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4657b5d857b972aac482ba007264c78bae4d25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620ae761942415ba1efe46b53aae0c81500032f.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e94f348b33e9c968c9161317f3f52307650f3ff.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917762"/>
            </a:xfrm>
            <a:custGeom>
              <a:avLst/>
              <a:pathLst>
                <a:path w="6481656" h="917762">
                  <a:moveTo>
                    <a:pt x="0" y="279319"/>
                  </a:moveTo>
                  <a:lnTo>
                    <a:pt x="259266" y="159610"/>
                  </a:lnTo>
                  <a:lnTo>
                    <a:pt x="518532" y="678346"/>
                  </a:lnTo>
                  <a:lnTo>
                    <a:pt x="777798" y="917762"/>
                  </a:lnTo>
                  <a:lnTo>
                    <a:pt x="1037065" y="518735"/>
                  </a:lnTo>
                  <a:lnTo>
                    <a:pt x="1296331" y="279319"/>
                  </a:lnTo>
                  <a:lnTo>
                    <a:pt x="1555597" y="279319"/>
                  </a:lnTo>
                  <a:lnTo>
                    <a:pt x="1814863" y="39902"/>
                  </a:lnTo>
                  <a:lnTo>
                    <a:pt x="2074130" y="79805"/>
                  </a:lnTo>
                  <a:lnTo>
                    <a:pt x="2333396" y="79805"/>
                  </a:lnTo>
                  <a:lnTo>
                    <a:pt x="2592662" y="39902"/>
                  </a:lnTo>
                  <a:lnTo>
                    <a:pt x="2851928" y="39902"/>
                  </a:lnTo>
                  <a:lnTo>
                    <a:pt x="3111195" y="79805"/>
                  </a:lnTo>
                  <a:lnTo>
                    <a:pt x="3370461" y="0"/>
                  </a:lnTo>
                  <a:lnTo>
                    <a:pt x="3629727" y="79805"/>
                  </a:lnTo>
                  <a:lnTo>
                    <a:pt x="3888994" y="39902"/>
                  </a:lnTo>
                  <a:lnTo>
                    <a:pt x="4148260" y="0"/>
                  </a:lnTo>
                  <a:lnTo>
                    <a:pt x="4407526" y="39902"/>
                  </a:lnTo>
                  <a:lnTo>
                    <a:pt x="4666792" y="0"/>
                  </a:lnTo>
                  <a:lnTo>
                    <a:pt x="4926059" y="0"/>
                  </a:lnTo>
                  <a:lnTo>
                    <a:pt x="5185325" y="39902"/>
                  </a:lnTo>
                  <a:lnTo>
                    <a:pt x="5444591" y="159610"/>
                  </a:lnTo>
                  <a:lnTo>
                    <a:pt x="5703857" y="0"/>
                  </a:lnTo>
                  <a:lnTo>
                    <a:pt x="5963124" y="0"/>
                  </a:lnTo>
                  <a:lnTo>
                    <a:pt x="6222390" y="119708"/>
                  </a:lnTo>
                  <a:lnTo>
                    <a:pt x="6481656" y="199513"/>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236984"/>
            </a:xfrm>
            <a:custGeom>
              <a:avLst/>
              <a:pathLst>
                <a:path w="6481656" h="1236984">
                  <a:moveTo>
                    <a:pt x="0" y="558638"/>
                  </a:moveTo>
                  <a:lnTo>
                    <a:pt x="259266" y="438929"/>
                  </a:lnTo>
                  <a:lnTo>
                    <a:pt x="518532" y="837957"/>
                  </a:lnTo>
                  <a:lnTo>
                    <a:pt x="777798" y="1236984"/>
                  </a:lnTo>
                  <a:lnTo>
                    <a:pt x="1037065" y="558638"/>
                  </a:lnTo>
                  <a:lnTo>
                    <a:pt x="1296331" y="359124"/>
                  </a:lnTo>
                  <a:lnTo>
                    <a:pt x="1555597" y="359124"/>
                  </a:lnTo>
                  <a:lnTo>
                    <a:pt x="1814863" y="119708"/>
                  </a:lnTo>
                  <a:lnTo>
                    <a:pt x="2074130" y="119708"/>
                  </a:lnTo>
                  <a:lnTo>
                    <a:pt x="2333396" y="119708"/>
                  </a:lnTo>
                  <a:lnTo>
                    <a:pt x="2592662" y="79805"/>
                  </a:lnTo>
                  <a:lnTo>
                    <a:pt x="2851928" y="79805"/>
                  </a:lnTo>
                  <a:lnTo>
                    <a:pt x="3111195" y="79805"/>
                  </a:lnTo>
                  <a:lnTo>
                    <a:pt x="3370461" y="39902"/>
                  </a:lnTo>
                  <a:lnTo>
                    <a:pt x="3629727" y="119708"/>
                  </a:lnTo>
                  <a:lnTo>
                    <a:pt x="3888994" y="79805"/>
                  </a:lnTo>
                  <a:lnTo>
                    <a:pt x="4148260" y="39902"/>
                  </a:lnTo>
                  <a:lnTo>
                    <a:pt x="4407526" y="119708"/>
                  </a:lnTo>
                  <a:lnTo>
                    <a:pt x="4666792" y="39902"/>
                  </a:lnTo>
                  <a:lnTo>
                    <a:pt x="4926059" y="0"/>
                  </a:lnTo>
                  <a:lnTo>
                    <a:pt x="5185325" y="39902"/>
                  </a:lnTo>
                  <a:lnTo>
                    <a:pt x="5444591" y="159610"/>
                  </a:lnTo>
                  <a:lnTo>
                    <a:pt x="5703857" y="0"/>
                  </a:lnTo>
                  <a:lnTo>
                    <a:pt x="5963124" y="0"/>
                  </a:lnTo>
                  <a:lnTo>
                    <a:pt x="6222390" y="119708"/>
                  </a:lnTo>
                  <a:lnTo>
                    <a:pt x="6481656" y="199513"/>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917762"/>
            </a:xfrm>
            <a:custGeom>
              <a:avLst/>
              <a:pathLst>
                <a:path w="6481656" h="917762">
                  <a:moveTo>
                    <a:pt x="0" y="438929"/>
                  </a:moveTo>
                  <a:lnTo>
                    <a:pt x="259266" y="279319"/>
                  </a:lnTo>
                  <a:lnTo>
                    <a:pt x="518532" y="598540"/>
                  </a:lnTo>
                  <a:lnTo>
                    <a:pt x="777798" y="917762"/>
                  </a:lnTo>
                  <a:lnTo>
                    <a:pt x="1037065" y="678346"/>
                  </a:lnTo>
                  <a:lnTo>
                    <a:pt x="1296331" y="279319"/>
                  </a:lnTo>
                  <a:lnTo>
                    <a:pt x="1555597" y="0"/>
                  </a:lnTo>
                  <a:lnTo>
                    <a:pt x="1814863" y="79805"/>
                  </a:lnTo>
                  <a:lnTo>
                    <a:pt x="2074130" y="39902"/>
                  </a:lnTo>
                  <a:lnTo>
                    <a:pt x="2333396" y="39902"/>
                  </a:lnTo>
                  <a:lnTo>
                    <a:pt x="2592662" y="39902"/>
                  </a:lnTo>
                  <a:lnTo>
                    <a:pt x="2851928" y="0"/>
                  </a:lnTo>
                  <a:lnTo>
                    <a:pt x="3111195" y="79805"/>
                  </a:lnTo>
                  <a:lnTo>
                    <a:pt x="3370461" y="0"/>
                  </a:lnTo>
                  <a:lnTo>
                    <a:pt x="3629727" y="159610"/>
                  </a:lnTo>
                  <a:lnTo>
                    <a:pt x="3888994" y="39902"/>
                  </a:lnTo>
                  <a:lnTo>
                    <a:pt x="4148260" y="0"/>
                  </a:lnTo>
                  <a:lnTo>
                    <a:pt x="4407526" y="79805"/>
                  </a:lnTo>
                  <a:lnTo>
                    <a:pt x="4666792" y="79805"/>
                  </a:lnTo>
                  <a:lnTo>
                    <a:pt x="4926059" y="39902"/>
                  </a:lnTo>
                  <a:lnTo>
                    <a:pt x="5185325" y="119708"/>
                  </a:lnTo>
                  <a:lnTo>
                    <a:pt x="5444591" y="79805"/>
                  </a:lnTo>
                  <a:lnTo>
                    <a:pt x="5703857" y="119708"/>
                  </a:lnTo>
                  <a:lnTo>
                    <a:pt x="5963124" y="119708"/>
                  </a:lnTo>
                  <a:lnTo>
                    <a:pt x="6222390" y="159610"/>
                  </a:lnTo>
                  <a:lnTo>
                    <a:pt x="6481656" y="239416"/>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58515"/>
              <a:ext cx="6222390" cy="598540"/>
            </a:xfrm>
            <a:custGeom>
              <a:avLst/>
              <a:pathLst>
                <a:path w="6222390" h="598540">
                  <a:moveTo>
                    <a:pt x="0" y="279319"/>
                  </a:moveTo>
                  <a:lnTo>
                    <a:pt x="259266" y="598540"/>
                  </a:lnTo>
                  <a:lnTo>
                    <a:pt x="518532" y="39902"/>
                  </a:lnTo>
                  <a:lnTo>
                    <a:pt x="777798" y="39902"/>
                  </a:lnTo>
                  <a:lnTo>
                    <a:pt x="1037065" y="0"/>
                  </a:lnTo>
                  <a:lnTo>
                    <a:pt x="1296331" y="558638"/>
                  </a:lnTo>
                  <a:lnTo>
                    <a:pt x="1555597" y="159610"/>
                  </a:lnTo>
                  <a:lnTo>
                    <a:pt x="1814863" y="239416"/>
                  </a:lnTo>
                  <a:lnTo>
                    <a:pt x="2074130" y="399027"/>
                  </a:lnTo>
                  <a:lnTo>
                    <a:pt x="2333396" y="279319"/>
                  </a:lnTo>
                  <a:lnTo>
                    <a:pt x="2592662" y="478832"/>
                  </a:lnTo>
                  <a:lnTo>
                    <a:pt x="2851928" y="518735"/>
                  </a:lnTo>
                  <a:lnTo>
                    <a:pt x="3111195" y="0"/>
                  </a:lnTo>
                  <a:lnTo>
                    <a:pt x="3370461" y="399027"/>
                  </a:lnTo>
                  <a:lnTo>
                    <a:pt x="3629727" y="478832"/>
                  </a:lnTo>
                  <a:lnTo>
                    <a:pt x="3888994" y="518735"/>
                  </a:lnTo>
                  <a:lnTo>
                    <a:pt x="4148260" y="478832"/>
                  </a:lnTo>
                  <a:lnTo>
                    <a:pt x="4407526" y="438929"/>
                  </a:lnTo>
                  <a:lnTo>
                    <a:pt x="4666792" y="399027"/>
                  </a:lnTo>
                  <a:lnTo>
                    <a:pt x="4926059" y="199513"/>
                  </a:lnTo>
                  <a:lnTo>
                    <a:pt x="5185325" y="199513"/>
                  </a:lnTo>
                  <a:lnTo>
                    <a:pt x="5444591" y="159610"/>
                  </a:lnTo>
                  <a:lnTo>
                    <a:pt x="5703857" y="159610"/>
                  </a:lnTo>
                  <a:lnTo>
                    <a:pt x="5963124" y="159610"/>
                  </a:lnTo>
                  <a:lnTo>
                    <a:pt x="6222390" y="27931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014" y="1168162"/>
              <a:ext cx="251927" cy="340057"/>
            </a:xfrm>
            <a:custGeom>
              <a:avLst/>
              <a:pathLst>
                <a:path w="251927" h="340057">
                  <a:moveTo>
                    <a:pt x="251927" y="0"/>
                  </a:moveTo>
                  <a:lnTo>
                    <a:pt x="0" y="340057"/>
                  </a:lnTo>
                </a:path>
              </a:pathLst>
            </a:custGeom>
          </p:spPr>
          <p:txBody>
            <a:bodyPr/>
            <a:lstStyle/>
            <a:p/>
          </p:txBody>
        </p:sp>
        <p:sp>
          <p:nvSpPr>
            <p:cNvPr id="42" name="pl42"/>
            <p:cNvSpPr/>
            <p:nvPr/>
          </p:nvSpPr>
          <p:spPr>
            <a:xfrm>
              <a:off x="7937001" y="1437694"/>
              <a:ext cx="242940" cy="75367"/>
            </a:xfrm>
            <a:custGeom>
              <a:avLst/>
              <a:pathLst>
                <a:path w="242940" h="75367">
                  <a:moveTo>
                    <a:pt x="242940" y="0"/>
                  </a:moveTo>
                  <a:lnTo>
                    <a:pt x="0" y="75367"/>
                  </a:lnTo>
                </a:path>
              </a:pathLst>
            </a:custGeom>
          </p:spPr>
          <p:txBody>
            <a:bodyPr/>
            <a:lstStyle/>
            <a:p/>
          </p:txBody>
        </p:sp>
        <p:sp>
          <p:nvSpPr>
            <p:cNvPr id="43" name="pl43"/>
            <p:cNvSpPr/>
            <p:nvPr/>
          </p:nvSpPr>
          <p:spPr>
            <a:xfrm>
              <a:off x="7936837" y="1603173"/>
              <a:ext cx="243105" cy="78846"/>
            </a:xfrm>
            <a:custGeom>
              <a:avLst/>
              <a:pathLst>
                <a:path w="243105" h="78846">
                  <a:moveTo>
                    <a:pt x="243105" y="78846"/>
                  </a:moveTo>
                  <a:lnTo>
                    <a:pt x="0" y="0"/>
                  </a:lnTo>
                </a:path>
              </a:pathLst>
            </a:custGeom>
          </p:spPr>
          <p:txBody>
            <a:bodyPr/>
            <a:lstStyle/>
            <a:p/>
          </p:txBody>
        </p:sp>
        <p:sp>
          <p:nvSpPr>
            <p:cNvPr id="44" name="pl44"/>
            <p:cNvSpPr/>
            <p:nvPr/>
          </p:nvSpPr>
          <p:spPr>
            <a:xfrm>
              <a:off x="7928788" y="1647532"/>
              <a:ext cx="251153" cy="300246"/>
            </a:xfrm>
            <a:custGeom>
              <a:avLst/>
              <a:pathLst>
                <a:path w="251153" h="300246">
                  <a:moveTo>
                    <a:pt x="251153" y="300246"/>
                  </a:moveTo>
                  <a:lnTo>
                    <a:pt x="0" y="0"/>
                  </a:lnTo>
                </a:path>
              </a:pathLst>
            </a:custGeom>
          </p:spPr>
          <p:txBody>
            <a:bodyPr/>
            <a:lstStyle/>
            <a:p/>
          </p:txBody>
        </p:sp>
        <p:sp>
          <p:nvSpPr>
            <p:cNvPr id="45" name="pg45"/>
            <p:cNvSpPr/>
            <p:nvPr/>
          </p:nvSpPr>
          <p:spPr>
            <a:xfrm>
              <a:off x="8111362" y="10583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9923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7" name="pg47"/>
            <p:cNvSpPr/>
            <p:nvPr/>
          </p:nvSpPr>
          <p:spPr>
            <a:xfrm>
              <a:off x="8111362" y="133299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7384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49" name="pg49"/>
            <p:cNvSpPr/>
            <p:nvPr/>
          </p:nvSpPr>
          <p:spPr>
            <a:xfrm>
              <a:off x="8111362" y="160572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64656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92%</a:t>
              </a:r>
            </a:p>
          </p:txBody>
        </p:sp>
        <p:sp>
          <p:nvSpPr>
            <p:cNvPr id="51" name="pg51"/>
            <p:cNvSpPr/>
            <p:nvPr/>
          </p:nvSpPr>
          <p:spPr>
            <a:xfrm>
              <a:off x="8111362" y="187687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1772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286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Turkiye,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92%.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but close to the 95% target.
Between 2024 and 2025, 0 vaccines increased coverage, 4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9467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65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887321"/>
              <a:ext cx="1585983" cy="211814"/>
            </a:xfrm>
            <a:prstGeom prst="rect">
              <a:avLst/>
            </a:prstGeom>
            <a:solidFill>
              <a:srgbClr val="D9D9D9">
                <a:alpha val="60000"/>
              </a:srgbClr>
            </a:solidFill>
          </p:spPr>
          <p:txBody>
            <a:bodyPr/>
            <a:lstStyle/>
            <a:p/>
          </p:txBody>
        </p:sp>
        <p:sp>
          <p:nvSpPr>
            <p:cNvPr id="10" name="pl10"/>
            <p:cNvSpPr/>
            <p:nvPr/>
          </p:nvSpPr>
          <p:spPr>
            <a:xfrm>
              <a:off x="170164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1598"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233295"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25007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51860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35388"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68953"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68953"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3608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2868"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686434"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86434"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70321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719999"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736782"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7034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7034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8713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8713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8713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87131"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80391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39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365987"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38277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306812"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367729"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370397"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357160"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424292"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476398"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474641"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487838"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50023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521482"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533801"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56294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558516"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601734"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597347"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575338"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593000"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592121"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600971"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502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15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999482" y="2251877"/>
              <a:ext cx="1585983" cy="211814"/>
            </a:xfrm>
            <a:prstGeom prst="rect">
              <a:avLst/>
            </a:prstGeom>
            <a:solidFill>
              <a:srgbClr val="D9D9D9">
                <a:alpha val="60000"/>
              </a:srgbClr>
            </a:solidFill>
          </p:spPr>
          <p:txBody>
            <a:bodyPr/>
            <a:lstStyle/>
            <a:p/>
          </p:txBody>
        </p:sp>
        <p:sp>
          <p:nvSpPr>
            <p:cNvPr id="61" name="pl61"/>
            <p:cNvSpPr/>
            <p:nvPr/>
          </p:nvSpPr>
          <p:spPr>
            <a:xfrm>
              <a:off x="330686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87682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65390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704257"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905651"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972783"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056697"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12382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174178"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3174178"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224526"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24130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325224"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3342007"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3342007"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337557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337557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37557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40913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42592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44270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44270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44270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7865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836948"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3038343"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31054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3189389"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3256521"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975621"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96238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3012695"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3064840"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3122242"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3134600"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314341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316377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3177055"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3172591"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3223741"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321412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325292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323976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324857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0058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6771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655055" y="2675506"/>
              <a:ext cx="1585983" cy="211814"/>
            </a:xfrm>
            <a:prstGeom prst="rect">
              <a:avLst/>
            </a:prstGeom>
            <a:solidFill>
              <a:srgbClr val="D9D9D9">
                <a:alpha val="60000"/>
              </a:srgbClr>
            </a:solidFill>
          </p:spPr>
          <p:txBody>
            <a:bodyPr/>
            <a:lstStyle/>
            <a:p/>
          </p:txBody>
        </p:sp>
        <p:sp>
          <p:nvSpPr>
            <p:cNvPr id="112" name="pl112"/>
            <p:cNvSpPr/>
            <p:nvPr/>
          </p:nvSpPr>
          <p:spPr>
            <a:xfrm>
              <a:off x="501279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458274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54444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57800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79618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846534"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88009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896882"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94723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96401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980797"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99758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997580"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5014363"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503114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5081494"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5081494"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5098277"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509827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509827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11506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115060"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1150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677133"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710699"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597628"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6788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668306"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720413"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73543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752221"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777815"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785787"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7989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811381"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832628"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874087"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869662"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91288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908493"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886484"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903267"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912117"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92092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613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327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5310628" y="1867265"/>
              <a:ext cx="1585983" cy="222963"/>
            </a:xfrm>
            <a:prstGeom prst="rect">
              <a:avLst/>
            </a:prstGeom>
            <a:solidFill>
              <a:srgbClr val="D9D9D9">
                <a:alpha val="60000"/>
              </a:srgbClr>
            </a:solidFill>
          </p:spPr>
          <p:txBody>
            <a:bodyPr/>
            <a:lstStyle/>
            <a:p/>
          </p:txBody>
        </p:sp>
        <p:sp>
          <p:nvSpPr>
            <p:cNvPr id="163" name="pl163"/>
            <p:cNvSpPr/>
            <p:nvPr/>
          </p:nvSpPr>
          <p:spPr>
            <a:xfrm>
              <a:off x="655088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612083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96505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01540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621679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6283929"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633427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6367843"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643497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6535672"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6535672"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6602804"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6619587"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6636370"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6653153"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665315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668671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668671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672028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6737067"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675385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677063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6097745"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6148094"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6349489"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6416621"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6466969"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6500535"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6567667"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6323841"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6359203"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6399822"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6407794"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6433388"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6445746"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6454557"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6474925"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6488201"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6534887"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6525274"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6564066"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657650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3169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882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966201" y="2251877"/>
              <a:ext cx="1585983" cy="211814"/>
            </a:xfrm>
            <a:prstGeom prst="rect">
              <a:avLst/>
            </a:prstGeom>
            <a:solidFill>
              <a:srgbClr val="D9D9D9">
                <a:alpha val="60000"/>
              </a:srgbClr>
            </a:solidFill>
          </p:spPr>
          <p:txBody>
            <a:bodyPr/>
            <a:lstStyle/>
            <a:p/>
          </p:txBody>
        </p:sp>
        <p:sp>
          <p:nvSpPr>
            <p:cNvPr id="212" name="pl212"/>
            <p:cNvSpPr/>
            <p:nvPr/>
          </p:nvSpPr>
          <p:spPr>
            <a:xfrm>
              <a:off x="829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786032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98287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7536712"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782202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7855587"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87237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7956285"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98985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8090548"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810733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8124114"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820802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822481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824159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830872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830872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834229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837585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837585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840942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840942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842620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7115568"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7669404"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7954713"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988279"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8005062"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8088976"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8122542"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8223240"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7930861"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7938716"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996196"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8021830"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8034187"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811016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811020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813049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816406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8172876"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821963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82064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823207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97253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96438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8621774" y="2251877"/>
              <a:ext cx="1585983" cy="211814"/>
            </a:xfrm>
            <a:prstGeom prst="rect">
              <a:avLst/>
            </a:prstGeom>
            <a:solidFill>
              <a:srgbClr val="D9D9D9">
                <a:alpha val="60000"/>
              </a:srgbClr>
            </a:solidFill>
          </p:spPr>
          <p:txBody>
            <a:bodyPr/>
            <a:lstStyle/>
            <a:p/>
          </p:txBody>
        </p:sp>
        <p:sp>
          <p:nvSpPr>
            <p:cNvPr id="263" name="pl263"/>
            <p:cNvSpPr/>
            <p:nvPr/>
          </p:nvSpPr>
          <p:spPr>
            <a:xfrm>
              <a:off x="994594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951589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932654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946081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9527943"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9561509"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974612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9762904"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9796470"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9813253"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984681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989716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989716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9897167"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9947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994751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994751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999786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999786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1001464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1006499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0081779"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008177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945924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9593503"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9660635"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9694201"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9878813"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9551072"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9589063"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9601460"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9635025"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9711770"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9707422"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9694185"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9735723"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9748920"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974899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979930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9794883"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9802854"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9875212"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9878836"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988764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106281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112994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10277347" y="1675269"/>
              <a:ext cx="1585983" cy="235349"/>
            </a:xfrm>
            <a:prstGeom prst="rect">
              <a:avLst/>
            </a:prstGeom>
            <a:solidFill>
              <a:srgbClr val="D9D9D9">
                <a:alpha val="60000"/>
              </a:srgbClr>
            </a:solidFill>
          </p:spPr>
          <p:txBody>
            <a:bodyPr/>
            <a:lstStyle/>
            <a:p/>
          </p:txBody>
        </p:sp>
        <p:sp>
          <p:nvSpPr>
            <p:cNvPr id="314" name="pl314"/>
            <p:cNvSpPr/>
            <p:nvPr/>
          </p:nvSpPr>
          <p:spPr>
            <a:xfrm>
              <a:off x="1143368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11003641"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1034437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10545766"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10898207"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10948556"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11082819"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11183516"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11368128"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11368128"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1401694"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143526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1485608"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1519174"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1569523"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1569523"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1603089"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1619872"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1687003"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1720569"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173735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1047706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10678458"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11030899"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11081247"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11215511"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11316208"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1500820"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1500820"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1534386"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11249862"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11287052"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11311768"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11366541"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11357730"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11404493"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1421354"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1475210"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1517626"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154322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55" name="rc35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6" name="tx35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(94%)</a:t>
              </a:r>
            </a:p>
          </p:txBody>
        </p:sp>
        <p:sp>
          <p:nvSpPr>
            <p:cNvPr id="357" name="rc35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8" name="tx35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(94%)</a:t>
              </a:r>
            </a:p>
          </p:txBody>
        </p:sp>
        <p:sp>
          <p:nvSpPr>
            <p:cNvPr id="359" name="rc35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0" name="tx36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(94%)</a:t>
              </a:r>
            </a:p>
          </p:txBody>
        </p:sp>
        <p:sp>
          <p:nvSpPr>
            <p:cNvPr id="361" name="rc36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2" name="tx362"/>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(94%)</a:t>
              </a:r>
            </a:p>
          </p:txBody>
        </p:sp>
        <p:sp>
          <p:nvSpPr>
            <p:cNvPr id="363" name="rc36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4" name="tx36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(92%)</a:t>
              </a:r>
            </a:p>
          </p:txBody>
        </p:sp>
        <p:sp>
          <p:nvSpPr>
            <p:cNvPr id="365" name="rc36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6" name="tx36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(91%)</a:t>
              </a:r>
            </a:p>
          </p:txBody>
        </p:sp>
        <p:sp>
          <p:nvSpPr>
            <p:cNvPr id="367" name="rc36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8" name="tx368"/>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(92%)</a:t>
              </a:r>
            </a:p>
          </p:txBody>
        </p:sp>
        <p:sp>
          <p:nvSpPr>
            <p:cNvPr id="369" name="pl369"/>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0" name="pl370"/>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69467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1365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tx375"/>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76" name="tx376"/>
            <p:cNvSpPr/>
            <p:nvPr/>
          </p:nvSpPr>
          <p:spPr>
            <a:xfrm rot="-5400000">
              <a:off x="63164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77" name="tx377"/>
            <p:cNvSpPr/>
            <p:nvPr/>
          </p:nvSpPr>
          <p:spPr>
            <a:xfrm rot="-5400000">
              <a:off x="96732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78" name="tx378"/>
            <p:cNvSpPr/>
            <p:nvPr/>
          </p:nvSpPr>
          <p:spPr>
            <a:xfrm rot="-5400000">
              <a:off x="13029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79" name="tx37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80" name="pl38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1" name="pl38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23502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30215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tx386"/>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7" name="tx387"/>
            <p:cNvSpPr/>
            <p:nvPr/>
          </p:nvSpPr>
          <p:spPr>
            <a:xfrm rot="-5400000">
              <a:off x="228721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88" name="tx388"/>
            <p:cNvSpPr/>
            <p:nvPr/>
          </p:nvSpPr>
          <p:spPr>
            <a:xfrm rot="-5400000">
              <a:off x="262290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89" name="tx389"/>
            <p:cNvSpPr/>
            <p:nvPr/>
          </p:nvSpPr>
          <p:spPr>
            <a:xfrm rot="-5400000">
              <a:off x="29585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90" name="tx390"/>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91" name="pl391"/>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2" name="pl392"/>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40058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46771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tx397"/>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98" name="tx398"/>
            <p:cNvSpPr/>
            <p:nvPr/>
          </p:nvSpPr>
          <p:spPr>
            <a:xfrm rot="-5400000">
              <a:off x="394278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99" name="tx399"/>
            <p:cNvSpPr/>
            <p:nvPr/>
          </p:nvSpPr>
          <p:spPr>
            <a:xfrm rot="-5400000">
              <a:off x="427847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00" name="tx400"/>
            <p:cNvSpPr/>
            <p:nvPr/>
          </p:nvSpPr>
          <p:spPr>
            <a:xfrm rot="-5400000">
              <a:off x="46141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01" name="tx401"/>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02" name="pl402"/>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3" name="pl403"/>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56613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63327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59836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59340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62697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14" name="pl414"/>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73169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79882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725393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758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79252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5" name="pl425"/>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897253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96438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890950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92451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958085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6" name="pl43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106281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112994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1056508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10900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112364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tx44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7" name="tx44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8" name="pt44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9" name="pt44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0" name="pt45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1" name="pt45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2" name="pt45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3" name="pt45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4" name="tx45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55" name="tx45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56" name="tx45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57" name="tx45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58" name="tx45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59" name="tx45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60" name="tx460"/>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461" name="tx46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62" name="tx462"/>
            <p:cNvSpPr/>
            <p:nvPr/>
          </p:nvSpPr>
          <p:spPr>
            <a:xfrm>
              <a:off x="5445698" y="6568512"/>
              <a:ext cx="641763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tur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0848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934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7841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633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0096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88593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7090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780528"/>
              <a:ext cx="239399" cy="335468"/>
            </a:xfrm>
            <a:prstGeom prst="rect">
              <a:avLst/>
            </a:prstGeom>
            <a:solidFill>
              <a:srgbClr val="1CABE2">
                <a:alpha val="85098"/>
              </a:srgbClr>
            </a:solidFill>
          </p:spPr>
          <p:txBody>
            <a:bodyPr/>
            <a:lstStyle/>
            <a:p/>
          </p:txBody>
        </p:sp>
        <p:sp>
          <p:nvSpPr>
            <p:cNvPr id="25" name="rc25"/>
            <p:cNvSpPr/>
            <p:nvPr/>
          </p:nvSpPr>
          <p:spPr>
            <a:xfrm>
              <a:off x="1577053" y="3911564"/>
              <a:ext cx="239399" cy="204433"/>
            </a:xfrm>
            <a:prstGeom prst="rect">
              <a:avLst/>
            </a:prstGeom>
            <a:solidFill>
              <a:srgbClr val="1CABE2">
                <a:alpha val="85098"/>
              </a:srgbClr>
            </a:solidFill>
          </p:spPr>
          <p:txBody>
            <a:bodyPr/>
            <a:lstStyle/>
            <a:p/>
          </p:txBody>
        </p:sp>
        <p:sp>
          <p:nvSpPr>
            <p:cNvPr id="26" name="rc26"/>
            <p:cNvSpPr/>
            <p:nvPr/>
          </p:nvSpPr>
          <p:spPr>
            <a:xfrm>
              <a:off x="1843053" y="3408345"/>
              <a:ext cx="239399" cy="707652"/>
            </a:xfrm>
            <a:prstGeom prst="rect">
              <a:avLst/>
            </a:prstGeom>
            <a:solidFill>
              <a:srgbClr val="1CABE2">
                <a:alpha val="85098"/>
              </a:srgbClr>
            </a:solidFill>
          </p:spPr>
          <p:txBody>
            <a:bodyPr/>
            <a:lstStyle/>
            <a:p/>
          </p:txBody>
        </p:sp>
        <p:sp>
          <p:nvSpPr>
            <p:cNvPr id="27" name="rc27"/>
            <p:cNvSpPr/>
            <p:nvPr/>
          </p:nvSpPr>
          <p:spPr>
            <a:xfrm>
              <a:off x="2109053" y="3188468"/>
              <a:ext cx="239399" cy="927528"/>
            </a:xfrm>
            <a:prstGeom prst="rect">
              <a:avLst/>
            </a:prstGeom>
            <a:solidFill>
              <a:srgbClr val="1CABE2">
                <a:alpha val="85098"/>
              </a:srgbClr>
            </a:solidFill>
          </p:spPr>
          <p:txBody>
            <a:bodyPr/>
            <a:lstStyle/>
            <a:p/>
          </p:txBody>
        </p:sp>
        <p:sp>
          <p:nvSpPr>
            <p:cNvPr id="28" name="rc28"/>
            <p:cNvSpPr/>
            <p:nvPr/>
          </p:nvSpPr>
          <p:spPr>
            <a:xfrm>
              <a:off x="2375052" y="3570744"/>
              <a:ext cx="239399" cy="545253"/>
            </a:xfrm>
            <a:prstGeom prst="rect">
              <a:avLst/>
            </a:prstGeom>
            <a:solidFill>
              <a:srgbClr val="1CABE2">
                <a:alpha val="85098"/>
              </a:srgbClr>
            </a:solidFill>
          </p:spPr>
          <p:txBody>
            <a:bodyPr/>
            <a:lstStyle/>
            <a:p/>
          </p:txBody>
        </p:sp>
        <p:sp>
          <p:nvSpPr>
            <p:cNvPr id="29" name="rc29"/>
            <p:cNvSpPr/>
            <p:nvPr/>
          </p:nvSpPr>
          <p:spPr>
            <a:xfrm>
              <a:off x="2641052" y="3801661"/>
              <a:ext cx="239399" cy="314336"/>
            </a:xfrm>
            <a:prstGeom prst="rect">
              <a:avLst/>
            </a:prstGeom>
            <a:solidFill>
              <a:srgbClr val="1CABE2">
                <a:alpha val="85098"/>
              </a:srgbClr>
            </a:solidFill>
          </p:spPr>
          <p:txBody>
            <a:bodyPr/>
            <a:lstStyle/>
            <a:p/>
          </p:txBody>
        </p:sp>
        <p:sp>
          <p:nvSpPr>
            <p:cNvPr id="30" name="rc30"/>
            <p:cNvSpPr/>
            <p:nvPr/>
          </p:nvSpPr>
          <p:spPr>
            <a:xfrm>
              <a:off x="2907052" y="3799788"/>
              <a:ext cx="239399" cy="316209"/>
            </a:xfrm>
            <a:prstGeom prst="rect">
              <a:avLst/>
            </a:prstGeom>
            <a:solidFill>
              <a:srgbClr val="1CABE2">
                <a:alpha val="85098"/>
              </a:srgbClr>
            </a:solidFill>
          </p:spPr>
          <p:txBody>
            <a:bodyPr/>
            <a:lstStyle/>
            <a:p/>
          </p:txBody>
        </p:sp>
        <p:sp>
          <p:nvSpPr>
            <p:cNvPr id="31" name="rc31"/>
            <p:cNvSpPr/>
            <p:nvPr/>
          </p:nvSpPr>
          <p:spPr>
            <a:xfrm>
              <a:off x="3173051" y="4036919"/>
              <a:ext cx="239399" cy="79077"/>
            </a:xfrm>
            <a:prstGeom prst="rect">
              <a:avLst/>
            </a:prstGeom>
            <a:solidFill>
              <a:srgbClr val="1CABE2">
                <a:alpha val="85098"/>
              </a:srgbClr>
            </a:solidFill>
          </p:spPr>
          <p:txBody>
            <a:bodyPr/>
            <a:lstStyle/>
            <a:p/>
          </p:txBody>
        </p:sp>
        <p:sp>
          <p:nvSpPr>
            <p:cNvPr id="32" name="rc32"/>
            <p:cNvSpPr/>
            <p:nvPr/>
          </p:nvSpPr>
          <p:spPr>
            <a:xfrm>
              <a:off x="3439051" y="3997945"/>
              <a:ext cx="239399" cy="118052"/>
            </a:xfrm>
            <a:prstGeom prst="rect">
              <a:avLst/>
            </a:prstGeom>
            <a:solidFill>
              <a:srgbClr val="1CABE2">
                <a:alpha val="85098"/>
              </a:srgbClr>
            </a:solidFill>
          </p:spPr>
          <p:txBody>
            <a:bodyPr/>
            <a:lstStyle/>
            <a:p/>
          </p:txBody>
        </p:sp>
        <p:sp>
          <p:nvSpPr>
            <p:cNvPr id="33" name="rc33"/>
            <p:cNvSpPr/>
            <p:nvPr/>
          </p:nvSpPr>
          <p:spPr>
            <a:xfrm>
              <a:off x="3705050" y="3998425"/>
              <a:ext cx="239399" cy="117572"/>
            </a:xfrm>
            <a:prstGeom prst="rect">
              <a:avLst/>
            </a:prstGeom>
            <a:solidFill>
              <a:srgbClr val="1CABE2">
                <a:alpha val="85098"/>
              </a:srgbClr>
            </a:solidFill>
          </p:spPr>
          <p:txBody>
            <a:bodyPr/>
            <a:lstStyle/>
            <a:p/>
          </p:txBody>
        </p:sp>
        <p:sp>
          <p:nvSpPr>
            <p:cNvPr id="34" name="rc34"/>
            <p:cNvSpPr/>
            <p:nvPr/>
          </p:nvSpPr>
          <p:spPr>
            <a:xfrm>
              <a:off x="3971050" y="4039475"/>
              <a:ext cx="239399" cy="76522"/>
            </a:xfrm>
            <a:prstGeom prst="rect">
              <a:avLst/>
            </a:prstGeom>
            <a:solidFill>
              <a:srgbClr val="1CABE2">
                <a:alpha val="85098"/>
              </a:srgbClr>
            </a:solidFill>
          </p:spPr>
          <p:txBody>
            <a:bodyPr/>
            <a:lstStyle/>
            <a:p/>
          </p:txBody>
        </p:sp>
        <p:sp>
          <p:nvSpPr>
            <p:cNvPr id="35" name="rc35"/>
            <p:cNvSpPr/>
            <p:nvPr/>
          </p:nvSpPr>
          <p:spPr>
            <a:xfrm>
              <a:off x="4237050" y="4040130"/>
              <a:ext cx="239399" cy="75867"/>
            </a:xfrm>
            <a:prstGeom prst="rect">
              <a:avLst/>
            </a:prstGeom>
            <a:solidFill>
              <a:srgbClr val="1CABE2">
                <a:alpha val="85098"/>
              </a:srgbClr>
            </a:solidFill>
          </p:spPr>
          <p:txBody>
            <a:bodyPr/>
            <a:lstStyle/>
            <a:p/>
          </p:txBody>
        </p:sp>
        <p:sp>
          <p:nvSpPr>
            <p:cNvPr id="36" name="rc36"/>
            <p:cNvSpPr/>
            <p:nvPr/>
          </p:nvSpPr>
          <p:spPr>
            <a:xfrm>
              <a:off x="4503049" y="3998176"/>
              <a:ext cx="239399" cy="117821"/>
            </a:xfrm>
            <a:prstGeom prst="rect">
              <a:avLst/>
            </a:prstGeom>
            <a:solidFill>
              <a:srgbClr val="1CABE2">
                <a:alpha val="85098"/>
              </a:srgbClr>
            </a:solidFill>
          </p:spPr>
          <p:txBody>
            <a:bodyPr/>
            <a:lstStyle/>
            <a:p/>
          </p:txBody>
        </p:sp>
        <p:sp>
          <p:nvSpPr>
            <p:cNvPr id="37" name="rc37"/>
            <p:cNvSpPr/>
            <p:nvPr/>
          </p:nvSpPr>
          <p:spPr>
            <a:xfrm>
              <a:off x="4769049" y="4076386"/>
              <a:ext cx="239399" cy="39611"/>
            </a:xfrm>
            <a:prstGeom prst="rect">
              <a:avLst/>
            </a:prstGeom>
            <a:solidFill>
              <a:srgbClr val="1CABE2">
                <a:alpha val="85098"/>
              </a:srgbClr>
            </a:solidFill>
          </p:spPr>
          <p:txBody>
            <a:bodyPr/>
            <a:lstStyle/>
            <a:p/>
          </p:txBody>
        </p:sp>
        <p:sp>
          <p:nvSpPr>
            <p:cNvPr id="38" name="rc38"/>
            <p:cNvSpPr/>
            <p:nvPr/>
          </p:nvSpPr>
          <p:spPr>
            <a:xfrm>
              <a:off x="5035049" y="3991001"/>
              <a:ext cx="239399" cy="124995"/>
            </a:xfrm>
            <a:prstGeom prst="rect">
              <a:avLst/>
            </a:prstGeom>
            <a:solidFill>
              <a:srgbClr val="1CABE2">
                <a:alpha val="85098"/>
              </a:srgbClr>
            </a:solidFill>
          </p:spPr>
          <p:txBody>
            <a:bodyPr/>
            <a:lstStyle/>
            <a:p/>
          </p:txBody>
        </p:sp>
        <p:sp>
          <p:nvSpPr>
            <p:cNvPr id="39" name="rc39"/>
            <p:cNvSpPr/>
            <p:nvPr/>
          </p:nvSpPr>
          <p:spPr>
            <a:xfrm>
              <a:off x="5301048" y="4031406"/>
              <a:ext cx="239399" cy="84591"/>
            </a:xfrm>
            <a:prstGeom prst="rect">
              <a:avLst/>
            </a:prstGeom>
            <a:solidFill>
              <a:srgbClr val="1CABE2">
                <a:alpha val="85098"/>
              </a:srgbClr>
            </a:solidFill>
          </p:spPr>
          <p:txBody>
            <a:bodyPr/>
            <a:lstStyle/>
            <a:p/>
          </p:txBody>
        </p:sp>
        <p:sp>
          <p:nvSpPr>
            <p:cNvPr id="40" name="rc40"/>
            <p:cNvSpPr/>
            <p:nvPr/>
          </p:nvSpPr>
          <p:spPr>
            <a:xfrm>
              <a:off x="5567048" y="4073329"/>
              <a:ext cx="239399" cy="42667"/>
            </a:xfrm>
            <a:prstGeom prst="rect">
              <a:avLst/>
            </a:prstGeom>
            <a:solidFill>
              <a:srgbClr val="1CABE2">
                <a:alpha val="85098"/>
              </a:srgbClr>
            </a:solidFill>
          </p:spPr>
          <p:txBody>
            <a:bodyPr/>
            <a:lstStyle/>
            <a:p/>
          </p:txBody>
        </p:sp>
        <p:sp>
          <p:nvSpPr>
            <p:cNvPr id="41" name="rc41"/>
            <p:cNvSpPr/>
            <p:nvPr/>
          </p:nvSpPr>
          <p:spPr>
            <a:xfrm>
              <a:off x="5833047" y="4031123"/>
              <a:ext cx="239399" cy="84874"/>
            </a:xfrm>
            <a:prstGeom prst="rect">
              <a:avLst/>
            </a:prstGeom>
            <a:solidFill>
              <a:srgbClr val="1CABE2">
                <a:alpha val="85098"/>
              </a:srgbClr>
            </a:solidFill>
          </p:spPr>
          <p:txBody>
            <a:bodyPr/>
            <a:lstStyle/>
            <a:p/>
          </p:txBody>
        </p:sp>
        <p:sp>
          <p:nvSpPr>
            <p:cNvPr id="42" name="rc42"/>
            <p:cNvSpPr/>
            <p:nvPr/>
          </p:nvSpPr>
          <p:spPr>
            <a:xfrm>
              <a:off x="6099047" y="4074464"/>
              <a:ext cx="239399" cy="41533"/>
            </a:xfrm>
            <a:prstGeom prst="rect">
              <a:avLst/>
            </a:prstGeom>
            <a:solidFill>
              <a:srgbClr val="1CABE2">
                <a:alpha val="85098"/>
              </a:srgbClr>
            </a:solidFill>
          </p:spPr>
          <p:txBody>
            <a:bodyPr/>
            <a:lstStyle/>
            <a:p/>
          </p:txBody>
        </p:sp>
        <p:sp>
          <p:nvSpPr>
            <p:cNvPr id="43" name="rc43"/>
            <p:cNvSpPr/>
            <p:nvPr/>
          </p:nvSpPr>
          <p:spPr>
            <a:xfrm>
              <a:off x="6365047" y="4076697"/>
              <a:ext cx="239399" cy="39300"/>
            </a:xfrm>
            <a:prstGeom prst="rect">
              <a:avLst/>
            </a:prstGeom>
            <a:solidFill>
              <a:srgbClr val="1CABE2">
                <a:alpha val="85098"/>
              </a:srgbClr>
            </a:solidFill>
          </p:spPr>
          <p:txBody>
            <a:bodyPr/>
            <a:lstStyle/>
            <a:p/>
          </p:txBody>
        </p:sp>
        <p:sp>
          <p:nvSpPr>
            <p:cNvPr id="44" name="rc44"/>
            <p:cNvSpPr/>
            <p:nvPr/>
          </p:nvSpPr>
          <p:spPr>
            <a:xfrm>
              <a:off x="6631046" y="4043076"/>
              <a:ext cx="239399" cy="72921"/>
            </a:xfrm>
            <a:prstGeom prst="rect">
              <a:avLst/>
            </a:prstGeom>
            <a:solidFill>
              <a:srgbClr val="1CABE2">
                <a:alpha val="85098"/>
              </a:srgbClr>
            </a:solidFill>
          </p:spPr>
          <p:txBody>
            <a:bodyPr/>
            <a:lstStyle/>
            <a:p/>
          </p:txBody>
        </p:sp>
        <p:sp>
          <p:nvSpPr>
            <p:cNvPr id="45" name="rc45"/>
            <p:cNvSpPr/>
            <p:nvPr/>
          </p:nvSpPr>
          <p:spPr>
            <a:xfrm>
              <a:off x="6897046" y="3941559"/>
              <a:ext cx="239399" cy="174438"/>
            </a:xfrm>
            <a:prstGeom prst="rect">
              <a:avLst/>
            </a:prstGeom>
            <a:solidFill>
              <a:srgbClr val="1CABE2">
                <a:alpha val="85098"/>
              </a:srgbClr>
            </a:solidFill>
          </p:spPr>
          <p:txBody>
            <a:bodyPr/>
            <a:lstStyle/>
            <a:p/>
          </p:txBody>
        </p:sp>
        <p:sp>
          <p:nvSpPr>
            <p:cNvPr id="46" name="rc46"/>
            <p:cNvSpPr/>
            <p:nvPr/>
          </p:nvSpPr>
          <p:spPr>
            <a:xfrm>
              <a:off x="7163045" y="4083050"/>
              <a:ext cx="239399" cy="32947"/>
            </a:xfrm>
            <a:prstGeom prst="rect">
              <a:avLst/>
            </a:prstGeom>
            <a:solidFill>
              <a:srgbClr val="1CABE2">
                <a:alpha val="85098"/>
              </a:srgbClr>
            </a:solidFill>
          </p:spPr>
          <p:txBody>
            <a:bodyPr/>
            <a:lstStyle/>
            <a:p/>
          </p:txBody>
        </p:sp>
        <p:sp>
          <p:nvSpPr>
            <p:cNvPr id="47" name="rc47"/>
            <p:cNvSpPr/>
            <p:nvPr/>
          </p:nvSpPr>
          <p:spPr>
            <a:xfrm>
              <a:off x="7429045" y="4083293"/>
              <a:ext cx="239399" cy="32704"/>
            </a:xfrm>
            <a:prstGeom prst="rect">
              <a:avLst/>
            </a:prstGeom>
            <a:solidFill>
              <a:srgbClr val="1CABE2">
                <a:alpha val="85098"/>
              </a:srgbClr>
            </a:solidFill>
          </p:spPr>
          <p:txBody>
            <a:bodyPr/>
            <a:lstStyle/>
            <a:p/>
          </p:txBody>
        </p:sp>
        <p:sp>
          <p:nvSpPr>
            <p:cNvPr id="48" name="rc48"/>
            <p:cNvSpPr/>
            <p:nvPr/>
          </p:nvSpPr>
          <p:spPr>
            <a:xfrm>
              <a:off x="7695045" y="3986625"/>
              <a:ext cx="239399" cy="129371"/>
            </a:xfrm>
            <a:prstGeom prst="rect">
              <a:avLst/>
            </a:prstGeom>
            <a:solidFill>
              <a:srgbClr val="1CABE2">
                <a:alpha val="85098"/>
              </a:srgbClr>
            </a:solidFill>
          </p:spPr>
          <p:txBody>
            <a:bodyPr/>
            <a:lstStyle/>
            <a:p/>
          </p:txBody>
        </p:sp>
        <p:sp>
          <p:nvSpPr>
            <p:cNvPr id="49" name="rc49"/>
            <p:cNvSpPr/>
            <p:nvPr/>
          </p:nvSpPr>
          <p:spPr>
            <a:xfrm>
              <a:off x="7961044" y="3923139"/>
              <a:ext cx="239399" cy="192858"/>
            </a:xfrm>
            <a:prstGeom prst="rect">
              <a:avLst/>
            </a:prstGeom>
            <a:solidFill>
              <a:srgbClr val="1CABE2">
                <a:alpha val="85098"/>
              </a:srgbClr>
            </a:solidFill>
          </p:spPr>
          <p:txBody>
            <a:bodyPr/>
            <a:lstStyle/>
            <a:p/>
          </p:txBody>
        </p:sp>
        <p:sp>
          <p:nvSpPr>
            <p:cNvPr id="50" name="rc50"/>
            <p:cNvSpPr/>
            <p:nvPr/>
          </p:nvSpPr>
          <p:spPr>
            <a:xfrm>
              <a:off x="1311054" y="3486995"/>
              <a:ext cx="239399" cy="293532"/>
            </a:xfrm>
            <a:prstGeom prst="rect">
              <a:avLst/>
            </a:prstGeom>
            <a:solidFill>
              <a:srgbClr val="B3B3B3">
                <a:alpha val="85098"/>
              </a:srgbClr>
            </a:solidFill>
          </p:spPr>
          <p:txBody>
            <a:bodyPr/>
            <a:lstStyle/>
            <a:p/>
          </p:txBody>
        </p:sp>
        <p:sp>
          <p:nvSpPr>
            <p:cNvPr id="51" name="rc51"/>
            <p:cNvSpPr/>
            <p:nvPr/>
          </p:nvSpPr>
          <p:spPr>
            <a:xfrm>
              <a:off x="1577053" y="3625356"/>
              <a:ext cx="239399" cy="286207"/>
            </a:xfrm>
            <a:prstGeom prst="rect">
              <a:avLst/>
            </a:prstGeom>
            <a:solidFill>
              <a:srgbClr val="B3B3B3">
                <a:alpha val="85098"/>
              </a:srgbClr>
            </a:solidFill>
          </p:spPr>
          <p:txBody>
            <a:bodyPr/>
            <a:lstStyle/>
            <a:p/>
          </p:txBody>
        </p:sp>
        <p:sp>
          <p:nvSpPr>
            <p:cNvPr id="52" name="rc52"/>
            <p:cNvSpPr/>
            <p:nvPr/>
          </p:nvSpPr>
          <p:spPr>
            <a:xfrm>
              <a:off x="1843053" y="3251088"/>
              <a:ext cx="239399" cy="157257"/>
            </a:xfrm>
            <a:prstGeom prst="rect">
              <a:avLst/>
            </a:prstGeom>
            <a:solidFill>
              <a:srgbClr val="B3B3B3">
                <a:alpha val="85098"/>
              </a:srgbClr>
            </a:solidFill>
          </p:spPr>
          <p:txBody>
            <a:bodyPr/>
            <a:lstStyle/>
            <a:p/>
          </p:txBody>
        </p:sp>
        <p:sp>
          <p:nvSpPr>
            <p:cNvPr id="53" name="rc53"/>
            <p:cNvSpPr/>
            <p:nvPr/>
          </p:nvSpPr>
          <p:spPr>
            <a:xfrm>
              <a:off x="2109053" y="2879289"/>
              <a:ext cx="239399" cy="309179"/>
            </a:xfrm>
            <a:prstGeom prst="rect">
              <a:avLst/>
            </a:prstGeom>
            <a:solidFill>
              <a:srgbClr val="B3B3B3">
                <a:alpha val="85098"/>
              </a:srgbClr>
            </a:solidFill>
          </p:spPr>
          <p:txBody>
            <a:bodyPr/>
            <a:lstStyle/>
            <a:p/>
          </p:txBody>
        </p:sp>
        <p:sp>
          <p:nvSpPr>
            <p:cNvPr id="54" name="rc54"/>
            <p:cNvSpPr/>
            <p:nvPr/>
          </p:nvSpPr>
          <p:spPr>
            <a:xfrm>
              <a:off x="2375052" y="3531797"/>
              <a:ext cx="239399" cy="38946"/>
            </a:xfrm>
            <a:prstGeom prst="rect">
              <a:avLst/>
            </a:prstGeom>
            <a:solidFill>
              <a:srgbClr val="B3B3B3">
                <a:alpha val="85098"/>
              </a:srgbClr>
            </a:solidFill>
          </p:spPr>
          <p:txBody>
            <a:bodyPr/>
            <a:lstStyle/>
            <a:p/>
          </p:txBody>
        </p:sp>
        <p:sp>
          <p:nvSpPr>
            <p:cNvPr id="55" name="rc55"/>
            <p:cNvSpPr/>
            <p:nvPr/>
          </p:nvSpPr>
          <p:spPr>
            <a:xfrm>
              <a:off x="2641052" y="3723078"/>
              <a:ext cx="239399" cy="78582"/>
            </a:xfrm>
            <a:prstGeom prst="rect">
              <a:avLst/>
            </a:prstGeom>
            <a:solidFill>
              <a:srgbClr val="B3B3B3">
                <a:alpha val="85098"/>
              </a:srgbClr>
            </a:solidFill>
          </p:spPr>
          <p:txBody>
            <a:bodyPr/>
            <a:lstStyle/>
            <a:p/>
          </p:txBody>
        </p:sp>
        <p:sp>
          <p:nvSpPr>
            <p:cNvPr id="56" name="rc56"/>
            <p:cNvSpPr/>
            <p:nvPr/>
          </p:nvSpPr>
          <p:spPr>
            <a:xfrm>
              <a:off x="2907052" y="3720735"/>
              <a:ext cx="239399" cy="79053"/>
            </a:xfrm>
            <a:prstGeom prst="rect">
              <a:avLst/>
            </a:prstGeom>
            <a:solidFill>
              <a:srgbClr val="B3B3B3">
                <a:alpha val="85098"/>
              </a:srgbClr>
            </a:solidFill>
          </p:spPr>
          <p:txBody>
            <a:bodyPr/>
            <a:lstStyle/>
            <a:p/>
          </p:txBody>
        </p:sp>
        <p:sp>
          <p:nvSpPr>
            <p:cNvPr id="57" name="rc57"/>
            <p:cNvSpPr/>
            <p:nvPr/>
          </p:nvSpPr>
          <p:spPr>
            <a:xfrm>
              <a:off x="3173051" y="3957845"/>
              <a:ext cx="239399" cy="79074"/>
            </a:xfrm>
            <a:prstGeom prst="rect">
              <a:avLst/>
            </a:prstGeom>
            <a:solidFill>
              <a:srgbClr val="B3B3B3">
                <a:alpha val="85098"/>
              </a:srgbClr>
            </a:solidFill>
          </p:spPr>
          <p:txBody>
            <a:bodyPr/>
            <a:lstStyle/>
            <a:p/>
          </p:txBody>
        </p:sp>
        <p:sp>
          <p:nvSpPr>
            <p:cNvPr id="58" name="rc58"/>
            <p:cNvSpPr/>
            <p:nvPr/>
          </p:nvSpPr>
          <p:spPr>
            <a:xfrm>
              <a:off x="3439051" y="3958595"/>
              <a:ext cx="239399" cy="39349"/>
            </a:xfrm>
            <a:prstGeom prst="rect">
              <a:avLst/>
            </a:prstGeom>
            <a:solidFill>
              <a:srgbClr val="B3B3B3">
                <a:alpha val="85098"/>
              </a:srgbClr>
            </a:solidFill>
          </p:spPr>
          <p:txBody>
            <a:bodyPr/>
            <a:lstStyle/>
            <a:p/>
          </p:txBody>
        </p:sp>
        <p:sp>
          <p:nvSpPr>
            <p:cNvPr id="59" name="rc59"/>
            <p:cNvSpPr/>
            <p:nvPr/>
          </p:nvSpPr>
          <p:spPr>
            <a:xfrm>
              <a:off x="3705050" y="3959235"/>
              <a:ext cx="239399" cy="39189"/>
            </a:xfrm>
            <a:prstGeom prst="rect">
              <a:avLst/>
            </a:prstGeom>
            <a:solidFill>
              <a:srgbClr val="B3B3B3">
                <a:alpha val="85098"/>
              </a:srgbClr>
            </a:solidFill>
          </p:spPr>
          <p:txBody>
            <a:bodyPr/>
            <a:lstStyle/>
            <a:p/>
          </p:txBody>
        </p:sp>
        <p:sp>
          <p:nvSpPr>
            <p:cNvPr id="60" name="rc60"/>
            <p:cNvSpPr/>
            <p:nvPr/>
          </p:nvSpPr>
          <p:spPr>
            <a:xfrm>
              <a:off x="3971050" y="4001214"/>
              <a:ext cx="239399" cy="38261"/>
            </a:xfrm>
            <a:prstGeom prst="rect">
              <a:avLst/>
            </a:prstGeom>
            <a:solidFill>
              <a:srgbClr val="B3B3B3">
                <a:alpha val="85098"/>
              </a:srgbClr>
            </a:solidFill>
          </p:spPr>
          <p:txBody>
            <a:bodyPr/>
            <a:lstStyle/>
            <a:p/>
          </p:txBody>
        </p:sp>
        <p:sp>
          <p:nvSpPr>
            <p:cNvPr id="61" name="rc61"/>
            <p:cNvSpPr/>
            <p:nvPr/>
          </p:nvSpPr>
          <p:spPr>
            <a:xfrm>
              <a:off x="4237050" y="4002198"/>
              <a:ext cx="239399" cy="37932"/>
            </a:xfrm>
            <a:prstGeom prst="rect">
              <a:avLst/>
            </a:prstGeom>
            <a:solidFill>
              <a:srgbClr val="B3B3B3">
                <a:alpha val="85098"/>
              </a:srgbClr>
            </a:solidFill>
          </p:spPr>
          <p:txBody>
            <a:bodyPr/>
            <a:lstStyle/>
            <a:p/>
          </p:txBody>
        </p:sp>
        <p:sp>
          <p:nvSpPr>
            <p:cNvPr id="62" name="rc62"/>
            <p:cNvSpPr/>
            <p:nvPr/>
          </p:nvSpPr>
          <p:spPr>
            <a:xfrm>
              <a:off x="4503049" y="3998176"/>
              <a:ext cx="239399" cy="0"/>
            </a:xfrm>
            <a:prstGeom prst="rect">
              <a:avLst/>
            </a:prstGeom>
            <a:solidFill>
              <a:srgbClr val="B3B3B3">
                <a:alpha val="85098"/>
              </a:srgbClr>
            </a:solidFill>
          </p:spPr>
          <p:txBody>
            <a:bodyPr/>
            <a:lstStyle/>
            <a:p/>
          </p:txBody>
        </p:sp>
        <p:sp>
          <p:nvSpPr>
            <p:cNvPr id="63" name="rc63"/>
            <p:cNvSpPr/>
            <p:nvPr/>
          </p:nvSpPr>
          <p:spPr>
            <a:xfrm>
              <a:off x="4769049" y="4036775"/>
              <a:ext cx="239399" cy="39611"/>
            </a:xfrm>
            <a:prstGeom prst="rect">
              <a:avLst/>
            </a:prstGeom>
            <a:solidFill>
              <a:srgbClr val="B3B3B3">
                <a:alpha val="85098"/>
              </a:srgbClr>
            </a:solidFill>
          </p:spPr>
          <p:txBody>
            <a:bodyPr/>
            <a:lstStyle/>
            <a:p/>
          </p:txBody>
        </p:sp>
        <p:sp>
          <p:nvSpPr>
            <p:cNvPr id="64" name="rc64"/>
            <p:cNvSpPr/>
            <p:nvPr/>
          </p:nvSpPr>
          <p:spPr>
            <a:xfrm>
              <a:off x="5035049" y="3949336"/>
              <a:ext cx="239399" cy="41665"/>
            </a:xfrm>
            <a:prstGeom prst="rect">
              <a:avLst/>
            </a:prstGeom>
            <a:solidFill>
              <a:srgbClr val="B3B3B3">
                <a:alpha val="85098"/>
              </a:srgbClr>
            </a:solidFill>
          </p:spPr>
          <p:txBody>
            <a:bodyPr/>
            <a:lstStyle/>
            <a:p/>
          </p:txBody>
        </p:sp>
        <p:sp>
          <p:nvSpPr>
            <p:cNvPr id="65" name="rc65"/>
            <p:cNvSpPr/>
            <p:nvPr/>
          </p:nvSpPr>
          <p:spPr>
            <a:xfrm>
              <a:off x="5301048" y="3989110"/>
              <a:ext cx="239399" cy="42295"/>
            </a:xfrm>
            <a:prstGeom prst="rect">
              <a:avLst/>
            </a:prstGeom>
            <a:solidFill>
              <a:srgbClr val="B3B3B3">
                <a:alpha val="85098"/>
              </a:srgbClr>
            </a:solidFill>
          </p:spPr>
          <p:txBody>
            <a:bodyPr/>
            <a:lstStyle/>
            <a:p/>
          </p:txBody>
        </p:sp>
        <p:sp>
          <p:nvSpPr>
            <p:cNvPr id="66" name="rc66"/>
            <p:cNvSpPr/>
            <p:nvPr/>
          </p:nvSpPr>
          <p:spPr>
            <a:xfrm>
              <a:off x="5567048" y="4030658"/>
              <a:ext cx="239399" cy="42670"/>
            </a:xfrm>
            <a:prstGeom prst="rect">
              <a:avLst/>
            </a:prstGeom>
            <a:solidFill>
              <a:srgbClr val="B3B3B3">
                <a:alpha val="85098"/>
              </a:srgbClr>
            </a:solidFill>
          </p:spPr>
          <p:txBody>
            <a:bodyPr/>
            <a:lstStyle/>
            <a:p/>
          </p:txBody>
        </p:sp>
        <p:sp>
          <p:nvSpPr>
            <p:cNvPr id="67" name="rc67"/>
            <p:cNvSpPr/>
            <p:nvPr/>
          </p:nvSpPr>
          <p:spPr>
            <a:xfrm>
              <a:off x="5833047" y="3946248"/>
              <a:ext cx="239399" cy="84874"/>
            </a:xfrm>
            <a:prstGeom prst="rect">
              <a:avLst/>
            </a:prstGeom>
            <a:solidFill>
              <a:srgbClr val="B3B3B3">
                <a:alpha val="85098"/>
              </a:srgbClr>
            </a:solidFill>
          </p:spPr>
          <p:txBody>
            <a:bodyPr/>
            <a:lstStyle/>
            <a:p/>
          </p:txBody>
        </p:sp>
        <p:sp>
          <p:nvSpPr>
            <p:cNvPr id="68" name="rc68"/>
            <p:cNvSpPr/>
            <p:nvPr/>
          </p:nvSpPr>
          <p:spPr>
            <a:xfrm>
              <a:off x="6099047" y="4032928"/>
              <a:ext cx="239399" cy="41536"/>
            </a:xfrm>
            <a:prstGeom prst="rect">
              <a:avLst/>
            </a:prstGeom>
            <a:solidFill>
              <a:srgbClr val="B3B3B3">
                <a:alpha val="85098"/>
              </a:srgbClr>
            </a:solidFill>
          </p:spPr>
          <p:txBody>
            <a:bodyPr/>
            <a:lstStyle/>
            <a:p/>
          </p:txBody>
        </p:sp>
        <p:sp>
          <p:nvSpPr>
            <p:cNvPr id="69" name="rc69"/>
            <p:cNvSpPr/>
            <p:nvPr/>
          </p:nvSpPr>
          <p:spPr>
            <a:xfrm>
              <a:off x="6365047" y="4076697"/>
              <a:ext cx="239399" cy="0"/>
            </a:xfrm>
            <a:prstGeom prst="rect">
              <a:avLst/>
            </a:prstGeom>
            <a:solidFill>
              <a:srgbClr val="B3B3B3">
                <a:alpha val="85098"/>
              </a:srgbClr>
            </a:solidFill>
          </p:spPr>
          <p:txBody>
            <a:bodyPr/>
            <a:lstStyle/>
            <a:p/>
          </p:txBody>
        </p:sp>
        <p:sp>
          <p:nvSpPr>
            <p:cNvPr id="70" name="rc70"/>
            <p:cNvSpPr/>
            <p:nvPr/>
          </p:nvSpPr>
          <p:spPr>
            <a:xfrm>
              <a:off x="6631046" y="4043076"/>
              <a:ext cx="239399" cy="0"/>
            </a:xfrm>
            <a:prstGeom prst="rect">
              <a:avLst/>
            </a:prstGeom>
            <a:solidFill>
              <a:srgbClr val="B3B3B3">
                <a:alpha val="85098"/>
              </a:srgbClr>
            </a:solidFill>
          </p:spPr>
          <p:txBody>
            <a:bodyPr/>
            <a:lstStyle/>
            <a:p/>
          </p:txBody>
        </p:sp>
        <p:sp>
          <p:nvSpPr>
            <p:cNvPr id="71" name="rc71"/>
            <p:cNvSpPr/>
            <p:nvPr/>
          </p:nvSpPr>
          <p:spPr>
            <a:xfrm>
              <a:off x="6897046" y="3941559"/>
              <a:ext cx="239399" cy="0"/>
            </a:xfrm>
            <a:prstGeom prst="rect">
              <a:avLst/>
            </a:prstGeom>
            <a:solidFill>
              <a:srgbClr val="B3B3B3">
                <a:alpha val="85098"/>
              </a:srgbClr>
            </a:solidFill>
          </p:spPr>
          <p:txBody>
            <a:bodyPr/>
            <a:lstStyle/>
            <a:p/>
          </p:txBody>
        </p:sp>
        <p:sp>
          <p:nvSpPr>
            <p:cNvPr id="72" name="rc72"/>
            <p:cNvSpPr/>
            <p:nvPr/>
          </p:nvSpPr>
          <p:spPr>
            <a:xfrm>
              <a:off x="7163045" y="4083050"/>
              <a:ext cx="239399" cy="0"/>
            </a:xfrm>
            <a:prstGeom prst="rect">
              <a:avLst/>
            </a:prstGeom>
            <a:solidFill>
              <a:srgbClr val="B3B3B3">
                <a:alpha val="85098"/>
              </a:srgbClr>
            </a:solidFill>
          </p:spPr>
          <p:txBody>
            <a:bodyPr/>
            <a:lstStyle/>
            <a:p/>
          </p:txBody>
        </p:sp>
        <p:sp>
          <p:nvSpPr>
            <p:cNvPr id="73" name="rc73"/>
            <p:cNvSpPr/>
            <p:nvPr/>
          </p:nvSpPr>
          <p:spPr>
            <a:xfrm>
              <a:off x="7429045" y="4083293"/>
              <a:ext cx="239399" cy="0"/>
            </a:xfrm>
            <a:prstGeom prst="rect">
              <a:avLst/>
            </a:prstGeom>
            <a:solidFill>
              <a:srgbClr val="B3B3B3">
                <a:alpha val="85098"/>
              </a:srgbClr>
            </a:solidFill>
          </p:spPr>
          <p:txBody>
            <a:bodyPr/>
            <a:lstStyle/>
            <a:p/>
          </p:txBody>
        </p:sp>
        <p:sp>
          <p:nvSpPr>
            <p:cNvPr id="74" name="rc74"/>
            <p:cNvSpPr/>
            <p:nvPr/>
          </p:nvSpPr>
          <p:spPr>
            <a:xfrm>
              <a:off x="7695045" y="3986625"/>
              <a:ext cx="239399" cy="0"/>
            </a:xfrm>
            <a:prstGeom prst="rect">
              <a:avLst/>
            </a:prstGeom>
            <a:solidFill>
              <a:srgbClr val="B3B3B3">
                <a:alpha val="85098"/>
              </a:srgbClr>
            </a:solidFill>
          </p:spPr>
          <p:txBody>
            <a:bodyPr/>
            <a:lstStyle/>
            <a:p/>
          </p:txBody>
        </p:sp>
        <p:sp>
          <p:nvSpPr>
            <p:cNvPr id="75" name="rc75"/>
            <p:cNvSpPr/>
            <p:nvPr/>
          </p:nvSpPr>
          <p:spPr>
            <a:xfrm>
              <a:off x="7961044" y="3923139"/>
              <a:ext cx="239399" cy="0"/>
            </a:xfrm>
            <a:prstGeom prst="rect">
              <a:avLst/>
            </a:prstGeom>
            <a:solidFill>
              <a:srgbClr val="B3B3B3">
                <a:alpha val="85098"/>
              </a:srgbClr>
            </a:solidFill>
          </p:spPr>
          <p:txBody>
            <a:bodyPr/>
            <a:lstStyle/>
            <a:p/>
          </p:txBody>
        </p:sp>
        <p:sp>
          <p:nvSpPr>
            <p:cNvPr id="76" name="pl76"/>
            <p:cNvSpPr/>
            <p:nvPr/>
          </p:nvSpPr>
          <p:spPr>
            <a:xfrm>
              <a:off x="1430754" y="2075428"/>
              <a:ext cx="6649990" cy="474071"/>
            </a:xfrm>
            <a:custGeom>
              <a:avLst/>
              <a:pathLst>
                <a:path w="6649990" h="474071">
                  <a:moveTo>
                    <a:pt x="0" y="144282"/>
                  </a:moveTo>
                  <a:lnTo>
                    <a:pt x="265999" y="82447"/>
                  </a:lnTo>
                  <a:lnTo>
                    <a:pt x="531999" y="350400"/>
                  </a:lnTo>
                  <a:lnTo>
                    <a:pt x="797998" y="474071"/>
                  </a:lnTo>
                  <a:lnTo>
                    <a:pt x="1063998" y="267953"/>
                  </a:lnTo>
                  <a:lnTo>
                    <a:pt x="1329998" y="144282"/>
                  </a:lnTo>
                  <a:lnTo>
                    <a:pt x="1595997" y="144282"/>
                  </a:lnTo>
                  <a:lnTo>
                    <a:pt x="1861997" y="20611"/>
                  </a:lnTo>
                  <a:lnTo>
                    <a:pt x="2127996" y="41223"/>
                  </a:lnTo>
                  <a:lnTo>
                    <a:pt x="2393996" y="41223"/>
                  </a:lnTo>
                  <a:lnTo>
                    <a:pt x="2659996" y="20611"/>
                  </a:lnTo>
                  <a:lnTo>
                    <a:pt x="2925995" y="20611"/>
                  </a:lnTo>
                  <a:lnTo>
                    <a:pt x="3191995" y="41223"/>
                  </a:lnTo>
                  <a:lnTo>
                    <a:pt x="3457995" y="0"/>
                  </a:lnTo>
                  <a:lnTo>
                    <a:pt x="3723994" y="41223"/>
                  </a:lnTo>
                  <a:lnTo>
                    <a:pt x="3989994" y="20611"/>
                  </a:lnTo>
                  <a:lnTo>
                    <a:pt x="4255993" y="0"/>
                  </a:lnTo>
                  <a:lnTo>
                    <a:pt x="4521993" y="20611"/>
                  </a:lnTo>
                  <a:lnTo>
                    <a:pt x="4787993" y="0"/>
                  </a:lnTo>
                  <a:lnTo>
                    <a:pt x="5053992" y="0"/>
                  </a:lnTo>
                  <a:lnTo>
                    <a:pt x="5319992" y="20611"/>
                  </a:lnTo>
                  <a:lnTo>
                    <a:pt x="5585991" y="82447"/>
                  </a:lnTo>
                  <a:lnTo>
                    <a:pt x="5851991" y="0"/>
                  </a:lnTo>
                  <a:lnTo>
                    <a:pt x="6117991" y="0"/>
                  </a:lnTo>
                  <a:lnTo>
                    <a:pt x="6383990" y="61835"/>
                  </a:lnTo>
                  <a:lnTo>
                    <a:pt x="6649990" y="103059"/>
                  </a:lnTo>
                </a:path>
              </a:pathLst>
            </a:custGeom>
            <a:ln w="27101" cap="flat">
              <a:solidFill>
                <a:srgbClr val="0058AB">
                  <a:alpha val="100000"/>
                </a:srgbClr>
              </a:solidFill>
              <a:prstDash val="solid"/>
              <a:round/>
            </a:ln>
          </p:spPr>
          <p:txBody>
            <a:bodyPr/>
            <a:lstStyle/>
            <a:p/>
          </p:txBody>
        </p:sp>
        <p:sp>
          <p:nvSpPr>
            <p:cNvPr id="77" name="pl77"/>
            <p:cNvSpPr/>
            <p:nvPr/>
          </p:nvSpPr>
          <p:spPr>
            <a:xfrm>
              <a:off x="1430754" y="2075428"/>
              <a:ext cx="6649990" cy="638965"/>
            </a:xfrm>
            <a:custGeom>
              <a:avLst/>
              <a:pathLst>
                <a:path w="6649990" h="638965">
                  <a:moveTo>
                    <a:pt x="0" y="288565"/>
                  </a:moveTo>
                  <a:lnTo>
                    <a:pt x="265999" y="226729"/>
                  </a:lnTo>
                  <a:lnTo>
                    <a:pt x="531999" y="432847"/>
                  </a:lnTo>
                  <a:lnTo>
                    <a:pt x="797998" y="638965"/>
                  </a:lnTo>
                  <a:lnTo>
                    <a:pt x="1063998" y="288565"/>
                  </a:lnTo>
                  <a:lnTo>
                    <a:pt x="1329998" y="185506"/>
                  </a:lnTo>
                  <a:lnTo>
                    <a:pt x="1595997" y="185506"/>
                  </a:lnTo>
                  <a:lnTo>
                    <a:pt x="1861997" y="61835"/>
                  </a:lnTo>
                  <a:lnTo>
                    <a:pt x="2127996" y="61835"/>
                  </a:lnTo>
                  <a:lnTo>
                    <a:pt x="2393996" y="61835"/>
                  </a:lnTo>
                  <a:lnTo>
                    <a:pt x="2659996" y="41223"/>
                  </a:lnTo>
                  <a:lnTo>
                    <a:pt x="2925995" y="41223"/>
                  </a:lnTo>
                  <a:lnTo>
                    <a:pt x="3191995" y="41223"/>
                  </a:lnTo>
                  <a:lnTo>
                    <a:pt x="3457995" y="20611"/>
                  </a:lnTo>
                  <a:lnTo>
                    <a:pt x="3723994" y="61835"/>
                  </a:lnTo>
                  <a:lnTo>
                    <a:pt x="3989994" y="41223"/>
                  </a:lnTo>
                  <a:lnTo>
                    <a:pt x="4255993" y="20611"/>
                  </a:lnTo>
                  <a:lnTo>
                    <a:pt x="4521993" y="61835"/>
                  </a:lnTo>
                  <a:lnTo>
                    <a:pt x="4787993" y="20611"/>
                  </a:lnTo>
                  <a:lnTo>
                    <a:pt x="5053992" y="0"/>
                  </a:lnTo>
                  <a:lnTo>
                    <a:pt x="5319992" y="20611"/>
                  </a:lnTo>
                  <a:lnTo>
                    <a:pt x="5585991" y="82447"/>
                  </a:lnTo>
                  <a:lnTo>
                    <a:pt x="5851991" y="0"/>
                  </a:lnTo>
                  <a:lnTo>
                    <a:pt x="6117991" y="0"/>
                  </a:lnTo>
                  <a:lnTo>
                    <a:pt x="6383990" y="61835"/>
                  </a:lnTo>
                  <a:lnTo>
                    <a:pt x="6649990" y="103059"/>
                  </a:lnTo>
                </a:path>
              </a:pathLst>
            </a:custGeom>
            <a:ln w="27101" cap="flat">
              <a:solidFill>
                <a:srgbClr val="F26A21">
                  <a:alpha val="100000"/>
                </a:srgbClr>
              </a:solidFill>
              <a:prstDash val="solid"/>
              <a:round/>
            </a:ln>
          </p:spPr>
          <p:txBody>
            <a:bodyPr/>
            <a:lstStyle/>
            <a:p/>
          </p:txBody>
        </p:sp>
        <p:sp>
          <p:nvSpPr>
            <p:cNvPr id="78" name="tx78"/>
            <p:cNvSpPr/>
            <p:nvPr/>
          </p:nvSpPr>
          <p:spPr>
            <a:xfrm>
              <a:off x="137046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2700462"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403046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6045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445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90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645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222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8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445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802045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1370464"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0" name="tx90"/>
            <p:cNvSpPr/>
            <p:nvPr/>
          </p:nvSpPr>
          <p:spPr>
            <a:xfrm>
              <a:off x="2700462"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1" name="tx91"/>
            <p:cNvSpPr/>
            <p:nvPr/>
          </p:nvSpPr>
          <p:spPr>
            <a:xfrm>
              <a:off x="403046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2" name="tx92"/>
            <p:cNvSpPr/>
            <p:nvPr/>
          </p:nvSpPr>
          <p:spPr>
            <a:xfrm>
              <a:off x="536045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3" name="tx93"/>
            <p:cNvSpPr/>
            <p:nvPr/>
          </p:nvSpPr>
          <p:spPr>
            <a:xfrm>
              <a:off x="642445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69045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5" name="tx95"/>
            <p:cNvSpPr/>
            <p:nvPr/>
          </p:nvSpPr>
          <p:spPr>
            <a:xfrm>
              <a:off x="695645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6" name="tx96"/>
            <p:cNvSpPr/>
            <p:nvPr/>
          </p:nvSpPr>
          <p:spPr>
            <a:xfrm>
              <a:off x="722245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48845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7754455"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9" name="tx99"/>
            <p:cNvSpPr/>
            <p:nvPr/>
          </p:nvSpPr>
          <p:spPr>
            <a:xfrm>
              <a:off x="802045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0" name="tx100"/>
            <p:cNvSpPr/>
            <p:nvPr/>
          </p:nvSpPr>
          <p:spPr>
            <a:xfrm>
              <a:off x="1340319" y="39078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01" name="tx101"/>
            <p:cNvSpPr/>
            <p:nvPr/>
          </p:nvSpPr>
          <p:spPr>
            <a:xfrm>
              <a:off x="2670317" y="39183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2" name="tx102"/>
            <p:cNvSpPr/>
            <p:nvPr/>
          </p:nvSpPr>
          <p:spPr>
            <a:xfrm>
              <a:off x="4030460" y="4037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3" name="tx103"/>
            <p:cNvSpPr/>
            <p:nvPr/>
          </p:nvSpPr>
          <p:spPr>
            <a:xfrm>
              <a:off x="5360458" y="40332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4" name="tx104"/>
            <p:cNvSpPr/>
            <p:nvPr/>
          </p:nvSpPr>
          <p:spPr>
            <a:xfrm>
              <a:off x="6424457" y="40558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5" name="tx105"/>
            <p:cNvSpPr/>
            <p:nvPr/>
          </p:nvSpPr>
          <p:spPr>
            <a:xfrm>
              <a:off x="6690456" y="40404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6" name="tx106"/>
            <p:cNvSpPr/>
            <p:nvPr/>
          </p:nvSpPr>
          <p:spPr>
            <a:xfrm>
              <a:off x="6956456" y="39896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7" name="tx107"/>
            <p:cNvSpPr/>
            <p:nvPr/>
          </p:nvSpPr>
          <p:spPr>
            <a:xfrm>
              <a:off x="7222456" y="40604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8" name="tx108"/>
            <p:cNvSpPr/>
            <p:nvPr/>
          </p:nvSpPr>
          <p:spPr>
            <a:xfrm>
              <a:off x="7488455" y="40605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9" name="tx109"/>
            <p:cNvSpPr/>
            <p:nvPr/>
          </p:nvSpPr>
          <p:spPr>
            <a:xfrm>
              <a:off x="7754455" y="40121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0" name="tx110"/>
            <p:cNvSpPr/>
            <p:nvPr/>
          </p:nvSpPr>
          <p:spPr>
            <a:xfrm>
              <a:off x="8020454" y="39790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11" name="tx111"/>
            <p:cNvSpPr/>
            <p:nvPr/>
          </p:nvSpPr>
          <p:spPr>
            <a:xfrm>
              <a:off x="1370464" y="3593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12" name="tx112"/>
            <p:cNvSpPr/>
            <p:nvPr/>
          </p:nvSpPr>
          <p:spPr>
            <a:xfrm>
              <a:off x="2700462" y="3721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3" name="tx113"/>
            <p:cNvSpPr/>
            <p:nvPr/>
          </p:nvSpPr>
          <p:spPr>
            <a:xfrm>
              <a:off x="4030460" y="39812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4" name="tx114"/>
            <p:cNvSpPr/>
            <p:nvPr/>
          </p:nvSpPr>
          <p:spPr>
            <a:xfrm>
              <a:off x="5360458" y="39711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5" name="tx115"/>
            <p:cNvSpPr/>
            <p:nvPr/>
          </p:nvSpPr>
          <p:spPr>
            <a:xfrm>
              <a:off x="1340319" y="33689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205</a:t>
              </a:r>
            </a:p>
          </p:txBody>
        </p:sp>
        <p:sp>
          <p:nvSpPr>
            <p:cNvPr id="116" name="tx116"/>
            <p:cNvSpPr/>
            <p:nvPr/>
          </p:nvSpPr>
          <p:spPr>
            <a:xfrm>
              <a:off x="2670317" y="36050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a:t>
              </a:r>
            </a:p>
          </p:txBody>
        </p:sp>
        <p:sp>
          <p:nvSpPr>
            <p:cNvPr id="117" name="tx117"/>
            <p:cNvSpPr/>
            <p:nvPr/>
          </p:nvSpPr>
          <p:spPr>
            <a:xfrm>
              <a:off x="4030460" y="38831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18" name="tx118"/>
            <p:cNvSpPr/>
            <p:nvPr/>
          </p:nvSpPr>
          <p:spPr>
            <a:xfrm>
              <a:off x="5360458" y="38723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19" name="tx119"/>
            <p:cNvSpPr/>
            <p:nvPr/>
          </p:nvSpPr>
          <p:spPr>
            <a:xfrm>
              <a:off x="6424457" y="39586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0" name="tx120"/>
            <p:cNvSpPr/>
            <p:nvPr/>
          </p:nvSpPr>
          <p:spPr>
            <a:xfrm>
              <a:off x="6690456" y="39263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21" name="tx121"/>
            <p:cNvSpPr/>
            <p:nvPr/>
          </p:nvSpPr>
          <p:spPr>
            <a:xfrm>
              <a:off x="6956456" y="38248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22" name="tx122"/>
            <p:cNvSpPr/>
            <p:nvPr/>
          </p:nvSpPr>
          <p:spPr>
            <a:xfrm>
              <a:off x="7222456" y="39663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3" name="tx123"/>
            <p:cNvSpPr/>
            <p:nvPr/>
          </p:nvSpPr>
          <p:spPr>
            <a:xfrm>
              <a:off x="7488455" y="39665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4" name="tx124"/>
            <p:cNvSpPr/>
            <p:nvPr/>
          </p:nvSpPr>
          <p:spPr>
            <a:xfrm>
              <a:off x="7754455" y="38699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5" name="tx125"/>
            <p:cNvSpPr/>
            <p:nvPr/>
          </p:nvSpPr>
          <p:spPr>
            <a:xfrm>
              <a:off x="8020454" y="380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26" name="tx126"/>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7" name="tx127"/>
            <p:cNvSpPr/>
            <p:nvPr/>
          </p:nvSpPr>
          <p:spPr>
            <a:xfrm>
              <a:off x="577692" y="34488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8" name="tx128"/>
            <p:cNvSpPr/>
            <p:nvPr/>
          </p:nvSpPr>
          <p:spPr>
            <a:xfrm>
              <a:off x="577692" y="283382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9" name="tx129"/>
            <p:cNvSpPr/>
            <p:nvPr/>
          </p:nvSpPr>
          <p:spPr>
            <a:xfrm>
              <a:off x="577692" y="221878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0" name="tx130"/>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7" name="tx147"/>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8" name="pl148"/>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pl149"/>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0" name="tx150"/>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1" name="tx151"/>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2" name="rc152"/>
            <p:cNvSpPr/>
            <p:nvPr/>
          </p:nvSpPr>
          <p:spPr>
            <a:xfrm>
              <a:off x="4670912" y="4979579"/>
              <a:ext cx="201456" cy="201456"/>
            </a:xfrm>
            <a:prstGeom prst="rect">
              <a:avLst/>
            </a:prstGeom>
            <a:solidFill>
              <a:srgbClr val="B3B3B3">
                <a:alpha val="85098"/>
              </a:srgbClr>
            </a:solidFill>
          </p:spPr>
          <p:txBody>
            <a:bodyPr/>
            <a:lstStyle/>
            <a:p/>
          </p:txBody>
        </p:sp>
        <p:sp>
          <p:nvSpPr>
            <p:cNvPr id="153" name="rc153"/>
            <p:cNvSpPr/>
            <p:nvPr/>
          </p:nvSpPr>
          <p:spPr>
            <a:xfrm>
              <a:off x="5573066" y="4979579"/>
              <a:ext cx="201456" cy="201456"/>
            </a:xfrm>
            <a:prstGeom prst="rect">
              <a:avLst/>
            </a:prstGeom>
            <a:solidFill>
              <a:srgbClr val="1CABE2">
                <a:alpha val="85098"/>
              </a:srgbClr>
            </a:solidFill>
          </p:spPr>
          <p:txBody>
            <a:bodyPr/>
            <a:lstStyle/>
            <a:p/>
          </p:txBody>
        </p:sp>
        <p:sp>
          <p:nvSpPr>
            <p:cNvPr id="154" name="tx154"/>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5" name="tx155"/>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6" name="tx156"/>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7" name="tx157"/>
            <p:cNvSpPr/>
            <p:nvPr/>
          </p:nvSpPr>
          <p:spPr>
            <a:xfrm>
              <a:off x="966584" y="1582906"/>
              <a:ext cx="14444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Turkiye, 2000-2025</a:t>
              </a:r>
            </a:p>
          </p:txBody>
        </p:sp>
        <p:sp>
          <p:nvSpPr>
            <p:cNvPr id="158" name="pl158"/>
            <p:cNvSpPr/>
            <p:nvPr/>
          </p:nvSpPr>
          <p:spPr>
            <a:xfrm>
              <a:off x="240957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60662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80367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2" name="pl162"/>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3" name="pl163"/>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4" name="pl164"/>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50810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70514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0219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311054" y="5726143"/>
              <a:ext cx="1403913" cy="119033"/>
            </a:xfrm>
            <a:prstGeom prst="rect">
              <a:avLst/>
            </a:prstGeom>
            <a:solidFill>
              <a:srgbClr val="1CABE2">
                <a:alpha val="85098"/>
              </a:srgbClr>
            </a:solidFill>
          </p:spPr>
          <p:txBody>
            <a:bodyPr/>
            <a:lstStyle/>
            <a:p/>
          </p:txBody>
        </p:sp>
        <p:sp>
          <p:nvSpPr>
            <p:cNvPr id="169" name="rc169"/>
            <p:cNvSpPr/>
            <p:nvPr/>
          </p:nvSpPr>
          <p:spPr>
            <a:xfrm>
              <a:off x="1311054" y="5577352"/>
              <a:ext cx="4621488" cy="119033"/>
            </a:xfrm>
            <a:prstGeom prst="rect">
              <a:avLst/>
            </a:prstGeom>
            <a:solidFill>
              <a:srgbClr val="1CABE2">
                <a:alpha val="85098"/>
              </a:srgbClr>
            </a:solidFill>
          </p:spPr>
          <p:txBody>
            <a:bodyPr/>
            <a:lstStyle/>
            <a:p/>
          </p:txBody>
        </p:sp>
        <p:sp>
          <p:nvSpPr>
            <p:cNvPr id="170" name="rc170"/>
            <p:cNvSpPr/>
            <p:nvPr/>
          </p:nvSpPr>
          <p:spPr>
            <a:xfrm>
              <a:off x="1311054" y="5428560"/>
              <a:ext cx="6889390" cy="119033"/>
            </a:xfrm>
            <a:prstGeom prst="rect">
              <a:avLst/>
            </a:prstGeom>
            <a:solidFill>
              <a:srgbClr val="1CABE2">
                <a:alpha val="85098"/>
              </a:srgbClr>
            </a:solidFill>
          </p:spPr>
          <p:txBody>
            <a:bodyPr/>
            <a:lstStyle/>
            <a:p/>
          </p:txBody>
        </p:sp>
        <p:sp>
          <p:nvSpPr>
            <p:cNvPr id="171" name="rc171"/>
            <p:cNvSpPr/>
            <p:nvPr/>
          </p:nvSpPr>
          <p:spPr>
            <a:xfrm>
              <a:off x="2714967" y="5726143"/>
              <a:ext cx="0" cy="119033"/>
            </a:xfrm>
            <a:prstGeom prst="rect">
              <a:avLst/>
            </a:prstGeom>
            <a:solidFill>
              <a:srgbClr val="B3B3B3">
                <a:alpha val="85098"/>
              </a:srgbClr>
            </a:solidFill>
          </p:spPr>
          <p:txBody>
            <a:bodyPr/>
            <a:lstStyle/>
            <a:p/>
          </p:txBody>
        </p:sp>
        <p:sp>
          <p:nvSpPr>
            <p:cNvPr id="172" name="rc172"/>
            <p:cNvSpPr/>
            <p:nvPr/>
          </p:nvSpPr>
          <p:spPr>
            <a:xfrm>
              <a:off x="5932542" y="5577352"/>
              <a:ext cx="0" cy="119033"/>
            </a:xfrm>
            <a:prstGeom prst="rect">
              <a:avLst/>
            </a:prstGeom>
            <a:solidFill>
              <a:srgbClr val="B3B3B3">
                <a:alpha val="85098"/>
              </a:srgbClr>
            </a:solidFill>
          </p:spPr>
          <p:txBody>
            <a:bodyPr/>
            <a:lstStyle/>
            <a:p/>
          </p:txBody>
        </p:sp>
        <p:sp>
          <p:nvSpPr>
            <p:cNvPr id="173" name="rc173"/>
            <p:cNvSpPr/>
            <p:nvPr/>
          </p:nvSpPr>
          <p:spPr>
            <a:xfrm>
              <a:off x="8200444" y="5428560"/>
              <a:ext cx="0" cy="119033"/>
            </a:xfrm>
            <a:prstGeom prst="rect">
              <a:avLst/>
            </a:prstGeom>
            <a:solidFill>
              <a:srgbClr val="B3B3B3">
                <a:alpha val="85098"/>
              </a:srgbClr>
            </a:solidFill>
          </p:spPr>
          <p:txBody>
            <a:bodyPr/>
            <a:lstStyle/>
            <a:p/>
          </p:txBody>
        </p:sp>
        <p:sp>
          <p:nvSpPr>
            <p:cNvPr id="174" name="tx174"/>
            <p:cNvSpPr/>
            <p:nvPr/>
          </p:nvSpPr>
          <p:spPr>
            <a:xfrm>
              <a:off x="2827494"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12.8</a:t>
              </a:r>
            </a:p>
          </p:txBody>
        </p:sp>
        <p:sp>
          <p:nvSpPr>
            <p:cNvPr id="175" name="tx175"/>
            <p:cNvSpPr/>
            <p:nvPr/>
          </p:nvSpPr>
          <p:spPr>
            <a:xfrm>
              <a:off x="6045069"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42.1</a:t>
              </a:r>
            </a:p>
          </p:txBody>
        </p:sp>
        <p:sp>
          <p:nvSpPr>
            <p:cNvPr id="176" name="tx176"/>
            <p:cNvSpPr/>
            <p:nvPr/>
          </p:nvSpPr>
          <p:spPr>
            <a:xfrm>
              <a:off x="8312971"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62.7</a:t>
              </a:r>
            </a:p>
          </p:txBody>
        </p:sp>
        <p:sp>
          <p:nvSpPr>
            <p:cNvPr id="177" name="tx177"/>
            <p:cNvSpPr/>
            <p:nvPr/>
          </p:nvSpPr>
          <p:spPr>
            <a:xfrm>
              <a:off x="1900484"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12.8</a:t>
              </a:r>
            </a:p>
          </p:txBody>
        </p:sp>
        <p:sp>
          <p:nvSpPr>
            <p:cNvPr id="178" name="tx178"/>
            <p:cNvSpPr/>
            <p:nvPr/>
          </p:nvSpPr>
          <p:spPr>
            <a:xfrm>
              <a:off x="3509271"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42.1</a:t>
              </a:r>
            </a:p>
          </p:txBody>
        </p:sp>
        <p:sp>
          <p:nvSpPr>
            <p:cNvPr id="179" name="tx179"/>
            <p:cNvSpPr/>
            <p:nvPr/>
          </p:nvSpPr>
          <p:spPr>
            <a:xfrm>
              <a:off x="4643222"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62.7</a:t>
              </a:r>
            </a:p>
          </p:txBody>
        </p:sp>
        <p:sp>
          <p:nvSpPr>
            <p:cNvPr id="180" name="tx180"/>
            <p:cNvSpPr/>
            <p:nvPr/>
          </p:nvSpPr>
          <p:spPr>
            <a:xfrm>
              <a:off x="2600831"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1" name="tx181"/>
            <p:cNvSpPr/>
            <p:nvPr/>
          </p:nvSpPr>
          <p:spPr>
            <a:xfrm>
              <a:off x="5818406"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2" name="tx182"/>
            <p:cNvSpPr/>
            <p:nvPr/>
          </p:nvSpPr>
          <p:spPr>
            <a:xfrm>
              <a:off x="8086308"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3" name="tx183"/>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7" name="tx187"/>
            <p:cNvSpPr/>
            <p:nvPr/>
          </p:nvSpPr>
          <p:spPr>
            <a:xfrm>
              <a:off x="338381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8" name="tx188"/>
            <p:cNvSpPr/>
            <p:nvPr/>
          </p:nvSpPr>
          <p:spPr>
            <a:xfrm>
              <a:off x="558086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9" name="tx189"/>
            <p:cNvSpPr/>
            <p:nvPr/>
          </p:nvSpPr>
          <p:spPr>
            <a:xfrm>
              <a:off x="777791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0" name="tx190"/>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1" name="tx19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3" name="tx19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Turkiye.
In 2025, DTP1 coverage in Turkiye declined at 94%. The number of children missing out on any DTP vaccination (zero-dose children) increased from 42,000 in 2024 to 63,000 in 2025.
DTP3 coverage declined at 94% in 2025, leaving 63,000 children vulnerable to vaccine-preventable diseases.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94% and DTP3 was 94%, leaving 63,000 children un- or under-vaccinated, including 63,000 zero-dose and &lt;100 with only partial protection.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03041"/>
            </a:xfrm>
            <a:custGeom>
              <a:avLst/>
              <a:pathLst>
                <a:path w="3397293" h="503041">
                  <a:moveTo>
                    <a:pt x="0" y="153099"/>
                  </a:moveTo>
                  <a:lnTo>
                    <a:pt x="135891" y="87485"/>
                  </a:lnTo>
                  <a:lnTo>
                    <a:pt x="271783" y="371812"/>
                  </a:lnTo>
                  <a:lnTo>
                    <a:pt x="407675" y="503041"/>
                  </a:lnTo>
                  <a:lnTo>
                    <a:pt x="543566" y="284327"/>
                  </a:lnTo>
                  <a:lnTo>
                    <a:pt x="679458" y="153099"/>
                  </a:lnTo>
                  <a:lnTo>
                    <a:pt x="815350" y="153099"/>
                  </a:lnTo>
                  <a:lnTo>
                    <a:pt x="951242" y="21871"/>
                  </a:lnTo>
                  <a:lnTo>
                    <a:pt x="1087133" y="43742"/>
                  </a:lnTo>
                  <a:lnTo>
                    <a:pt x="1223025" y="43742"/>
                  </a:lnTo>
                  <a:lnTo>
                    <a:pt x="1358917" y="21871"/>
                  </a:lnTo>
                  <a:lnTo>
                    <a:pt x="1494809" y="21871"/>
                  </a:lnTo>
                  <a:lnTo>
                    <a:pt x="1630700" y="43742"/>
                  </a:lnTo>
                  <a:lnTo>
                    <a:pt x="1766592" y="0"/>
                  </a:lnTo>
                  <a:lnTo>
                    <a:pt x="1902484" y="43742"/>
                  </a:lnTo>
                  <a:lnTo>
                    <a:pt x="2038375" y="21871"/>
                  </a:lnTo>
                  <a:lnTo>
                    <a:pt x="2174267" y="0"/>
                  </a:lnTo>
                  <a:lnTo>
                    <a:pt x="2310159" y="21871"/>
                  </a:lnTo>
                  <a:lnTo>
                    <a:pt x="2446051" y="0"/>
                  </a:lnTo>
                  <a:lnTo>
                    <a:pt x="2581942" y="0"/>
                  </a:lnTo>
                  <a:lnTo>
                    <a:pt x="2717834" y="21871"/>
                  </a:lnTo>
                  <a:lnTo>
                    <a:pt x="2853726" y="87485"/>
                  </a:lnTo>
                  <a:lnTo>
                    <a:pt x="2989618" y="0"/>
                  </a:lnTo>
                  <a:lnTo>
                    <a:pt x="3125509" y="0"/>
                  </a:lnTo>
                  <a:lnTo>
                    <a:pt x="3261401" y="65614"/>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03041"/>
            </a:xfrm>
            <a:custGeom>
              <a:avLst/>
              <a:pathLst>
                <a:path w="3397293" h="503041">
                  <a:moveTo>
                    <a:pt x="0" y="153099"/>
                  </a:moveTo>
                  <a:lnTo>
                    <a:pt x="135891" y="87485"/>
                  </a:lnTo>
                  <a:lnTo>
                    <a:pt x="271783" y="371812"/>
                  </a:lnTo>
                  <a:lnTo>
                    <a:pt x="407675" y="503041"/>
                  </a:lnTo>
                  <a:lnTo>
                    <a:pt x="543566" y="284327"/>
                  </a:lnTo>
                  <a:lnTo>
                    <a:pt x="679458" y="153099"/>
                  </a:lnTo>
                  <a:lnTo>
                    <a:pt x="815350" y="153099"/>
                  </a:lnTo>
                  <a:lnTo>
                    <a:pt x="951242" y="21871"/>
                  </a:lnTo>
                  <a:lnTo>
                    <a:pt x="1087133" y="43742"/>
                  </a:lnTo>
                  <a:lnTo>
                    <a:pt x="1223025" y="43742"/>
                  </a:lnTo>
                  <a:lnTo>
                    <a:pt x="1358917" y="21871"/>
                  </a:lnTo>
                  <a:lnTo>
                    <a:pt x="1494809" y="21871"/>
                  </a:lnTo>
                  <a:lnTo>
                    <a:pt x="1630700" y="43742"/>
                  </a:lnTo>
                  <a:lnTo>
                    <a:pt x="1766592" y="0"/>
                  </a:lnTo>
                  <a:lnTo>
                    <a:pt x="1902484" y="43742"/>
                  </a:lnTo>
                  <a:lnTo>
                    <a:pt x="2038375" y="21871"/>
                  </a:lnTo>
                  <a:lnTo>
                    <a:pt x="2174267" y="0"/>
                  </a:lnTo>
                  <a:lnTo>
                    <a:pt x="2310159" y="21871"/>
                  </a:lnTo>
                  <a:lnTo>
                    <a:pt x="2446051" y="0"/>
                  </a:lnTo>
                  <a:lnTo>
                    <a:pt x="2581942" y="0"/>
                  </a:lnTo>
                  <a:lnTo>
                    <a:pt x="2717834" y="21871"/>
                  </a:lnTo>
                  <a:lnTo>
                    <a:pt x="2853726" y="87485"/>
                  </a:lnTo>
                  <a:lnTo>
                    <a:pt x="2989618" y="0"/>
                  </a:lnTo>
                  <a:lnTo>
                    <a:pt x="3125509" y="0"/>
                  </a:lnTo>
                  <a:lnTo>
                    <a:pt x="3261401" y="65614"/>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03041"/>
            </a:xfrm>
            <a:custGeom>
              <a:avLst/>
              <a:pathLst>
                <a:path w="3397293" h="503041">
                  <a:moveTo>
                    <a:pt x="0" y="153099"/>
                  </a:moveTo>
                  <a:lnTo>
                    <a:pt x="135891" y="87485"/>
                  </a:lnTo>
                  <a:lnTo>
                    <a:pt x="271783" y="371812"/>
                  </a:lnTo>
                  <a:lnTo>
                    <a:pt x="407675" y="503041"/>
                  </a:lnTo>
                  <a:lnTo>
                    <a:pt x="543566" y="284327"/>
                  </a:lnTo>
                  <a:lnTo>
                    <a:pt x="679458" y="153099"/>
                  </a:lnTo>
                  <a:lnTo>
                    <a:pt x="815350" y="153099"/>
                  </a:lnTo>
                  <a:lnTo>
                    <a:pt x="951242" y="21871"/>
                  </a:lnTo>
                  <a:lnTo>
                    <a:pt x="1087133" y="43742"/>
                  </a:lnTo>
                  <a:lnTo>
                    <a:pt x="1223025" y="43742"/>
                  </a:lnTo>
                  <a:lnTo>
                    <a:pt x="1358917" y="21871"/>
                  </a:lnTo>
                  <a:lnTo>
                    <a:pt x="1494809" y="21871"/>
                  </a:lnTo>
                  <a:lnTo>
                    <a:pt x="1630700" y="43742"/>
                  </a:lnTo>
                  <a:lnTo>
                    <a:pt x="1766592" y="0"/>
                  </a:lnTo>
                  <a:lnTo>
                    <a:pt x="1902484" y="43742"/>
                  </a:lnTo>
                  <a:lnTo>
                    <a:pt x="2038375" y="21871"/>
                  </a:lnTo>
                  <a:lnTo>
                    <a:pt x="2174267" y="0"/>
                  </a:lnTo>
                  <a:lnTo>
                    <a:pt x="2310159" y="21871"/>
                  </a:lnTo>
                  <a:lnTo>
                    <a:pt x="2446051" y="0"/>
                  </a:lnTo>
                  <a:lnTo>
                    <a:pt x="2581942" y="0"/>
                  </a:lnTo>
                  <a:lnTo>
                    <a:pt x="2717834" y="21871"/>
                  </a:lnTo>
                  <a:lnTo>
                    <a:pt x="2853726" y="87485"/>
                  </a:lnTo>
                  <a:lnTo>
                    <a:pt x="2989618" y="0"/>
                  </a:lnTo>
                  <a:lnTo>
                    <a:pt x="3125509" y="0"/>
                  </a:lnTo>
                  <a:lnTo>
                    <a:pt x="3261401" y="65614"/>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533" y="4962980"/>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60" name="tx60"/>
            <p:cNvSpPr/>
            <p:nvPr/>
          </p:nvSpPr>
          <p:spPr>
            <a:xfrm>
              <a:off x="27971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91296" y="1405107"/>
              <a:ext cx="245663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Turkiye, 2000-2025</a:t>
              </a:r>
            </a:p>
          </p:txBody>
        </p:sp>
        <p:sp>
          <p:nvSpPr>
            <p:cNvPr id="63" name="pl63"/>
            <p:cNvSpPr/>
            <p:nvPr/>
          </p:nvSpPr>
          <p:spPr>
            <a:xfrm>
              <a:off x="5267799" y="35493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735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83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304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924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545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92491"/>
              <a:ext cx="3397293" cy="1467203"/>
            </a:xfrm>
            <a:custGeom>
              <a:avLst/>
              <a:pathLst>
                <a:path w="3397293" h="1467203">
                  <a:moveTo>
                    <a:pt x="0" y="446540"/>
                  </a:moveTo>
                  <a:lnTo>
                    <a:pt x="135891" y="255165"/>
                  </a:lnTo>
                  <a:lnTo>
                    <a:pt x="271783" y="1084454"/>
                  </a:lnTo>
                  <a:lnTo>
                    <a:pt x="407675" y="1467203"/>
                  </a:lnTo>
                  <a:lnTo>
                    <a:pt x="543566" y="829288"/>
                  </a:lnTo>
                  <a:lnTo>
                    <a:pt x="679458" y="446540"/>
                  </a:lnTo>
                  <a:lnTo>
                    <a:pt x="815350" y="446540"/>
                  </a:lnTo>
                  <a:lnTo>
                    <a:pt x="951242" y="63791"/>
                  </a:lnTo>
                  <a:lnTo>
                    <a:pt x="1087133" y="127582"/>
                  </a:lnTo>
                  <a:lnTo>
                    <a:pt x="1223025" y="127582"/>
                  </a:lnTo>
                  <a:lnTo>
                    <a:pt x="1358917" y="63791"/>
                  </a:lnTo>
                  <a:lnTo>
                    <a:pt x="1494809" y="63791"/>
                  </a:lnTo>
                  <a:lnTo>
                    <a:pt x="1630700" y="127582"/>
                  </a:lnTo>
                  <a:lnTo>
                    <a:pt x="1766592" y="0"/>
                  </a:lnTo>
                  <a:lnTo>
                    <a:pt x="1902484" y="127582"/>
                  </a:lnTo>
                  <a:lnTo>
                    <a:pt x="2038375" y="63791"/>
                  </a:lnTo>
                  <a:lnTo>
                    <a:pt x="2174267" y="0"/>
                  </a:lnTo>
                  <a:lnTo>
                    <a:pt x="2310159" y="63791"/>
                  </a:lnTo>
                  <a:lnTo>
                    <a:pt x="2446051" y="0"/>
                  </a:lnTo>
                  <a:lnTo>
                    <a:pt x="2581942" y="0"/>
                  </a:lnTo>
                  <a:lnTo>
                    <a:pt x="2717834" y="63791"/>
                  </a:lnTo>
                  <a:lnTo>
                    <a:pt x="2853726" y="255165"/>
                  </a:lnTo>
                  <a:lnTo>
                    <a:pt x="2989618" y="0"/>
                  </a:lnTo>
                  <a:lnTo>
                    <a:pt x="3125509" y="0"/>
                  </a:lnTo>
                  <a:lnTo>
                    <a:pt x="3261401" y="191374"/>
                  </a:lnTo>
                  <a:lnTo>
                    <a:pt x="3397293" y="31895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92491"/>
              <a:ext cx="3397293" cy="574122"/>
            </a:xfrm>
            <a:custGeom>
              <a:avLst/>
              <a:pathLst>
                <a:path w="3397293" h="574122">
                  <a:moveTo>
                    <a:pt x="0" y="574122"/>
                  </a:moveTo>
                  <a:lnTo>
                    <a:pt x="135891" y="510331"/>
                  </a:lnTo>
                  <a:lnTo>
                    <a:pt x="271783" y="510331"/>
                  </a:lnTo>
                  <a:lnTo>
                    <a:pt x="407675" y="446540"/>
                  </a:lnTo>
                  <a:lnTo>
                    <a:pt x="543566" y="382748"/>
                  </a:lnTo>
                  <a:lnTo>
                    <a:pt x="679458" y="318957"/>
                  </a:lnTo>
                  <a:lnTo>
                    <a:pt x="815350" y="255165"/>
                  </a:lnTo>
                  <a:lnTo>
                    <a:pt x="951242" y="255165"/>
                  </a:lnTo>
                  <a:lnTo>
                    <a:pt x="1087133" y="191374"/>
                  </a:lnTo>
                  <a:lnTo>
                    <a:pt x="1223025" y="127582"/>
                  </a:lnTo>
                  <a:lnTo>
                    <a:pt x="1358917" y="127582"/>
                  </a:lnTo>
                  <a:lnTo>
                    <a:pt x="1494809" y="63791"/>
                  </a:lnTo>
                  <a:lnTo>
                    <a:pt x="1630700" y="127582"/>
                  </a:lnTo>
                  <a:lnTo>
                    <a:pt x="1766592" y="127582"/>
                  </a:lnTo>
                  <a:lnTo>
                    <a:pt x="1902484" y="127582"/>
                  </a:lnTo>
                  <a:lnTo>
                    <a:pt x="2038375" y="127582"/>
                  </a:lnTo>
                  <a:lnTo>
                    <a:pt x="2174267" y="63791"/>
                  </a:lnTo>
                  <a:lnTo>
                    <a:pt x="2310159" y="63791"/>
                  </a:lnTo>
                  <a:lnTo>
                    <a:pt x="2446051" y="63791"/>
                  </a:lnTo>
                  <a:lnTo>
                    <a:pt x="2581942" y="0"/>
                  </a:lnTo>
                  <a:lnTo>
                    <a:pt x="2717834" y="191374"/>
                  </a:lnTo>
                  <a:lnTo>
                    <a:pt x="2853726" y="318957"/>
                  </a:lnTo>
                  <a:lnTo>
                    <a:pt x="2989618" y="127582"/>
                  </a:lnTo>
                  <a:lnTo>
                    <a:pt x="3125509" y="127582"/>
                  </a:lnTo>
                  <a:lnTo>
                    <a:pt x="3261401" y="127582"/>
                  </a:lnTo>
                  <a:lnTo>
                    <a:pt x="3397293" y="63791"/>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01117"/>
              <a:ext cx="3397293" cy="510331"/>
            </a:xfrm>
            <a:custGeom>
              <a:avLst/>
              <a:pathLst>
                <a:path w="3397293" h="510331">
                  <a:moveTo>
                    <a:pt x="0" y="127582"/>
                  </a:moveTo>
                  <a:lnTo>
                    <a:pt x="135891" y="63791"/>
                  </a:lnTo>
                  <a:lnTo>
                    <a:pt x="271783" y="318957"/>
                  </a:lnTo>
                  <a:lnTo>
                    <a:pt x="407675" y="510331"/>
                  </a:lnTo>
                  <a:lnTo>
                    <a:pt x="543566" y="318957"/>
                  </a:lnTo>
                  <a:lnTo>
                    <a:pt x="679458" y="127582"/>
                  </a:lnTo>
                  <a:lnTo>
                    <a:pt x="815350" y="127582"/>
                  </a:lnTo>
                  <a:lnTo>
                    <a:pt x="951242" y="0"/>
                  </a:lnTo>
                  <a:lnTo>
                    <a:pt x="1087133" y="63791"/>
                  </a:lnTo>
                  <a:lnTo>
                    <a:pt x="1223025" y="191374"/>
                  </a:lnTo>
                  <a:lnTo>
                    <a:pt x="1358917" y="318957"/>
                  </a:lnTo>
                  <a:lnTo>
                    <a:pt x="1494809" y="318957"/>
                  </a:lnTo>
                  <a:lnTo>
                    <a:pt x="1630700" y="191374"/>
                  </a:lnTo>
                  <a:lnTo>
                    <a:pt x="1766592" y="127582"/>
                  </a:lnTo>
                  <a:lnTo>
                    <a:pt x="1902484" y="318957"/>
                  </a:lnTo>
                  <a:lnTo>
                    <a:pt x="2038375" y="255165"/>
                  </a:lnTo>
                  <a:lnTo>
                    <a:pt x="2174267" y="382748"/>
                  </a:lnTo>
                  <a:lnTo>
                    <a:pt x="2310159" y="255165"/>
                  </a:lnTo>
                  <a:lnTo>
                    <a:pt x="2446051" y="127582"/>
                  </a:lnTo>
                  <a:lnTo>
                    <a:pt x="2581942" y="191374"/>
                  </a:lnTo>
                  <a:lnTo>
                    <a:pt x="2717834" y="318957"/>
                  </a:lnTo>
                  <a:lnTo>
                    <a:pt x="2853726" y="382748"/>
                  </a:lnTo>
                  <a:lnTo>
                    <a:pt x="2989618" y="318957"/>
                  </a:lnTo>
                  <a:lnTo>
                    <a:pt x="3125509" y="318957"/>
                  </a:lnTo>
                  <a:lnTo>
                    <a:pt x="3261401" y="446540"/>
                  </a:lnTo>
                  <a:lnTo>
                    <a:pt x="3397293" y="4465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9249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92491"/>
              <a:ext cx="3397293" cy="1467203"/>
            </a:xfrm>
            <a:custGeom>
              <a:avLst/>
              <a:pathLst>
                <a:path w="3397293" h="1467203">
                  <a:moveTo>
                    <a:pt x="0" y="446540"/>
                  </a:moveTo>
                  <a:lnTo>
                    <a:pt x="135891" y="255165"/>
                  </a:lnTo>
                  <a:lnTo>
                    <a:pt x="271783" y="1084454"/>
                  </a:lnTo>
                  <a:lnTo>
                    <a:pt x="407675" y="1467203"/>
                  </a:lnTo>
                  <a:lnTo>
                    <a:pt x="543566" y="829288"/>
                  </a:lnTo>
                  <a:lnTo>
                    <a:pt x="679458" y="446540"/>
                  </a:lnTo>
                  <a:lnTo>
                    <a:pt x="815350" y="446540"/>
                  </a:lnTo>
                  <a:lnTo>
                    <a:pt x="951242" y="63791"/>
                  </a:lnTo>
                  <a:lnTo>
                    <a:pt x="1087133" y="127582"/>
                  </a:lnTo>
                  <a:lnTo>
                    <a:pt x="1223025" y="127582"/>
                  </a:lnTo>
                  <a:lnTo>
                    <a:pt x="1358917" y="63791"/>
                  </a:lnTo>
                  <a:lnTo>
                    <a:pt x="1494809" y="63791"/>
                  </a:lnTo>
                  <a:lnTo>
                    <a:pt x="1630700" y="127582"/>
                  </a:lnTo>
                  <a:lnTo>
                    <a:pt x="1766592" y="0"/>
                  </a:lnTo>
                  <a:lnTo>
                    <a:pt x="1902484" y="127582"/>
                  </a:lnTo>
                  <a:lnTo>
                    <a:pt x="2038375" y="63791"/>
                  </a:lnTo>
                  <a:lnTo>
                    <a:pt x="2174267" y="0"/>
                  </a:lnTo>
                  <a:lnTo>
                    <a:pt x="2310159" y="63791"/>
                  </a:lnTo>
                  <a:lnTo>
                    <a:pt x="2446051" y="0"/>
                  </a:lnTo>
                  <a:lnTo>
                    <a:pt x="2581942" y="0"/>
                  </a:lnTo>
                  <a:lnTo>
                    <a:pt x="2717834" y="63791"/>
                  </a:lnTo>
                  <a:lnTo>
                    <a:pt x="2853726" y="255165"/>
                  </a:lnTo>
                  <a:lnTo>
                    <a:pt x="2989618" y="0"/>
                  </a:lnTo>
                  <a:lnTo>
                    <a:pt x="3125509" y="0"/>
                  </a:lnTo>
                  <a:lnTo>
                    <a:pt x="3261401" y="191374"/>
                  </a:lnTo>
                  <a:lnTo>
                    <a:pt x="3397293" y="31895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99051"/>
              <a:ext cx="0" cy="739980"/>
            </a:xfrm>
            <a:custGeom>
              <a:avLst/>
              <a:pathLst>
                <a:path w="0" h="739980">
                  <a:moveTo>
                    <a:pt x="0" y="73998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299051"/>
              <a:ext cx="0" cy="739980"/>
            </a:xfrm>
            <a:custGeom>
              <a:avLst/>
              <a:pathLst>
                <a:path w="0" h="739980">
                  <a:moveTo>
                    <a:pt x="0" y="73998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299051"/>
              <a:ext cx="0" cy="357232"/>
            </a:xfrm>
            <a:custGeom>
              <a:avLst/>
              <a:pathLst>
                <a:path w="0" h="357232">
                  <a:moveTo>
                    <a:pt x="0" y="35723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299051"/>
              <a:ext cx="0" cy="357232"/>
            </a:xfrm>
            <a:custGeom>
              <a:avLst/>
              <a:pathLst>
                <a:path w="0" h="357232">
                  <a:moveTo>
                    <a:pt x="0" y="3572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299051"/>
              <a:ext cx="0" cy="293440"/>
            </a:xfrm>
            <a:custGeom>
              <a:avLst/>
              <a:pathLst>
                <a:path w="0" h="293440">
                  <a:moveTo>
                    <a:pt x="0" y="29344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299051"/>
              <a:ext cx="0" cy="484814"/>
            </a:xfrm>
            <a:custGeom>
              <a:avLst/>
              <a:pathLst>
                <a:path w="0" h="484814">
                  <a:moveTo>
                    <a:pt x="0" y="48481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99051"/>
              <a:ext cx="0" cy="612397"/>
            </a:xfrm>
            <a:custGeom>
              <a:avLst/>
              <a:pathLst>
                <a:path w="0" h="612397">
                  <a:moveTo>
                    <a:pt x="0" y="6123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92491"/>
              <a:ext cx="3397293" cy="1467203"/>
            </a:xfrm>
            <a:custGeom>
              <a:avLst/>
              <a:pathLst>
                <a:path w="3397293" h="1467203">
                  <a:moveTo>
                    <a:pt x="0" y="446540"/>
                  </a:moveTo>
                  <a:lnTo>
                    <a:pt x="135891" y="255165"/>
                  </a:lnTo>
                  <a:lnTo>
                    <a:pt x="271783" y="1084454"/>
                  </a:lnTo>
                  <a:lnTo>
                    <a:pt x="407675" y="1467203"/>
                  </a:lnTo>
                  <a:lnTo>
                    <a:pt x="543566" y="829288"/>
                  </a:lnTo>
                  <a:lnTo>
                    <a:pt x="679458" y="446540"/>
                  </a:lnTo>
                  <a:lnTo>
                    <a:pt x="815350" y="446540"/>
                  </a:lnTo>
                  <a:lnTo>
                    <a:pt x="951242" y="63791"/>
                  </a:lnTo>
                  <a:lnTo>
                    <a:pt x="1087133" y="127582"/>
                  </a:lnTo>
                  <a:lnTo>
                    <a:pt x="1223025" y="127582"/>
                  </a:lnTo>
                  <a:lnTo>
                    <a:pt x="1358917" y="63791"/>
                  </a:lnTo>
                  <a:lnTo>
                    <a:pt x="1494809" y="63791"/>
                  </a:lnTo>
                  <a:lnTo>
                    <a:pt x="1630700" y="127582"/>
                  </a:lnTo>
                  <a:lnTo>
                    <a:pt x="1766592" y="0"/>
                  </a:lnTo>
                  <a:lnTo>
                    <a:pt x="1902484" y="127582"/>
                  </a:lnTo>
                  <a:lnTo>
                    <a:pt x="2038375" y="63791"/>
                  </a:lnTo>
                  <a:lnTo>
                    <a:pt x="2174267" y="0"/>
                  </a:lnTo>
                  <a:lnTo>
                    <a:pt x="2310159" y="63791"/>
                  </a:lnTo>
                  <a:lnTo>
                    <a:pt x="2446051" y="0"/>
                  </a:lnTo>
                  <a:lnTo>
                    <a:pt x="2581942" y="0"/>
                  </a:lnTo>
                  <a:lnTo>
                    <a:pt x="2717834" y="63791"/>
                  </a:lnTo>
                  <a:lnTo>
                    <a:pt x="2853726" y="255165"/>
                  </a:lnTo>
                  <a:lnTo>
                    <a:pt x="2989618" y="0"/>
                  </a:lnTo>
                  <a:lnTo>
                    <a:pt x="3125509" y="0"/>
                  </a:lnTo>
                  <a:lnTo>
                    <a:pt x="3261401" y="191374"/>
                  </a:lnTo>
                  <a:lnTo>
                    <a:pt x="3397293" y="318957"/>
                  </a:lnTo>
                </a:path>
              </a:pathLst>
            </a:custGeom>
            <a:ln w="27101" cap="flat">
              <a:solidFill>
                <a:srgbClr val="0058AB">
                  <a:alpha val="100000"/>
                </a:srgbClr>
              </a:solidFill>
              <a:prstDash val="solid"/>
              <a:round/>
            </a:ln>
          </p:spPr>
          <p:txBody>
            <a:bodyPr/>
            <a:lstStyle/>
            <a:p/>
          </p:txBody>
        </p:sp>
        <p:sp>
          <p:nvSpPr>
            <p:cNvPr id="90" name="tx90"/>
            <p:cNvSpPr/>
            <p:nvPr/>
          </p:nvSpPr>
          <p:spPr>
            <a:xfrm>
              <a:off x="5389469" y="223574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068928" y="223574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748386" y="22344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27845" y="22344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23304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223447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26171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80885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8162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1782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403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9024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01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01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467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092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97232" y="4962980"/>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116" name="tx116"/>
            <p:cNvSpPr/>
            <p:nvPr/>
          </p:nvSpPr>
          <p:spPr>
            <a:xfrm>
              <a:off x="71138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7630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4846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8194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1543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6520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69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3217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1491981" cy="114824"/>
            </a:xfrm>
            <a:prstGeom prst="rect">
              <a:avLst/>
            </a:prstGeom>
            <a:solidFill>
              <a:srgbClr val="1CABE2">
                <a:alpha val="80000"/>
              </a:srgbClr>
            </a:solidFill>
          </p:spPr>
          <p:txBody>
            <a:bodyPr/>
            <a:lstStyle/>
            <a:p/>
          </p:txBody>
        </p:sp>
        <p:sp>
          <p:nvSpPr>
            <p:cNvPr id="130" name="rc130"/>
            <p:cNvSpPr/>
            <p:nvPr/>
          </p:nvSpPr>
          <p:spPr>
            <a:xfrm>
              <a:off x="1317178" y="5743865"/>
              <a:ext cx="4911396" cy="114824"/>
            </a:xfrm>
            <a:prstGeom prst="rect">
              <a:avLst/>
            </a:prstGeom>
            <a:solidFill>
              <a:srgbClr val="1CABE2">
                <a:alpha val="80000"/>
              </a:srgbClr>
            </a:solidFill>
          </p:spPr>
          <p:txBody>
            <a:bodyPr/>
            <a:lstStyle/>
            <a:p/>
          </p:txBody>
        </p:sp>
        <p:sp>
          <p:nvSpPr>
            <p:cNvPr id="131" name="rc131"/>
            <p:cNvSpPr/>
            <p:nvPr/>
          </p:nvSpPr>
          <p:spPr>
            <a:xfrm>
              <a:off x="1317178" y="5600334"/>
              <a:ext cx="7321564" cy="114824"/>
            </a:xfrm>
            <a:prstGeom prst="rect">
              <a:avLst/>
            </a:prstGeom>
            <a:solidFill>
              <a:srgbClr val="1CABE2">
                <a:alpha val="80000"/>
              </a:srgbClr>
            </a:solidFill>
          </p:spPr>
          <p:txBody>
            <a:bodyPr/>
            <a:lstStyle/>
            <a:p/>
          </p:txBody>
        </p:sp>
        <p:sp>
          <p:nvSpPr>
            <p:cNvPr id="132" name="tx132"/>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2476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555963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9" name="tx139"/>
            <p:cNvSpPr/>
            <p:nvPr/>
          </p:nvSpPr>
          <p:spPr>
            <a:xfrm>
              <a:off x="789449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Turkiye (94%) was 4 percentage points higher than the global average (90%) and 4 percentage points higher than the average across all ECAR countries (90%).
National DTP1 coverage was 5 percentage points lower than in 2019 (99%).
This equates to 63,000 zero-dose children in 2025 compared to 13,000 zero-dose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Turkiye DTP1 coverage was 94% - this is 5 percentage points lower than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Turkiye ranked number 12 out of 21 countries for lowest DTP1 coverage (based on tied ranks).
Turkiye was in the top 10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Turkiye was among the countries with the highest coverage, but was in the top 3 countries with the highest number of zero-dose children in the region, contributing substantially to the zero-dose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F26A21">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Turkiye ranked number 2 out of 21 countries with 57,000 zero-dose children.
In 2025, Turkiye ranked number 2 out of 21 countries with 63,000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9987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2885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25784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71436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74335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559899"/>
              <a:ext cx="200644" cy="1125488"/>
            </a:xfrm>
            <a:prstGeom prst="rect">
              <a:avLst/>
            </a:prstGeom>
            <a:solidFill>
              <a:srgbClr val="80BD41">
                <a:alpha val="100000"/>
              </a:srgbClr>
            </a:solidFill>
          </p:spPr>
          <p:txBody>
            <a:bodyPr/>
            <a:lstStyle/>
            <a:p/>
          </p:txBody>
        </p:sp>
        <p:sp>
          <p:nvSpPr>
            <p:cNvPr id="25" name="rc25"/>
            <p:cNvSpPr/>
            <p:nvPr/>
          </p:nvSpPr>
          <p:spPr>
            <a:xfrm>
              <a:off x="1423662" y="3361283"/>
              <a:ext cx="200644" cy="105928"/>
            </a:xfrm>
            <a:prstGeom prst="rect">
              <a:avLst/>
            </a:prstGeom>
            <a:solidFill>
              <a:srgbClr val="0058AB">
                <a:alpha val="100000"/>
              </a:srgbClr>
            </a:solidFill>
          </p:spPr>
          <p:txBody>
            <a:bodyPr/>
            <a:lstStyle/>
            <a:p/>
          </p:txBody>
        </p:sp>
        <p:sp>
          <p:nvSpPr>
            <p:cNvPr id="26" name="rc26"/>
            <p:cNvSpPr/>
            <p:nvPr/>
          </p:nvSpPr>
          <p:spPr>
            <a:xfrm>
              <a:off x="1423662" y="3467212"/>
              <a:ext cx="200644" cy="92686"/>
            </a:xfrm>
            <a:prstGeom prst="rect">
              <a:avLst/>
            </a:prstGeom>
            <a:solidFill>
              <a:srgbClr val="1CABE2">
                <a:alpha val="100000"/>
              </a:srgbClr>
            </a:solidFill>
          </p:spPr>
          <p:txBody>
            <a:bodyPr/>
            <a:lstStyle/>
            <a:p/>
          </p:txBody>
        </p:sp>
        <p:sp>
          <p:nvSpPr>
            <p:cNvPr id="27" name="rc27"/>
            <p:cNvSpPr/>
            <p:nvPr/>
          </p:nvSpPr>
          <p:spPr>
            <a:xfrm>
              <a:off x="1646600" y="3549266"/>
              <a:ext cx="200644" cy="1136120"/>
            </a:xfrm>
            <a:prstGeom prst="rect">
              <a:avLst/>
            </a:prstGeom>
            <a:solidFill>
              <a:srgbClr val="80BD41">
                <a:alpha val="100000"/>
              </a:srgbClr>
            </a:solidFill>
          </p:spPr>
          <p:txBody>
            <a:bodyPr/>
            <a:lstStyle/>
            <a:p/>
          </p:txBody>
        </p:sp>
        <p:sp>
          <p:nvSpPr>
            <p:cNvPr id="28" name="rc28"/>
            <p:cNvSpPr/>
            <p:nvPr/>
          </p:nvSpPr>
          <p:spPr>
            <a:xfrm>
              <a:off x="1646600" y="3394340"/>
              <a:ext cx="200644" cy="64552"/>
            </a:xfrm>
            <a:prstGeom prst="rect">
              <a:avLst/>
            </a:prstGeom>
            <a:solidFill>
              <a:srgbClr val="0058AB">
                <a:alpha val="100000"/>
              </a:srgbClr>
            </a:solidFill>
          </p:spPr>
          <p:txBody>
            <a:bodyPr/>
            <a:lstStyle/>
            <a:p/>
          </p:txBody>
        </p:sp>
        <p:sp>
          <p:nvSpPr>
            <p:cNvPr id="29" name="rc29"/>
            <p:cNvSpPr/>
            <p:nvPr/>
          </p:nvSpPr>
          <p:spPr>
            <a:xfrm>
              <a:off x="1646600" y="3458892"/>
              <a:ext cx="200644" cy="90373"/>
            </a:xfrm>
            <a:prstGeom prst="rect">
              <a:avLst/>
            </a:prstGeom>
            <a:solidFill>
              <a:srgbClr val="1CABE2">
                <a:alpha val="100000"/>
              </a:srgbClr>
            </a:solidFill>
          </p:spPr>
          <p:txBody>
            <a:bodyPr/>
            <a:lstStyle/>
            <a:p/>
          </p:txBody>
        </p:sp>
        <p:sp>
          <p:nvSpPr>
            <p:cNvPr id="30" name="rc30"/>
            <p:cNvSpPr/>
            <p:nvPr/>
          </p:nvSpPr>
          <p:spPr>
            <a:xfrm>
              <a:off x="1869538" y="3717103"/>
              <a:ext cx="200644" cy="968284"/>
            </a:xfrm>
            <a:prstGeom prst="rect">
              <a:avLst/>
            </a:prstGeom>
            <a:solidFill>
              <a:srgbClr val="80BD41">
                <a:alpha val="100000"/>
              </a:srgbClr>
            </a:solidFill>
          </p:spPr>
          <p:txBody>
            <a:bodyPr/>
            <a:lstStyle/>
            <a:p/>
          </p:txBody>
        </p:sp>
        <p:sp>
          <p:nvSpPr>
            <p:cNvPr id="31" name="rc31"/>
            <p:cNvSpPr/>
            <p:nvPr/>
          </p:nvSpPr>
          <p:spPr>
            <a:xfrm>
              <a:off x="1869538" y="3443997"/>
              <a:ext cx="200644" cy="223449"/>
            </a:xfrm>
            <a:prstGeom prst="rect">
              <a:avLst/>
            </a:prstGeom>
            <a:solidFill>
              <a:srgbClr val="0058AB">
                <a:alpha val="100000"/>
              </a:srgbClr>
            </a:solidFill>
          </p:spPr>
          <p:txBody>
            <a:bodyPr/>
            <a:lstStyle/>
            <a:p/>
          </p:txBody>
        </p:sp>
        <p:sp>
          <p:nvSpPr>
            <p:cNvPr id="32" name="rc32"/>
            <p:cNvSpPr/>
            <p:nvPr/>
          </p:nvSpPr>
          <p:spPr>
            <a:xfrm>
              <a:off x="1869538" y="3667447"/>
              <a:ext cx="200644" cy="49655"/>
            </a:xfrm>
            <a:prstGeom prst="rect">
              <a:avLst/>
            </a:prstGeom>
            <a:solidFill>
              <a:srgbClr val="1CABE2">
                <a:alpha val="100000"/>
              </a:srgbClr>
            </a:solidFill>
          </p:spPr>
          <p:txBody>
            <a:bodyPr/>
            <a:lstStyle/>
            <a:p/>
          </p:txBody>
        </p:sp>
        <p:sp>
          <p:nvSpPr>
            <p:cNvPr id="33" name="rc33"/>
            <p:cNvSpPr/>
            <p:nvPr/>
          </p:nvSpPr>
          <p:spPr>
            <a:xfrm>
              <a:off x="2092476" y="3855563"/>
              <a:ext cx="200644" cy="829823"/>
            </a:xfrm>
            <a:prstGeom prst="rect">
              <a:avLst/>
            </a:prstGeom>
            <a:solidFill>
              <a:srgbClr val="80BD41">
                <a:alpha val="100000"/>
              </a:srgbClr>
            </a:solidFill>
          </p:spPr>
          <p:txBody>
            <a:bodyPr/>
            <a:lstStyle/>
            <a:p/>
          </p:txBody>
        </p:sp>
        <p:sp>
          <p:nvSpPr>
            <p:cNvPr id="34" name="rc34"/>
            <p:cNvSpPr/>
            <p:nvPr/>
          </p:nvSpPr>
          <p:spPr>
            <a:xfrm>
              <a:off x="2092476" y="3465057"/>
              <a:ext cx="200644" cy="292878"/>
            </a:xfrm>
            <a:prstGeom prst="rect">
              <a:avLst/>
            </a:prstGeom>
            <a:solidFill>
              <a:srgbClr val="0058AB">
                <a:alpha val="100000"/>
              </a:srgbClr>
            </a:solidFill>
          </p:spPr>
          <p:txBody>
            <a:bodyPr/>
            <a:lstStyle/>
            <a:p/>
          </p:txBody>
        </p:sp>
        <p:sp>
          <p:nvSpPr>
            <p:cNvPr id="35" name="rc35"/>
            <p:cNvSpPr/>
            <p:nvPr/>
          </p:nvSpPr>
          <p:spPr>
            <a:xfrm>
              <a:off x="2092476" y="3757936"/>
              <a:ext cx="200644" cy="97627"/>
            </a:xfrm>
            <a:prstGeom prst="rect">
              <a:avLst/>
            </a:prstGeom>
            <a:solidFill>
              <a:srgbClr val="1CABE2">
                <a:alpha val="100000"/>
              </a:srgbClr>
            </a:solidFill>
          </p:spPr>
          <p:txBody>
            <a:bodyPr/>
            <a:lstStyle/>
            <a:p/>
          </p:txBody>
        </p:sp>
        <p:sp>
          <p:nvSpPr>
            <p:cNvPr id="36" name="rc36"/>
            <p:cNvSpPr/>
            <p:nvPr/>
          </p:nvSpPr>
          <p:spPr>
            <a:xfrm>
              <a:off x="2315413" y="3640069"/>
              <a:ext cx="200644" cy="1045317"/>
            </a:xfrm>
            <a:prstGeom prst="rect">
              <a:avLst/>
            </a:prstGeom>
            <a:solidFill>
              <a:srgbClr val="80BD41">
                <a:alpha val="100000"/>
              </a:srgbClr>
            </a:solidFill>
          </p:spPr>
          <p:txBody>
            <a:bodyPr/>
            <a:lstStyle/>
            <a:p/>
          </p:txBody>
        </p:sp>
        <p:sp>
          <p:nvSpPr>
            <p:cNvPr id="37" name="rc37"/>
            <p:cNvSpPr/>
            <p:nvPr/>
          </p:nvSpPr>
          <p:spPr>
            <a:xfrm>
              <a:off x="2315413" y="3455600"/>
              <a:ext cx="200644" cy="172170"/>
            </a:xfrm>
            <a:prstGeom prst="rect">
              <a:avLst/>
            </a:prstGeom>
            <a:solidFill>
              <a:srgbClr val="0058AB">
                <a:alpha val="100000"/>
              </a:srgbClr>
            </a:solidFill>
          </p:spPr>
          <p:txBody>
            <a:bodyPr/>
            <a:lstStyle/>
            <a:p/>
          </p:txBody>
        </p:sp>
        <p:sp>
          <p:nvSpPr>
            <p:cNvPr id="38" name="rc38"/>
            <p:cNvSpPr/>
            <p:nvPr/>
          </p:nvSpPr>
          <p:spPr>
            <a:xfrm>
              <a:off x="2315413" y="3627771"/>
              <a:ext cx="200644" cy="12297"/>
            </a:xfrm>
            <a:prstGeom prst="rect">
              <a:avLst/>
            </a:prstGeom>
            <a:solidFill>
              <a:srgbClr val="1CABE2">
                <a:alpha val="100000"/>
              </a:srgbClr>
            </a:solidFill>
          </p:spPr>
          <p:txBody>
            <a:bodyPr/>
            <a:lstStyle/>
            <a:p/>
          </p:txBody>
        </p:sp>
        <p:sp>
          <p:nvSpPr>
            <p:cNvPr id="39" name="rc39"/>
            <p:cNvSpPr/>
            <p:nvPr/>
          </p:nvSpPr>
          <p:spPr>
            <a:xfrm>
              <a:off x="2538351" y="3568767"/>
              <a:ext cx="200644" cy="1116619"/>
            </a:xfrm>
            <a:prstGeom prst="rect">
              <a:avLst/>
            </a:prstGeom>
            <a:solidFill>
              <a:srgbClr val="80BD41">
                <a:alpha val="100000"/>
              </a:srgbClr>
            </a:solidFill>
          </p:spPr>
          <p:txBody>
            <a:bodyPr/>
            <a:lstStyle/>
            <a:p/>
          </p:txBody>
        </p:sp>
        <p:sp>
          <p:nvSpPr>
            <p:cNvPr id="40" name="rc40"/>
            <p:cNvSpPr/>
            <p:nvPr/>
          </p:nvSpPr>
          <p:spPr>
            <a:xfrm>
              <a:off x="2538351" y="3444698"/>
              <a:ext cx="200644" cy="99255"/>
            </a:xfrm>
            <a:prstGeom prst="rect">
              <a:avLst/>
            </a:prstGeom>
            <a:solidFill>
              <a:srgbClr val="0058AB">
                <a:alpha val="100000"/>
              </a:srgbClr>
            </a:solidFill>
          </p:spPr>
          <p:txBody>
            <a:bodyPr/>
            <a:lstStyle/>
            <a:p/>
          </p:txBody>
        </p:sp>
        <p:sp>
          <p:nvSpPr>
            <p:cNvPr id="41" name="rc41"/>
            <p:cNvSpPr/>
            <p:nvPr/>
          </p:nvSpPr>
          <p:spPr>
            <a:xfrm>
              <a:off x="2538351" y="3543953"/>
              <a:ext cx="200644" cy="24813"/>
            </a:xfrm>
            <a:prstGeom prst="rect">
              <a:avLst/>
            </a:prstGeom>
            <a:solidFill>
              <a:srgbClr val="1CABE2">
                <a:alpha val="100000"/>
              </a:srgbClr>
            </a:solidFill>
          </p:spPr>
          <p:txBody>
            <a:bodyPr/>
            <a:lstStyle/>
            <a:p/>
          </p:txBody>
        </p:sp>
        <p:sp>
          <p:nvSpPr>
            <p:cNvPr id="42" name="rc42"/>
            <p:cNvSpPr/>
            <p:nvPr/>
          </p:nvSpPr>
          <p:spPr>
            <a:xfrm>
              <a:off x="2761289" y="3562107"/>
              <a:ext cx="200644" cy="1123280"/>
            </a:xfrm>
            <a:prstGeom prst="rect">
              <a:avLst/>
            </a:prstGeom>
            <a:solidFill>
              <a:srgbClr val="80BD41">
                <a:alpha val="100000"/>
              </a:srgbClr>
            </a:solidFill>
          </p:spPr>
          <p:txBody>
            <a:bodyPr/>
            <a:lstStyle/>
            <a:p/>
          </p:txBody>
        </p:sp>
        <p:sp>
          <p:nvSpPr>
            <p:cNvPr id="43" name="rc43"/>
            <p:cNvSpPr/>
            <p:nvPr/>
          </p:nvSpPr>
          <p:spPr>
            <a:xfrm>
              <a:off x="2761289" y="3437298"/>
              <a:ext cx="200644" cy="99846"/>
            </a:xfrm>
            <a:prstGeom prst="rect">
              <a:avLst/>
            </a:prstGeom>
            <a:solidFill>
              <a:srgbClr val="0058AB">
                <a:alpha val="100000"/>
              </a:srgbClr>
            </a:solidFill>
          </p:spPr>
          <p:txBody>
            <a:bodyPr/>
            <a:lstStyle/>
            <a:p/>
          </p:txBody>
        </p:sp>
        <p:sp>
          <p:nvSpPr>
            <p:cNvPr id="44" name="rc44"/>
            <p:cNvSpPr/>
            <p:nvPr/>
          </p:nvSpPr>
          <p:spPr>
            <a:xfrm>
              <a:off x="2761289" y="3537145"/>
              <a:ext cx="200644" cy="24961"/>
            </a:xfrm>
            <a:prstGeom prst="rect">
              <a:avLst/>
            </a:prstGeom>
            <a:solidFill>
              <a:srgbClr val="1CABE2">
                <a:alpha val="100000"/>
              </a:srgbClr>
            </a:solidFill>
          </p:spPr>
          <p:txBody>
            <a:bodyPr/>
            <a:lstStyle/>
            <a:p/>
          </p:txBody>
        </p:sp>
        <p:sp>
          <p:nvSpPr>
            <p:cNvPr id="45" name="rc45"/>
            <p:cNvSpPr/>
            <p:nvPr/>
          </p:nvSpPr>
          <p:spPr>
            <a:xfrm>
              <a:off x="2984227" y="3486861"/>
              <a:ext cx="200644" cy="1198525"/>
            </a:xfrm>
            <a:prstGeom prst="rect">
              <a:avLst/>
            </a:prstGeom>
            <a:solidFill>
              <a:srgbClr val="80BD41">
                <a:alpha val="100000"/>
              </a:srgbClr>
            </a:solidFill>
          </p:spPr>
          <p:txBody>
            <a:bodyPr/>
            <a:lstStyle/>
            <a:p/>
          </p:txBody>
        </p:sp>
        <p:sp>
          <p:nvSpPr>
            <p:cNvPr id="46" name="rc46"/>
            <p:cNvSpPr/>
            <p:nvPr/>
          </p:nvSpPr>
          <p:spPr>
            <a:xfrm>
              <a:off x="2984227" y="3436923"/>
              <a:ext cx="200644" cy="24969"/>
            </a:xfrm>
            <a:prstGeom prst="rect">
              <a:avLst/>
            </a:prstGeom>
            <a:solidFill>
              <a:srgbClr val="0058AB">
                <a:alpha val="100000"/>
              </a:srgbClr>
            </a:solidFill>
          </p:spPr>
          <p:txBody>
            <a:bodyPr/>
            <a:lstStyle/>
            <a:p/>
          </p:txBody>
        </p:sp>
        <p:sp>
          <p:nvSpPr>
            <p:cNvPr id="47" name="rc47"/>
            <p:cNvSpPr/>
            <p:nvPr/>
          </p:nvSpPr>
          <p:spPr>
            <a:xfrm>
              <a:off x="2984227" y="3461893"/>
              <a:ext cx="200644" cy="24968"/>
            </a:xfrm>
            <a:prstGeom prst="rect">
              <a:avLst/>
            </a:prstGeom>
            <a:solidFill>
              <a:srgbClr val="1CABE2">
                <a:alpha val="100000"/>
              </a:srgbClr>
            </a:solidFill>
          </p:spPr>
          <p:txBody>
            <a:bodyPr/>
            <a:lstStyle/>
            <a:p/>
          </p:txBody>
        </p:sp>
        <p:sp>
          <p:nvSpPr>
            <p:cNvPr id="48" name="rc48"/>
            <p:cNvSpPr/>
            <p:nvPr/>
          </p:nvSpPr>
          <p:spPr>
            <a:xfrm>
              <a:off x="3207165" y="3492551"/>
              <a:ext cx="200644" cy="1192836"/>
            </a:xfrm>
            <a:prstGeom prst="rect">
              <a:avLst/>
            </a:prstGeom>
            <a:solidFill>
              <a:srgbClr val="80BD41">
                <a:alpha val="100000"/>
              </a:srgbClr>
            </a:solidFill>
          </p:spPr>
          <p:txBody>
            <a:bodyPr/>
            <a:lstStyle/>
            <a:p/>
          </p:txBody>
        </p:sp>
        <p:sp>
          <p:nvSpPr>
            <p:cNvPr id="49" name="rc49"/>
            <p:cNvSpPr/>
            <p:nvPr/>
          </p:nvSpPr>
          <p:spPr>
            <a:xfrm>
              <a:off x="3207165" y="3442849"/>
              <a:ext cx="200644" cy="37276"/>
            </a:xfrm>
            <a:prstGeom prst="rect">
              <a:avLst/>
            </a:prstGeom>
            <a:solidFill>
              <a:srgbClr val="0058AB">
                <a:alpha val="100000"/>
              </a:srgbClr>
            </a:solidFill>
          </p:spPr>
          <p:txBody>
            <a:bodyPr/>
            <a:lstStyle/>
            <a:p/>
          </p:txBody>
        </p:sp>
        <p:sp>
          <p:nvSpPr>
            <p:cNvPr id="50" name="rc50"/>
            <p:cNvSpPr/>
            <p:nvPr/>
          </p:nvSpPr>
          <p:spPr>
            <a:xfrm>
              <a:off x="3207165" y="3480125"/>
              <a:ext cx="200644" cy="12425"/>
            </a:xfrm>
            <a:prstGeom prst="rect">
              <a:avLst/>
            </a:prstGeom>
            <a:solidFill>
              <a:srgbClr val="1CABE2">
                <a:alpha val="100000"/>
              </a:srgbClr>
            </a:solidFill>
          </p:spPr>
          <p:txBody>
            <a:bodyPr/>
            <a:lstStyle/>
            <a:p/>
          </p:txBody>
        </p:sp>
        <p:sp>
          <p:nvSpPr>
            <p:cNvPr id="51" name="rc51"/>
            <p:cNvSpPr/>
            <p:nvPr/>
          </p:nvSpPr>
          <p:spPr>
            <a:xfrm>
              <a:off x="3430103" y="3497393"/>
              <a:ext cx="200644" cy="1187993"/>
            </a:xfrm>
            <a:prstGeom prst="rect">
              <a:avLst/>
            </a:prstGeom>
            <a:solidFill>
              <a:srgbClr val="80BD41">
                <a:alpha val="100000"/>
              </a:srgbClr>
            </a:solidFill>
          </p:spPr>
          <p:txBody>
            <a:bodyPr/>
            <a:lstStyle/>
            <a:p/>
          </p:txBody>
        </p:sp>
        <p:sp>
          <p:nvSpPr>
            <p:cNvPr id="52" name="rc52"/>
            <p:cNvSpPr/>
            <p:nvPr/>
          </p:nvSpPr>
          <p:spPr>
            <a:xfrm>
              <a:off x="3430103" y="3447893"/>
              <a:ext cx="200644" cy="37124"/>
            </a:xfrm>
            <a:prstGeom prst="rect">
              <a:avLst/>
            </a:prstGeom>
            <a:solidFill>
              <a:srgbClr val="0058AB">
                <a:alpha val="100000"/>
              </a:srgbClr>
            </a:solidFill>
          </p:spPr>
          <p:txBody>
            <a:bodyPr/>
            <a:lstStyle/>
            <a:p/>
          </p:txBody>
        </p:sp>
        <p:sp>
          <p:nvSpPr>
            <p:cNvPr id="53" name="rc53"/>
            <p:cNvSpPr/>
            <p:nvPr/>
          </p:nvSpPr>
          <p:spPr>
            <a:xfrm>
              <a:off x="3430103" y="3485018"/>
              <a:ext cx="200644" cy="12374"/>
            </a:xfrm>
            <a:prstGeom prst="rect">
              <a:avLst/>
            </a:prstGeom>
            <a:solidFill>
              <a:srgbClr val="1CABE2">
                <a:alpha val="100000"/>
              </a:srgbClr>
            </a:solidFill>
          </p:spPr>
          <p:txBody>
            <a:bodyPr/>
            <a:lstStyle/>
            <a:p/>
          </p:txBody>
        </p:sp>
        <p:sp>
          <p:nvSpPr>
            <p:cNvPr id="54" name="rc54"/>
            <p:cNvSpPr/>
            <p:nvPr/>
          </p:nvSpPr>
          <p:spPr>
            <a:xfrm>
              <a:off x="3653041" y="3513488"/>
              <a:ext cx="200644" cy="1171898"/>
            </a:xfrm>
            <a:prstGeom prst="rect">
              <a:avLst/>
            </a:prstGeom>
            <a:solidFill>
              <a:srgbClr val="80BD41">
                <a:alpha val="100000"/>
              </a:srgbClr>
            </a:solidFill>
          </p:spPr>
          <p:txBody>
            <a:bodyPr/>
            <a:lstStyle/>
            <a:p/>
          </p:txBody>
        </p:sp>
        <p:sp>
          <p:nvSpPr>
            <p:cNvPr id="55" name="rc55"/>
            <p:cNvSpPr/>
            <p:nvPr/>
          </p:nvSpPr>
          <p:spPr>
            <a:xfrm>
              <a:off x="3653041" y="3477243"/>
              <a:ext cx="200644" cy="24162"/>
            </a:xfrm>
            <a:prstGeom prst="rect">
              <a:avLst/>
            </a:prstGeom>
            <a:solidFill>
              <a:srgbClr val="0058AB">
                <a:alpha val="100000"/>
              </a:srgbClr>
            </a:solidFill>
          </p:spPr>
          <p:txBody>
            <a:bodyPr/>
            <a:lstStyle/>
            <a:p/>
          </p:txBody>
        </p:sp>
        <p:sp>
          <p:nvSpPr>
            <p:cNvPr id="56" name="rc56"/>
            <p:cNvSpPr/>
            <p:nvPr/>
          </p:nvSpPr>
          <p:spPr>
            <a:xfrm>
              <a:off x="3653041" y="3501406"/>
              <a:ext cx="200644" cy="12081"/>
            </a:xfrm>
            <a:prstGeom prst="rect">
              <a:avLst/>
            </a:prstGeom>
            <a:solidFill>
              <a:srgbClr val="1CABE2">
                <a:alpha val="100000"/>
              </a:srgbClr>
            </a:solidFill>
          </p:spPr>
          <p:txBody>
            <a:bodyPr/>
            <a:lstStyle/>
            <a:p/>
          </p:txBody>
        </p:sp>
        <p:sp>
          <p:nvSpPr>
            <p:cNvPr id="57" name="rc57"/>
            <p:cNvSpPr/>
            <p:nvPr/>
          </p:nvSpPr>
          <p:spPr>
            <a:xfrm>
              <a:off x="3875979" y="3523534"/>
              <a:ext cx="200644" cy="1161852"/>
            </a:xfrm>
            <a:prstGeom prst="rect">
              <a:avLst/>
            </a:prstGeom>
            <a:solidFill>
              <a:srgbClr val="80BD41">
                <a:alpha val="100000"/>
              </a:srgbClr>
            </a:solidFill>
          </p:spPr>
          <p:txBody>
            <a:bodyPr/>
            <a:lstStyle/>
            <a:p/>
          </p:txBody>
        </p:sp>
        <p:sp>
          <p:nvSpPr>
            <p:cNvPr id="58" name="rc58"/>
            <p:cNvSpPr/>
            <p:nvPr/>
          </p:nvSpPr>
          <p:spPr>
            <a:xfrm>
              <a:off x="3875979" y="3487600"/>
              <a:ext cx="200644" cy="23955"/>
            </a:xfrm>
            <a:prstGeom prst="rect">
              <a:avLst/>
            </a:prstGeom>
            <a:solidFill>
              <a:srgbClr val="0058AB">
                <a:alpha val="100000"/>
              </a:srgbClr>
            </a:solidFill>
          </p:spPr>
          <p:txBody>
            <a:bodyPr/>
            <a:lstStyle/>
            <a:p/>
          </p:txBody>
        </p:sp>
        <p:sp>
          <p:nvSpPr>
            <p:cNvPr id="59" name="rc59"/>
            <p:cNvSpPr/>
            <p:nvPr/>
          </p:nvSpPr>
          <p:spPr>
            <a:xfrm>
              <a:off x="3875979" y="3511556"/>
              <a:ext cx="200644" cy="11977"/>
            </a:xfrm>
            <a:prstGeom prst="rect">
              <a:avLst/>
            </a:prstGeom>
            <a:solidFill>
              <a:srgbClr val="1CABE2">
                <a:alpha val="100000"/>
              </a:srgbClr>
            </a:solidFill>
          </p:spPr>
          <p:txBody>
            <a:bodyPr/>
            <a:lstStyle/>
            <a:p/>
          </p:txBody>
        </p:sp>
        <p:sp>
          <p:nvSpPr>
            <p:cNvPr id="60" name="rc60"/>
            <p:cNvSpPr/>
            <p:nvPr/>
          </p:nvSpPr>
          <p:spPr>
            <a:xfrm>
              <a:off x="4098916" y="3482469"/>
              <a:ext cx="200644" cy="1202918"/>
            </a:xfrm>
            <a:prstGeom prst="rect">
              <a:avLst/>
            </a:prstGeom>
            <a:solidFill>
              <a:srgbClr val="80BD41">
                <a:alpha val="100000"/>
              </a:srgbClr>
            </a:solidFill>
          </p:spPr>
          <p:txBody>
            <a:bodyPr/>
            <a:lstStyle/>
            <a:p/>
          </p:txBody>
        </p:sp>
        <p:sp>
          <p:nvSpPr>
            <p:cNvPr id="61" name="rc61"/>
            <p:cNvSpPr/>
            <p:nvPr/>
          </p:nvSpPr>
          <p:spPr>
            <a:xfrm>
              <a:off x="4098916" y="3445265"/>
              <a:ext cx="200644" cy="37203"/>
            </a:xfrm>
            <a:prstGeom prst="rect">
              <a:avLst/>
            </a:prstGeom>
            <a:solidFill>
              <a:srgbClr val="0058AB">
                <a:alpha val="100000"/>
              </a:srgbClr>
            </a:solidFill>
          </p:spPr>
          <p:txBody>
            <a:bodyPr/>
            <a:lstStyle/>
            <a:p/>
          </p:txBody>
        </p:sp>
        <p:sp>
          <p:nvSpPr>
            <p:cNvPr id="62" name="rc62"/>
            <p:cNvSpPr/>
            <p:nvPr/>
          </p:nvSpPr>
          <p:spPr>
            <a:xfrm>
              <a:off x="4098916" y="3482469"/>
              <a:ext cx="200644" cy="0"/>
            </a:xfrm>
            <a:prstGeom prst="rect">
              <a:avLst/>
            </a:prstGeom>
            <a:solidFill>
              <a:srgbClr val="1CABE2">
                <a:alpha val="100000"/>
              </a:srgbClr>
            </a:solidFill>
          </p:spPr>
          <p:txBody>
            <a:bodyPr/>
            <a:lstStyle/>
            <a:p/>
          </p:txBody>
        </p:sp>
        <p:sp>
          <p:nvSpPr>
            <p:cNvPr id="63" name="rc63"/>
            <p:cNvSpPr/>
            <p:nvPr/>
          </p:nvSpPr>
          <p:spPr>
            <a:xfrm>
              <a:off x="4321854" y="3459648"/>
              <a:ext cx="200644" cy="1225739"/>
            </a:xfrm>
            <a:prstGeom prst="rect">
              <a:avLst/>
            </a:prstGeom>
            <a:solidFill>
              <a:srgbClr val="80BD41">
                <a:alpha val="100000"/>
              </a:srgbClr>
            </a:solidFill>
          </p:spPr>
          <p:txBody>
            <a:bodyPr/>
            <a:lstStyle/>
            <a:p/>
          </p:txBody>
        </p:sp>
        <p:sp>
          <p:nvSpPr>
            <p:cNvPr id="64" name="rc64"/>
            <p:cNvSpPr/>
            <p:nvPr/>
          </p:nvSpPr>
          <p:spPr>
            <a:xfrm>
              <a:off x="4321854" y="3434632"/>
              <a:ext cx="200644" cy="12507"/>
            </a:xfrm>
            <a:prstGeom prst="rect">
              <a:avLst/>
            </a:prstGeom>
            <a:solidFill>
              <a:srgbClr val="0058AB">
                <a:alpha val="100000"/>
              </a:srgbClr>
            </a:solidFill>
          </p:spPr>
          <p:txBody>
            <a:bodyPr/>
            <a:lstStyle/>
            <a:p/>
          </p:txBody>
        </p:sp>
        <p:sp>
          <p:nvSpPr>
            <p:cNvPr id="65" name="rc65"/>
            <p:cNvSpPr/>
            <p:nvPr/>
          </p:nvSpPr>
          <p:spPr>
            <a:xfrm>
              <a:off x="4321854" y="3447140"/>
              <a:ext cx="200644" cy="12507"/>
            </a:xfrm>
            <a:prstGeom prst="rect">
              <a:avLst/>
            </a:prstGeom>
            <a:solidFill>
              <a:srgbClr val="1CABE2">
                <a:alpha val="100000"/>
              </a:srgbClr>
            </a:solidFill>
          </p:spPr>
          <p:txBody>
            <a:bodyPr/>
            <a:lstStyle/>
            <a:p/>
          </p:txBody>
        </p:sp>
        <p:sp>
          <p:nvSpPr>
            <p:cNvPr id="66" name="rc66"/>
            <p:cNvSpPr/>
            <p:nvPr/>
          </p:nvSpPr>
          <p:spPr>
            <a:xfrm>
              <a:off x="4544792" y="3422368"/>
              <a:ext cx="200644" cy="1263018"/>
            </a:xfrm>
            <a:prstGeom prst="rect">
              <a:avLst/>
            </a:prstGeom>
            <a:solidFill>
              <a:srgbClr val="80BD41">
                <a:alpha val="100000"/>
              </a:srgbClr>
            </a:solidFill>
          </p:spPr>
          <p:txBody>
            <a:bodyPr/>
            <a:lstStyle/>
            <a:p/>
          </p:txBody>
        </p:sp>
        <p:sp>
          <p:nvSpPr>
            <p:cNvPr id="67" name="rc67"/>
            <p:cNvSpPr/>
            <p:nvPr/>
          </p:nvSpPr>
          <p:spPr>
            <a:xfrm>
              <a:off x="4544792" y="3369743"/>
              <a:ext cx="200644" cy="39468"/>
            </a:xfrm>
            <a:prstGeom prst="rect">
              <a:avLst/>
            </a:prstGeom>
            <a:solidFill>
              <a:srgbClr val="0058AB">
                <a:alpha val="100000"/>
              </a:srgbClr>
            </a:solidFill>
          </p:spPr>
          <p:txBody>
            <a:bodyPr/>
            <a:lstStyle/>
            <a:p/>
          </p:txBody>
        </p:sp>
        <p:sp>
          <p:nvSpPr>
            <p:cNvPr id="68" name="rc68"/>
            <p:cNvSpPr/>
            <p:nvPr/>
          </p:nvSpPr>
          <p:spPr>
            <a:xfrm>
              <a:off x="4544792" y="3409212"/>
              <a:ext cx="200644" cy="13156"/>
            </a:xfrm>
            <a:prstGeom prst="rect">
              <a:avLst/>
            </a:prstGeom>
            <a:solidFill>
              <a:srgbClr val="1CABE2">
                <a:alpha val="100000"/>
              </a:srgbClr>
            </a:solidFill>
          </p:spPr>
          <p:txBody>
            <a:bodyPr/>
            <a:lstStyle/>
            <a:p/>
          </p:txBody>
        </p:sp>
        <p:sp>
          <p:nvSpPr>
            <p:cNvPr id="69" name="rc69"/>
            <p:cNvSpPr/>
            <p:nvPr/>
          </p:nvSpPr>
          <p:spPr>
            <a:xfrm>
              <a:off x="4767730" y="3389916"/>
              <a:ext cx="200644" cy="1295470"/>
            </a:xfrm>
            <a:prstGeom prst="rect">
              <a:avLst/>
            </a:prstGeom>
            <a:solidFill>
              <a:srgbClr val="80BD41">
                <a:alpha val="100000"/>
              </a:srgbClr>
            </a:solidFill>
          </p:spPr>
          <p:txBody>
            <a:bodyPr/>
            <a:lstStyle/>
            <a:p/>
          </p:txBody>
        </p:sp>
        <p:sp>
          <p:nvSpPr>
            <p:cNvPr id="70" name="rc70"/>
            <p:cNvSpPr/>
            <p:nvPr/>
          </p:nvSpPr>
          <p:spPr>
            <a:xfrm>
              <a:off x="4767730" y="3349850"/>
              <a:ext cx="200644" cy="26710"/>
            </a:xfrm>
            <a:prstGeom prst="rect">
              <a:avLst/>
            </a:prstGeom>
            <a:solidFill>
              <a:srgbClr val="0058AB">
                <a:alpha val="100000"/>
              </a:srgbClr>
            </a:solidFill>
          </p:spPr>
          <p:txBody>
            <a:bodyPr/>
            <a:lstStyle/>
            <a:p/>
          </p:txBody>
        </p:sp>
        <p:sp>
          <p:nvSpPr>
            <p:cNvPr id="71" name="rc71"/>
            <p:cNvSpPr/>
            <p:nvPr/>
          </p:nvSpPr>
          <p:spPr>
            <a:xfrm>
              <a:off x="4767730" y="3376561"/>
              <a:ext cx="200644" cy="13355"/>
            </a:xfrm>
            <a:prstGeom prst="rect">
              <a:avLst/>
            </a:prstGeom>
            <a:solidFill>
              <a:srgbClr val="1CABE2">
                <a:alpha val="100000"/>
              </a:srgbClr>
            </a:solidFill>
          </p:spPr>
          <p:txBody>
            <a:bodyPr/>
            <a:lstStyle/>
            <a:p/>
          </p:txBody>
        </p:sp>
        <p:sp>
          <p:nvSpPr>
            <p:cNvPr id="72" name="rc72"/>
            <p:cNvSpPr/>
            <p:nvPr/>
          </p:nvSpPr>
          <p:spPr>
            <a:xfrm>
              <a:off x="4990668" y="3365010"/>
              <a:ext cx="200644" cy="1320376"/>
            </a:xfrm>
            <a:prstGeom prst="rect">
              <a:avLst/>
            </a:prstGeom>
            <a:solidFill>
              <a:srgbClr val="80BD41">
                <a:alpha val="100000"/>
              </a:srgbClr>
            </a:solidFill>
          </p:spPr>
          <p:txBody>
            <a:bodyPr/>
            <a:lstStyle/>
            <a:p/>
          </p:txBody>
        </p:sp>
        <p:sp>
          <p:nvSpPr>
            <p:cNvPr id="73" name="rc73"/>
            <p:cNvSpPr/>
            <p:nvPr/>
          </p:nvSpPr>
          <p:spPr>
            <a:xfrm>
              <a:off x="4990668" y="3338064"/>
              <a:ext cx="200644" cy="13472"/>
            </a:xfrm>
            <a:prstGeom prst="rect">
              <a:avLst/>
            </a:prstGeom>
            <a:solidFill>
              <a:srgbClr val="0058AB">
                <a:alpha val="100000"/>
              </a:srgbClr>
            </a:solidFill>
          </p:spPr>
          <p:txBody>
            <a:bodyPr/>
            <a:lstStyle/>
            <a:p/>
          </p:txBody>
        </p:sp>
        <p:sp>
          <p:nvSpPr>
            <p:cNvPr id="74" name="rc74"/>
            <p:cNvSpPr/>
            <p:nvPr/>
          </p:nvSpPr>
          <p:spPr>
            <a:xfrm>
              <a:off x="4990668" y="3351536"/>
              <a:ext cx="200644" cy="13473"/>
            </a:xfrm>
            <a:prstGeom prst="rect">
              <a:avLst/>
            </a:prstGeom>
            <a:solidFill>
              <a:srgbClr val="1CABE2">
                <a:alpha val="100000"/>
              </a:srgbClr>
            </a:solidFill>
          </p:spPr>
          <p:txBody>
            <a:bodyPr/>
            <a:lstStyle/>
            <a:p/>
          </p:txBody>
        </p:sp>
        <p:sp>
          <p:nvSpPr>
            <p:cNvPr id="75" name="rc75"/>
            <p:cNvSpPr/>
            <p:nvPr/>
          </p:nvSpPr>
          <p:spPr>
            <a:xfrm>
              <a:off x="5213606" y="3398978"/>
              <a:ext cx="200644" cy="1286408"/>
            </a:xfrm>
            <a:prstGeom prst="rect">
              <a:avLst/>
            </a:prstGeom>
            <a:solidFill>
              <a:srgbClr val="80BD41">
                <a:alpha val="100000"/>
              </a:srgbClr>
            </a:solidFill>
          </p:spPr>
          <p:txBody>
            <a:bodyPr/>
            <a:lstStyle/>
            <a:p/>
          </p:txBody>
        </p:sp>
        <p:sp>
          <p:nvSpPr>
            <p:cNvPr id="76" name="rc76"/>
            <p:cNvSpPr/>
            <p:nvPr/>
          </p:nvSpPr>
          <p:spPr>
            <a:xfrm>
              <a:off x="5213606" y="3345378"/>
              <a:ext cx="200644" cy="26800"/>
            </a:xfrm>
            <a:prstGeom prst="rect">
              <a:avLst/>
            </a:prstGeom>
            <a:solidFill>
              <a:srgbClr val="0058AB">
                <a:alpha val="100000"/>
              </a:srgbClr>
            </a:solidFill>
          </p:spPr>
          <p:txBody>
            <a:bodyPr/>
            <a:lstStyle/>
            <a:p/>
          </p:txBody>
        </p:sp>
        <p:sp>
          <p:nvSpPr>
            <p:cNvPr id="77" name="rc77"/>
            <p:cNvSpPr/>
            <p:nvPr/>
          </p:nvSpPr>
          <p:spPr>
            <a:xfrm>
              <a:off x="5213606" y="3372178"/>
              <a:ext cx="200644" cy="26800"/>
            </a:xfrm>
            <a:prstGeom prst="rect">
              <a:avLst/>
            </a:prstGeom>
            <a:solidFill>
              <a:srgbClr val="1CABE2">
                <a:alpha val="100000"/>
              </a:srgbClr>
            </a:solidFill>
          </p:spPr>
          <p:txBody>
            <a:bodyPr/>
            <a:lstStyle/>
            <a:p/>
          </p:txBody>
        </p:sp>
        <p:sp>
          <p:nvSpPr>
            <p:cNvPr id="78" name="rc78"/>
            <p:cNvSpPr/>
            <p:nvPr/>
          </p:nvSpPr>
          <p:spPr>
            <a:xfrm>
              <a:off x="5436544" y="3400115"/>
              <a:ext cx="200644" cy="1285272"/>
            </a:xfrm>
            <a:prstGeom prst="rect">
              <a:avLst/>
            </a:prstGeom>
            <a:solidFill>
              <a:srgbClr val="80BD41">
                <a:alpha val="100000"/>
              </a:srgbClr>
            </a:solidFill>
          </p:spPr>
          <p:txBody>
            <a:bodyPr/>
            <a:lstStyle/>
            <a:p/>
          </p:txBody>
        </p:sp>
        <p:sp>
          <p:nvSpPr>
            <p:cNvPr id="79" name="rc79"/>
            <p:cNvSpPr/>
            <p:nvPr/>
          </p:nvSpPr>
          <p:spPr>
            <a:xfrm>
              <a:off x="5436544" y="3373884"/>
              <a:ext cx="200644" cy="13114"/>
            </a:xfrm>
            <a:prstGeom prst="rect">
              <a:avLst/>
            </a:prstGeom>
            <a:solidFill>
              <a:srgbClr val="0058AB">
                <a:alpha val="100000"/>
              </a:srgbClr>
            </a:solidFill>
          </p:spPr>
          <p:txBody>
            <a:bodyPr/>
            <a:lstStyle/>
            <a:p/>
          </p:txBody>
        </p:sp>
        <p:sp>
          <p:nvSpPr>
            <p:cNvPr id="80" name="rc80"/>
            <p:cNvSpPr/>
            <p:nvPr/>
          </p:nvSpPr>
          <p:spPr>
            <a:xfrm>
              <a:off x="5436544" y="3386999"/>
              <a:ext cx="200644" cy="13115"/>
            </a:xfrm>
            <a:prstGeom prst="rect">
              <a:avLst/>
            </a:prstGeom>
            <a:solidFill>
              <a:srgbClr val="1CABE2">
                <a:alpha val="100000"/>
              </a:srgbClr>
            </a:solidFill>
          </p:spPr>
          <p:txBody>
            <a:bodyPr/>
            <a:lstStyle/>
            <a:p/>
          </p:txBody>
        </p:sp>
        <p:sp>
          <p:nvSpPr>
            <p:cNvPr id="81" name="rc81"/>
            <p:cNvSpPr/>
            <p:nvPr/>
          </p:nvSpPr>
          <p:spPr>
            <a:xfrm>
              <a:off x="5659482" y="3456876"/>
              <a:ext cx="200644" cy="1228510"/>
            </a:xfrm>
            <a:prstGeom prst="rect">
              <a:avLst/>
            </a:prstGeom>
            <a:solidFill>
              <a:srgbClr val="80BD41">
                <a:alpha val="100000"/>
              </a:srgbClr>
            </a:solidFill>
          </p:spPr>
          <p:txBody>
            <a:bodyPr/>
            <a:lstStyle/>
            <a:p/>
          </p:txBody>
        </p:sp>
        <p:sp>
          <p:nvSpPr>
            <p:cNvPr id="82" name="rc82"/>
            <p:cNvSpPr/>
            <p:nvPr/>
          </p:nvSpPr>
          <p:spPr>
            <a:xfrm>
              <a:off x="5659482" y="3444467"/>
              <a:ext cx="200644" cy="12409"/>
            </a:xfrm>
            <a:prstGeom prst="rect">
              <a:avLst/>
            </a:prstGeom>
            <a:solidFill>
              <a:srgbClr val="0058AB">
                <a:alpha val="100000"/>
              </a:srgbClr>
            </a:solidFill>
          </p:spPr>
          <p:txBody>
            <a:bodyPr/>
            <a:lstStyle/>
            <a:p/>
          </p:txBody>
        </p:sp>
        <p:sp>
          <p:nvSpPr>
            <p:cNvPr id="83" name="rc83"/>
            <p:cNvSpPr/>
            <p:nvPr/>
          </p:nvSpPr>
          <p:spPr>
            <a:xfrm>
              <a:off x="5659482" y="3456876"/>
              <a:ext cx="200644" cy="0"/>
            </a:xfrm>
            <a:prstGeom prst="rect">
              <a:avLst/>
            </a:prstGeom>
            <a:solidFill>
              <a:srgbClr val="1CABE2">
                <a:alpha val="100000"/>
              </a:srgbClr>
            </a:solidFill>
          </p:spPr>
          <p:txBody>
            <a:bodyPr/>
            <a:lstStyle/>
            <a:p/>
          </p:txBody>
        </p:sp>
        <p:sp>
          <p:nvSpPr>
            <p:cNvPr id="84" name="rc84"/>
            <p:cNvSpPr/>
            <p:nvPr/>
          </p:nvSpPr>
          <p:spPr>
            <a:xfrm>
              <a:off x="5882419" y="3557124"/>
              <a:ext cx="200644" cy="1128262"/>
            </a:xfrm>
            <a:prstGeom prst="rect">
              <a:avLst/>
            </a:prstGeom>
            <a:solidFill>
              <a:srgbClr val="80BD41">
                <a:alpha val="100000"/>
              </a:srgbClr>
            </a:solidFill>
          </p:spPr>
          <p:txBody>
            <a:bodyPr/>
            <a:lstStyle/>
            <a:p/>
          </p:txBody>
        </p:sp>
        <p:sp>
          <p:nvSpPr>
            <p:cNvPr id="85" name="rc85"/>
            <p:cNvSpPr/>
            <p:nvPr/>
          </p:nvSpPr>
          <p:spPr>
            <a:xfrm>
              <a:off x="5882419" y="3534099"/>
              <a:ext cx="200644" cy="23025"/>
            </a:xfrm>
            <a:prstGeom prst="rect">
              <a:avLst/>
            </a:prstGeom>
            <a:solidFill>
              <a:srgbClr val="0058AB">
                <a:alpha val="100000"/>
              </a:srgbClr>
            </a:solidFill>
          </p:spPr>
          <p:txBody>
            <a:bodyPr/>
            <a:lstStyle/>
            <a:p/>
          </p:txBody>
        </p:sp>
        <p:sp>
          <p:nvSpPr>
            <p:cNvPr id="86" name="rc86"/>
            <p:cNvSpPr/>
            <p:nvPr/>
          </p:nvSpPr>
          <p:spPr>
            <a:xfrm>
              <a:off x="5882419" y="3557124"/>
              <a:ext cx="200644" cy="0"/>
            </a:xfrm>
            <a:prstGeom prst="rect">
              <a:avLst/>
            </a:prstGeom>
            <a:solidFill>
              <a:srgbClr val="1CABE2">
                <a:alpha val="100000"/>
              </a:srgbClr>
            </a:solidFill>
          </p:spPr>
          <p:txBody>
            <a:bodyPr/>
            <a:lstStyle/>
            <a:p/>
          </p:txBody>
        </p:sp>
        <p:sp>
          <p:nvSpPr>
            <p:cNvPr id="87" name="rc87"/>
            <p:cNvSpPr/>
            <p:nvPr/>
          </p:nvSpPr>
          <p:spPr>
            <a:xfrm>
              <a:off x="6105357" y="3638845"/>
              <a:ext cx="200644" cy="1046541"/>
            </a:xfrm>
            <a:prstGeom prst="rect">
              <a:avLst/>
            </a:prstGeom>
            <a:solidFill>
              <a:srgbClr val="80BD41">
                <a:alpha val="100000"/>
              </a:srgbClr>
            </a:solidFill>
          </p:spPr>
          <p:txBody>
            <a:bodyPr/>
            <a:lstStyle/>
            <a:p/>
          </p:txBody>
        </p:sp>
        <p:sp>
          <p:nvSpPr>
            <p:cNvPr id="88" name="rc88"/>
            <p:cNvSpPr/>
            <p:nvPr/>
          </p:nvSpPr>
          <p:spPr>
            <a:xfrm>
              <a:off x="6105357" y="3583764"/>
              <a:ext cx="200644" cy="55081"/>
            </a:xfrm>
            <a:prstGeom prst="rect">
              <a:avLst/>
            </a:prstGeom>
            <a:solidFill>
              <a:srgbClr val="0058AB">
                <a:alpha val="100000"/>
              </a:srgbClr>
            </a:solidFill>
          </p:spPr>
          <p:txBody>
            <a:bodyPr/>
            <a:lstStyle/>
            <a:p/>
          </p:txBody>
        </p:sp>
        <p:sp>
          <p:nvSpPr>
            <p:cNvPr id="89" name="rc89"/>
            <p:cNvSpPr/>
            <p:nvPr/>
          </p:nvSpPr>
          <p:spPr>
            <a:xfrm>
              <a:off x="6105357" y="3638845"/>
              <a:ext cx="200644" cy="0"/>
            </a:xfrm>
            <a:prstGeom prst="rect">
              <a:avLst/>
            </a:prstGeom>
            <a:solidFill>
              <a:srgbClr val="1CABE2">
                <a:alpha val="100000"/>
              </a:srgbClr>
            </a:solidFill>
          </p:spPr>
          <p:txBody>
            <a:bodyPr/>
            <a:lstStyle/>
            <a:p/>
          </p:txBody>
        </p:sp>
        <p:sp>
          <p:nvSpPr>
            <p:cNvPr id="90" name="rc90"/>
            <p:cNvSpPr/>
            <p:nvPr/>
          </p:nvSpPr>
          <p:spPr>
            <a:xfrm>
              <a:off x="6328295" y="3655445"/>
              <a:ext cx="200644" cy="1029941"/>
            </a:xfrm>
            <a:prstGeom prst="rect">
              <a:avLst/>
            </a:prstGeom>
            <a:solidFill>
              <a:srgbClr val="80BD41">
                <a:alpha val="100000"/>
              </a:srgbClr>
            </a:solidFill>
          </p:spPr>
          <p:txBody>
            <a:bodyPr/>
            <a:lstStyle/>
            <a:p/>
          </p:txBody>
        </p:sp>
        <p:sp>
          <p:nvSpPr>
            <p:cNvPr id="91" name="rc91"/>
            <p:cNvSpPr/>
            <p:nvPr/>
          </p:nvSpPr>
          <p:spPr>
            <a:xfrm>
              <a:off x="6328295" y="3645041"/>
              <a:ext cx="200644" cy="10403"/>
            </a:xfrm>
            <a:prstGeom prst="rect">
              <a:avLst/>
            </a:prstGeom>
            <a:solidFill>
              <a:srgbClr val="0058AB">
                <a:alpha val="100000"/>
              </a:srgbClr>
            </a:solidFill>
          </p:spPr>
          <p:txBody>
            <a:bodyPr/>
            <a:lstStyle/>
            <a:p/>
          </p:txBody>
        </p:sp>
        <p:sp>
          <p:nvSpPr>
            <p:cNvPr id="92" name="rc92"/>
            <p:cNvSpPr/>
            <p:nvPr/>
          </p:nvSpPr>
          <p:spPr>
            <a:xfrm>
              <a:off x="6328295" y="3655445"/>
              <a:ext cx="200644" cy="0"/>
            </a:xfrm>
            <a:prstGeom prst="rect">
              <a:avLst/>
            </a:prstGeom>
            <a:solidFill>
              <a:srgbClr val="1CABE2">
                <a:alpha val="100000"/>
              </a:srgbClr>
            </a:solidFill>
          </p:spPr>
          <p:txBody>
            <a:bodyPr/>
            <a:lstStyle/>
            <a:p/>
          </p:txBody>
        </p:sp>
        <p:sp>
          <p:nvSpPr>
            <p:cNvPr id="93" name="rc93"/>
            <p:cNvSpPr/>
            <p:nvPr/>
          </p:nvSpPr>
          <p:spPr>
            <a:xfrm>
              <a:off x="6551233" y="3663059"/>
              <a:ext cx="200644" cy="1022328"/>
            </a:xfrm>
            <a:prstGeom prst="rect">
              <a:avLst/>
            </a:prstGeom>
            <a:solidFill>
              <a:srgbClr val="80BD41">
                <a:alpha val="100000"/>
              </a:srgbClr>
            </a:solidFill>
          </p:spPr>
          <p:txBody>
            <a:bodyPr/>
            <a:lstStyle/>
            <a:p/>
          </p:txBody>
        </p:sp>
        <p:sp>
          <p:nvSpPr>
            <p:cNvPr id="94" name="rc94"/>
            <p:cNvSpPr/>
            <p:nvPr/>
          </p:nvSpPr>
          <p:spPr>
            <a:xfrm>
              <a:off x="6551233" y="3652732"/>
              <a:ext cx="200644" cy="10326"/>
            </a:xfrm>
            <a:prstGeom prst="rect">
              <a:avLst/>
            </a:prstGeom>
            <a:solidFill>
              <a:srgbClr val="0058AB">
                <a:alpha val="100000"/>
              </a:srgbClr>
            </a:solidFill>
          </p:spPr>
          <p:txBody>
            <a:bodyPr/>
            <a:lstStyle/>
            <a:p/>
          </p:txBody>
        </p:sp>
        <p:sp>
          <p:nvSpPr>
            <p:cNvPr id="95" name="rc95"/>
            <p:cNvSpPr/>
            <p:nvPr/>
          </p:nvSpPr>
          <p:spPr>
            <a:xfrm>
              <a:off x="6551233" y="3663059"/>
              <a:ext cx="200644" cy="0"/>
            </a:xfrm>
            <a:prstGeom prst="rect">
              <a:avLst/>
            </a:prstGeom>
            <a:solidFill>
              <a:srgbClr val="1CABE2">
                <a:alpha val="100000"/>
              </a:srgbClr>
            </a:solidFill>
          </p:spPr>
          <p:txBody>
            <a:bodyPr/>
            <a:lstStyle/>
            <a:p/>
          </p:txBody>
        </p:sp>
        <p:sp>
          <p:nvSpPr>
            <p:cNvPr id="96" name="rc96"/>
            <p:cNvSpPr/>
            <p:nvPr/>
          </p:nvSpPr>
          <p:spPr>
            <a:xfrm>
              <a:off x="6774171" y="3704964"/>
              <a:ext cx="200644" cy="980422"/>
            </a:xfrm>
            <a:prstGeom prst="rect">
              <a:avLst/>
            </a:prstGeom>
            <a:solidFill>
              <a:srgbClr val="80BD41">
                <a:alpha val="100000"/>
              </a:srgbClr>
            </a:solidFill>
          </p:spPr>
          <p:txBody>
            <a:bodyPr/>
            <a:lstStyle/>
            <a:p/>
          </p:txBody>
        </p:sp>
        <p:sp>
          <p:nvSpPr>
            <p:cNvPr id="97" name="rc97"/>
            <p:cNvSpPr/>
            <p:nvPr/>
          </p:nvSpPr>
          <p:spPr>
            <a:xfrm>
              <a:off x="6774171" y="3664113"/>
              <a:ext cx="200644" cy="40850"/>
            </a:xfrm>
            <a:prstGeom prst="rect">
              <a:avLst/>
            </a:prstGeom>
            <a:solidFill>
              <a:srgbClr val="0058AB">
                <a:alpha val="100000"/>
              </a:srgbClr>
            </a:solidFill>
          </p:spPr>
          <p:txBody>
            <a:bodyPr/>
            <a:lstStyle/>
            <a:p/>
          </p:txBody>
        </p:sp>
        <p:sp>
          <p:nvSpPr>
            <p:cNvPr id="98" name="rc98"/>
            <p:cNvSpPr/>
            <p:nvPr/>
          </p:nvSpPr>
          <p:spPr>
            <a:xfrm>
              <a:off x="6774171" y="3704964"/>
              <a:ext cx="200644" cy="0"/>
            </a:xfrm>
            <a:prstGeom prst="rect">
              <a:avLst/>
            </a:prstGeom>
            <a:solidFill>
              <a:srgbClr val="1CABE2">
                <a:alpha val="100000"/>
              </a:srgbClr>
            </a:solidFill>
          </p:spPr>
          <p:txBody>
            <a:bodyPr/>
            <a:lstStyle/>
            <a:p/>
          </p:txBody>
        </p:sp>
        <p:sp>
          <p:nvSpPr>
            <p:cNvPr id="99" name="rc99"/>
            <p:cNvSpPr/>
            <p:nvPr/>
          </p:nvSpPr>
          <p:spPr>
            <a:xfrm>
              <a:off x="6997109" y="3731326"/>
              <a:ext cx="200644" cy="954060"/>
            </a:xfrm>
            <a:prstGeom prst="rect">
              <a:avLst/>
            </a:prstGeom>
            <a:solidFill>
              <a:srgbClr val="80BD41">
                <a:alpha val="100000"/>
              </a:srgbClr>
            </a:solidFill>
          </p:spPr>
          <p:txBody>
            <a:bodyPr/>
            <a:lstStyle/>
            <a:p/>
          </p:txBody>
        </p:sp>
        <p:sp>
          <p:nvSpPr>
            <p:cNvPr id="100" name="rc100"/>
            <p:cNvSpPr/>
            <p:nvPr/>
          </p:nvSpPr>
          <p:spPr>
            <a:xfrm>
              <a:off x="6997109" y="3670429"/>
              <a:ext cx="200644" cy="60897"/>
            </a:xfrm>
            <a:prstGeom prst="rect">
              <a:avLst/>
            </a:prstGeom>
            <a:solidFill>
              <a:srgbClr val="0058AB">
                <a:alpha val="100000"/>
              </a:srgbClr>
            </a:solidFill>
          </p:spPr>
          <p:txBody>
            <a:bodyPr/>
            <a:lstStyle/>
            <a:p/>
          </p:txBody>
        </p:sp>
        <p:sp>
          <p:nvSpPr>
            <p:cNvPr id="101" name="rc101"/>
            <p:cNvSpPr/>
            <p:nvPr/>
          </p:nvSpPr>
          <p:spPr>
            <a:xfrm>
              <a:off x="6997109" y="3731326"/>
              <a:ext cx="200644" cy="0"/>
            </a:xfrm>
            <a:prstGeom prst="rect">
              <a:avLst/>
            </a:prstGeom>
            <a:solidFill>
              <a:srgbClr val="1CABE2">
                <a:alpha val="100000"/>
              </a:srgbClr>
            </a:solidFill>
          </p:spPr>
          <p:txBody>
            <a:bodyPr/>
            <a:lstStyle/>
            <a:p/>
          </p:txBody>
        </p:sp>
        <p:sp>
          <p:nvSpPr>
            <p:cNvPr id="102" name="rc102"/>
            <p:cNvSpPr/>
            <p:nvPr/>
          </p:nvSpPr>
          <p:spPr>
            <a:xfrm>
              <a:off x="7220047" y="3677050"/>
              <a:ext cx="200644" cy="38567"/>
            </a:xfrm>
            <a:prstGeom prst="rect">
              <a:avLst/>
            </a:prstGeom>
            <a:solidFill>
              <a:srgbClr val="F26A21">
                <a:alpha val="100000"/>
              </a:srgbClr>
            </a:solidFill>
          </p:spPr>
          <p:txBody>
            <a:bodyPr/>
            <a:lstStyle/>
            <a:p/>
          </p:txBody>
        </p:sp>
        <p:sp>
          <p:nvSpPr>
            <p:cNvPr id="103" name="rc103"/>
            <p:cNvSpPr/>
            <p:nvPr/>
          </p:nvSpPr>
          <p:spPr>
            <a:xfrm>
              <a:off x="7220047" y="3715618"/>
              <a:ext cx="200644" cy="969768"/>
            </a:xfrm>
            <a:prstGeom prst="rect">
              <a:avLst/>
            </a:prstGeom>
            <a:solidFill>
              <a:srgbClr val="FFC20E">
                <a:alpha val="100000"/>
              </a:srgbClr>
            </a:solidFill>
          </p:spPr>
          <p:txBody>
            <a:bodyPr/>
            <a:lstStyle/>
            <a:p/>
          </p:txBody>
        </p:sp>
        <p:sp>
          <p:nvSpPr>
            <p:cNvPr id="104" name="rc104"/>
            <p:cNvSpPr/>
            <p:nvPr/>
          </p:nvSpPr>
          <p:spPr>
            <a:xfrm>
              <a:off x="7442985" y="3686124"/>
              <a:ext cx="200644" cy="24425"/>
            </a:xfrm>
            <a:prstGeom prst="rect">
              <a:avLst/>
            </a:prstGeom>
            <a:solidFill>
              <a:srgbClr val="F26A21">
                <a:alpha val="100000"/>
              </a:srgbClr>
            </a:solidFill>
          </p:spPr>
          <p:txBody>
            <a:bodyPr/>
            <a:lstStyle/>
            <a:p/>
          </p:txBody>
        </p:sp>
        <p:sp>
          <p:nvSpPr>
            <p:cNvPr id="105" name="rc105"/>
            <p:cNvSpPr/>
            <p:nvPr/>
          </p:nvSpPr>
          <p:spPr>
            <a:xfrm>
              <a:off x="7442985" y="3710550"/>
              <a:ext cx="200644" cy="974836"/>
            </a:xfrm>
            <a:prstGeom prst="rect">
              <a:avLst/>
            </a:prstGeom>
            <a:solidFill>
              <a:srgbClr val="FFC20E">
                <a:alpha val="100000"/>
              </a:srgbClr>
            </a:solidFill>
          </p:spPr>
          <p:txBody>
            <a:bodyPr/>
            <a:lstStyle/>
            <a:p/>
          </p:txBody>
        </p:sp>
        <p:sp>
          <p:nvSpPr>
            <p:cNvPr id="106" name="rc106"/>
            <p:cNvSpPr/>
            <p:nvPr/>
          </p:nvSpPr>
          <p:spPr>
            <a:xfrm>
              <a:off x="7665922" y="3693535"/>
              <a:ext cx="200644" cy="15469"/>
            </a:xfrm>
            <a:prstGeom prst="rect">
              <a:avLst/>
            </a:prstGeom>
            <a:solidFill>
              <a:srgbClr val="F26A21">
                <a:alpha val="100000"/>
              </a:srgbClr>
            </a:solidFill>
          </p:spPr>
          <p:txBody>
            <a:bodyPr/>
            <a:lstStyle/>
            <a:p/>
          </p:txBody>
        </p:sp>
        <p:sp>
          <p:nvSpPr>
            <p:cNvPr id="107" name="rc107"/>
            <p:cNvSpPr/>
            <p:nvPr/>
          </p:nvSpPr>
          <p:spPr>
            <a:xfrm>
              <a:off x="7665922" y="3709004"/>
              <a:ext cx="200644" cy="976382"/>
            </a:xfrm>
            <a:prstGeom prst="rect">
              <a:avLst/>
            </a:prstGeom>
            <a:solidFill>
              <a:srgbClr val="FFC20E">
                <a:alpha val="100000"/>
              </a:srgbClr>
            </a:solidFill>
          </p:spPr>
          <p:txBody>
            <a:bodyPr/>
            <a:lstStyle/>
            <a:p/>
          </p:txBody>
        </p:sp>
        <p:sp>
          <p:nvSpPr>
            <p:cNvPr id="108" name="rc108"/>
            <p:cNvSpPr/>
            <p:nvPr/>
          </p:nvSpPr>
          <p:spPr>
            <a:xfrm>
              <a:off x="7888860" y="3702759"/>
              <a:ext cx="200644" cy="9797"/>
            </a:xfrm>
            <a:prstGeom prst="rect">
              <a:avLst/>
            </a:prstGeom>
            <a:solidFill>
              <a:srgbClr val="F26A21">
                <a:alpha val="100000"/>
              </a:srgbClr>
            </a:solidFill>
          </p:spPr>
          <p:txBody>
            <a:bodyPr/>
            <a:lstStyle/>
            <a:p/>
          </p:txBody>
        </p:sp>
        <p:sp>
          <p:nvSpPr>
            <p:cNvPr id="109" name="rc109"/>
            <p:cNvSpPr/>
            <p:nvPr/>
          </p:nvSpPr>
          <p:spPr>
            <a:xfrm>
              <a:off x="7888860" y="3712556"/>
              <a:ext cx="200644" cy="972830"/>
            </a:xfrm>
            <a:prstGeom prst="rect">
              <a:avLst/>
            </a:prstGeom>
            <a:solidFill>
              <a:srgbClr val="FFC20E">
                <a:alpha val="100000"/>
              </a:srgbClr>
            </a:solidFill>
          </p:spPr>
          <p:txBody>
            <a:bodyPr/>
            <a:lstStyle/>
            <a:p/>
          </p:txBody>
        </p:sp>
        <p:sp>
          <p:nvSpPr>
            <p:cNvPr id="110" name="rc110"/>
            <p:cNvSpPr/>
            <p:nvPr/>
          </p:nvSpPr>
          <p:spPr>
            <a:xfrm>
              <a:off x="8111798" y="3711763"/>
              <a:ext cx="200644" cy="6204"/>
            </a:xfrm>
            <a:prstGeom prst="rect">
              <a:avLst/>
            </a:prstGeom>
            <a:solidFill>
              <a:srgbClr val="F26A21">
                <a:alpha val="100000"/>
              </a:srgbClr>
            </a:solidFill>
          </p:spPr>
          <p:txBody>
            <a:bodyPr/>
            <a:lstStyle/>
            <a:p/>
          </p:txBody>
        </p:sp>
        <p:sp>
          <p:nvSpPr>
            <p:cNvPr id="111" name="rc111"/>
            <p:cNvSpPr/>
            <p:nvPr/>
          </p:nvSpPr>
          <p:spPr>
            <a:xfrm>
              <a:off x="8111798" y="3717968"/>
              <a:ext cx="200644" cy="967418"/>
            </a:xfrm>
            <a:prstGeom prst="rect">
              <a:avLst/>
            </a:prstGeom>
            <a:solidFill>
              <a:srgbClr val="FFC20E">
                <a:alpha val="100000"/>
              </a:srgbClr>
            </a:solidFill>
          </p:spPr>
          <p:txBody>
            <a:bodyPr/>
            <a:lstStyle/>
            <a:p/>
          </p:txBody>
        </p:sp>
        <p:sp>
          <p:nvSpPr>
            <p:cNvPr id="112" name="pl112"/>
            <p:cNvSpPr/>
            <p:nvPr/>
          </p:nvSpPr>
          <p:spPr>
            <a:xfrm>
              <a:off x="1523984" y="2071041"/>
              <a:ext cx="5573446" cy="607373"/>
            </a:xfrm>
            <a:custGeom>
              <a:avLst/>
              <a:pathLst>
                <a:path w="5573446" h="607373">
                  <a:moveTo>
                    <a:pt x="0" y="184852"/>
                  </a:moveTo>
                  <a:lnTo>
                    <a:pt x="222937" y="105630"/>
                  </a:lnTo>
                  <a:lnTo>
                    <a:pt x="445875" y="448927"/>
                  </a:lnTo>
                  <a:lnTo>
                    <a:pt x="668813" y="607373"/>
                  </a:lnTo>
                  <a:lnTo>
                    <a:pt x="891751" y="343297"/>
                  </a:lnTo>
                  <a:lnTo>
                    <a:pt x="1114689" y="184852"/>
                  </a:lnTo>
                  <a:lnTo>
                    <a:pt x="1337627" y="184852"/>
                  </a:lnTo>
                  <a:lnTo>
                    <a:pt x="1560565" y="26407"/>
                  </a:lnTo>
                  <a:lnTo>
                    <a:pt x="1783502" y="52815"/>
                  </a:lnTo>
                  <a:lnTo>
                    <a:pt x="2006440" y="52815"/>
                  </a:lnTo>
                  <a:lnTo>
                    <a:pt x="2229378" y="26407"/>
                  </a:lnTo>
                  <a:lnTo>
                    <a:pt x="2452316" y="26407"/>
                  </a:lnTo>
                  <a:lnTo>
                    <a:pt x="2675254" y="52815"/>
                  </a:lnTo>
                  <a:lnTo>
                    <a:pt x="2898192" y="0"/>
                  </a:lnTo>
                  <a:lnTo>
                    <a:pt x="3121130" y="52815"/>
                  </a:lnTo>
                  <a:lnTo>
                    <a:pt x="3344068" y="26407"/>
                  </a:lnTo>
                  <a:lnTo>
                    <a:pt x="3567005" y="0"/>
                  </a:lnTo>
                  <a:lnTo>
                    <a:pt x="3789943" y="26407"/>
                  </a:lnTo>
                  <a:lnTo>
                    <a:pt x="4012881" y="0"/>
                  </a:lnTo>
                  <a:lnTo>
                    <a:pt x="4235819" y="0"/>
                  </a:lnTo>
                  <a:lnTo>
                    <a:pt x="4458757" y="26407"/>
                  </a:lnTo>
                  <a:lnTo>
                    <a:pt x="4681695" y="105630"/>
                  </a:lnTo>
                  <a:lnTo>
                    <a:pt x="4904633" y="0"/>
                  </a:lnTo>
                  <a:lnTo>
                    <a:pt x="5127571" y="0"/>
                  </a:lnTo>
                  <a:lnTo>
                    <a:pt x="5350508" y="79222"/>
                  </a:lnTo>
                  <a:lnTo>
                    <a:pt x="5573446" y="132037"/>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2071041"/>
              <a:ext cx="5573446" cy="818633"/>
            </a:xfrm>
            <a:custGeom>
              <a:avLst/>
              <a:pathLst>
                <a:path w="5573446" h="818633">
                  <a:moveTo>
                    <a:pt x="0" y="369705"/>
                  </a:moveTo>
                  <a:lnTo>
                    <a:pt x="222937" y="290482"/>
                  </a:lnTo>
                  <a:lnTo>
                    <a:pt x="445875" y="554558"/>
                  </a:lnTo>
                  <a:lnTo>
                    <a:pt x="668813" y="818633"/>
                  </a:lnTo>
                  <a:lnTo>
                    <a:pt x="891751" y="369705"/>
                  </a:lnTo>
                  <a:lnTo>
                    <a:pt x="1114689" y="237667"/>
                  </a:lnTo>
                  <a:lnTo>
                    <a:pt x="1337627" y="237667"/>
                  </a:lnTo>
                  <a:lnTo>
                    <a:pt x="1560565" y="79222"/>
                  </a:lnTo>
                  <a:lnTo>
                    <a:pt x="1783502" y="79222"/>
                  </a:lnTo>
                  <a:lnTo>
                    <a:pt x="2006440" y="79222"/>
                  </a:lnTo>
                  <a:lnTo>
                    <a:pt x="2229378" y="52815"/>
                  </a:lnTo>
                  <a:lnTo>
                    <a:pt x="2452316" y="52815"/>
                  </a:lnTo>
                  <a:lnTo>
                    <a:pt x="2675254" y="52815"/>
                  </a:lnTo>
                  <a:lnTo>
                    <a:pt x="2898192" y="26407"/>
                  </a:lnTo>
                  <a:lnTo>
                    <a:pt x="3121130" y="79222"/>
                  </a:lnTo>
                  <a:lnTo>
                    <a:pt x="3344068" y="52815"/>
                  </a:lnTo>
                  <a:lnTo>
                    <a:pt x="3567005" y="26407"/>
                  </a:lnTo>
                  <a:lnTo>
                    <a:pt x="3789943" y="79222"/>
                  </a:lnTo>
                  <a:lnTo>
                    <a:pt x="4012881" y="26407"/>
                  </a:lnTo>
                  <a:lnTo>
                    <a:pt x="4235819" y="0"/>
                  </a:lnTo>
                  <a:lnTo>
                    <a:pt x="4458757" y="26407"/>
                  </a:lnTo>
                  <a:lnTo>
                    <a:pt x="4681695" y="105630"/>
                  </a:lnTo>
                  <a:lnTo>
                    <a:pt x="4904633" y="0"/>
                  </a:lnTo>
                  <a:lnTo>
                    <a:pt x="5127571" y="0"/>
                  </a:lnTo>
                  <a:lnTo>
                    <a:pt x="5350508" y="79222"/>
                  </a:lnTo>
                  <a:lnTo>
                    <a:pt x="5573446" y="132037"/>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5" name="tx115"/>
            <p:cNvSpPr/>
            <p:nvPr/>
          </p:nvSpPr>
          <p:spPr>
            <a:xfrm>
              <a:off x="257034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6" name="tx116"/>
            <p:cNvSpPr/>
            <p:nvPr/>
          </p:nvSpPr>
          <p:spPr>
            <a:xfrm>
              <a:off x="3685034"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4799724"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69147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91441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137351"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63602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8322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80616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702910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1455656"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6" name="tx126"/>
            <p:cNvSpPr/>
            <p:nvPr/>
          </p:nvSpPr>
          <p:spPr>
            <a:xfrm>
              <a:off x="257034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3685034"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4799724"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569147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91441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137351"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6360289"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58322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80616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702910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65693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268592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22891"/>
              <a:ext cx="201456" cy="201456"/>
            </a:xfrm>
            <a:prstGeom prst="rect">
              <a:avLst/>
            </a:prstGeom>
            <a:solidFill>
              <a:srgbClr val="80BD41">
                <a:alpha val="100000"/>
              </a:srgbClr>
            </a:solidFill>
          </p:spPr>
          <p:txBody>
            <a:bodyPr/>
            <a:lstStyle/>
            <a:p/>
          </p:txBody>
        </p:sp>
        <p:sp>
          <p:nvSpPr>
            <p:cNvPr id="161" name="rc161"/>
            <p:cNvSpPr/>
            <p:nvPr/>
          </p:nvSpPr>
          <p:spPr>
            <a:xfrm>
              <a:off x="2665435" y="5522891"/>
              <a:ext cx="201456" cy="201456"/>
            </a:xfrm>
            <a:prstGeom prst="rect">
              <a:avLst/>
            </a:prstGeom>
            <a:solidFill>
              <a:srgbClr val="1CABE2">
                <a:alpha val="100000"/>
              </a:srgbClr>
            </a:solidFill>
          </p:spPr>
          <p:txBody>
            <a:bodyPr/>
            <a:lstStyle/>
            <a:p/>
          </p:txBody>
        </p:sp>
        <p:sp>
          <p:nvSpPr>
            <p:cNvPr id="162" name="rc162"/>
            <p:cNvSpPr/>
            <p:nvPr/>
          </p:nvSpPr>
          <p:spPr>
            <a:xfrm>
              <a:off x="3738259" y="5522891"/>
              <a:ext cx="201456" cy="201456"/>
            </a:xfrm>
            <a:prstGeom prst="rect">
              <a:avLst/>
            </a:prstGeom>
            <a:solidFill>
              <a:srgbClr val="0058AB">
                <a:alpha val="100000"/>
              </a:srgbClr>
            </a:solidFill>
          </p:spPr>
          <p:txBody>
            <a:bodyPr/>
            <a:lstStyle/>
            <a:p/>
          </p:txBody>
        </p:sp>
        <p:sp>
          <p:nvSpPr>
            <p:cNvPr id="163" name="rc163"/>
            <p:cNvSpPr/>
            <p:nvPr/>
          </p:nvSpPr>
          <p:spPr>
            <a:xfrm>
              <a:off x="4733592" y="5522891"/>
              <a:ext cx="201456" cy="201456"/>
            </a:xfrm>
            <a:prstGeom prst="rect">
              <a:avLst/>
            </a:prstGeom>
            <a:solidFill>
              <a:srgbClr val="FFC20E">
                <a:alpha val="100000"/>
              </a:srgbClr>
            </a:solidFill>
          </p:spPr>
          <p:txBody>
            <a:bodyPr/>
            <a:lstStyle/>
            <a:p/>
          </p:txBody>
        </p:sp>
        <p:sp>
          <p:nvSpPr>
            <p:cNvPr id="164" name="rc164"/>
            <p:cNvSpPr/>
            <p:nvPr/>
          </p:nvSpPr>
          <p:spPr>
            <a:xfrm>
              <a:off x="6637725" y="5522891"/>
              <a:ext cx="201455" cy="201456"/>
            </a:xfrm>
            <a:prstGeom prst="rect">
              <a:avLst/>
            </a:prstGeom>
            <a:solidFill>
              <a:srgbClr val="F26A21">
                <a:alpha val="100000"/>
              </a:srgbClr>
            </a:solidFill>
          </p:spPr>
          <p:txBody>
            <a:bodyPr/>
            <a:lstStyle/>
            <a:p/>
          </p:txBody>
        </p:sp>
        <p:sp>
          <p:nvSpPr>
            <p:cNvPr id="165" name="tx165"/>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079223" y="1513317"/>
              <a:ext cx="422169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Turkiye</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Turkiye is projected to have a  decline in the number of surviving infants by 2030. To achieve the IA2030 ZD target, current efforts would be sufficient, however, countries must strengthen beyond the targets.</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Turkiye is on track to halve zero-dose children by 2030, but sustaining progress will require continued strengthening of immunization systems.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0471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41292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2113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95882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6703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77524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3859579"/>
              <a:ext cx="214223" cy="1191032"/>
            </a:xfrm>
            <a:prstGeom prst="rect">
              <a:avLst/>
            </a:prstGeom>
            <a:solidFill>
              <a:srgbClr val="0058AB">
                <a:alpha val="100000"/>
              </a:srgbClr>
            </a:solidFill>
          </p:spPr>
          <p:txBody>
            <a:bodyPr/>
            <a:lstStyle/>
            <a:p/>
          </p:txBody>
        </p:sp>
        <p:sp>
          <p:nvSpPr>
            <p:cNvPr id="40" name="rc40"/>
            <p:cNvSpPr/>
            <p:nvPr/>
          </p:nvSpPr>
          <p:spPr>
            <a:xfrm>
              <a:off x="1589675" y="4324801"/>
              <a:ext cx="214223" cy="725810"/>
            </a:xfrm>
            <a:prstGeom prst="rect">
              <a:avLst/>
            </a:prstGeom>
            <a:solidFill>
              <a:srgbClr val="0058AB">
                <a:alpha val="100000"/>
              </a:srgbClr>
            </a:solidFill>
          </p:spPr>
          <p:txBody>
            <a:bodyPr/>
            <a:lstStyle/>
            <a:p/>
          </p:txBody>
        </p:sp>
        <p:sp>
          <p:nvSpPr>
            <p:cNvPr id="41" name="rc41"/>
            <p:cNvSpPr/>
            <p:nvPr/>
          </p:nvSpPr>
          <p:spPr>
            <a:xfrm>
              <a:off x="1827702" y="2538198"/>
              <a:ext cx="214223" cy="2512413"/>
            </a:xfrm>
            <a:prstGeom prst="rect">
              <a:avLst/>
            </a:prstGeom>
            <a:solidFill>
              <a:srgbClr val="0058AB">
                <a:alpha val="100000"/>
              </a:srgbClr>
            </a:solidFill>
          </p:spPr>
          <p:txBody>
            <a:bodyPr/>
            <a:lstStyle/>
            <a:p/>
          </p:txBody>
        </p:sp>
        <p:sp>
          <p:nvSpPr>
            <p:cNvPr id="42" name="rc42"/>
            <p:cNvSpPr/>
            <p:nvPr/>
          </p:nvSpPr>
          <p:spPr>
            <a:xfrm>
              <a:off x="2065728" y="1757558"/>
              <a:ext cx="214223" cy="3293053"/>
            </a:xfrm>
            <a:prstGeom prst="rect">
              <a:avLst/>
            </a:prstGeom>
            <a:solidFill>
              <a:srgbClr val="0058AB">
                <a:alpha val="100000"/>
              </a:srgbClr>
            </a:solidFill>
          </p:spPr>
          <p:txBody>
            <a:bodyPr/>
            <a:lstStyle/>
            <a:p/>
          </p:txBody>
        </p:sp>
        <p:sp>
          <p:nvSpPr>
            <p:cNvPr id="43" name="rc43"/>
            <p:cNvSpPr/>
            <p:nvPr/>
          </p:nvSpPr>
          <p:spPr>
            <a:xfrm>
              <a:off x="2303754" y="3114772"/>
              <a:ext cx="214223" cy="1935839"/>
            </a:xfrm>
            <a:prstGeom prst="rect">
              <a:avLst/>
            </a:prstGeom>
            <a:solidFill>
              <a:srgbClr val="0058AB">
                <a:alpha val="100000"/>
              </a:srgbClr>
            </a:solidFill>
          </p:spPr>
          <p:txBody>
            <a:bodyPr/>
            <a:lstStyle/>
            <a:p/>
          </p:txBody>
        </p:sp>
        <p:sp>
          <p:nvSpPr>
            <p:cNvPr id="44" name="rc44"/>
            <p:cNvSpPr/>
            <p:nvPr/>
          </p:nvSpPr>
          <p:spPr>
            <a:xfrm>
              <a:off x="2541780" y="3934607"/>
              <a:ext cx="214223" cy="1116004"/>
            </a:xfrm>
            <a:prstGeom prst="rect">
              <a:avLst/>
            </a:prstGeom>
            <a:solidFill>
              <a:srgbClr val="0058AB">
                <a:alpha val="100000"/>
              </a:srgbClr>
            </a:solidFill>
          </p:spPr>
          <p:txBody>
            <a:bodyPr/>
            <a:lstStyle/>
            <a:p/>
          </p:txBody>
        </p:sp>
        <p:sp>
          <p:nvSpPr>
            <p:cNvPr id="45" name="rc45"/>
            <p:cNvSpPr/>
            <p:nvPr/>
          </p:nvSpPr>
          <p:spPr>
            <a:xfrm>
              <a:off x="2779807" y="3927958"/>
              <a:ext cx="214223" cy="1122653"/>
            </a:xfrm>
            <a:prstGeom prst="rect">
              <a:avLst/>
            </a:prstGeom>
            <a:solidFill>
              <a:srgbClr val="0058AB">
                <a:alpha val="100000"/>
              </a:srgbClr>
            </a:solidFill>
          </p:spPr>
          <p:txBody>
            <a:bodyPr/>
            <a:lstStyle/>
            <a:p/>
          </p:txBody>
        </p:sp>
        <p:sp>
          <p:nvSpPr>
            <p:cNvPr id="46" name="rc46"/>
            <p:cNvSpPr/>
            <p:nvPr/>
          </p:nvSpPr>
          <p:spPr>
            <a:xfrm>
              <a:off x="3017833" y="4769858"/>
              <a:ext cx="214223" cy="280753"/>
            </a:xfrm>
            <a:prstGeom prst="rect">
              <a:avLst/>
            </a:prstGeom>
            <a:solidFill>
              <a:srgbClr val="0058AB">
                <a:alpha val="100000"/>
              </a:srgbClr>
            </a:solidFill>
          </p:spPr>
          <p:txBody>
            <a:bodyPr/>
            <a:lstStyle/>
            <a:p/>
          </p:txBody>
        </p:sp>
        <p:sp>
          <p:nvSpPr>
            <p:cNvPr id="47" name="rc47"/>
            <p:cNvSpPr/>
            <p:nvPr/>
          </p:nvSpPr>
          <p:spPr>
            <a:xfrm>
              <a:off x="3255859" y="4631484"/>
              <a:ext cx="214223" cy="419126"/>
            </a:xfrm>
            <a:prstGeom prst="rect">
              <a:avLst/>
            </a:prstGeom>
            <a:solidFill>
              <a:srgbClr val="0058AB">
                <a:alpha val="100000"/>
              </a:srgbClr>
            </a:solidFill>
          </p:spPr>
          <p:txBody>
            <a:bodyPr/>
            <a:lstStyle/>
            <a:p/>
          </p:txBody>
        </p:sp>
        <p:sp>
          <p:nvSpPr>
            <p:cNvPr id="48" name="rc48"/>
            <p:cNvSpPr/>
            <p:nvPr/>
          </p:nvSpPr>
          <p:spPr>
            <a:xfrm>
              <a:off x="3493885" y="4633188"/>
              <a:ext cx="214223" cy="417423"/>
            </a:xfrm>
            <a:prstGeom prst="rect">
              <a:avLst/>
            </a:prstGeom>
            <a:solidFill>
              <a:srgbClr val="0058AB">
                <a:alpha val="100000"/>
              </a:srgbClr>
            </a:solidFill>
          </p:spPr>
          <p:txBody>
            <a:bodyPr/>
            <a:lstStyle/>
            <a:p/>
          </p:txBody>
        </p:sp>
        <p:sp>
          <p:nvSpPr>
            <p:cNvPr id="49" name="rc49"/>
            <p:cNvSpPr/>
            <p:nvPr/>
          </p:nvSpPr>
          <p:spPr>
            <a:xfrm>
              <a:off x="3731911" y="4778931"/>
              <a:ext cx="214223" cy="271680"/>
            </a:xfrm>
            <a:prstGeom prst="rect">
              <a:avLst/>
            </a:prstGeom>
            <a:solidFill>
              <a:srgbClr val="0058AB">
                <a:alpha val="100000"/>
              </a:srgbClr>
            </a:solidFill>
          </p:spPr>
          <p:txBody>
            <a:bodyPr/>
            <a:lstStyle/>
            <a:p/>
          </p:txBody>
        </p:sp>
        <p:sp>
          <p:nvSpPr>
            <p:cNvPr id="50" name="rc50"/>
            <p:cNvSpPr/>
            <p:nvPr/>
          </p:nvSpPr>
          <p:spPr>
            <a:xfrm>
              <a:off x="3969938" y="4781256"/>
              <a:ext cx="214223" cy="269355"/>
            </a:xfrm>
            <a:prstGeom prst="rect">
              <a:avLst/>
            </a:prstGeom>
            <a:solidFill>
              <a:srgbClr val="0058AB">
                <a:alpha val="100000"/>
              </a:srgbClr>
            </a:solidFill>
          </p:spPr>
          <p:txBody>
            <a:bodyPr/>
            <a:lstStyle/>
            <a:p/>
          </p:txBody>
        </p:sp>
        <p:sp>
          <p:nvSpPr>
            <p:cNvPr id="51" name="rc51"/>
            <p:cNvSpPr/>
            <p:nvPr/>
          </p:nvSpPr>
          <p:spPr>
            <a:xfrm>
              <a:off x="4207964" y="4632303"/>
              <a:ext cx="214223" cy="418307"/>
            </a:xfrm>
            <a:prstGeom prst="rect">
              <a:avLst/>
            </a:prstGeom>
            <a:solidFill>
              <a:srgbClr val="0058AB">
                <a:alpha val="100000"/>
              </a:srgbClr>
            </a:solidFill>
          </p:spPr>
          <p:txBody>
            <a:bodyPr/>
            <a:lstStyle/>
            <a:p/>
          </p:txBody>
        </p:sp>
        <p:sp>
          <p:nvSpPr>
            <p:cNvPr id="52" name="rc52"/>
            <p:cNvSpPr/>
            <p:nvPr/>
          </p:nvSpPr>
          <p:spPr>
            <a:xfrm>
              <a:off x="4445990" y="4909978"/>
              <a:ext cx="214223" cy="140633"/>
            </a:xfrm>
            <a:prstGeom prst="rect">
              <a:avLst/>
            </a:prstGeom>
            <a:solidFill>
              <a:srgbClr val="0058AB">
                <a:alpha val="100000"/>
              </a:srgbClr>
            </a:solidFill>
          </p:spPr>
          <p:txBody>
            <a:bodyPr/>
            <a:lstStyle/>
            <a:p/>
          </p:txBody>
        </p:sp>
        <p:sp>
          <p:nvSpPr>
            <p:cNvPr id="53" name="rc53"/>
            <p:cNvSpPr/>
            <p:nvPr/>
          </p:nvSpPr>
          <p:spPr>
            <a:xfrm>
              <a:off x="4684016" y="4606832"/>
              <a:ext cx="214223" cy="443779"/>
            </a:xfrm>
            <a:prstGeom prst="rect">
              <a:avLst/>
            </a:prstGeom>
            <a:solidFill>
              <a:srgbClr val="0058AB">
                <a:alpha val="100000"/>
              </a:srgbClr>
            </a:solidFill>
          </p:spPr>
          <p:txBody>
            <a:bodyPr/>
            <a:lstStyle/>
            <a:p/>
          </p:txBody>
        </p:sp>
        <p:sp>
          <p:nvSpPr>
            <p:cNvPr id="54" name="rc54"/>
            <p:cNvSpPr/>
            <p:nvPr/>
          </p:nvSpPr>
          <p:spPr>
            <a:xfrm>
              <a:off x="4922043" y="4750282"/>
              <a:ext cx="214223" cy="300329"/>
            </a:xfrm>
            <a:prstGeom prst="rect">
              <a:avLst/>
            </a:prstGeom>
            <a:solidFill>
              <a:srgbClr val="0058AB">
                <a:alpha val="100000"/>
              </a:srgbClr>
            </a:solidFill>
          </p:spPr>
          <p:txBody>
            <a:bodyPr/>
            <a:lstStyle/>
            <a:p/>
          </p:txBody>
        </p:sp>
        <p:sp>
          <p:nvSpPr>
            <p:cNvPr id="55" name="rc55"/>
            <p:cNvSpPr/>
            <p:nvPr/>
          </p:nvSpPr>
          <p:spPr>
            <a:xfrm>
              <a:off x="5160069" y="4899126"/>
              <a:ext cx="214223" cy="151485"/>
            </a:xfrm>
            <a:prstGeom prst="rect">
              <a:avLst/>
            </a:prstGeom>
            <a:solidFill>
              <a:srgbClr val="0058AB">
                <a:alpha val="100000"/>
              </a:srgbClr>
            </a:solidFill>
          </p:spPr>
          <p:txBody>
            <a:bodyPr/>
            <a:lstStyle/>
            <a:p/>
          </p:txBody>
        </p:sp>
        <p:sp>
          <p:nvSpPr>
            <p:cNvPr id="56" name="rc56"/>
            <p:cNvSpPr/>
            <p:nvPr/>
          </p:nvSpPr>
          <p:spPr>
            <a:xfrm>
              <a:off x="5398095" y="4749278"/>
              <a:ext cx="214223" cy="301333"/>
            </a:xfrm>
            <a:prstGeom prst="rect">
              <a:avLst/>
            </a:prstGeom>
            <a:solidFill>
              <a:srgbClr val="0058AB">
                <a:alpha val="100000"/>
              </a:srgbClr>
            </a:solidFill>
          </p:spPr>
          <p:txBody>
            <a:bodyPr/>
            <a:lstStyle/>
            <a:p/>
          </p:txBody>
        </p:sp>
        <p:sp>
          <p:nvSpPr>
            <p:cNvPr id="57" name="rc57"/>
            <p:cNvSpPr/>
            <p:nvPr/>
          </p:nvSpPr>
          <p:spPr>
            <a:xfrm>
              <a:off x="5636121" y="4903154"/>
              <a:ext cx="214223" cy="147456"/>
            </a:xfrm>
            <a:prstGeom prst="rect">
              <a:avLst/>
            </a:prstGeom>
            <a:solidFill>
              <a:srgbClr val="0058AB">
                <a:alpha val="100000"/>
              </a:srgbClr>
            </a:solidFill>
          </p:spPr>
          <p:txBody>
            <a:bodyPr/>
            <a:lstStyle/>
            <a:p/>
          </p:txBody>
        </p:sp>
        <p:sp>
          <p:nvSpPr>
            <p:cNvPr id="58" name="rc58"/>
            <p:cNvSpPr/>
            <p:nvPr/>
          </p:nvSpPr>
          <p:spPr>
            <a:xfrm>
              <a:off x="5874148" y="4911081"/>
              <a:ext cx="214223" cy="139530"/>
            </a:xfrm>
            <a:prstGeom prst="rect">
              <a:avLst/>
            </a:prstGeom>
            <a:solidFill>
              <a:srgbClr val="0058AB">
                <a:alpha val="100000"/>
              </a:srgbClr>
            </a:solidFill>
          </p:spPr>
          <p:txBody>
            <a:bodyPr/>
            <a:lstStyle/>
            <a:p/>
          </p:txBody>
        </p:sp>
        <p:sp>
          <p:nvSpPr>
            <p:cNvPr id="59" name="rc59"/>
            <p:cNvSpPr/>
            <p:nvPr/>
          </p:nvSpPr>
          <p:spPr>
            <a:xfrm>
              <a:off x="6112174" y="4791715"/>
              <a:ext cx="214223" cy="258895"/>
            </a:xfrm>
            <a:prstGeom prst="rect">
              <a:avLst/>
            </a:prstGeom>
            <a:solidFill>
              <a:srgbClr val="0058AB">
                <a:alpha val="100000"/>
              </a:srgbClr>
            </a:solidFill>
          </p:spPr>
          <p:txBody>
            <a:bodyPr/>
            <a:lstStyle/>
            <a:p/>
          </p:txBody>
        </p:sp>
        <p:sp>
          <p:nvSpPr>
            <p:cNvPr id="60" name="rc60"/>
            <p:cNvSpPr/>
            <p:nvPr/>
          </p:nvSpPr>
          <p:spPr>
            <a:xfrm>
              <a:off x="6350200" y="4431294"/>
              <a:ext cx="214223" cy="619317"/>
            </a:xfrm>
            <a:prstGeom prst="rect">
              <a:avLst/>
            </a:prstGeom>
            <a:solidFill>
              <a:srgbClr val="0058AB">
                <a:alpha val="100000"/>
              </a:srgbClr>
            </a:solidFill>
          </p:spPr>
          <p:txBody>
            <a:bodyPr/>
            <a:lstStyle/>
            <a:p/>
          </p:txBody>
        </p:sp>
        <p:sp>
          <p:nvSpPr>
            <p:cNvPr id="61" name="rc61"/>
            <p:cNvSpPr/>
            <p:nvPr/>
          </p:nvSpPr>
          <p:spPr>
            <a:xfrm>
              <a:off x="6588226" y="4933637"/>
              <a:ext cx="214223" cy="116974"/>
            </a:xfrm>
            <a:prstGeom prst="rect">
              <a:avLst/>
            </a:prstGeom>
            <a:solidFill>
              <a:srgbClr val="0058AB">
                <a:alpha val="100000"/>
              </a:srgbClr>
            </a:solidFill>
          </p:spPr>
          <p:txBody>
            <a:bodyPr/>
            <a:lstStyle/>
            <a:p/>
          </p:txBody>
        </p:sp>
        <p:sp>
          <p:nvSpPr>
            <p:cNvPr id="62" name="rc62"/>
            <p:cNvSpPr/>
            <p:nvPr/>
          </p:nvSpPr>
          <p:spPr>
            <a:xfrm>
              <a:off x="6826253" y="4934499"/>
              <a:ext cx="214223" cy="116111"/>
            </a:xfrm>
            <a:prstGeom prst="rect">
              <a:avLst/>
            </a:prstGeom>
            <a:solidFill>
              <a:srgbClr val="0058AB">
                <a:alpha val="100000"/>
              </a:srgbClr>
            </a:solidFill>
          </p:spPr>
          <p:txBody>
            <a:bodyPr/>
            <a:lstStyle/>
            <a:p/>
          </p:txBody>
        </p:sp>
        <p:sp>
          <p:nvSpPr>
            <p:cNvPr id="63" name="rc63"/>
            <p:cNvSpPr/>
            <p:nvPr/>
          </p:nvSpPr>
          <p:spPr>
            <a:xfrm>
              <a:off x="7064279" y="4591296"/>
              <a:ext cx="214223" cy="459315"/>
            </a:xfrm>
            <a:prstGeom prst="rect">
              <a:avLst/>
            </a:prstGeom>
            <a:solidFill>
              <a:srgbClr val="0058AB">
                <a:alpha val="100000"/>
              </a:srgbClr>
            </a:solidFill>
          </p:spPr>
          <p:txBody>
            <a:bodyPr/>
            <a:lstStyle/>
            <a:p/>
          </p:txBody>
        </p:sp>
        <p:sp>
          <p:nvSpPr>
            <p:cNvPr id="64" name="rc64"/>
            <p:cNvSpPr/>
            <p:nvPr/>
          </p:nvSpPr>
          <p:spPr>
            <a:xfrm>
              <a:off x="7302305" y="4365896"/>
              <a:ext cx="214223" cy="684715"/>
            </a:xfrm>
            <a:prstGeom prst="rect">
              <a:avLst/>
            </a:prstGeom>
            <a:solidFill>
              <a:srgbClr val="0058AB">
                <a:alpha val="100000"/>
              </a:srgbClr>
            </a:solidFill>
          </p:spPr>
          <p:txBody>
            <a:bodyPr/>
            <a:lstStyle/>
            <a:p/>
          </p:txBody>
        </p:sp>
        <p:sp>
          <p:nvSpPr>
            <p:cNvPr id="65" name="rc65"/>
            <p:cNvSpPr/>
            <p:nvPr/>
          </p:nvSpPr>
          <p:spPr>
            <a:xfrm>
              <a:off x="8492436" y="4980846"/>
              <a:ext cx="214223" cy="69765"/>
            </a:xfrm>
            <a:prstGeom prst="rect">
              <a:avLst/>
            </a:prstGeom>
            <a:solidFill>
              <a:srgbClr val="69DBFF">
                <a:alpha val="100000"/>
              </a:srgbClr>
            </a:solidFill>
          </p:spPr>
          <p:txBody>
            <a:bodyPr/>
            <a:lstStyle/>
            <a:p/>
          </p:txBody>
        </p:sp>
        <p:sp>
          <p:nvSpPr>
            <p:cNvPr id="66" name="pl66"/>
            <p:cNvSpPr/>
            <p:nvPr/>
          </p:nvSpPr>
          <p:spPr>
            <a:xfrm>
              <a:off x="6219286" y="4911081"/>
              <a:ext cx="2380262" cy="69765"/>
            </a:xfrm>
            <a:custGeom>
              <a:avLst/>
              <a:pathLst>
                <a:path w="2380262" h="69765">
                  <a:moveTo>
                    <a:pt x="0" y="0"/>
                  </a:moveTo>
                  <a:lnTo>
                    <a:pt x="238026" y="6976"/>
                  </a:lnTo>
                  <a:lnTo>
                    <a:pt x="476052" y="13953"/>
                  </a:lnTo>
                  <a:lnTo>
                    <a:pt x="714078" y="20929"/>
                  </a:lnTo>
                  <a:lnTo>
                    <a:pt x="952104" y="27906"/>
                  </a:lnTo>
                  <a:lnTo>
                    <a:pt x="1190131" y="34882"/>
                  </a:lnTo>
                  <a:lnTo>
                    <a:pt x="1428157" y="41859"/>
                  </a:lnTo>
                  <a:lnTo>
                    <a:pt x="1666183" y="48835"/>
                  </a:lnTo>
                  <a:lnTo>
                    <a:pt x="1904209" y="55812"/>
                  </a:lnTo>
                  <a:lnTo>
                    <a:pt x="2142236" y="62788"/>
                  </a:lnTo>
                  <a:lnTo>
                    <a:pt x="2380262" y="69765"/>
                  </a:lnTo>
                </a:path>
              </a:pathLst>
            </a:custGeom>
            <a:ln w="13550" cap="flat">
              <a:solidFill>
                <a:srgbClr val="000000">
                  <a:alpha val="100000"/>
                </a:srgbClr>
              </a:solidFill>
              <a:prstDash val="solid"/>
              <a:round/>
            </a:ln>
          </p:spPr>
          <p:txBody>
            <a:bodyPr/>
            <a:lstStyle/>
            <a:p/>
          </p:txBody>
        </p:sp>
        <p:sp>
          <p:nvSpPr>
            <p:cNvPr id="67" name="pt67"/>
            <p:cNvSpPr/>
            <p:nvPr/>
          </p:nvSpPr>
          <p:spPr>
            <a:xfrm>
              <a:off x="6194460" y="48862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48932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49002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49071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49141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9211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9281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9350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9420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9490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9560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0139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0" name="tx80"/>
            <p:cNvSpPr/>
            <p:nvPr/>
          </p:nvSpPr>
          <p:spPr>
            <a:xfrm>
              <a:off x="508103" y="280960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1" name="tx81"/>
            <p:cNvSpPr/>
            <p:nvPr/>
          </p:nvSpPr>
          <p:spPr>
            <a:xfrm>
              <a:off x="508103" y="171781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2" name="tx82"/>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900002"/>
              <a:ext cx="201456" cy="201456"/>
            </a:xfrm>
            <a:prstGeom prst="rect">
              <a:avLst/>
            </a:prstGeom>
            <a:solidFill>
              <a:srgbClr val="0058AB">
                <a:alpha val="100000"/>
              </a:srgbClr>
            </a:solidFill>
          </p:spPr>
          <p:txBody>
            <a:bodyPr/>
            <a:lstStyle/>
            <a:p/>
          </p:txBody>
        </p:sp>
        <p:sp>
          <p:nvSpPr>
            <p:cNvPr id="112" name="rc112"/>
            <p:cNvSpPr/>
            <p:nvPr/>
          </p:nvSpPr>
          <p:spPr>
            <a:xfrm>
              <a:off x="4595254" y="5900002"/>
              <a:ext cx="201456" cy="201456"/>
            </a:xfrm>
            <a:prstGeom prst="rect">
              <a:avLst/>
            </a:prstGeom>
            <a:solidFill>
              <a:srgbClr val="69DBFF">
                <a:alpha val="100000"/>
              </a:srgbClr>
            </a:solidFill>
          </p:spPr>
          <p:txBody>
            <a:bodyPr/>
            <a:lstStyle/>
            <a:p/>
          </p:txBody>
        </p:sp>
        <p:sp>
          <p:nvSpPr>
            <p:cNvPr id="113" name="tx11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51826" y="1330710"/>
              <a:ext cx="59546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Turkiye</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554%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554%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63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830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997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164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331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47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414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581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747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914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095373"/>
              <a:ext cx="239888" cy="1212648"/>
            </a:xfrm>
            <a:prstGeom prst="rect">
              <a:avLst/>
            </a:prstGeom>
            <a:solidFill>
              <a:srgbClr val="80BD41">
                <a:alpha val="100000"/>
              </a:srgbClr>
            </a:solidFill>
          </p:spPr>
          <p:txBody>
            <a:bodyPr/>
            <a:lstStyle/>
            <a:p/>
          </p:txBody>
        </p:sp>
        <p:sp>
          <p:nvSpPr>
            <p:cNvPr id="28" name="rc28"/>
            <p:cNvSpPr/>
            <p:nvPr/>
          </p:nvSpPr>
          <p:spPr>
            <a:xfrm>
              <a:off x="1296273" y="2989925"/>
              <a:ext cx="239888" cy="105447"/>
            </a:xfrm>
            <a:prstGeom prst="rect">
              <a:avLst/>
            </a:prstGeom>
            <a:solidFill>
              <a:srgbClr val="1CABE2">
                <a:alpha val="100000"/>
              </a:srgbClr>
            </a:solidFill>
          </p:spPr>
          <p:txBody>
            <a:bodyPr/>
            <a:lstStyle/>
            <a:p/>
          </p:txBody>
        </p:sp>
        <p:sp>
          <p:nvSpPr>
            <p:cNvPr id="29" name="rc29"/>
            <p:cNvSpPr/>
            <p:nvPr/>
          </p:nvSpPr>
          <p:spPr>
            <a:xfrm>
              <a:off x="1562816" y="3087091"/>
              <a:ext cx="239888" cy="1220930"/>
            </a:xfrm>
            <a:prstGeom prst="rect">
              <a:avLst/>
            </a:prstGeom>
            <a:solidFill>
              <a:srgbClr val="80BD41">
                <a:alpha val="100000"/>
              </a:srgbClr>
            </a:solidFill>
          </p:spPr>
          <p:txBody>
            <a:bodyPr/>
            <a:lstStyle/>
            <a:p/>
          </p:txBody>
        </p:sp>
        <p:sp>
          <p:nvSpPr>
            <p:cNvPr id="30" name="rc30"/>
            <p:cNvSpPr/>
            <p:nvPr/>
          </p:nvSpPr>
          <p:spPr>
            <a:xfrm>
              <a:off x="1562816" y="3022831"/>
              <a:ext cx="239888" cy="64259"/>
            </a:xfrm>
            <a:prstGeom prst="rect">
              <a:avLst/>
            </a:prstGeom>
            <a:solidFill>
              <a:srgbClr val="1CABE2">
                <a:alpha val="100000"/>
              </a:srgbClr>
            </a:solidFill>
          </p:spPr>
          <p:txBody>
            <a:bodyPr/>
            <a:lstStyle/>
            <a:p/>
          </p:txBody>
        </p:sp>
        <p:sp>
          <p:nvSpPr>
            <p:cNvPr id="31" name="rc31"/>
            <p:cNvSpPr/>
            <p:nvPr/>
          </p:nvSpPr>
          <p:spPr>
            <a:xfrm>
              <a:off x="1829360" y="3294699"/>
              <a:ext cx="239888" cy="1013322"/>
            </a:xfrm>
            <a:prstGeom prst="rect">
              <a:avLst/>
            </a:prstGeom>
            <a:solidFill>
              <a:srgbClr val="80BD41">
                <a:alpha val="100000"/>
              </a:srgbClr>
            </a:solidFill>
          </p:spPr>
          <p:txBody>
            <a:bodyPr/>
            <a:lstStyle/>
            <a:p/>
          </p:txBody>
        </p:sp>
        <p:sp>
          <p:nvSpPr>
            <p:cNvPr id="32" name="rc32"/>
            <p:cNvSpPr/>
            <p:nvPr/>
          </p:nvSpPr>
          <p:spPr>
            <a:xfrm>
              <a:off x="1829360" y="3072263"/>
              <a:ext cx="239888" cy="222436"/>
            </a:xfrm>
            <a:prstGeom prst="rect">
              <a:avLst/>
            </a:prstGeom>
            <a:solidFill>
              <a:srgbClr val="1CABE2">
                <a:alpha val="100000"/>
              </a:srgbClr>
            </a:solidFill>
          </p:spPr>
          <p:txBody>
            <a:bodyPr/>
            <a:lstStyle/>
            <a:p/>
          </p:txBody>
        </p:sp>
        <p:sp>
          <p:nvSpPr>
            <p:cNvPr id="33" name="rc33"/>
            <p:cNvSpPr/>
            <p:nvPr/>
          </p:nvSpPr>
          <p:spPr>
            <a:xfrm>
              <a:off x="2095903" y="3384778"/>
              <a:ext cx="239888" cy="923243"/>
            </a:xfrm>
            <a:prstGeom prst="rect">
              <a:avLst/>
            </a:prstGeom>
            <a:solidFill>
              <a:srgbClr val="80BD41">
                <a:alpha val="100000"/>
              </a:srgbClr>
            </a:solidFill>
          </p:spPr>
          <p:txBody>
            <a:bodyPr/>
            <a:lstStyle/>
            <a:p/>
          </p:txBody>
        </p:sp>
        <p:sp>
          <p:nvSpPr>
            <p:cNvPr id="34" name="rc34"/>
            <p:cNvSpPr/>
            <p:nvPr/>
          </p:nvSpPr>
          <p:spPr>
            <a:xfrm>
              <a:off x="2095903" y="3093228"/>
              <a:ext cx="239888" cy="291549"/>
            </a:xfrm>
            <a:prstGeom prst="rect">
              <a:avLst/>
            </a:prstGeom>
            <a:solidFill>
              <a:srgbClr val="1CABE2">
                <a:alpha val="100000"/>
              </a:srgbClr>
            </a:solidFill>
          </p:spPr>
          <p:txBody>
            <a:bodyPr/>
            <a:lstStyle/>
            <a:p/>
          </p:txBody>
        </p:sp>
        <p:sp>
          <p:nvSpPr>
            <p:cNvPr id="35" name="rc35"/>
            <p:cNvSpPr/>
            <p:nvPr/>
          </p:nvSpPr>
          <p:spPr>
            <a:xfrm>
              <a:off x="2362446" y="3255203"/>
              <a:ext cx="239888" cy="1052818"/>
            </a:xfrm>
            <a:prstGeom prst="rect">
              <a:avLst/>
            </a:prstGeom>
            <a:solidFill>
              <a:srgbClr val="80BD41">
                <a:alpha val="100000"/>
              </a:srgbClr>
            </a:solidFill>
          </p:spPr>
          <p:txBody>
            <a:bodyPr/>
            <a:lstStyle/>
            <a:p/>
          </p:txBody>
        </p:sp>
        <p:sp>
          <p:nvSpPr>
            <p:cNvPr id="36" name="rc36"/>
            <p:cNvSpPr/>
            <p:nvPr/>
          </p:nvSpPr>
          <p:spPr>
            <a:xfrm>
              <a:off x="2362446" y="3083814"/>
              <a:ext cx="239888" cy="171389"/>
            </a:xfrm>
            <a:prstGeom prst="rect">
              <a:avLst/>
            </a:prstGeom>
            <a:solidFill>
              <a:srgbClr val="1CABE2">
                <a:alpha val="100000"/>
              </a:srgbClr>
            </a:solidFill>
          </p:spPr>
          <p:txBody>
            <a:bodyPr/>
            <a:lstStyle/>
            <a:p/>
          </p:txBody>
        </p:sp>
        <p:sp>
          <p:nvSpPr>
            <p:cNvPr id="37" name="rc37"/>
            <p:cNvSpPr/>
            <p:nvPr/>
          </p:nvSpPr>
          <p:spPr>
            <a:xfrm>
              <a:off x="2628989" y="3171766"/>
              <a:ext cx="239888" cy="1136255"/>
            </a:xfrm>
            <a:prstGeom prst="rect">
              <a:avLst/>
            </a:prstGeom>
            <a:solidFill>
              <a:srgbClr val="80BD41">
                <a:alpha val="100000"/>
              </a:srgbClr>
            </a:solidFill>
          </p:spPr>
          <p:txBody>
            <a:bodyPr/>
            <a:lstStyle/>
            <a:p/>
          </p:txBody>
        </p:sp>
        <p:sp>
          <p:nvSpPr>
            <p:cNvPr id="38" name="rc38"/>
            <p:cNvSpPr/>
            <p:nvPr/>
          </p:nvSpPr>
          <p:spPr>
            <a:xfrm>
              <a:off x="2628989" y="3072961"/>
              <a:ext cx="239888" cy="98805"/>
            </a:xfrm>
            <a:prstGeom prst="rect">
              <a:avLst/>
            </a:prstGeom>
            <a:solidFill>
              <a:srgbClr val="1CABE2">
                <a:alpha val="100000"/>
              </a:srgbClr>
            </a:solidFill>
          </p:spPr>
          <p:txBody>
            <a:bodyPr/>
            <a:lstStyle/>
            <a:p/>
          </p:txBody>
        </p:sp>
        <p:sp>
          <p:nvSpPr>
            <p:cNvPr id="39" name="rc39"/>
            <p:cNvSpPr/>
            <p:nvPr/>
          </p:nvSpPr>
          <p:spPr>
            <a:xfrm>
              <a:off x="2895532" y="3164988"/>
              <a:ext cx="239888" cy="1143033"/>
            </a:xfrm>
            <a:prstGeom prst="rect">
              <a:avLst/>
            </a:prstGeom>
            <a:solidFill>
              <a:srgbClr val="80BD41">
                <a:alpha val="100000"/>
              </a:srgbClr>
            </a:solidFill>
          </p:spPr>
          <p:txBody>
            <a:bodyPr/>
            <a:lstStyle/>
            <a:p/>
          </p:txBody>
        </p:sp>
        <p:sp>
          <p:nvSpPr>
            <p:cNvPr id="40" name="rc40"/>
            <p:cNvSpPr/>
            <p:nvPr/>
          </p:nvSpPr>
          <p:spPr>
            <a:xfrm>
              <a:off x="2895532" y="3065594"/>
              <a:ext cx="239888" cy="99393"/>
            </a:xfrm>
            <a:prstGeom prst="rect">
              <a:avLst/>
            </a:prstGeom>
            <a:solidFill>
              <a:srgbClr val="1CABE2">
                <a:alpha val="100000"/>
              </a:srgbClr>
            </a:solidFill>
          </p:spPr>
          <p:txBody>
            <a:bodyPr/>
            <a:lstStyle/>
            <a:p/>
          </p:txBody>
        </p:sp>
        <p:sp>
          <p:nvSpPr>
            <p:cNvPr id="41" name="rc41"/>
            <p:cNvSpPr/>
            <p:nvPr/>
          </p:nvSpPr>
          <p:spPr>
            <a:xfrm>
              <a:off x="3162075" y="3090077"/>
              <a:ext cx="239888" cy="1217943"/>
            </a:xfrm>
            <a:prstGeom prst="rect">
              <a:avLst/>
            </a:prstGeom>
            <a:solidFill>
              <a:srgbClr val="80BD41">
                <a:alpha val="100000"/>
              </a:srgbClr>
            </a:solidFill>
          </p:spPr>
          <p:txBody>
            <a:bodyPr/>
            <a:lstStyle/>
            <a:p/>
          </p:txBody>
        </p:sp>
        <p:sp>
          <p:nvSpPr>
            <p:cNvPr id="42" name="rc42"/>
            <p:cNvSpPr/>
            <p:nvPr/>
          </p:nvSpPr>
          <p:spPr>
            <a:xfrm>
              <a:off x="3162075" y="3065221"/>
              <a:ext cx="239888" cy="24856"/>
            </a:xfrm>
            <a:prstGeom prst="rect">
              <a:avLst/>
            </a:prstGeom>
            <a:solidFill>
              <a:srgbClr val="1CABE2">
                <a:alpha val="100000"/>
              </a:srgbClr>
            </a:solidFill>
          </p:spPr>
          <p:txBody>
            <a:bodyPr/>
            <a:lstStyle/>
            <a:p/>
          </p:txBody>
        </p:sp>
        <p:sp>
          <p:nvSpPr>
            <p:cNvPr id="43" name="rc43"/>
            <p:cNvSpPr/>
            <p:nvPr/>
          </p:nvSpPr>
          <p:spPr>
            <a:xfrm>
              <a:off x="3428618" y="3108228"/>
              <a:ext cx="239888" cy="1199793"/>
            </a:xfrm>
            <a:prstGeom prst="rect">
              <a:avLst/>
            </a:prstGeom>
            <a:solidFill>
              <a:srgbClr val="80BD41">
                <a:alpha val="100000"/>
              </a:srgbClr>
            </a:solidFill>
          </p:spPr>
          <p:txBody>
            <a:bodyPr/>
            <a:lstStyle/>
            <a:p/>
          </p:txBody>
        </p:sp>
        <p:sp>
          <p:nvSpPr>
            <p:cNvPr id="44" name="rc44"/>
            <p:cNvSpPr/>
            <p:nvPr/>
          </p:nvSpPr>
          <p:spPr>
            <a:xfrm>
              <a:off x="3428618" y="3071120"/>
              <a:ext cx="239888" cy="37107"/>
            </a:xfrm>
            <a:prstGeom prst="rect">
              <a:avLst/>
            </a:prstGeom>
            <a:solidFill>
              <a:srgbClr val="1CABE2">
                <a:alpha val="100000"/>
              </a:srgbClr>
            </a:solidFill>
          </p:spPr>
          <p:txBody>
            <a:bodyPr/>
            <a:lstStyle/>
            <a:p/>
          </p:txBody>
        </p:sp>
        <p:sp>
          <p:nvSpPr>
            <p:cNvPr id="45" name="rc45"/>
            <p:cNvSpPr/>
            <p:nvPr/>
          </p:nvSpPr>
          <p:spPr>
            <a:xfrm>
              <a:off x="3695161" y="3113098"/>
              <a:ext cx="239888" cy="1194922"/>
            </a:xfrm>
            <a:prstGeom prst="rect">
              <a:avLst/>
            </a:prstGeom>
            <a:solidFill>
              <a:srgbClr val="80BD41">
                <a:alpha val="100000"/>
              </a:srgbClr>
            </a:solidFill>
          </p:spPr>
          <p:txBody>
            <a:bodyPr/>
            <a:lstStyle/>
            <a:p/>
          </p:txBody>
        </p:sp>
        <p:sp>
          <p:nvSpPr>
            <p:cNvPr id="46" name="rc46"/>
            <p:cNvSpPr/>
            <p:nvPr/>
          </p:nvSpPr>
          <p:spPr>
            <a:xfrm>
              <a:off x="3695161" y="3076142"/>
              <a:ext cx="239888" cy="36956"/>
            </a:xfrm>
            <a:prstGeom prst="rect">
              <a:avLst/>
            </a:prstGeom>
            <a:solidFill>
              <a:srgbClr val="1CABE2">
                <a:alpha val="100000"/>
              </a:srgbClr>
            </a:solidFill>
          </p:spPr>
          <p:txBody>
            <a:bodyPr/>
            <a:lstStyle/>
            <a:p/>
          </p:txBody>
        </p:sp>
        <p:sp>
          <p:nvSpPr>
            <p:cNvPr id="47" name="rc47"/>
            <p:cNvSpPr/>
            <p:nvPr/>
          </p:nvSpPr>
          <p:spPr>
            <a:xfrm>
              <a:off x="3961705" y="3129412"/>
              <a:ext cx="239888" cy="1178609"/>
            </a:xfrm>
            <a:prstGeom prst="rect">
              <a:avLst/>
            </a:prstGeom>
            <a:solidFill>
              <a:srgbClr val="80BD41">
                <a:alpha val="100000"/>
              </a:srgbClr>
            </a:solidFill>
          </p:spPr>
          <p:txBody>
            <a:bodyPr/>
            <a:lstStyle/>
            <a:p/>
          </p:txBody>
        </p:sp>
        <p:sp>
          <p:nvSpPr>
            <p:cNvPr id="48" name="rc48"/>
            <p:cNvSpPr/>
            <p:nvPr/>
          </p:nvSpPr>
          <p:spPr>
            <a:xfrm>
              <a:off x="3961705" y="3105359"/>
              <a:ext cx="239888" cy="24053"/>
            </a:xfrm>
            <a:prstGeom prst="rect">
              <a:avLst/>
            </a:prstGeom>
            <a:solidFill>
              <a:srgbClr val="1CABE2">
                <a:alpha val="100000"/>
              </a:srgbClr>
            </a:solidFill>
          </p:spPr>
          <p:txBody>
            <a:bodyPr/>
            <a:lstStyle/>
            <a:p/>
          </p:txBody>
        </p:sp>
        <p:sp>
          <p:nvSpPr>
            <p:cNvPr id="49" name="rc49"/>
            <p:cNvSpPr/>
            <p:nvPr/>
          </p:nvSpPr>
          <p:spPr>
            <a:xfrm>
              <a:off x="4228248" y="3139516"/>
              <a:ext cx="239888" cy="1168505"/>
            </a:xfrm>
            <a:prstGeom prst="rect">
              <a:avLst/>
            </a:prstGeom>
            <a:solidFill>
              <a:srgbClr val="80BD41">
                <a:alpha val="100000"/>
              </a:srgbClr>
            </a:solidFill>
          </p:spPr>
          <p:txBody>
            <a:bodyPr/>
            <a:lstStyle/>
            <a:p/>
          </p:txBody>
        </p:sp>
        <p:sp>
          <p:nvSpPr>
            <p:cNvPr id="50" name="rc50"/>
            <p:cNvSpPr/>
            <p:nvPr/>
          </p:nvSpPr>
          <p:spPr>
            <a:xfrm>
              <a:off x="4228248" y="3115668"/>
              <a:ext cx="239888" cy="23847"/>
            </a:xfrm>
            <a:prstGeom prst="rect">
              <a:avLst/>
            </a:prstGeom>
            <a:solidFill>
              <a:srgbClr val="1CABE2">
                <a:alpha val="100000"/>
              </a:srgbClr>
            </a:solidFill>
          </p:spPr>
          <p:txBody>
            <a:bodyPr/>
            <a:lstStyle/>
            <a:p/>
          </p:txBody>
        </p:sp>
        <p:sp>
          <p:nvSpPr>
            <p:cNvPr id="51" name="rc51"/>
            <p:cNvSpPr/>
            <p:nvPr/>
          </p:nvSpPr>
          <p:spPr>
            <a:xfrm>
              <a:off x="4494791" y="3110560"/>
              <a:ext cx="239888" cy="1197461"/>
            </a:xfrm>
            <a:prstGeom prst="rect">
              <a:avLst/>
            </a:prstGeom>
            <a:solidFill>
              <a:srgbClr val="80BD41">
                <a:alpha val="100000"/>
              </a:srgbClr>
            </a:solidFill>
          </p:spPr>
          <p:txBody>
            <a:bodyPr/>
            <a:lstStyle/>
            <a:p/>
          </p:txBody>
        </p:sp>
        <p:sp>
          <p:nvSpPr>
            <p:cNvPr id="52" name="rc52"/>
            <p:cNvSpPr/>
            <p:nvPr/>
          </p:nvSpPr>
          <p:spPr>
            <a:xfrm>
              <a:off x="4494791" y="3073525"/>
              <a:ext cx="239888" cy="37034"/>
            </a:xfrm>
            <a:prstGeom prst="rect">
              <a:avLst/>
            </a:prstGeom>
            <a:solidFill>
              <a:srgbClr val="1CABE2">
                <a:alpha val="100000"/>
              </a:srgbClr>
            </a:solidFill>
          </p:spPr>
          <p:txBody>
            <a:bodyPr/>
            <a:lstStyle/>
            <a:p/>
          </p:txBody>
        </p:sp>
        <p:sp>
          <p:nvSpPr>
            <p:cNvPr id="53" name="rc53"/>
            <p:cNvSpPr/>
            <p:nvPr/>
          </p:nvSpPr>
          <p:spPr>
            <a:xfrm>
              <a:off x="4761334" y="3075392"/>
              <a:ext cx="239888" cy="1232629"/>
            </a:xfrm>
            <a:prstGeom prst="rect">
              <a:avLst/>
            </a:prstGeom>
            <a:solidFill>
              <a:srgbClr val="80BD41">
                <a:alpha val="100000"/>
              </a:srgbClr>
            </a:solidFill>
          </p:spPr>
          <p:txBody>
            <a:bodyPr/>
            <a:lstStyle/>
            <a:p/>
          </p:txBody>
        </p:sp>
        <p:sp>
          <p:nvSpPr>
            <p:cNvPr id="54" name="rc54"/>
            <p:cNvSpPr/>
            <p:nvPr/>
          </p:nvSpPr>
          <p:spPr>
            <a:xfrm>
              <a:off x="4761334" y="3062941"/>
              <a:ext cx="239888" cy="12450"/>
            </a:xfrm>
            <a:prstGeom prst="rect">
              <a:avLst/>
            </a:prstGeom>
            <a:solidFill>
              <a:srgbClr val="1CABE2">
                <a:alpha val="100000"/>
              </a:srgbClr>
            </a:solidFill>
          </p:spPr>
          <p:txBody>
            <a:bodyPr/>
            <a:lstStyle/>
            <a:p/>
          </p:txBody>
        </p:sp>
        <p:sp>
          <p:nvSpPr>
            <p:cNvPr id="55" name="rc55"/>
            <p:cNvSpPr/>
            <p:nvPr/>
          </p:nvSpPr>
          <p:spPr>
            <a:xfrm>
              <a:off x="5027877" y="3037636"/>
              <a:ext cx="239888" cy="1270385"/>
            </a:xfrm>
            <a:prstGeom prst="rect">
              <a:avLst/>
            </a:prstGeom>
            <a:solidFill>
              <a:srgbClr val="80BD41">
                <a:alpha val="100000"/>
              </a:srgbClr>
            </a:solidFill>
          </p:spPr>
          <p:txBody>
            <a:bodyPr/>
            <a:lstStyle/>
            <a:p/>
          </p:txBody>
        </p:sp>
        <p:sp>
          <p:nvSpPr>
            <p:cNvPr id="56" name="rc56"/>
            <p:cNvSpPr/>
            <p:nvPr/>
          </p:nvSpPr>
          <p:spPr>
            <a:xfrm>
              <a:off x="5027877" y="2998346"/>
              <a:ext cx="239888" cy="39289"/>
            </a:xfrm>
            <a:prstGeom prst="rect">
              <a:avLst/>
            </a:prstGeom>
            <a:solidFill>
              <a:srgbClr val="1CABE2">
                <a:alpha val="100000"/>
              </a:srgbClr>
            </a:solidFill>
          </p:spPr>
          <p:txBody>
            <a:bodyPr/>
            <a:lstStyle/>
            <a:p/>
          </p:txBody>
        </p:sp>
        <p:sp>
          <p:nvSpPr>
            <p:cNvPr id="57" name="rc57"/>
            <p:cNvSpPr/>
            <p:nvPr/>
          </p:nvSpPr>
          <p:spPr>
            <a:xfrm>
              <a:off x="5294420" y="3005132"/>
              <a:ext cx="239888" cy="1302888"/>
            </a:xfrm>
            <a:prstGeom prst="rect">
              <a:avLst/>
            </a:prstGeom>
            <a:solidFill>
              <a:srgbClr val="80BD41">
                <a:alpha val="100000"/>
              </a:srgbClr>
            </a:solidFill>
          </p:spPr>
          <p:txBody>
            <a:bodyPr/>
            <a:lstStyle/>
            <a:p/>
          </p:txBody>
        </p:sp>
        <p:sp>
          <p:nvSpPr>
            <p:cNvPr id="58" name="rc58"/>
            <p:cNvSpPr/>
            <p:nvPr/>
          </p:nvSpPr>
          <p:spPr>
            <a:xfrm>
              <a:off x="5294420" y="2978543"/>
              <a:ext cx="239888" cy="26589"/>
            </a:xfrm>
            <a:prstGeom prst="rect">
              <a:avLst/>
            </a:prstGeom>
            <a:solidFill>
              <a:srgbClr val="1CABE2">
                <a:alpha val="100000"/>
              </a:srgbClr>
            </a:solidFill>
          </p:spPr>
          <p:txBody>
            <a:bodyPr/>
            <a:lstStyle/>
            <a:p/>
          </p:txBody>
        </p:sp>
        <p:sp>
          <p:nvSpPr>
            <p:cNvPr id="59" name="rc59"/>
            <p:cNvSpPr/>
            <p:nvPr/>
          </p:nvSpPr>
          <p:spPr>
            <a:xfrm>
              <a:off x="5560963" y="2980222"/>
              <a:ext cx="239888" cy="1327799"/>
            </a:xfrm>
            <a:prstGeom prst="rect">
              <a:avLst/>
            </a:prstGeom>
            <a:solidFill>
              <a:srgbClr val="80BD41">
                <a:alpha val="100000"/>
              </a:srgbClr>
            </a:solidFill>
          </p:spPr>
          <p:txBody>
            <a:bodyPr/>
            <a:lstStyle/>
            <a:p/>
          </p:txBody>
        </p:sp>
        <p:sp>
          <p:nvSpPr>
            <p:cNvPr id="60" name="rc60"/>
            <p:cNvSpPr/>
            <p:nvPr/>
          </p:nvSpPr>
          <p:spPr>
            <a:xfrm>
              <a:off x="5560963" y="2966810"/>
              <a:ext cx="239888" cy="13411"/>
            </a:xfrm>
            <a:prstGeom prst="rect">
              <a:avLst/>
            </a:prstGeom>
            <a:solidFill>
              <a:srgbClr val="1CABE2">
                <a:alpha val="100000"/>
              </a:srgbClr>
            </a:solidFill>
          </p:spPr>
          <p:txBody>
            <a:bodyPr/>
            <a:lstStyle/>
            <a:p/>
          </p:txBody>
        </p:sp>
        <p:sp>
          <p:nvSpPr>
            <p:cNvPr id="61" name="rc61"/>
            <p:cNvSpPr/>
            <p:nvPr/>
          </p:nvSpPr>
          <p:spPr>
            <a:xfrm>
              <a:off x="5827506" y="3000770"/>
              <a:ext cx="239888" cy="1307251"/>
            </a:xfrm>
            <a:prstGeom prst="rect">
              <a:avLst/>
            </a:prstGeom>
            <a:solidFill>
              <a:srgbClr val="80BD41">
                <a:alpha val="100000"/>
              </a:srgbClr>
            </a:solidFill>
          </p:spPr>
          <p:txBody>
            <a:bodyPr/>
            <a:lstStyle/>
            <a:p/>
          </p:txBody>
        </p:sp>
        <p:sp>
          <p:nvSpPr>
            <p:cNvPr id="62" name="rc62"/>
            <p:cNvSpPr/>
            <p:nvPr/>
          </p:nvSpPr>
          <p:spPr>
            <a:xfrm>
              <a:off x="5827506" y="2974091"/>
              <a:ext cx="239888" cy="26678"/>
            </a:xfrm>
            <a:prstGeom prst="rect">
              <a:avLst/>
            </a:prstGeom>
            <a:solidFill>
              <a:srgbClr val="1CABE2">
                <a:alpha val="100000"/>
              </a:srgbClr>
            </a:solidFill>
          </p:spPr>
          <p:txBody>
            <a:bodyPr/>
            <a:lstStyle/>
            <a:p/>
          </p:txBody>
        </p:sp>
        <p:sp>
          <p:nvSpPr>
            <p:cNvPr id="63" name="rc63"/>
            <p:cNvSpPr/>
            <p:nvPr/>
          </p:nvSpPr>
          <p:spPr>
            <a:xfrm>
              <a:off x="6094049" y="3015523"/>
              <a:ext cx="239888" cy="1292497"/>
            </a:xfrm>
            <a:prstGeom prst="rect">
              <a:avLst/>
            </a:prstGeom>
            <a:solidFill>
              <a:srgbClr val="80BD41">
                <a:alpha val="100000"/>
              </a:srgbClr>
            </a:solidFill>
          </p:spPr>
          <p:txBody>
            <a:bodyPr/>
            <a:lstStyle/>
            <a:p/>
          </p:txBody>
        </p:sp>
        <p:sp>
          <p:nvSpPr>
            <p:cNvPr id="64" name="rc64"/>
            <p:cNvSpPr/>
            <p:nvPr/>
          </p:nvSpPr>
          <p:spPr>
            <a:xfrm>
              <a:off x="6094049" y="3002468"/>
              <a:ext cx="239888" cy="13055"/>
            </a:xfrm>
            <a:prstGeom prst="rect">
              <a:avLst/>
            </a:prstGeom>
            <a:solidFill>
              <a:srgbClr val="1CABE2">
                <a:alpha val="100000"/>
              </a:srgbClr>
            </a:solidFill>
          </p:spPr>
          <p:txBody>
            <a:bodyPr/>
            <a:lstStyle/>
            <a:p/>
          </p:txBody>
        </p:sp>
        <p:sp>
          <p:nvSpPr>
            <p:cNvPr id="65" name="rc65"/>
            <p:cNvSpPr/>
            <p:nvPr/>
          </p:nvSpPr>
          <p:spPr>
            <a:xfrm>
              <a:off x="6360593" y="3085084"/>
              <a:ext cx="239888" cy="1222937"/>
            </a:xfrm>
            <a:prstGeom prst="rect">
              <a:avLst/>
            </a:prstGeom>
            <a:solidFill>
              <a:srgbClr val="80BD41">
                <a:alpha val="100000"/>
              </a:srgbClr>
            </a:solidFill>
          </p:spPr>
          <p:txBody>
            <a:bodyPr/>
            <a:lstStyle/>
            <a:p/>
          </p:txBody>
        </p:sp>
        <p:sp>
          <p:nvSpPr>
            <p:cNvPr id="66" name="rc66"/>
            <p:cNvSpPr/>
            <p:nvPr/>
          </p:nvSpPr>
          <p:spPr>
            <a:xfrm>
              <a:off x="6360593" y="3072731"/>
              <a:ext cx="239888" cy="12353"/>
            </a:xfrm>
            <a:prstGeom prst="rect">
              <a:avLst/>
            </a:prstGeom>
            <a:solidFill>
              <a:srgbClr val="1CABE2">
                <a:alpha val="100000"/>
              </a:srgbClr>
            </a:solidFill>
          </p:spPr>
          <p:txBody>
            <a:bodyPr/>
            <a:lstStyle/>
            <a:p/>
          </p:txBody>
        </p:sp>
        <p:sp>
          <p:nvSpPr>
            <p:cNvPr id="67" name="rc67"/>
            <p:cNvSpPr/>
            <p:nvPr/>
          </p:nvSpPr>
          <p:spPr>
            <a:xfrm>
              <a:off x="6627136" y="3184877"/>
              <a:ext cx="239888" cy="1123144"/>
            </a:xfrm>
            <a:prstGeom prst="rect">
              <a:avLst/>
            </a:prstGeom>
            <a:solidFill>
              <a:srgbClr val="80BD41">
                <a:alpha val="100000"/>
              </a:srgbClr>
            </a:solidFill>
          </p:spPr>
          <p:txBody>
            <a:bodyPr/>
            <a:lstStyle/>
            <a:p/>
          </p:txBody>
        </p:sp>
        <p:sp>
          <p:nvSpPr>
            <p:cNvPr id="68" name="rc68"/>
            <p:cNvSpPr/>
            <p:nvPr/>
          </p:nvSpPr>
          <p:spPr>
            <a:xfrm>
              <a:off x="6627136" y="3161956"/>
              <a:ext cx="239888" cy="22921"/>
            </a:xfrm>
            <a:prstGeom prst="rect">
              <a:avLst/>
            </a:prstGeom>
            <a:solidFill>
              <a:srgbClr val="1CABE2">
                <a:alpha val="100000"/>
              </a:srgbClr>
            </a:solidFill>
          </p:spPr>
          <p:txBody>
            <a:bodyPr/>
            <a:lstStyle/>
            <a:p/>
          </p:txBody>
        </p:sp>
        <p:sp>
          <p:nvSpPr>
            <p:cNvPr id="69" name="rc69"/>
            <p:cNvSpPr/>
            <p:nvPr/>
          </p:nvSpPr>
          <p:spPr>
            <a:xfrm>
              <a:off x="6893679" y="3266227"/>
              <a:ext cx="239888" cy="1041793"/>
            </a:xfrm>
            <a:prstGeom prst="rect">
              <a:avLst/>
            </a:prstGeom>
            <a:solidFill>
              <a:srgbClr val="80BD41">
                <a:alpha val="100000"/>
              </a:srgbClr>
            </a:solidFill>
          </p:spPr>
          <p:txBody>
            <a:bodyPr/>
            <a:lstStyle/>
            <a:p/>
          </p:txBody>
        </p:sp>
        <p:sp>
          <p:nvSpPr>
            <p:cNvPr id="70" name="rc70"/>
            <p:cNvSpPr/>
            <p:nvPr/>
          </p:nvSpPr>
          <p:spPr>
            <a:xfrm>
              <a:off x="6893679" y="3211396"/>
              <a:ext cx="239888" cy="54831"/>
            </a:xfrm>
            <a:prstGeom prst="rect">
              <a:avLst/>
            </a:prstGeom>
            <a:solidFill>
              <a:srgbClr val="1CABE2">
                <a:alpha val="100000"/>
              </a:srgbClr>
            </a:solidFill>
          </p:spPr>
          <p:txBody>
            <a:bodyPr/>
            <a:lstStyle/>
            <a:p/>
          </p:txBody>
        </p:sp>
        <p:sp>
          <p:nvSpPr>
            <p:cNvPr id="71" name="rc71"/>
            <p:cNvSpPr/>
            <p:nvPr/>
          </p:nvSpPr>
          <p:spPr>
            <a:xfrm>
              <a:off x="7160222" y="3282752"/>
              <a:ext cx="239888" cy="1025269"/>
            </a:xfrm>
            <a:prstGeom prst="rect">
              <a:avLst/>
            </a:prstGeom>
            <a:solidFill>
              <a:srgbClr val="80BD41">
                <a:alpha val="100000"/>
              </a:srgbClr>
            </a:solidFill>
          </p:spPr>
          <p:txBody>
            <a:bodyPr/>
            <a:lstStyle/>
            <a:p/>
          </p:txBody>
        </p:sp>
        <p:sp>
          <p:nvSpPr>
            <p:cNvPr id="72" name="rc72"/>
            <p:cNvSpPr/>
            <p:nvPr/>
          </p:nvSpPr>
          <p:spPr>
            <a:xfrm>
              <a:off x="7160222" y="3272395"/>
              <a:ext cx="239888" cy="10356"/>
            </a:xfrm>
            <a:prstGeom prst="rect">
              <a:avLst/>
            </a:prstGeom>
            <a:solidFill>
              <a:srgbClr val="1CABE2">
                <a:alpha val="100000"/>
              </a:srgbClr>
            </a:solidFill>
          </p:spPr>
          <p:txBody>
            <a:bodyPr/>
            <a:lstStyle/>
            <a:p/>
          </p:txBody>
        </p:sp>
        <p:sp>
          <p:nvSpPr>
            <p:cNvPr id="73" name="rc73"/>
            <p:cNvSpPr/>
            <p:nvPr/>
          </p:nvSpPr>
          <p:spPr>
            <a:xfrm>
              <a:off x="7426765" y="3290331"/>
              <a:ext cx="239888" cy="1017690"/>
            </a:xfrm>
            <a:prstGeom prst="rect">
              <a:avLst/>
            </a:prstGeom>
            <a:solidFill>
              <a:srgbClr val="80BD41">
                <a:alpha val="100000"/>
              </a:srgbClr>
            </a:solidFill>
          </p:spPr>
          <p:txBody>
            <a:bodyPr/>
            <a:lstStyle/>
            <a:p/>
          </p:txBody>
        </p:sp>
        <p:sp>
          <p:nvSpPr>
            <p:cNvPr id="74" name="rc74"/>
            <p:cNvSpPr/>
            <p:nvPr/>
          </p:nvSpPr>
          <p:spPr>
            <a:xfrm>
              <a:off x="7426765" y="3280051"/>
              <a:ext cx="239888" cy="10279"/>
            </a:xfrm>
            <a:prstGeom prst="rect">
              <a:avLst/>
            </a:prstGeom>
            <a:solidFill>
              <a:srgbClr val="1CABE2">
                <a:alpha val="100000"/>
              </a:srgbClr>
            </a:solidFill>
          </p:spPr>
          <p:txBody>
            <a:bodyPr/>
            <a:lstStyle/>
            <a:p/>
          </p:txBody>
        </p:sp>
        <p:sp>
          <p:nvSpPr>
            <p:cNvPr id="75" name="rc75"/>
            <p:cNvSpPr/>
            <p:nvPr/>
          </p:nvSpPr>
          <p:spPr>
            <a:xfrm>
              <a:off x="7693308" y="3332046"/>
              <a:ext cx="239888" cy="975975"/>
            </a:xfrm>
            <a:prstGeom prst="rect">
              <a:avLst/>
            </a:prstGeom>
            <a:solidFill>
              <a:srgbClr val="80BD41">
                <a:alpha val="100000"/>
              </a:srgbClr>
            </a:solidFill>
          </p:spPr>
          <p:txBody>
            <a:bodyPr/>
            <a:lstStyle/>
            <a:p/>
          </p:txBody>
        </p:sp>
        <p:sp>
          <p:nvSpPr>
            <p:cNvPr id="76" name="rc76"/>
            <p:cNvSpPr/>
            <p:nvPr/>
          </p:nvSpPr>
          <p:spPr>
            <a:xfrm>
              <a:off x="7693308" y="3291380"/>
              <a:ext cx="239888" cy="40665"/>
            </a:xfrm>
            <a:prstGeom prst="rect">
              <a:avLst/>
            </a:prstGeom>
            <a:solidFill>
              <a:srgbClr val="1CABE2">
                <a:alpha val="100000"/>
              </a:srgbClr>
            </a:solidFill>
          </p:spPr>
          <p:txBody>
            <a:bodyPr/>
            <a:lstStyle/>
            <a:p/>
          </p:txBody>
        </p:sp>
        <p:sp>
          <p:nvSpPr>
            <p:cNvPr id="77" name="rc77"/>
            <p:cNvSpPr/>
            <p:nvPr/>
          </p:nvSpPr>
          <p:spPr>
            <a:xfrm>
              <a:off x="7959851" y="3358289"/>
              <a:ext cx="239888" cy="949732"/>
            </a:xfrm>
            <a:prstGeom prst="rect">
              <a:avLst/>
            </a:prstGeom>
            <a:solidFill>
              <a:srgbClr val="80BD41">
                <a:alpha val="100000"/>
              </a:srgbClr>
            </a:solidFill>
          </p:spPr>
          <p:txBody>
            <a:bodyPr/>
            <a:lstStyle/>
            <a:p/>
          </p:txBody>
        </p:sp>
        <p:sp>
          <p:nvSpPr>
            <p:cNvPr id="78" name="rc78"/>
            <p:cNvSpPr/>
            <p:nvPr/>
          </p:nvSpPr>
          <p:spPr>
            <a:xfrm>
              <a:off x="7959851" y="3297667"/>
              <a:ext cx="239888" cy="60621"/>
            </a:xfrm>
            <a:prstGeom prst="rect">
              <a:avLst/>
            </a:prstGeom>
            <a:solidFill>
              <a:srgbClr val="1CABE2">
                <a:alpha val="100000"/>
              </a:srgbClr>
            </a:solidFill>
          </p:spPr>
          <p:txBody>
            <a:bodyPr/>
            <a:lstStyle/>
            <a:p/>
          </p:txBody>
        </p:sp>
        <p:sp>
          <p:nvSpPr>
            <p:cNvPr id="79" name="pl79"/>
            <p:cNvSpPr/>
            <p:nvPr/>
          </p:nvSpPr>
          <p:spPr>
            <a:xfrm>
              <a:off x="1416218" y="2095023"/>
              <a:ext cx="6663577" cy="514130"/>
            </a:xfrm>
            <a:custGeom>
              <a:avLst/>
              <a:pathLst>
                <a:path w="6663577" h="514130">
                  <a:moveTo>
                    <a:pt x="0" y="156474"/>
                  </a:moveTo>
                  <a:lnTo>
                    <a:pt x="266543" y="89414"/>
                  </a:lnTo>
                  <a:lnTo>
                    <a:pt x="533086" y="380009"/>
                  </a:lnTo>
                  <a:lnTo>
                    <a:pt x="799629" y="514130"/>
                  </a:lnTo>
                  <a:lnTo>
                    <a:pt x="1066172" y="290595"/>
                  </a:lnTo>
                  <a:lnTo>
                    <a:pt x="1332715" y="156474"/>
                  </a:lnTo>
                  <a:lnTo>
                    <a:pt x="1599258" y="156474"/>
                  </a:lnTo>
                  <a:lnTo>
                    <a:pt x="1865801" y="22353"/>
                  </a:lnTo>
                  <a:lnTo>
                    <a:pt x="2132344" y="44707"/>
                  </a:lnTo>
                  <a:lnTo>
                    <a:pt x="2398888" y="44707"/>
                  </a:lnTo>
                  <a:lnTo>
                    <a:pt x="2665431" y="22353"/>
                  </a:lnTo>
                  <a:lnTo>
                    <a:pt x="2931974" y="22353"/>
                  </a:lnTo>
                  <a:lnTo>
                    <a:pt x="3198517" y="44707"/>
                  </a:lnTo>
                  <a:lnTo>
                    <a:pt x="3465060" y="0"/>
                  </a:lnTo>
                  <a:lnTo>
                    <a:pt x="3731603" y="44707"/>
                  </a:lnTo>
                  <a:lnTo>
                    <a:pt x="3998146" y="22353"/>
                  </a:lnTo>
                  <a:lnTo>
                    <a:pt x="4264689" y="0"/>
                  </a:lnTo>
                  <a:lnTo>
                    <a:pt x="4531233" y="22353"/>
                  </a:lnTo>
                  <a:lnTo>
                    <a:pt x="4797776" y="0"/>
                  </a:lnTo>
                  <a:lnTo>
                    <a:pt x="5064319" y="0"/>
                  </a:lnTo>
                  <a:lnTo>
                    <a:pt x="5330862" y="22353"/>
                  </a:lnTo>
                  <a:lnTo>
                    <a:pt x="5597405" y="89414"/>
                  </a:lnTo>
                  <a:lnTo>
                    <a:pt x="5863948" y="0"/>
                  </a:lnTo>
                  <a:lnTo>
                    <a:pt x="6130491" y="0"/>
                  </a:lnTo>
                  <a:lnTo>
                    <a:pt x="6397034" y="67060"/>
                  </a:lnTo>
                  <a:lnTo>
                    <a:pt x="6663577" y="111767"/>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91" name="tx91"/>
            <p:cNvSpPr/>
            <p:nvPr/>
          </p:nvSpPr>
          <p:spPr>
            <a:xfrm>
              <a:off x="1324790" y="28539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2" name="tx92"/>
            <p:cNvSpPr/>
            <p:nvPr/>
          </p:nvSpPr>
          <p:spPr>
            <a:xfrm>
              <a:off x="2657505" y="29370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3" name="tx93"/>
            <p:cNvSpPr/>
            <p:nvPr/>
          </p:nvSpPr>
          <p:spPr>
            <a:xfrm>
              <a:off x="3990221" y="297057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94" name="tx94"/>
            <p:cNvSpPr/>
            <p:nvPr/>
          </p:nvSpPr>
          <p:spPr>
            <a:xfrm>
              <a:off x="5322937" y="28425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5" name="tx95"/>
            <p:cNvSpPr/>
            <p:nvPr/>
          </p:nvSpPr>
          <p:spPr>
            <a:xfrm>
              <a:off x="6389109" y="2936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6" name="tx96"/>
            <p:cNvSpPr/>
            <p:nvPr/>
          </p:nvSpPr>
          <p:spPr>
            <a:xfrm>
              <a:off x="6655652" y="30260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7" name="tx97"/>
            <p:cNvSpPr/>
            <p:nvPr/>
          </p:nvSpPr>
          <p:spPr>
            <a:xfrm>
              <a:off x="6922195" y="30754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8" name="tx98"/>
            <p:cNvSpPr/>
            <p:nvPr/>
          </p:nvSpPr>
          <p:spPr>
            <a:xfrm>
              <a:off x="7188738" y="31364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9" name="tx99"/>
            <p:cNvSpPr/>
            <p:nvPr/>
          </p:nvSpPr>
          <p:spPr>
            <a:xfrm>
              <a:off x="7455282" y="31441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100" name="tx100"/>
            <p:cNvSpPr/>
            <p:nvPr/>
          </p:nvSpPr>
          <p:spPr>
            <a:xfrm>
              <a:off x="7721825" y="31554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101" name="tx101"/>
            <p:cNvSpPr/>
            <p:nvPr/>
          </p:nvSpPr>
          <p:spPr>
            <a:xfrm>
              <a:off x="7988368" y="3161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102" name="pl102"/>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3666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4" name="tx114"/>
            <p:cNvSpPr/>
            <p:nvPr/>
          </p:nvSpPr>
          <p:spPr>
            <a:xfrm>
              <a:off x="1324790" y="30076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5" name="tx115"/>
            <p:cNvSpPr/>
            <p:nvPr/>
          </p:nvSpPr>
          <p:spPr>
            <a:xfrm>
              <a:off x="2657505" y="37048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6" name="tx116"/>
            <p:cNvSpPr/>
            <p:nvPr/>
          </p:nvSpPr>
          <p:spPr>
            <a:xfrm>
              <a:off x="2683631" y="30873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7" name="tx117"/>
            <p:cNvSpPr/>
            <p:nvPr/>
          </p:nvSpPr>
          <p:spPr>
            <a:xfrm>
              <a:off x="3990221" y="36848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8" name="tx118"/>
            <p:cNvSpPr/>
            <p:nvPr/>
          </p:nvSpPr>
          <p:spPr>
            <a:xfrm>
              <a:off x="3990221" y="3082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9" name="tx119"/>
            <p:cNvSpPr/>
            <p:nvPr/>
          </p:nvSpPr>
          <p:spPr>
            <a:xfrm>
              <a:off x="5322937" y="36214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0" name="tx120"/>
            <p:cNvSpPr/>
            <p:nvPr/>
          </p:nvSpPr>
          <p:spPr>
            <a:xfrm>
              <a:off x="5322937" y="29567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1" name="tx121"/>
            <p:cNvSpPr/>
            <p:nvPr/>
          </p:nvSpPr>
          <p:spPr>
            <a:xfrm>
              <a:off x="6389109" y="36626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22" name="tx122"/>
            <p:cNvSpPr/>
            <p:nvPr/>
          </p:nvSpPr>
          <p:spPr>
            <a:xfrm>
              <a:off x="6389109" y="30438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3" name="tx123"/>
            <p:cNvSpPr/>
            <p:nvPr/>
          </p:nvSpPr>
          <p:spPr>
            <a:xfrm>
              <a:off x="6655652" y="37114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4" name="tx124"/>
            <p:cNvSpPr/>
            <p:nvPr/>
          </p:nvSpPr>
          <p:spPr>
            <a:xfrm>
              <a:off x="6655652" y="31383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5" name="tx125"/>
            <p:cNvSpPr/>
            <p:nvPr/>
          </p:nvSpPr>
          <p:spPr>
            <a:xfrm>
              <a:off x="6922195" y="37520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26" name="tx126"/>
            <p:cNvSpPr/>
            <p:nvPr/>
          </p:nvSpPr>
          <p:spPr>
            <a:xfrm>
              <a:off x="6922195" y="3203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7" name="tx127"/>
            <p:cNvSpPr/>
            <p:nvPr/>
          </p:nvSpPr>
          <p:spPr>
            <a:xfrm>
              <a:off x="7188738" y="3760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8" name="tx128"/>
            <p:cNvSpPr/>
            <p:nvPr/>
          </p:nvSpPr>
          <p:spPr>
            <a:xfrm>
              <a:off x="7188738" y="32425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9" name="tx129"/>
            <p:cNvSpPr/>
            <p:nvPr/>
          </p:nvSpPr>
          <p:spPr>
            <a:xfrm>
              <a:off x="7455282" y="3764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30" name="tx130"/>
            <p:cNvSpPr/>
            <p:nvPr/>
          </p:nvSpPr>
          <p:spPr>
            <a:xfrm>
              <a:off x="7455282" y="32501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31" name="tx131"/>
            <p:cNvSpPr/>
            <p:nvPr/>
          </p:nvSpPr>
          <p:spPr>
            <a:xfrm>
              <a:off x="7721825" y="3784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32" name="tx132"/>
            <p:cNvSpPr/>
            <p:nvPr/>
          </p:nvSpPr>
          <p:spPr>
            <a:xfrm>
              <a:off x="7721825" y="3276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33" name="tx133"/>
            <p:cNvSpPr/>
            <p:nvPr/>
          </p:nvSpPr>
          <p:spPr>
            <a:xfrm>
              <a:off x="7988368" y="37981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34" name="tx134"/>
            <p:cNvSpPr/>
            <p:nvPr/>
          </p:nvSpPr>
          <p:spPr>
            <a:xfrm>
              <a:off x="7988368" y="32929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35" name="tx135"/>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6" name="tx136"/>
            <p:cNvSpPr/>
            <p:nvPr/>
          </p:nvSpPr>
          <p:spPr>
            <a:xfrm>
              <a:off x="577897" y="377260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7" name="tx137"/>
            <p:cNvSpPr/>
            <p:nvPr/>
          </p:nvSpPr>
          <p:spPr>
            <a:xfrm>
              <a:off x="577897" y="328929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8" name="tx138"/>
            <p:cNvSpPr/>
            <p:nvPr/>
          </p:nvSpPr>
          <p:spPr>
            <a:xfrm>
              <a:off x="577897" y="280598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9" name="tx139"/>
            <p:cNvSpPr/>
            <p:nvPr/>
          </p:nvSpPr>
          <p:spPr>
            <a:xfrm>
              <a:off x="577897" y="232267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40" name="tx140"/>
            <p:cNvSpPr/>
            <p:nvPr/>
          </p:nvSpPr>
          <p:spPr>
            <a:xfrm>
              <a:off x="577897" y="183937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82906"/>
              <a:ext cx="14444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Turkiye, 2000-2025</a:t>
              </a:r>
            </a:p>
          </p:txBody>
        </p:sp>
        <p:sp>
          <p:nvSpPr>
            <p:cNvPr id="167" name="pl167"/>
            <p:cNvSpPr/>
            <p:nvPr/>
          </p:nvSpPr>
          <p:spPr>
            <a:xfrm>
              <a:off x="25824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15481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72717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86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4409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508980" cy="129091"/>
            </a:xfrm>
            <a:prstGeom prst="rect">
              <a:avLst/>
            </a:prstGeom>
            <a:solidFill>
              <a:srgbClr val="80BD41">
                <a:alpha val="100000"/>
              </a:srgbClr>
            </a:solidFill>
          </p:spPr>
          <p:txBody>
            <a:bodyPr/>
            <a:lstStyle/>
            <a:p/>
          </p:txBody>
        </p:sp>
        <p:sp>
          <p:nvSpPr>
            <p:cNvPr id="177" name="rc177"/>
            <p:cNvSpPr/>
            <p:nvPr/>
          </p:nvSpPr>
          <p:spPr>
            <a:xfrm>
              <a:off x="7805254" y="5954972"/>
              <a:ext cx="65749" cy="129091"/>
            </a:xfrm>
            <a:prstGeom prst="rect">
              <a:avLst/>
            </a:prstGeom>
            <a:solidFill>
              <a:srgbClr val="1CABE2">
                <a:alpha val="100000"/>
              </a:srgbClr>
            </a:solidFill>
          </p:spPr>
          <p:txBody>
            <a:bodyPr/>
            <a:lstStyle/>
            <a:p/>
          </p:txBody>
        </p:sp>
        <p:sp>
          <p:nvSpPr>
            <p:cNvPr id="178" name="rc178"/>
            <p:cNvSpPr/>
            <p:nvPr/>
          </p:nvSpPr>
          <p:spPr>
            <a:xfrm>
              <a:off x="1296273" y="5793607"/>
              <a:ext cx="5194546" cy="129091"/>
            </a:xfrm>
            <a:prstGeom prst="rect">
              <a:avLst/>
            </a:prstGeom>
            <a:solidFill>
              <a:srgbClr val="80BD41">
                <a:alpha val="100000"/>
              </a:srgbClr>
            </a:solidFill>
          </p:spPr>
          <p:txBody>
            <a:bodyPr/>
            <a:lstStyle/>
            <a:p/>
          </p:txBody>
        </p:sp>
        <p:sp>
          <p:nvSpPr>
            <p:cNvPr id="179" name="rc179"/>
            <p:cNvSpPr/>
            <p:nvPr/>
          </p:nvSpPr>
          <p:spPr>
            <a:xfrm>
              <a:off x="6490819" y="5793607"/>
              <a:ext cx="216438" cy="129091"/>
            </a:xfrm>
            <a:prstGeom prst="rect">
              <a:avLst/>
            </a:prstGeom>
            <a:solidFill>
              <a:srgbClr val="1CABE2">
                <a:alpha val="100000"/>
              </a:srgbClr>
            </a:solidFill>
          </p:spPr>
          <p:txBody>
            <a:bodyPr/>
            <a:lstStyle/>
            <a:p/>
          </p:txBody>
        </p:sp>
        <p:sp>
          <p:nvSpPr>
            <p:cNvPr id="180" name="rc180"/>
            <p:cNvSpPr/>
            <p:nvPr/>
          </p:nvSpPr>
          <p:spPr>
            <a:xfrm>
              <a:off x="1296273" y="5632243"/>
              <a:ext cx="5054872" cy="129091"/>
            </a:xfrm>
            <a:prstGeom prst="rect">
              <a:avLst/>
            </a:prstGeom>
            <a:solidFill>
              <a:srgbClr val="80BD41">
                <a:alpha val="100000"/>
              </a:srgbClr>
            </a:solidFill>
          </p:spPr>
          <p:txBody>
            <a:bodyPr/>
            <a:lstStyle/>
            <a:p/>
          </p:txBody>
        </p:sp>
        <p:sp>
          <p:nvSpPr>
            <p:cNvPr id="181" name="rc181"/>
            <p:cNvSpPr/>
            <p:nvPr/>
          </p:nvSpPr>
          <p:spPr>
            <a:xfrm>
              <a:off x="6351145" y="5632243"/>
              <a:ext cx="322651" cy="129091"/>
            </a:xfrm>
            <a:prstGeom prst="rect">
              <a:avLst/>
            </a:prstGeom>
            <a:solidFill>
              <a:srgbClr val="1CABE2">
                <a:alpha val="100000"/>
              </a:srgbClr>
            </a:solidFill>
          </p:spPr>
          <p:txBody>
            <a:bodyPr/>
            <a:lstStyle/>
            <a:p/>
          </p:txBody>
        </p:sp>
        <p:sp>
          <p:nvSpPr>
            <p:cNvPr id="182" name="tx182"/>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1.28</a:t>
              </a:r>
            </a:p>
          </p:txBody>
        </p:sp>
        <p:sp>
          <p:nvSpPr>
            <p:cNvPr id="183" name="tx183"/>
            <p:cNvSpPr/>
            <p:nvPr/>
          </p:nvSpPr>
          <p:spPr>
            <a:xfrm>
              <a:off x="686528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a:t>
              </a:r>
            </a:p>
          </p:txBody>
        </p:sp>
        <p:sp>
          <p:nvSpPr>
            <p:cNvPr id="184" name="tx184"/>
            <p:cNvSpPr/>
            <p:nvPr/>
          </p:nvSpPr>
          <p:spPr>
            <a:xfrm>
              <a:off x="6830146"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a:t>
              </a:r>
            </a:p>
          </p:txBody>
        </p:sp>
        <p:sp>
          <p:nvSpPr>
            <p:cNvPr id="185" name="tx185"/>
            <p:cNvSpPr/>
            <p:nvPr/>
          </p:nvSpPr>
          <p:spPr>
            <a:xfrm>
              <a:off x="4445270"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86" name="tx186"/>
            <p:cNvSpPr/>
            <p:nvPr/>
          </p:nvSpPr>
          <p:spPr>
            <a:xfrm>
              <a:off x="773263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7" name="tx187"/>
            <p:cNvSpPr/>
            <p:nvPr/>
          </p:nvSpPr>
          <p:spPr>
            <a:xfrm>
              <a:off x="378805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88" name="tx188"/>
            <p:cNvSpPr/>
            <p:nvPr/>
          </p:nvSpPr>
          <p:spPr>
            <a:xfrm>
              <a:off x="649354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9" name="tx189"/>
            <p:cNvSpPr/>
            <p:nvPr/>
          </p:nvSpPr>
          <p:spPr>
            <a:xfrm>
              <a:off x="371821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0.98</a:t>
              </a:r>
            </a:p>
          </p:txBody>
        </p:sp>
        <p:sp>
          <p:nvSpPr>
            <p:cNvPr id="190" name="tx190"/>
            <p:cNvSpPr/>
            <p:nvPr/>
          </p:nvSpPr>
          <p:spPr>
            <a:xfrm>
              <a:off x="640697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5" name="tx195"/>
            <p:cNvSpPr/>
            <p:nvPr/>
          </p:nvSpPr>
          <p:spPr>
            <a:xfrm>
              <a:off x="369394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6" name="tx196"/>
            <p:cNvSpPr/>
            <p:nvPr/>
          </p:nvSpPr>
          <p:spPr>
            <a:xfrm>
              <a:off x="626630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(94%) was lower than in 2019 (99%).
The number of children vaccinated with DTP1 decreased 22% compared to in 2019.
The number of surviving infants decreased approximately 18% compared to in 2019.
In 2025, 300,000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Turkiye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78011"/>
            </a:xfrm>
            <a:custGeom>
              <a:avLst/>
              <a:pathLst>
                <a:path w="3397293" h="678011">
                  <a:moveTo>
                    <a:pt x="0" y="306198"/>
                  </a:moveTo>
                  <a:lnTo>
                    <a:pt x="135891" y="240584"/>
                  </a:lnTo>
                  <a:lnTo>
                    <a:pt x="271783" y="459298"/>
                  </a:lnTo>
                  <a:lnTo>
                    <a:pt x="407675" y="678011"/>
                  </a:lnTo>
                  <a:lnTo>
                    <a:pt x="543566" y="306198"/>
                  </a:lnTo>
                  <a:lnTo>
                    <a:pt x="679458" y="196842"/>
                  </a:lnTo>
                  <a:lnTo>
                    <a:pt x="815350" y="196842"/>
                  </a:lnTo>
                  <a:lnTo>
                    <a:pt x="951242" y="65614"/>
                  </a:lnTo>
                  <a:lnTo>
                    <a:pt x="1087133" y="65614"/>
                  </a:lnTo>
                  <a:lnTo>
                    <a:pt x="1223025" y="65614"/>
                  </a:lnTo>
                  <a:lnTo>
                    <a:pt x="1358917" y="43742"/>
                  </a:lnTo>
                  <a:lnTo>
                    <a:pt x="1494809" y="43742"/>
                  </a:lnTo>
                  <a:lnTo>
                    <a:pt x="1630700" y="43742"/>
                  </a:lnTo>
                  <a:lnTo>
                    <a:pt x="1766592" y="21871"/>
                  </a:lnTo>
                  <a:lnTo>
                    <a:pt x="1902484" y="65614"/>
                  </a:lnTo>
                  <a:lnTo>
                    <a:pt x="2038375" y="43742"/>
                  </a:lnTo>
                  <a:lnTo>
                    <a:pt x="2174267" y="21871"/>
                  </a:lnTo>
                  <a:lnTo>
                    <a:pt x="2310159" y="65614"/>
                  </a:lnTo>
                  <a:lnTo>
                    <a:pt x="2446051" y="21871"/>
                  </a:lnTo>
                  <a:lnTo>
                    <a:pt x="2581942" y="0"/>
                  </a:lnTo>
                  <a:lnTo>
                    <a:pt x="2717834" y="21871"/>
                  </a:lnTo>
                  <a:lnTo>
                    <a:pt x="2853726" y="87485"/>
                  </a:lnTo>
                  <a:lnTo>
                    <a:pt x="2989618" y="0"/>
                  </a:lnTo>
                  <a:lnTo>
                    <a:pt x="3125509" y="0"/>
                  </a:lnTo>
                  <a:lnTo>
                    <a:pt x="3261401" y="65614"/>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78011"/>
            </a:xfrm>
            <a:custGeom>
              <a:avLst/>
              <a:pathLst>
                <a:path w="3397293" h="678011">
                  <a:moveTo>
                    <a:pt x="0" y="306198"/>
                  </a:moveTo>
                  <a:lnTo>
                    <a:pt x="135891" y="240584"/>
                  </a:lnTo>
                  <a:lnTo>
                    <a:pt x="271783" y="459298"/>
                  </a:lnTo>
                  <a:lnTo>
                    <a:pt x="407675" y="678011"/>
                  </a:lnTo>
                  <a:lnTo>
                    <a:pt x="543566" y="306198"/>
                  </a:lnTo>
                  <a:lnTo>
                    <a:pt x="679458" y="196842"/>
                  </a:lnTo>
                  <a:lnTo>
                    <a:pt x="815350" y="196842"/>
                  </a:lnTo>
                  <a:lnTo>
                    <a:pt x="951242" y="65614"/>
                  </a:lnTo>
                  <a:lnTo>
                    <a:pt x="1087133" y="65614"/>
                  </a:lnTo>
                  <a:lnTo>
                    <a:pt x="1223025" y="65614"/>
                  </a:lnTo>
                  <a:lnTo>
                    <a:pt x="1358917" y="43742"/>
                  </a:lnTo>
                  <a:lnTo>
                    <a:pt x="1494809" y="43742"/>
                  </a:lnTo>
                  <a:lnTo>
                    <a:pt x="1630700" y="43742"/>
                  </a:lnTo>
                  <a:lnTo>
                    <a:pt x="1766592" y="21871"/>
                  </a:lnTo>
                  <a:lnTo>
                    <a:pt x="1902484" y="65614"/>
                  </a:lnTo>
                  <a:lnTo>
                    <a:pt x="2038375" y="43742"/>
                  </a:lnTo>
                  <a:lnTo>
                    <a:pt x="2174267" y="21871"/>
                  </a:lnTo>
                  <a:lnTo>
                    <a:pt x="2310159" y="65614"/>
                  </a:lnTo>
                  <a:lnTo>
                    <a:pt x="2446051" y="21871"/>
                  </a:lnTo>
                  <a:lnTo>
                    <a:pt x="2581942" y="0"/>
                  </a:lnTo>
                  <a:lnTo>
                    <a:pt x="2717834" y="21871"/>
                  </a:lnTo>
                  <a:lnTo>
                    <a:pt x="2853726" y="87485"/>
                  </a:lnTo>
                  <a:lnTo>
                    <a:pt x="2989618" y="0"/>
                  </a:lnTo>
                  <a:lnTo>
                    <a:pt x="3125509" y="0"/>
                  </a:lnTo>
                  <a:lnTo>
                    <a:pt x="3261401" y="65614"/>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78011"/>
            </a:xfrm>
            <a:custGeom>
              <a:avLst/>
              <a:pathLst>
                <a:path w="3397293" h="678011">
                  <a:moveTo>
                    <a:pt x="0" y="306198"/>
                  </a:moveTo>
                  <a:lnTo>
                    <a:pt x="135891" y="240584"/>
                  </a:lnTo>
                  <a:lnTo>
                    <a:pt x="271783" y="459298"/>
                  </a:lnTo>
                  <a:lnTo>
                    <a:pt x="407675" y="678011"/>
                  </a:lnTo>
                  <a:lnTo>
                    <a:pt x="543566" y="306198"/>
                  </a:lnTo>
                  <a:lnTo>
                    <a:pt x="679458" y="196842"/>
                  </a:lnTo>
                  <a:lnTo>
                    <a:pt x="815350" y="196842"/>
                  </a:lnTo>
                  <a:lnTo>
                    <a:pt x="951242" y="65614"/>
                  </a:lnTo>
                  <a:lnTo>
                    <a:pt x="1087133" y="65614"/>
                  </a:lnTo>
                  <a:lnTo>
                    <a:pt x="1223025" y="65614"/>
                  </a:lnTo>
                  <a:lnTo>
                    <a:pt x="1358917" y="43742"/>
                  </a:lnTo>
                  <a:lnTo>
                    <a:pt x="1494809" y="43742"/>
                  </a:lnTo>
                  <a:lnTo>
                    <a:pt x="1630700" y="43742"/>
                  </a:lnTo>
                  <a:lnTo>
                    <a:pt x="1766592" y="21871"/>
                  </a:lnTo>
                  <a:lnTo>
                    <a:pt x="1902484" y="65614"/>
                  </a:lnTo>
                  <a:lnTo>
                    <a:pt x="2038375" y="43742"/>
                  </a:lnTo>
                  <a:lnTo>
                    <a:pt x="2174267" y="21871"/>
                  </a:lnTo>
                  <a:lnTo>
                    <a:pt x="2310159" y="65614"/>
                  </a:lnTo>
                  <a:lnTo>
                    <a:pt x="2446051" y="21871"/>
                  </a:lnTo>
                  <a:lnTo>
                    <a:pt x="2581942" y="0"/>
                  </a:lnTo>
                  <a:lnTo>
                    <a:pt x="2717834" y="21871"/>
                  </a:lnTo>
                  <a:lnTo>
                    <a:pt x="2853726" y="87485"/>
                  </a:lnTo>
                  <a:lnTo>
                    <a:pt x="2989618" y="0"/>
                  </a:lnTo>
                  <a:lnTo>
                    <a:pt x="3125509" y="0"/>
                  </a:lnTo>
                  <a:lnTo>
                    <a:pt x="3261401" y="65614"/>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533" y="4962980"/>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60" name="tx60"/>
            <p:cNvSpPr/>
            <p:nvPr/>
          </p:nvSpPr>
          <p:spPr>
            <a:xfrm>
              <a:off x="27971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91296" y="1405107"/>
              <a:ext cx="245663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Turkiye, 2000-2025</a:t>
              </a:r>
            </a:p>
          </p:txBody>
        </p:sp>
        <p:sp>
          <p:nvSpPr>
            <p:cNvPr id="63" name="pl63"/>
            <p:cNvSpPr/>
            <p:nvPr/>
          </p:nvSpPr>
          <p:spPr>
            <a:xfrm>
              <a:off x="5267799" y="37465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24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26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8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5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07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8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636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417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197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441712"/>
              <a:ext cx="3397293" cy="1617982"/>
            </a:xfrm>
            <a:custGeom>
              <a:avLst/>
              <a:pathLst>
                <a:path w="3397293" h="1617982">
                  <a:moveTo>
                    <a:pt x="0" y="730701"/>
                  </a:moveTo>
                  <a:lnTo>
                    <a:pt x="135891" y="574122"/>
                  </a:lnTo>
                  <a:lnTo>
                    <a:pt x="271783" y="1096052"/>
                  </a:lnTo>
                  <a:lnTo>
                    <a:pt x="407675" y="1617982"/>
                  </a:lnTo>
                  <a:lnTo>
                    <a:pt x="543566" y="730701"/>
                  </a:lnTo>
                  <a:lnTo>
                    <a:pt x="679458" y="469736"/>
                  </a:lnTo>
                  <a:lnTo>
                    <a:pt x="815350" y="469736"/>
                  </a:lnTo>
                  <a:lnTo>
                    <a:pt x="951242" y="156578"/>
                  </a:lnTo>
                  <a:lnTo>
                    <a:pt x="1087133" y="156578"/>
                  </a:lnTo>
                  <a:lnTo>
                    <a:pt x="1223025" y="156578"/>
                  </a:lnTo>
                  <a:lnTo>
                    <a:pt x="1358917" y="104385"/>
                  </a:lnTo>
                  <a:lnTo>
                    <a:pt x="1494809" y="104385"/>
                  </a:lnTo>
                  <a:lnTo>
                    <a:pt x="1630700" y="104385"/>
                  </a:lnTo>
                  <a:lnTo>
                    <a:pt x="1766592" y="52192"/>
                  </a:lnTo>
                  <a:lnTo>
                    <a:pt x="1902484" y="156578"/>
                  </a:lnTo>
                  <a:lnTo>
                    <a:pt x="2038375" y="104385"/>
                  </a:lnTo>
                  <a:lnTo>
                    <a:pt x="2174267" y="52192"/>
                  </a:lnTo>
                  <a:lnTo>
                    <a:pt x="2310159" y="156578"/>
                  </a:lnTo>
                  <a:lnTo>
                    <a:pt x="2446051" y="52192"/>
                  </a:lnTo>
                  <a:lnTo>
                    <a:pt x="2581942" y="0"/>
                  </a:lnTo>
                  <a:lnTo>
                    <a:pt x="2717834" y="52192"/>
                  </a:lnTo>
                  <a:lnTo>
                    <a:pt x="2853726" y="208771"/>
                  </a:lnTo>
                  <a:lnTo>
                    <a:pt x="2989618" y="0"/>
                  </a:lnTo>
                  <a:lnTo>
                    <a:pt x="3125509" y="0"/>
                  </a:lnTo>
                  <a:lnTo>
                    <a:pt x="3261401" y="156578"/>
                  </a:lnTo>
                  <a:lnTo>
                    <a:pt x="3397293" y="260964"/>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41712"/>
              <a:ext cx="3397293" cy="730701"/>
            </a:xfrm>
            <a:custGeom>
              <a:avLst/>
              <a:pathLst>
                <a:path w="3397293" h="730701">
                  <a:moveTo>
                    <a:pt x="0" y="730701"/>
                  </a:moveTo>
                  <a:lnTo>
                    <a:pt x="135891" y="730701"/>
                  </a:lnTo>
                  <a:lnTo>
                    <a:pt x="271783" y="730701"/>
                  </a:lnTo>
                  <a:lnTo>
                    <a:pt x="407675" y="626315"/>
                  </a:lnTo>
                  <a:lnTo>
                    <a:pt x="543566" y="521929"/>
                  </a:lnTo>
                  <a:lnTo>
                    <a:pt x="679458" y="469736"/>
                  </a:lnTo>
                  <a:lnTo>
                    <a:pt x="815350" y="417543"/>
                  </a:lnTo>
                  <a:lnTo>
                    <a:pt x="951242" y="417543"/>
                  </a:lnTo>
                  <a:lnTo>
                    <a:pt x="1087133" y="260964"/>
                  </a:lnTo>
                  <a:lnTo>
                    <a:pt x="1223025" y="156578"/>
                  </a:lnTo>
                  <a:lnTo>
                    <a:pt x="1358917" y="156578"/>
                  </a:lnTo>
                  <a:lnTo>
                    <a:pt x="1494809" y="104385"/>
                  </a:lnTo>
                  <a:lnTo>
                    <a:pt x="1630700" y="104385"/>
                  </a:lnTo>
                  <a:lnTo>
                    <a:pt x="1766592" y="104385"/>
                  </a:lnTo>
                  <a:lnTo>
                    <a:pt x="1902484" y="104385"/>
                  </a:lnTo>
                  <a:lnTo>
                    <a:pt x="2038375" y="52192"/>
                  </a:lnTo>
                  <a:lnTo>
                    <a:pt x="2174267" y="0"/>
                  </a:lnTo>
                  <a:lnTo>
                    <a:pt x="2310159" y="0"/>
                  </a:lnTo>
                  <a:lnTo>
                    <a:pt x="2446051" y="0"/>
                  </a:lnTo>
                  <a:lnTo>
                    <a:pt x="2581942" y="0"/>
                  </a:lnTo>
                  <a:lnTo>
                    <a:pt x="2717834" y="156578"/>
                  </a:lnTo>
                  <a:lnTo>
                    <a:pt x="2853726" y="260964"/>
                  </a:lnTo>
                  <a:lnTo>
                    <a:pt x="2989618" y="52192"/>
                  </a:lnTo>
                  <a:lnTo>
                    <a:pt x="3125509" y="104385"/>
                  </a:lnTo>
                  <a:lnTo>
                    <a:pt x="3261401" y="104385"/>
                  </a:lnTo>
                  <a:lnTo>
                    <a:pt x="3397293" y="52192"/>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85133"/>
              <a:ext cx="3397293" cy="574122"/>
            </a:xfrm>
            <a:custGeom>
              <a:avLst/>
              <a:pathLst>
                <a:path w="3397293" h="574122">
                  <a:moveTo>
                    <a:pt x="0" y="208771"/>
                  </a:moveTo>
                  <a:lnTo>
                    <a:pt x="135891" y="104385"/>
                  </a:lnTo>
                  <a:lnTo>
                    <a:pt x="271783" y="313157"/>
                  </a:lnTo>
                  <a:lnTo>
                    <a:pt x="407675" y="574122"/>
                  </a:lnTo>
                  <a:lnTo>
                    <a:pt x="543566" y="208771"/>
                  </a:lnTo>
                  <a:lnTo>
                    <a:pt x="679458" y="104385"/>
                  </a:lnTo>
                  <a:lnTo>
                    <a:pt x="815350" y="104385"/>
                  </a:lnTo>
                  <a:lnTo>
                    <a:pt x="951242" y="0"/>
                  </a:lnTo>
                  <a:lnTo>
                    <a:pt x="1087133" y="0"/>
                  </a:lnTo>
                  <a:lnTo>
                    <a:pt x="1223025" y="156578"/>
                  </a:lnTo>
                  <a:lnTo>
                    <a:pt x="1358917" y="208771"/>
                  </a:lnTo>
                  <a:lnTo>
                    <a:pt x="1494809" y="260964"/>
                  </a:lnTo>
                  <a:lnTo>
                    <a:pt x="1630700" y="104385"/>
                  </a:lnTo>
                  <a:lnTo>
                    <a:pt x="1766592" y="52192"/>
                  </a:lnTo>
                  <a:lnTo>
                    <a:pt x="1902484" y="417543"/>
                  </a:lnTo>
                  <a:lnTo>
                    <a:pt x="2038375" y="365350"/>
                  </a:lnTo>
                  <a:lnTo>
                    <a:pt x="2174267" y="469736"/>
                  </a:lnTo>
                  <a:lnTo>
                    <a:pt x="2310159" y="313157"/>
                  </a:lnTo>
                  <a:lnTo>
                    <a:pt x="2446051" y="208771"/>
                  </a:lnTo>
                  <a:lnTo>
                    <a:pt x="2581942" y="156578"/>
                  </a:lnTo>
                  <a:lnTo>
                    <a:pt x="2717834" y="365350"/>
                  </a:lnTo>
                  <a:lnTo>
                    <a:pt x="2853726" y="365350"/>
                  </a:lnTo>
                  <a:lnTo>
                    <a:pt x="2989618" y="313157"/>
                  </a:lnTo>
                  <a:lnTo>
                    <a:pt x="3125509" y="313157"/>
                  </a:lnTo>
                  <a:lnTo>
                    <a:pt x="3261401" y="469736"/>
                  </a:lnTo>
                  <a:lnTo>
                    <a:pt x="3397293" y="417543"/>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417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441712"/>
              <a:ext cx="3397293" cy="1617982"/>
            </a:xfrm>
            <a:custGeom>
              <a:avLst/>
              <a:pathLst>
                <a:path w="3397293" h="1617982">
                  <a:moveTo>
                    <a:pt x="0" y="730701"/>
                  </a:moveTo>
                  <a:lnTo>
                    <a:pt x="135891" y="574122"/>
                  </a:lnTo>
                  <a:lnTo>
                    <a:pt x="271783" y="1096052"/>
                  </a:lnTo>
                  <a:lnTo>
                    <a:pt x="407675" y="1617982"/>
                  </a:lnTo>
                  <a:lnTo>
                    <a:pt x="543566" y="730701"/>
                  </a:lnTo>
                  <a:lnTo>
                    <a:pt x="679458" y="469736"/>
                  </a:lnTo>
                  <a:lnTo>
                    <a:pt x="815350" y="469736"/>
                  </a:lnTo>
                  <a:lnTo>
                    <a:pt x="951242" y="156578"/>
                  </a:lnTo>
                  <a:lnTo>
                    <a:pt x="1087133" y="156578"/>
                  </a:lnTo>
                  <a:lnTo>
                    <a:pt x="1223025" y="156578"/>
                  </a:lnTo>
                  <a:lnTo>
                    <a:pt x="1358917" y="104385"/>
                  </a:lnTo>
                  <a:lnTo>
                    <a:pt x="1494809" y="104385"/>
                  </a:lnTo>
                  <a:lnTo>
                    <a:pt x="1630700" y="104385"/>
                  </a:lnTo>
                  <a:lnTo>
                    <a:pt x="1766592" y="52192"/>
                  </a:lnTo>
                  <a:lnTo>
                    <a:pt x="1902484" y="156578"/>
                  </a:lnTo>
                  <a:lnTo>
                    <a:pt x="2038375" y="104385"/>
                  </a:lnTo>
                  <a:lnTo>
                    <a:pt x="2174267" y="52192"/>
                  </a:lnTo>
                  <a:lnTo>
                    <a:pt x="2310159" y="156578"/>
                  </a:lnTo>
                  <a:lnTo>
                    <a:pt x="2446051" y="52192"/>
                  </a:lnTo>
                  <a:lnTo>
                    <a:pt x="2581942" y="0"/>
                  </a:lnTo>
                  <a:lnTo>
                    <a:pt x="2717834" y="52192"/>
                  </a:lnTo>
                  <a:lnTo>
                    <a:pt x="2853726" y="208771"/>
                  </a:lnTo>
                  <a:lnTo>
                    <a:pt x="2989618" y="0"/>
                  </a:lnTo>
                  <a:lnTo>
                    <a:pt x="3125509" y="0"/>
                  </a:lnTo>
                  <a:lnTo>
                    <a:pt x="3261401" y="156578"/>
                  </a:lnTo>
                  <a:lnTo>
                    <a:pt x="3397293" y="260964"/>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01624"/>
              <a:ext cx="0" cy="970789"/>
            </a:xfrm>
            <a:custGeom>
              <a:avLst/>
              <a:pathLst>
                <a:path w="0" h="970789">
                  <a:moveTo>
                    <a:pt x="0" y="97078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01624"/>
              <a:ext cx="0" cy="709824"/>
            </a:xfrm>
            <a:custGeom>
              <a:avLst/>
              <a:pathLst>
                <a:path w="0" h="709824">
                  <a:moveTo>
                    <a:pt x="0" y="7098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01624"/>
              <a:ext cx="0" cy="344473"/>
            </a:xfrm>
            <a:custGeom>
              <a:avLst/>
              <a:pathLst>
                <a:path w="0" h="344473">
                  <a:moveTo>
                    <a:pt x="0" y="34447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01624"/>
              <a:ext cx="0" cy="344473"/>
            </a:xfrm>
            <a:custGeom>
              <a:avLst/>
              <a:pathLst>
                <a:path w="0" h="344473">
                  <a:moveTo>
                    <a:pt x="0" y="3444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01624"/>
              <a:ext cx="0" cy="240087"/>
            </a:xfrm>
            <a:custGeom>
              <a:avLst/>
              <a:pathLst>
                <a:path w="0" h="240087">
                  <a:moveTo>
                    <a:pt x="0" y="2400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01624"/>
              <a:ext cx="0" cy="396666"/>
            </a:xfrm>
            <a:custGeom>
              <a:avLst/>
              <a:pathLst>
                <a:path w="0" h="396666">
                  <a:moveTo>
                    <a:pt x="0" y="3966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01624"/>
              <a:ext cx="0" cy="501052"/>
            </a:xfrm>
            <a:custGeom>
              <a:avLst/>
              <a:pathLst>
                <a:path w="0" h="501052">
                  <a:moveTo>
                    <a:pt x="0" y="5010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441712"/>
              <a:ext cx="3397293" cy="1617982"/>
            </a:xfrm>
            <a:custGeom>
              <a:avLst/>
              <a:pathLst>
                <a:path w="3397293" h="1617982">
                  <a:moveTo>
                    <a:pt x="0" y="730701"/>
                  </a:moveTo>
                  <a:lnTo>
                    <a:pt x="135891" y="574122"/>
                  </a:lnTo>
                  <a:lnTo>
                    <a:pt x="271783" y="1096052"/>
                  </a:lnTo>
                  <a:lnTo>
                    <a:pt x="407675" y="1617982"/>
                  </a:lnTo>
                  <a:lnTo>
                    <a:pt x="543566" y="730701"/>
                  </a:lnTo>
                  <a:lnTo>
                    <a:pt x="679458" y="469736"/>
                  </a:lnTo>
                  <a:lnTo>
                    <a:pt x="815350" y="469736"/>
                  </a:lnTo>
                  <a:lnTo>
                    <a:pt x="951242" y="156578"/>
                  </a:lnTo>
                  <a:lnTo>
                    <a:pt x="1087133" y="156578"/>
                  </a:lnTo>
                  <a:lnTo>
                    <a:pt x="1223025" y="156578"/>
                  </a:lnTo>
                  <a:lnTo>
                    <a:pt x="1358917" y="104385"/>
                  </a:lnTo>
                  <a:lnTo>
                    <a:pt x="1494809" y="104385"/>
                  </a:lnTo>
                  <a:lnTo>
                    <a:pt x="1630700" y="104385"/>
                  </a:lnTo>
                  <a:lnTo>
                    <a:pt x="1766592" y="52192"/>
                  </a:lnTo>
                  <a:lnTo>
                    <a:pt x="1902484" y="156578"/>
                  </a:lnTo>
                  <a:lnTo>
                    <a:pt x="2038375" y="104385"/>
                  </a:lnTo>
                  <a:lnTo>
                    <a:pt x="2174267" y="52192"/>
                  </a:lnTo>
                  <a:lnTo>
                    <a:pt x="2310159" y="156578"/>
                  </a:lnTo>
                  <a:lnTo>
                    <a:pt x="2446051" y="52192"/>
                  </a:lnTo>
                  <a:lnTo>
                    <a:pt x="2581942" y="0"/>
                  </a:lnTo>
                  <a:lnTo>
                    <a:pt x="2717834" y="52192"/>
                  </a:lnTo>
                  <a:lnTo>
                    <a:pt x="2853726" y="208771"/>
                  </a:lnTo>
                  <a:lnTo>
                    <a:pt x="2989618" y="0"/>
                  </a:lnTo>
                  <a:lnTo>
                    <a:pt x="3125509" y="0"/>
                  </a:lnTo>
                  <a:lnTo>
                    <a:pt x="3261401" y="156578"/>
                  </a:lnTo>
                  <a:lnTo>
                    <a:pt x="3397293" y="260964"/>
                  </a:lnTo>
                </a:path>
              </a:pathLst>
            </a:custGeom>
            <a:ln w="27101" cap="flat">
              <a:solidFill>
                <a:srgbClr val="0058AB">
                  <a:alpha val="100000"/>
                </a:srgbClr>
              </a:solidFill>
              <a:prstDash val="solid"/>
              <a:round/>
            </a:ln>
          </p:spPr>
          <p:txBody>
            <a:bodyPr/>
            <a:lstStyle/>
            <a:p/>
          </p:txBody>
        </p:sp>
        <p:sp>
          <p:nvSpPr>
            <p:cNvPr id="93" name="tx93"/>
            <p:cNvSpPr/>
            <p:nvPr/>
          </p:nvSpPr>
          <p:spPr>
            <a:xfrm>
              <a:off x="5359324" y="214163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4" name="tx94"/>
            <p:cNvSpPr/>
            <p:nvPr/>
          </p:nvSpPr>
          <p:spPr>
            <a:xfrm>
              <a:off x="6068928" y="21403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6748386" y="21416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427845" y="21416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989462" y="2140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4025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786762" y="214168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902429"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66361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2" name="tx102"/>
            <p:cNvSpPr/>
            <p:nvPr/>
          </p:nvSpPr>
          <p:spPr>
            <a:xfrm>
              <a:off x="5003259" y="3955319"/>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4334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115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895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676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01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01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467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092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7232" y="4962980"/>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120" name="tx120"/>
            <p:cNvSpPr/>
            <p:nvPr/>
          </p:nvSpPr>
          <p:spPr>
            <a:xfrm>
              <a:off x="71138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7630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846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8194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1543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6520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869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3217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1491981" cy="114824"/>
            </a:xfrm>
            <a:prstGeom prst="rect">
              <a:avLst/>
            </a:prstGeom>
            <a:solidFill>
              <a:srgbClr val="1CABE2">
                <a:alpha val="80000"/>
              </a:srgbClr>
            </a:solidFill>
          </p:spPr>
          <p:txBody>
            <a:bodyPr/>
            <a:lstStyle/>
            <a:p/>
          </p:txBody>
        </p:sp>
        <p:sp>
          <p:nvSpPr>
            <p:cNvPr id="134" name="rc134"/>
            <p:cNvSpPr/>
            <p:nvPr/>
          </p:nvSpPr>
          <p:spPr>
            <a:xfrm>
              <a:off x="1317178" y="5743865"/>
              <a:ext cx="4911396" cy="114824"/>
            </a:xfrm>
            <a:prstGeom prst="rect">
              <a:avLst/>
            </a:prstGeom>
            <a:solidFill>
              <a:srgbClr val="1CABE2">
                <a:alpha val="80000"/>
              </a:srgbClr>
            </a:solidFill>
          </p:spPr>
          <p:txBody>
            <a:bodyPr/>
            <a:lstStyle/>
            <a:p/>
          </p:txBody>
        </p:sp>
        <p:sp>
          <p:nvSpPr>
            <p:cNvPr id="135" name="rc135"/>
            <p:cNvSpPr/>
            <p:nvPr/>
          </p:nvSpPr>
          <p:spPr>
            <a:xfrm>
              <a:off x="1317178" y="5600334"/>
              <a:ext cx="7321564" cy="114824"/>
            </a:xfrm>
            <a:prstGeom prst="rect">
              <a:avLst/>
            </a:prstGeom>
            <a:solidFill>
              <a:srgbClr val="1CABE2">
                <a:alpha val="80000"/>
              </a:srgbClr>
            </a:solidFill>
          </p:spPr>
          <p:txBody>
            <a:bodyPr/>
            <a:lstStyle/>
            <a:p/>
          </p:txBody>
        </p:sp>
        <p:sp>
          <p:nvSpPr>
            <p:cNvPr id="136" name="tx136"/>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22476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555963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789449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Turkiye (94%) was 9 percentage points higher than the global average (85%) and 7 percentage points higher than the average across all ECAR countries (87%).
National DTP3 coverage was 5 percentage points lower than in 2019 (99%).
This equates to 63,000 un- and undervaccinated children in 2025 compared to 13,000 un- and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Turkiye DTP3 coverage was 94% - this is 5 percentage points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Turkiye ranked number 14 out of 21 countries for lowest DTP3 coverage (based on tied ranks).
Turkiye was in the top 10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Turkiye was among the countries with the highest coverage, but was in the top 3 countries with the highest number of un- and undervaccinated children in the region, contributing substantially to the un- and undervaccinated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97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52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508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86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218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475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830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185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540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896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135275"/>
              <a:ext cx="239888" cy="1076734"/>
            </a:xfrm>
            <a:prstGeom prst="rect">
              <a:avLst/>
            </a:prstGeom>
            <a:solidFill>
              <a:srgbClr val="80BD41">
                <a:alpha val="100000"/>
              </a:srgbClr>
            </a:solidFill>
          </p:spPr>
          <p:txBody>
            <a:bodyPr/>
            <a:lstStyle/>
            <a:p/>
          </p:txBody>
        </p:sp>
        <p:sp>
          <p:nvSpPr>
            <p:cNvPr id="28" name="rc28"/>
            <p:cNvSpPr/>
            <p:nvPr/>
          </p:nvSpPr>
          <p:spPr>
            <a:xfrm>
              <a:off x="1296273" y="2945264"/>
              <a:ext cx="239888" cy="190011"/>
            </a:xfrm>
            <a:prstGeom prst="rect">
              <a:avLst/>
            </a:prstGeom>
            <a:solidFill>
              <a:srgbClr val="1CABE2">
                <a:alpha val="100000"/>
              </a:srgbClr>
            </a:solidFill>
          </p:spPr>
          <p:txBody>
            <a:bodyPr/>
            <a:lstStyle/>
            <a:p/>
          </p:txBody>
        </p:sp>
        <p:sp>
          <p:nvSpPr>
            <p:cNvPr id="29" name="rc29"/>
            <p:cNvSpPr/>
            <p:nvPr/>
          </p:nvSpPr>
          <p:spPr>
            <a:xfrm>
              <a:off x="1562816" y="3125103"/>
              <a:ext cx="239888" cy="1086906"/>
            </a:xfrm>
            <a:prstGeom prst="rect">
              <a:avLst/>
            </a:prstGeom>
            <a:solidFill>
              <a:srgbClr val="80BD41">
                <a:alpha val="100000"/>
              </a:srgbClr>
            </a:solidFill>
          </p:spPr>
          <p:txBody>
            <a:bodyPr/>
            <a:lstStyle/>
            <a:p/>
          </p:txBody>
        </p:sp>
        <p:sp>
          <p:nvSpPr>
            <p:cNvPr id="30" name="rc30"/>
            <p:cNvSpPr/>
            <p:nvPr/>
          </p:nvSpPr>
          <p:spPr>
            <a:xfrm>
              <a:off x="1562816" y="2976888"/>
              <a:ext cx="239888" cy="148214"/>
            </a:xfrm>
            <a:prstGeom prst="rect">
              <a:avLst/>
            </a:prstGeom>
            <a:solidFill>
              <a:srgbClr val="1CABE2">
                <a:alpha val="100000"/>
              </a:srgbClr>
            </a:solidFill>
          </p:spPr>
          <p:txBody>
            <a:bodyPr/>
            <a:lstStyle/>
            <a:p/>
          </p:txBody>
        </p:sp>
        <p:sp>
          <p:nvSpPr>
            <p:cNvPr id="31" name="rc31"/>
            <p:cNvSpPr/>
            <p:nvPr/>
          </p:nvSpPr>
          <p:spPr>
            <a:xfrm>
              <a:off x="1829360" y="3285669"/>
              <a:ext cx="239888" cy="926339"/>
            </a:xfrm>
            <a:prstGeom prst="rect">
              <a:avLst/>
            </a:prstGeom>
            <a:solidFill>
              <a:srgbClr val="80BD41">
                <a:alpha val="100000"/>
              </a:srgbClr>
            </a:solidFill>
          </p:spPr>
          <p:txBody>
            <a:bodyPr/>
            <a:lstStyle/>
            <a:p/>
          </p:txBody>
        </p:sp>
        <p:sp>
          <p:nvSpPr>
            <p:cNvPr id="32" name="rc32"/>
            <p:cNvSpPr/>
            <p:nvPr/>
          </p:nvSpPr>
          <p:spPr>
            <a:xfrm>
              <a:off x="1829360" y="3024394"/>
              <a:ext cx="239888" cy="261275"/>
            </a:xfrm>
            <a:prstGeom prst="rect">
              <a:avLst/>
            </a:prstGeom>
            <a:solidFill>
              <a:srgbClr val="1CABE2">
                <a:alpha val="100000"/>
              </a:srgbClr>
            </a:solidFill>
          </p:spPr>
          <p:txBody>
            <a:bodyPr/>
            <a:lstStyle/>
            <a:p/>
          </p:txBody>
        </p:sp>
        <p:sp>
          <p:nvSpPr>
            <p:cNvPr id="33" name="rc33"/>
            <p:cNvSpPr/>
            <p:nvPr/>
          </p:nvSpPr>
          <p:spPr>
            <a:xfrm>
              <a:off x="2095903" y="3418132"/>
              <a:ext cx="239888" cy="793877"/>
            </a:xfrm>
            <a:prstGeom prst="rect">
              <a:avLst/>
            </a:prstGeom>
            <a:solidFill>
              <a:srgbClr val="80BD41">
                <a:alpha val="100000"/>
              </a:srgbClr>
            </a:solidFill>
          </p:spPr>
          <p:txBody>
            <a:bodyPr/>
            <a:lstStyle/>
            <a:p/>
          </p:txBody>
        </p:sp>
        <p:sp>
          <p:nvSpPr>
            <p:cNvPr id="34" name="rc34"/>
            <p:cNvSpPr/>
            <p:nvPr/>
          </p:nvSpPr>
          <p:spPr>
            <a:xfrm>
              <a:off x="2095903" y="3044542"/>
              <a:ext cx="239888" cy="373589"/>
            </a:xfrm>
            <a:prstGeom prst="rect">
              <a:avLst/>
            </a:prstGeom>
            <a:solidFill>
              <a:srgbClr val="1CABE2">
                <a:alpha val="100000"/>
              </a:srgbClr>
            </a:solidFill>
          </p:spPr>
          <p:txBody>
            <a:bodyPr/>
            <a:lstStyle/>
            <a:p/>
          </p:txBody>
        </p:sp>
        <p:sp>
          <p:nvSpPr>
            <p:cNvPr id="35" name="rc35"/>
            <p:cNvSpPr/>
            <p:nvPr/>
          </p:nvSpPr>
          <p:spPr>
            <a:xfrm>
              <a:off x="2362446" y="3211972"/>
              <a:ext cx="239888" cy="1000036"/>
            </a:xfrm>
            <a:prstGeom prst="rect">
              <a:avLst/>
            </a:prstGeom>
            <a:solidFill>
              <a:srgbClr val="80BD41">
                <a:alpha val="100000"/>
              </a:srgbClr>
            </a:solidFill>
          </p:spPr>
          <p:txBody>
            <a:bodyPr/>
            <a:lstStyle/>
            <a:p/>
          </p:txBody>
        </p:sp>
        <p:sp>
          <p:nvSpPr>
            <p:cNvPr id="36" name="rc36"/>
            <p:cNvSpPr/>
            <p:nvPr/>
          </p:nvSpPr>
          <p:spPr>
            <a:xfrm>
              <a:off x="2362446" y="3035495"/>
              <a:ext cx="239888" cy="176477"/>
            </a:xfrm>
            <a:prstGeom prst="rect">
              <a:avLst/>
            </a:prstGeom>
            <a:solidFill>
              <a:srgbClr val="1CABE2">
                <a:alpha val="100000"/>
              </a:srgbClr>
            </a:solidFill>
          </p:spPr>
          <p:txBody>
            <a:bodyPr/>
            <a:lstStyle/>
            <a:p/>
          </p:txBody>
        </p:sp>
        <p:sp>
          <p:nvSpPr>
            <p:cNvPr id="37" name="rc37"/>
            <p:cNvSpPr/>
            <p:nvPr/>
          </p:nvSpPr>
          <p:spPr>
            <a:xfrm>
              <a:off x="2628989" y="3143759"/>
              <a:ext cx="239888" cy="1068250"/>
            </a:xfrm>
            <a:prstGeom prst="rect">
              <a:avLst/>
            </a:prstGeom>
            <a:solidFill>
              <a:srgbClr val="80BD41">
                <a:alpha val="100000"/>
              </a:srgbClr>
            </a:solidFill>
          </p:spPr>
          <p:txBody>
            <a:bodyPr/>
            <a:lstStyle/>
            <a:p/>
          </p:txBody>
        </p:sp>
        <p:sp>
          <p:nvSpPr>
            <p:cNvPr id="38" name="rc38"/>
            <p:cNvSpPr/>
            <p:nvPr/>
          </p:nvSpPr>
          <p:spPr>
            <a:xfrm>
              <a:off x="2628989" y="3025065"/>
              <a:ext cx="239888" cy="118694"/>
            </a:xfrm>
            <a:prstGeom prst="rect">
              <a:avLst/>
            </a:prstGeom>
            <a:solidFill>
              <a:srgbClr val="1CABE2">
                <a:alpha val="100000"/>
              </a:srgbClr>
            </a:solidFill>
          </p:spPr>
          <p:txBody>
            <a:bodyPr/>
            <a:lstStyle/>
            <a:p/>
          </p:txBody>
        </p:sp>
        <p:sp>
          <p:nvSpPr>
            <p:cNvPr id="39" name="rc39"/>
            <p:cNvSpPr/>
            <p:nvPr/>
          </p:nvSpPr>
          <p:spPr>
            <a:xfrm>
              <a:off x="2895532" y="3137387"/>
              <a:ext cx="239888" cy="1074621"/>
            </a:xfrm>
            <a:prstGeom prst="rect">
              <a:avLst/>
            </a:prstGeom>
            <a:solidFill>
              <a:srgbClr val="80BD41">
                <a:alpha val="100000"/>
              </a:srgbClr>
            </a:solidFill>
          </p:spPr>
          <p:txBody>
            <a:bodyPr/>
            <a:lstStyle/>
            <a:p/>
          </p:txBody>
        </p:sp>
        <p:sp>
          <p:nvSpPr>
            <p:cNvPr id="40" name="rc40"/>
            <p:cNvSpPr/>
            <p:nvPr/>
          </p:nvSpPr>
          <p:spPr>
            <a:xfrm>
              <a:off x="2895532" y="3017985"/>
              <a:ext cx="239888" cy="119402"/>
            </a:xfrm>
            <a:prstGeom prst="rect">
              <a:avLst/>
            </a:prstGeom>
            <a:solidFill>
              <a:srgbClr val="1CABE2">
                <a:alpha val="100000"/>
              </a:srgbClr>
            </a:solidFill>
          </p:spPr>
          <p:txBody>
            <a:bodyPr/>
            <a:lstStyle/>
            <a:p/>
          </p:txBody>
        </p:sp>
        <p:sp>
          <p:nvSpPr>
            <p:cNvPr id="41" name="rc41"/>
            <p:cNvSpPr/>
            <p:nvPr/>
          </p:nvSpPr>
          <p:spPr>
            <a:xfrm>
              <a:off x="3162075" y="3065402"/>
              <a:ext cx="239888" cy="1146607"/>
            </a:xfrm>
            <a:prstGeom prst="rect">
              <a:avLst/>
            </a:prstGeom>
            <a:solidFill>
              <a:srgbClr val="80BD41">
                <a:alpha val="100000"/>
              </a:srgbClr>
            </a:solidFill>
          </p:spPr>
          <p:txBody>
            <a:bodyPr/>
            <a:lstStyle/>
            <a:p/>
          </p:txBody>
        </p:sp>
        <p:sp>
          <p:nvSpPr>
            <p:cNvPr id="42" name="rc42"/>
            <p:cNvSpPr/>
            <p:nvPr/>
          </p:nvSpPr>
          <p:spPr>
            <a:xfrm>
              <a:off x="3162075" y="3017626"/>
              <a:ext cx="239888" cy="47775"/>
            </a:xfrm>
            <a:prstGeom prst="rect">
              <a:avLst/>
            </a:prstGeom>
            <a:solidFill>
              <a:srgbClr val="1CABE2">
                <a:alpha val="100000"/>
              </a:srgbClr>
            </a:solidFill>
          </p:spPr>
          <p:txBody>
            <a:bodyPr/>
            <a:lstStyle/>
            <a:p/>
          </p:txBody>
        </p:sp>
        <p:sp>
          <p:nvSpPr>
            <p:cNvPr id="43" name="rc43"/>
            <p:cNvSpPr/>
            <p:nvPr/>
          </p:nvSpPr>
          <p:spPr>
            <a:xfrm>
              <a:off x="3428618" y="3070844"/>
              <a:ext cx="239888" cy="1141164"/>
            </a:xfrm>
            <a:prstGeom prst="rect">
              <a:avLst/>
            </a:prstGeom>
            <a:solidFill>
              <a:srgbClr val="80BD41">
                <a:alpha val="100000"/>
              </a:srgbClr>
            </a:solidFill>
          </p:spPr>
          <p:txBody>
            <a:bodyPr/>
            <a:lstStyle/>
            <a:p/>
          </p:txBody>
        </p:sp>
        <p:sp>
          <p:nvSpPr>
            <p:cNvPr id="44" name="rc44"/>
            <p:cNvSpPr/>
            <p:nvPr/>
          </p:nvSpPr>
          <p:spPr>
            <a:xfrm>
              <a:off x="3428618" y="3023296"/>
              <a:ext cx="239888" cy="47548"/>
            </a:xfrm>
            <a:prstGeom prst="rect">
              <a:avLst/>
            </a:prstGeom>
            <a:solidFill>
              <a:srgbClr val="1CABE2">
                <a:alpha val="100000"/>
              </a:srgbClr>
            </a:solidFill>
          </p:spPr>
          <p:txBody>
            <a:bodyPr/>
            <a:lstStyle/>
            <a:p/>
          </p:txBody>
        </p:sp>
        <p:sp>
          <p:nvSpPr>
            <p:cNvPr id="45" name="rc45"/>
            <p:cNvSpPr/>
            <p:nvPr/>
          </p:nvSpPr>
          <p:spPr>
            <a:xfrm>
              <a:off x="3695161" y="3075477"/>
              <a:ext cx="239888" cy="1136532"/>
            </a:xfrm>
            <a:prstGeom prst="rect">
              <a:avLst/>
            </a:prstGeom>
            <a:solidFill>
              <a:srgbClr val="80BD41">
                <a:alpha val="100000"/>
              </a:srgbClr>
            </a:solidFill>
          </p:spPr>
          <p:txBody>
            <a:bodyPr/>
            <a:lstStyle/>
            <a:p/>
          </p:txBody>
        </p:sp>
        <p:sp>
          <p:nvSpPr>
            <p:cNvPr id="46" name="rc46"/>
            <p:cNvSpPr/>
            <p:nvPr/>
          </p:nvSpPr>
          <p:spPr>
            <a:xfrm>
              <a:off x="3695161" y="3028122"/>
              <a:ext cx="239888" cy="47355"/>
            </a:xfrm>
            <a:prstGeom prst="rect">
              <a:avLst/>
            </a:prstGeom>
            <a:solidFill>
              <a:srgbClr val="1CABE2">
                <a:alpha val="100000"/>
              </a:srgbClr>
            </a:solidFill>
          </p:spPr>
          <p:txBody>
            <a:bodyPr/>
            <a:lstStyle/>
            <a:p/>
          </p:txBody>
        </p:sp>
        <p:sp>
          <p:nvSpPr>
            <p:cNvPr id="47" name="rc47"/>
            <p:cNvSpPr/>
            <p:nvPr/>
          </p:nvSpPr>
          <p:spPr>
            <a:xfrm>
              <a:off x="3961705" y="3090875"/>
              <a:ext cx="239888" cy="1121134"/>
            </a:xfrm>
            <a:prstGeom prst="rect">
              <a:avLst/>
            </a:prstGeom>
            <a:solidFill>
              <a:srgbClr val="80BD41">
                <a:alpha val="100000"/>
              </a:srgbClr>
            </a:solidFill>
          </p:spPr>
          <p:txBody>
            <a:bodyPr/>
            <a:lstStyle/>
            <a:p/>
          </p:txBody>
        </p:sp>
        <p:sp>
          <p:nvSpPr>
            <p:cNvPr id="48" name="rc48"/>
            <p:cNvSpPr/>
            <p:nvPr/>
          </p:nvSpPr>
          <p:spPr>
            <a:xfrm>
              <a:off x="3961705" y="3056200"/>
              <a:ext cx="239888" cy="34674"/>
            </a:xfrm>
            <a:prstGeom prst="rect">
              <a:avLst/>
            </a:prstGeom>
            <a:solidFill>
              <a:srgbClr val="1CABE2">
                <a:alpha val="100000"/>
              </a:srgbClr>
            </a:solidFill>
          </p:spPr>
          <p:txBody>
            <a:bodyPr/>
            <a:lstStyle/>
            <a:p/>
          </p:txBody>
        </p:sp>
        <p:sp>
          <p:nvSpPr>
            <p:cNvPr id="49" name="rc49"/>
            <p:cNvSpPr/>
            <p:nvPr/>
          </p:nvSpPr>
          <p:spPr>
            <a:xfrm>
              <a:off x="4228248" y="3100486"/>
              <a:ext cx="239888" cy="1111523"/>
            </a:xfrm>
            <a:prstGeom prst="rect">
              <a:avLst/>
            </a:prstGeom>
            <a:solidFill>
              <a:srgbClr val="80BD41">
                <a:alpha val="100000"/>
              </a:srgbClr>
            </a:solidFill>
          </p:spPr>
          <p:txBody>
            <a:bodyPr/>
            <a:lstStyle/>
            <a:p/>
          </p:txBody>
        </p:sp>
        <p:sp>
          <p:nvSpPr>
            <p:cNvPr id="50" name="rc50"/>
            <p:cNvSpPr/>
            <p:nvPr/>
          </p:nvSpPr>
          <p:spPr>
            <a:xfrm>
              <a:off x="4228248" y="3066109"/>
              <a:ext cx="239888" cy="34376"/>
            </a:xfrm>
            <a:prstGeom prst="rect">
              <a:avLst/>
            </a:prstGeom>
            <a:solidFill>
              <a:srgbClr val="1CABE2">
                <a:alpha val="100000"/>
              </a:srgbClr>
            </a:solidFill>
          </p:spPr>
          <p:txBody>
            <a:bodyPr/>
            <a:lstStyle/>
            <a:p/>
          </p:txBody>
        </p:sp>
        <p:sp>
          <p:nvSpPr>
            <p:cNvPr id="51" name="rc51"/>
            <p:cNvSpPr/>
            <p:nvPr/>
          </p:nvSpPr>
          <p:spPr>
            <a:xfrm>
              <a:off x="4494791" y="3061199"/>
              <a:ext cx="239888" cy="1150810"/>
            </a:xfrm>
            <a:prstGeom prst="rect">
              <a:avLst/>
            </a:prstGeom>
            <a:solidFill>
              <a:srgbClr val="80BD41">
                <a:alpha val="100000"/>
              </a:srgbClr>
            </a:solidFill>
          </p:spPr>
          <p:txBody>
            <a:bodyPr/>
            <a:lstStyle/>
            <a:p/>
          </p:txBody>
        </p:sp>
        <p:sp>
          <p:nvSpPr>
            <p:cNvPr id="52" name="rc52"/>
            <p:cNvSpPr/>
            <p:nvPr/>
          </p:nvSpPr>
          <p:spPr>
            <a:xfrm>
              <a:off x="4494791" y="3025607"/>
              <a:ext cx="239888" cy="35592"/>
            </a:xfrm>
            <a:prstGeom prst="rect">
              <a:avLst/>
            </a:prstGeom>
            <a:solidFill>
              <a:srgbClr val="1CABE2">
                <a:alpha val="100000"/>
              </a:srgbClr>
            </a:solidFill>
          </p:spPr>
          <p:txBody>
            <a:bodyPr/>
            <a:lstStyle/>
            <a:p/>
          </p:txBody>
        </p:sp>
        <p:sp>
          <p:nvSpPr>
            <p:cNvPr id="53" name="rc53"/>
            <p:cNvSpPr/>
            <p:nvPr/>
          </p:nvSpPr>
          <p:spPr>
            <a:xfrm>
              <a:off x="4761334" y="3039367"/>
              <a:ext cx="239888" cy="1172642"/>
            </a:xfrm>
            <a:prstGeom prst="rect">
              <a:avLst/>
            </a:prstGeom>
            <a:solidFill>
              <a:srgbClr val="80BD41">
                <a:alpha val="100000"/>
              </a:srgbClr>
            </a:solidFill>
          </p:spPr>
          <p:txBody>
            <a:bodyPr/>
            <a:lstStyle/>
            <a:p/>
          </p:txBody>
        </p:sp>
        <p:sp>
          <p:nvSpPr>
            <p:cNvPr id="54" name="rc54"/>
            <p:cNvSpPr/>
            <p:nvPr/>
          </p:nvSpPr>
          <p:spPr>
            <a:xfrm>
              <a:off x="4761334" y="3015435"/>
              <a:ext cx="239888" cy="23931"/>
            </a:xfrm>
            <a:prstGeom prst="rect">
              <a:avLst/>
            </a:prstGeom>
            <a:solidFill>
              <a:srgbClr val="1CABE2">
                <a:alpha val="100000"/>
              </a:srgbClr>
            </a:solidFill>
          </p:spPr>
          <p:txBody>
            <a:bodyPr/>
            <a:lstStyle/>
            <a:p/>
          </p:txBody>
        </p:sp>
        <p:sp>
          <p:nvSpPr>
            <p:cNvPr id="55" name="rc55"/>
            <p:cNvSpPr/>
            <p:nvPr/>
          </p:nvSpPr>
          <p:spPr>
            <a:xfrm>
              <a:off x="5027877" y="3003702"/>
              <a:ext cx="239888" cy="1208306"/>
            </a:xfrm>
            <a:prstGeom prst="rect">
              <a:avLst/>
            </a:prstGeom>
            <a:solidFill>
              <a:srgbClr val="80BD41">
                <a:alpha val="100000"/>
              </a:srgbClr>
            </a:solidFill>
          </p:spPr>
          <p:txBody>
            <a:bodyPr/>
            <a:lstStyle/>
            <a:p/>
          </p:txBody>
        </p:sp>
        <p:sp>
          <p:nvSpPr>
            <p:cNvPr id="56" name="rc56"/>
            <p:cNvSpPr/>
            <p:nvPr/>
          </p:nvSpPr>
          <p:spPr>
            <a:xfrm>
              <a:off x="5027877" y="2953357"/>
              <a:ext cx="239888" cy="50345"/>
            </a:xfrm>
            <a:prstGeom prst="rect">
              <a:avLst/>
            </a:prstGeom>
            <a:solidFill>
              <a:srgbClr val="1CABE2">
                <a:alpha val="100000"/>
              </a:srgbClr>
            </a:solidFill>
          </p:spPr>
          <p:txBody>
            <a:bodyPr/>
            <a:lstStyle/>
            <a:p/>
          </p:txBody>
        </p:sp>
        <p:sp>
          <p:nvSpPr>
            <p:cNvPr id="57" name="rc57"/>
            <p:cNvSpPr/>
            <p:nvPr/>
          </p:nvSpPr>
          <p:spPr>
            <a:xfrm>
              <a:off x="5294420" y="2972656"/>
              <a:ext cx="239888" cy="1239353"/>
            </a:xfrm>
            <a:prstGeom prst="rect">
              <a:avLst/>
            </a:prstGeom>
            <a:solidFill>
              <a:srgbClr val="80BD41">
                <a:alpha val="100000"/>
              </a:srgbClr>
            </a:solidFill>
          </p:spPr>
          <p:txBody>
            <a:bodyPr/>
            <a:lstStyle/>
            <a:p/>
          </p:txBody>
        </p:sp>
        <p:sp>
          <p:nvSpPr>
            <p:cNvPr id="58" name="rc58"/>
            <p:cNvSpPr/>
            <p:nvPr/>
          </p:nvSpPr>
          <p:spPr>
            <a:xfrm>
              <a:off x="5294420" y="2934325"/>
              <a:ext cx="239888" cy="38330"/>
            </a:xfrm>
            <a:prstGeom prst="rect">
              <a:avLst/>
            </a:prstGeom>
            <a:solidFill>
              <a:srgbClr val="1CABE2">
                <a:alpha val="100000"/>
              </a:srgbClr>
            </a:solidFill>
          </p:spPr>
          <p:txBody>
            <a:bodyPr/>
            <a:lstStyle/>
            <a:p/>
          </p:txBody>
        </p:sp>
        <p:sp>
          <p:nvSpPr>
            <p:cNvPr id="59" name="rc59"/>
            <p:cNvSpPr/>
            <p:nvPr/>
          </p:nvSpPr>
          <p:spPr>
            <a:xfrm>
              <a:off x="5560963" y="2948829"/>
              <a:ext cx="239888" cy="1263180"/>
            </a:xfrm>
            <a:prstGeom prst="rect">
              <a:avLst/>
            </a:prstGeom>
            <a:solidFill>
              <a:srgbClr val="80BD41">
                <a:alpha val="100000"/>
              </a:srgbClr>
            </a:solidFill>
          </p:spPr>
          <p:txBody>
            <a:bodyPr/>
            <a:lstStyle/>
            <a:p/>
          </p:txBody>
        </p:sp>
        <p:sp>
          <p:nvSpPr>
            <p:cNvPr id="60" name="rc60"/>
            <p:cNvSpPr/>
            <p:nvPr/>
          </p:nvSpPr>
          <p:spPr>
            <a:xfrm>
              <a:off x="5560963" y="2923049"/>
              <a:ext cx="239888" cy="25779"/>
            </a:xfrm>
            <a:prstGeom prst="rect">
              <a:avLst/>
            </a:prstGeom>
            <a:solidFill>
              <a:srgbClr val="1CABE2">
                <a:alpha val="100000"/>
              </a:srgbClr>
            </a:solidFill>
          </p:spPr>
          <p:txBody>
            <a:bodyPr/>
            <a:lstStyle/>
            <a:p/>
          </p:txBody>
        </p:sp>
        <p:sp>
          <p:nvSpPr>
            <p:cNvPr id="61" name="rc61"/>
            <p:cNvSpPr/>
            <p:nvPr/>
          </p:nvSpPr>
          <p:spPr>
            <a:xfrm>
              <a:off x="5827506" y="2981326"/>
              <a:ext cx="239888" cy="1230683"/>
            </a:xfrm>
            <a:prstGeom prst="rect">
              <a:avLst/>
            </a:prstGeom>
            <a:solidFill>
              <a:srgbClr val="80BD41">
                <a:alpha val="100000"/>
              </a:srgbClr>
            </a:solidFill>
          </p:spPr>
          <p:txBody>
            <a:bodyPr/>
            <a:lstStyle/>
            <a:p/>
          </p:txBody>
        </p:sp>
        <p:sp>
          <p:nvSpPr>
            <p:cNvPr id="62" name="rc62"/>
            <p:cNvSpPr/>
            <p:nvPr/>
          </p:nvSpPr>
          <p:spPr>
            <a:xfrm>
              <a:off x="5827506" y="2930047"/>
              <a:ext cx="239888" cy="51278"/>
            </a:xfrm>
            <a:prstGeom prst="rect">
              <a:avLst/>
            </a:prstGeom>
            <a:solidFill>
              <a:srgbClr val="1CABE2">
                <a:alpha val="100000"/>
              </a:srgbClr>
            </a:solidFill>
          </p:spPr>
          <p:txBody>
            <a:bodyPr/>
            <a:lstStyle/>
            <a:p/>
          </p:txBody>
        </p:sp>
        <p:sp>
          <p:nvSpPr>
            <p:cNvPr id="63" name="rc63"/>
            <p:cNvSpPr/>
            <p:nvPr/>
          </p:nvSpPr>
          <p:spPr>
            <a:xfrm>
              <a:off x="6094049" y="2982412"/>
              <a:ext cx="239888" cy="1229596"/>
            </a:xfrm>
            <a:prstGeom prst="rect">
              <a:avLst/>
            </a:prstGeom>
            <a:solidFill>
              <a:srgbClr val="80BD41">
                <a:alpha val="100000"/>
              </a:srgbClr>
            </a:solidFill>
          </p:spPr>
          <p:txBody>
            <a:bodyPr/>
            <a:lstStyle/>
            <a:p/>
          </p:txBody>
        </p:sp>
        <p:sp>
          <p:nvSpPr>
            <p:cNvPr id="64" name="rc64"/>
            <p:cNvSpPr/>
            <p:nvPr/>
          </p:nvSpPr>
          <p:spPr>
            <a:xfrm>
              <a:off x="6094049" y="2957319"/>
              <a:ext cx="239888" cy="25093"/>
            </a:xfrm>
            <a:prstGeom prst="rect">
              <a:avLst/>
            </a:prstGeom>
            <a:solidFill>
              <a:srgbClr val="1CABE2">
                <a:alpha val="100000"/>
              </a:srgbClr>
            </a:solidFill>
          </p:spPr>
          <p:txBody>
            <a:bodyPr/>
            <a:lstStyle/>
            <a:p/>
          </p:txBody>
        </p:sp>
        <p:sp>
          <p:nvSpPr>
            <p:cNvPr id="65" name="rc65"/>
            <p:cNvSpPr/>
            <p:nvPr/>
          </p:nvSpPr>
          <p:spPr>
            <a:xfrm>
              <a:off x="6360593" y="3036716"/>
              <a:ext cx="239888" cy="1175293"/>
            </a:xfrm>
            <a:prstGeom prst="rect">
              <a:avLst/>
            </a:prstGeom>
            <a:solidFill>
              <a:srgbClr val="80BD41">
                <a:alpha val="100000"/>
              </a:srgbClr>
            </a:solidFill>
          </p:spPr>
          <p:txBody>
            <a:bodyPr/>
            <a:lstStyle/>
            <a:p/>
          </p:txBody>
        </p:sp>
        <p:sp>
          <p:nvSpPr>
            <p:cNvPr id="66" name="rc66"/>
            <p:cNvSpPr/>
            <p:nvPr/>
          </p:nvSpPr>
          <p:spPr>
            <a:xfrm>
              <a:off x="6360593" y="3024843"/>
              <a:ext cx="239888" cy="11872"/>
            </a:xfrm>
            <a:prstGeom prst="rect">
              <a:avLst/>
            </a:prstGeom>
            <a:solidFill>
              <a:srgbClr val="1CABE2">
                <a:alpha val="100000"/>
              </a:srgbClr>
            </a:solidFill>
          </p:spPr>
          <p:txBody>
            <a:bodyPr/>
            <a:lstStyle/>
            <a:p/>
          </p:txBody>
        </p:sp>
        <p:sp>
          <p:nvSpPr>
            <p:cNvPr id="67" name="rc67"/>
            <p:cNvSpPr/>
            <p:nvPr/>
          </p:nvSpPr>
          <p:spPr>
            <a:xfrm>
              <a:off x="6627136" y="3132621"/>
              <a:ext cx="239888" cy="1079388"/>
            </a:xfrm>
            <a:prstGeom prst="rect">
              <a:avLst/>
            </a:prstGeom>
            <a:solidFill>
              <a:srgbClr val="80BD41">
                <a:alpha val="100000"/>
              </a:srgbClr>
            </a:solidFill>
          </p:spPr>
          <p:txBody>
            <a:bodyPr/>
            <a:lstStyle/>
            <a:p/>
          </p:txBody>
        </p:sp>
        <p:sp>
          <p:nvSpPr>
            <p:cNvPr id="68" name="rc68"/>
            <p:cNvSpPr/>
            <p:nvPr/>
          </p:nvSpPr>
          <p:spPr>
            <a:xfrm>
              <a:off x="6627136" y="3110593"/>
              <a:ext cx="239888" cy="22028"/>
            </a:xfrm>
            <a:prstGeom prst="rect">
              <a:avLst/>
            </a:prstGeom>
            <a:solidFill>
              <a:srgbClr val="1CABE2">
                <a:alpha val="100000"/>
              </a:srgbClr>
            </a:solidFill>
          </p:spPr>
          <p:txBody>
            <a:bodyPr/>
            <a:lstStyle/>
            <a:p/>
          </p:txBody>
        </p:sp>
        <p:sp>
          <p:nvSpPr>
            <p:cNvPr id="69" name="rc69"/>
            <p:cNvSpPr/>
            <p:nvPr/>
          </p:nvSpPr>
          <p:spPr>
            <a:xfrm>
              <a:off x="6893679" y="3210802"/>
              <a:ext cx="239888" cy="1001207"/>
            </a:xfrm>
            <a:prstGeom prst="rect">
              <a:avLst/>
            </a:prstGeom>
            <a:solidFill>
              <a:srgbClr val="80BD41">
                <a:alpha val="100000"/>
              </a:srgbClr>
            </a:solidFill>
          </p:spPr>
          <p:txBody>
            <a:bodyPr/>
            <a:lstStyle/>
            <a:p/>
          </p:txBody>
        </p:sp>
        <p:sp>
          <p:nvSpPr>
            <p:cNvPr id="70" name="rc70"/>
            <p:cNvSpPr/>
            <p:nvPr/>
          </p:nvSpPr>
          <p:spPr>
            <a:xfrm>
              <a:off x="6893679" y="3158107"/>
              <a:ext cx="239888" cy="52695"/>
            </a:xfrm>
            <a:prstGeom prst="rect">
              <a:avLst/>
            </a:prstGeom>
            <a:solidFill>
              <a:srgbClr val="1CABE2">
                <a:alpha val="100000"/>
              </a:srgbClr>
            </a:solidFill>
          </p:spPr>
          <p:txBody>
            <a:bodyPr/>
            <a:lstStyle/>
            <a:p/>
          </p:txBody>
        </p:sp>
        <p:sp>
          <p:nvSpPr>
            <p:cNvPr id="71" name="rc71"/>
            <p:cNvSpPr/>
            <p:nvPr/>
          </p:nvSpPr>
          <p:spPr>
            <a:xfrm>
              <a:off x="7160222" y="3226682"/>
              <a:ext cx="239888" cy="985326"/>
            </a:xfrm>
            <a:prstGeom prst="rect">
              <a:avLst/>
            </a:prstGeom>
            <a:solidFill>
              <a:srgbClr val="80BD41">
                <a:alpha val="100000"/>
              </a:srgbClr>
            </a:solidFill>
          </p:spPr>
          <p:txBody>
            <a:bodyPr/>
            <a:lstStyle/>
            <a:p/>
          </p:txBody>
        </p:sp>
        <p:sp>
          <p:nvSpPr>
            <p:cNvPr id="72" name="rc72"/>
            <p:cNvSpPr/>
            <p:nvPr/>
          </p:nvSpPr>
          <p:spPr>
            <a:xfrm>
              <a:off x="7160222" y="3216730"/>
              <a:ext cx="239888" cy="9952"/>
            </a:xfrm>
            <a:prstGeom prst="rect">
              <a:avLst/>
            </a:prstGeom>
            <a:solidFill>
              <a:srgbClr val="1CABE2">
                <a:alpha val="100000"/>
              </a:srgbClr>
            </a:solidFill>
          </p:spPr>
          <p:txBody>
            <a:bodyPr/>
            <a:lstStyle/>
            <a:p/>
          </p:txBody>
        </p:sp>
        <p:sp>
          <p:nvSpPr>
            <p:cNvPr id="73" name="rc73"/>
            <p:cNvSpPr/>
            <p:nvPr/>
          </p:nvSpPr>
          <p:spPr>
            <a:xfrm>
              <a:off x="7426765" y="3233966"/>
              <a:ext cx="239888" cy="978042"/>
            </a:xfrm>
            <a:prstGeom prst="rect">
              <a:avLst/>
            </a:prstGeom>
            <a:solidFill>
              <a:srgbClr val="80BD41">
                <a:alpha val="100000"/>
              </a:srgbClr>
            </a:solidFill>
          </p:spPr>
          <p:txBody>
            <a:bodyPr/>
            <a:lstStyle/>
            <a:p/>
          </p:txBody>
        </p:sp>
        <p:sp>
          <p:nvSpPr>
            <p:cNvPr id="74" name="rc74"/>
            <p:cNvSpPr/>
            <p:nvPr/>
          </p:nvSpPr>
          <p:spPr>
            <a:xfrm>
              <a:off x="7426765" y="3224087"/>
              <a:ext cx="239888" cy="9879"/>
            </a:xfrm>
            <a:prstGeom prst="rect">
              <a:avLst/>
            </a:prstGeom>
            <a:solidFill>
              <a:srgbClr val="1CABE2">
                <a:alpha val="100000"/>
              </a:srgbClr>
            </a:solidFill>
          </p:spPr>
          <p:txBody>
            <a:bodyPr/>
            <a:lstStyle/>
            <a:p/>
          </p:txBody>
        </p:sp>
        <p:sp>
          <p:nvSpPr>
            <p:cNvPr id="75" name="rc75"/>
            <p:cNvSpPr/>
            <p:nvPr/>
          </p:nvSpPr>
          <p:spPr>
            <a:xfrm>
              <a:off x="7693308" y="3274056"/>
              <a:ext cx="239888" cy="937952"/>
            </a:xfrm>
            <a:prstGeom prst="rect">
              <a:avLst/>
            </a:prstGeom>
            <a:solidFill>
              <a:srgbClr val="80BD41">
                <a:alpha val="100000"/>
              </a:srgbClr>
            </a:solidFill>
          </p:spPr>
          <p:txBody>
            <a:bodyPr/>
            <a:lstStyle/>
            <a:p/>
          </p:txBody>
        </p:sp>
        <p:sp>
          <p:nvSpPr>
            <p:cNvPr id="76" name="rc76"/>
            <p:cNvSpPr/>
            <p:nvPr/>
          </p:nvSpPr>
          <p:spPr>
            <a:xfrm>
              <a:off x="7693308" y="3234975"/>
              <a:ext cx="239888" cy="39081"/>
            </a:xfrm>
            <a:prstGeom prst="rect">
              <a:avLst/>
            </a:prstGeom>
            <a:solidFill>
              <a:srgbClr val="1CABE2">
                <a:alpha val="100000"/>
              </a:srgbClr>
            </a:solidFill>
          </p:spPr>
          <p:txBody>
            <a:bodyPr/>
            <a:lstStyle/>
            <a:p/>
          </p:txBody>
        </p:sp>
        <p:sp>
          <p:nvSpPr>
            <p:cNvPr id="77" name="rc77"/>
            <p:cNvSpPr/>
            <p:nvPr/>
          </p:nvSpPr>
          <p:spPr>
            <a:xfrm>
              <a:off x="7959851" y="3299277"/>
              <a:ext cx="239888" cy="912732"/>
            </a:xfrm>
            <a:prstGeom prst="rect">
              <a:avLst/>
            </a:prstGeom>
            <a:solidFill>
              <a:srgbClr val="80BD41">
                <a:alpha val="100000"/>
              </a:srgbClr>
            </a:solidFill>
          </p:spPr>
          <p:txBody>
            <a:bodyPr/>
            <a:lstStyle/>
            <a:p/>
          </p:txBody>
        </p:sp>
        <p:sp>
          <p:nvSpPr>
            <p:cNvPr id="78" name="rc78"/>
            <p:cNvSpPr/>
            <p:nvPr/>
          </p:nvSpPr>
          <p:spPr>
            <a:xfrm>
              <a:off x="7959851" y="3241017"/>
              <a:ext cx="239888" cy="58259"/>
            </a:xfrm>
            <a:prstGeom prst="rect">
              <a:avLst/>
            </a:prstGeom>
            <a:solidFill>
              <a:srgbClr val="1CABE2">
                <a:alpha val="100000"/>
              </a:srgbClr>
            </a:solidFill>
          </p:spPr>
          <p:txBody>
            <a:bodyPr/>
            <a:lstStyle/>
            <a:p/>
          </p:txBody>
        </p:sp>
        <p:sp>
          <p:nvSpPr>
            <p:cNvPr id="79" name="pl79"/>
            <p:cNvSpPr/>
            <p:nvPr/>
          </p:nvSpPr>
          <p:spPr>
            <a:xfrm>
              <a:off x="1416218" y="2085226"/>
              <a:ext cx="6663577" cy="665962"/>
            </a:xfrm>
            <a:custGeom>
              <a:avLst/>
              <a:pathLst>
                <a:path w="6663577" h="665962">
                  <a:moveTo>
                    <a:pt x="0" y="300757"/>
                  </a:moveTo>
                  <a:lnTo>
                    <a:pt x="266543" y="236309"/>
                  </a:lnTo>
                  <a:lnTo>
                    <a:pt x="533086" y="451135"/>
                  </a:lnTo>
                  <a:lnTo>
                    <a:pt x="799629" y="665962"/>
                  </a:lnTo>
                  <a:lnTo>
                    <a:pt x="1066172" y="300757"/>
                  </a:lnTo>
                  <a:lnTo>
                    <a:pt x="1332715" y="193343"/>
                  </a:lnTo>
                  <a:lnTo>
                    <a:pt x="1599258" y="193343"/>
                  </a:lnTo>
                  <a:lnTo>
                    <a:pt x="1865801" y="64447"/>
                  </a:lnTo>
                  <a:lnTo>
                    <a:pt x="2132344" y="64447"/>
                  </a:lnTo>
                  <a:lnTo>
                    <a:pt x="2398888" y="64447"/>
                  </a:lnTo>
                  <a:lnTo>
                    <a:pt x="2665431" y="42965"/>
                  </a:lnTo>
                  <a:lnTo>
                    <a:pt x="2931974" y="42965"/>
                  </a:lnTo>
                  <a:lnTo>
                    <a:pt x="3198517" y="42965"/>
                  </a:lnTo>
                  <a:lnTo>
                    <a:pt x="3465060" y="21482"/>
                  </a:lnTo>
                  <a:lnTo>
                    <a:pt x="3731603" y="64447"/>
                  </a:lnTo>
                  <a:lnTo>
                    <a:pt x="3998146" y="42965"/>
                  </a:lnTo>
                  <a:lnTo>
                    <a:pt x="4264689" y="21482"/>
                  </a:lnTo>
                  <a:lnTo>
                    <a:pt x="4531233" y="64447"/>
                  </a:lnTo>
                  <a:lnTo>
                    <a:pt x="4797776" y="21482"/>
                  </a:lnTo>
                  <a:lnTo>
                    <a:pt x="5064319" y="0"/>
                  </a:lnTo>
                  <a:lnTo>
                    <a:pt x="5330862" y="21482"/>
                  </a:lnTo>
                  <a:lnTo>
                    <a:pt x="5597405" y="85930"/>
                  </a:lnTo>
                  <a:lnTo>
                    <a:pt x="5863948" y="0"/>
                  </a:lnTo>
                  <a:lnTo>
                    <a:pt x="6130491" y="0"/>
                  </a:lnTo>
                  <a:lnTo>
                    <a:pt x="6397034" y="64447"/>
                  </a:lnTo>
                  <a:lnTo>
                    <a:pt x="6663577" y="107413"/>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91" name="tx91"/>
            <p:cNvSpPr/>
            <p:nvPr/>
          </p:nvSpPr>
          <p:spPr>
            <a:xfrm>
              <a:off x="1324790" y="28092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2" name="tx92"/>
            <p:cNvSpPr/>
            <p:nvPr/>
          </p:nvSpPr>
          <p:spPr>
            <a:xfrm>
              <a:off x="2657505" y="28891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3" name="tx93"/>
            <p:cNvSpPr/>
            <p:nvPr/>
          </p:nvSpPr>
          <p:spPr>
            <a:xfrm>
              <a:off x="3990221" y="292142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94" name="tx94"/>
            <p:cNvSpPr/>
            <p:nvPr/>
          </p:nvSpPr>
          <p:spPr>
            <a:xfrm>
              <a:off x="5322937" y="27983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5" name="tx95"/>
            <p:cNvSpPr/>
            <p:nvPr/>
          </p:nvSpPr>
          <p:spPr>
            <a:xfrm>
              <a:off x="6389109" y="2888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6" name="tx96"/>
            <p:cNvSpPr/>
            <p:nvPr/>
          </p:nvSpPr>
          <p:spPr>
            <a:xfrm>
              <a:off x="6655652" y="29746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7" name="tx97"/>
            <p:cNvSpPr/>
            <p:nvPr/>
          </p:nvSpPr>
          <p:spPr>
            <a:xfrm>
              <a:off x="6922195" y="30221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8" name="tx98"/>
            <p:cNvSpPr/>
            <p:nvPr/>
          </p:nvSpPr>
          <p:spPr>
            <a:xfrm>
              <a:off x="7188738" y="30808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9" name="tx99"/>
            <p:cNvSpPr/>
            <p:nvPr/>
          </p:nvSpPr>
          <p:spPr>
            <a:xfrm>
              <a:off x="7455282" y="3088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100" name="tx100"/>
            <p:cNvSpPr/>
            <p:nvPr/>
          </p:nvSpPr>
          <p:spPr>
            <a:xfrm>
              <a:off x="7721825" y="30990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101" name="tx101"/>
            <p:cNvSpPr/>
            <p:nvPr/>
          </p:nvSpPr>
          <p:spPr>
            <a:xfrm>
              <a:off x="7988368" y="31050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102" name="pl102"/>
            <p:cNvSpPr/>
            <p:nvPr/>
          </p:nvSpPr>
          <p:spPr>
            <a:xfrm>
              <a:off x="1416218"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36385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4" name="tx114"/>
            <p:cNvSpPr/>
            <p:nvPr/>
          </p:nvSpPr>
          <p:spPr>
            <a:xfrm>
              <a:off x="1350915" y="30052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5" name="tx115"/>
            <p:cNvSpPr/>
            <p:nvPr/>
          </p:nvSpPr>
          <p:spPr>
            <a:xfrm>
              <a:off x="2657505" y="36428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16" name="tx116"/>
            <p:cNvSpPr/>
            <p:nvPr/>
          </p:nvSpPr>
          <p:spPr>
            <a:xfrm>
              <a:off x="2657505" y="30493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17" name="tx117"/>
            <p:cNvSpPr/>
            <p:nvPr/>
          </p:nvSpPr>
          <p:spPr>
            <a:xfrm>
              <a:off x="3990221" y="36175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18" name="tx118"/>
            <p:cNvSpPr/>
            <p:nvPr/>
          </p:nvSpPr>
          <p:spPr>
            <a:xfrm>
              <a:off x="3990221" y="30384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9" name="tx119"/>
            <p:cNvSpPr/>
            <p:nvPr/>
          </p:nvSpPr>
          <p:spPr>
            <a:xfrm>
              <a:off x="5322937" y="35572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20" name="tx120"/>
            <p:cNvSpPr/>
            <p:nvPr/>
          </p:nvSpPr>
          <p:spPr>
            <a:xfrm>
              <a:off x="5322937" y="29184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1" name="tx121"/>
            <p:cNvSpPr/>
            <p:nvPr/>
          </p:nvSpPr>
          <p:spPr>
            <a:xfrm>
              <a:off x="6389109" y="359046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22" name="tx122"/>
            <p:cNvSpPr/>
            <p:nvPr/>
          </p:nvSpPr>
          <p:spPr>
            <a:xfrm>
              <a:off x="6389109" y="29957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3" name="tx123"/>
            <p:cNvSpPr/>
            <p:nvPr/>
          </p:nvSpPr>
          <p:spPr>
            <a:xfrm>
              <a:off x="6655652" y="36372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4" name="tx124"/>
            <p:cNvSpPr/>
            <p:nvPr/>
          </p:nvSpPr>
          <p:spPr>
            <a:xfrm>
              <a:off x="6655652" y="30865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5" name="tx125"/>
            <p:cNvSpPr/>
            <p:nvPr/>
          </p:nvSpPr>
          <p:spPr>
            <a:xfrm>
              <a:off x="6922195" y="36763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26" name="tx126"/>
            <p:cNvSpPr/>
            <p:nvPr/>
          </p:nvSpPr>
          <p:spPr>
            <a:xfrm>
              <a:off x="6922195" y="3149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7" name="tx127"/>
            <p:cNvSpPr/>
            <p:nvPr/>
          </p:nvSpPr>
          <p:spPr>
            <a:xfrm>
              <a:off x="7188738" y="36842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8" name="tx128"/>
            <p:cNvSpPr/>
            <p:nvPr/>
          </p:nvSpPr>
          <p:spPr>
            <a:xfrm>
              <a:off x="7188738" y="31866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9" name="tx129"/>
            <p:cNvSpPr/>
            <p:nvPr/>
          </p:nvSpPr>
          <p:spPr>
            <a:xfrm>
              <a:off x="7455282" y="36879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30" name="tx130"/>
            <p:cNvSpPr/>
            <p:nvPr/>
          </p:nvSpPr>
          <p:spPr>
            <a:xfrm>
              <a:off x="7455282" y="3193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31" name="tx131"/>
            <p:cNvSpPr/>
            <p:nvPr/>
          </p:nvSpPr>
          <p:spPr>
            <a:xfrm>
              <a:off x="7721825" y="3707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32" name="tx132"/>
            <p:cNvSpPr/>
            <p:nvPr/>
          </p:nvSpPr>
          <p:spPr>
            <a:xfrm>
              <a:off x="7721825" y="32194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33" name="tx133"/>
            <p:cNvSpPr/>
            <p:nvPr/>
          </p:nvSpPr>
          <p:spPr>
            <a:xfrm>
              <a:off x="7988368" y="3720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34" name="tx134"/>
            <p:cNvSpPr/>
            <p:nvPr/>
          </p:nvSpPr>
          <p:spPr>
            <a:xfrm>
              <a:off x="7988368" y="32350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35" name="tx135"/>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6" name="tx136"/>
            <p:cNvSpPr/>
            <p:nvPr/>
          </p:nvSpPr>
          <p:spPr>
            <a:xfrm>
              <a:off x="577897" y="369541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7" name="tx137"/>
            <p:cNvSpPr/>
            <p:nvPr/>
          </p:nvSpPr>
          <p:spPr>
            <a:xfrm>
              <a:off x="577897" y="323093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8" name="tx138"/>
            <p:cNvSpPr/>
            <p:nvPr/>
          </p:nvSpPr>
          <p:spPr>
            <a:xfrm>
              <a:off x="577897" y="276646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9" name="tx139"/>
            <p:cNvSpPr/>
            <p:nvPr/>
          </p:nvSpPr>
          <p:spPr>
            <a:xfrm>
              <a:off x="577897" y="230198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40" name="tx140"/>
            <p:cNvSpPr/>
            <p:nvPr/>
          </p:nvSpPr>
          <p:spPr>
            <a:xfrm>
              <a:off x="577897" y="183750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82906"/>
              <a:ext cx="14444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Turkiye, 2000-2025</a:t>
              </a:r>
            </a:p>
          </p:txBody>
        </p:sp>
        <p:sp>
          <p:nvSpPr>
            <p:cNvPr id="167" name="pl167"/>
            <p:cNvSpPr/>
            <p:nvPr/>
          </p:nvSpPr>
          <p:spPr>
            <a:xfrm>
              <a:off x="25824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15481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7271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86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4409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6508980" cy="124062"/>
            </a:xfrm>
            <a:prstGeom prst="rect">
              <a:avLst/>
            </a:prstGeom>
            <a:solidFill>
              <a:srgbClr val="80BD41">
                <a:alpha val="100000"/>
              </a:srgbClr>
            </a:solidFill>
          </p:spPr>
          <p:txBody>
            <a:bodyPr/>
            <a:lstStyle/>
            <a:p/>
          </p:txBody>
        </p:sp>
        <p:sp>
          <p:nvSpPr>
            <p:cNvPr id="177" name="rc177"/>
            <p:cNvSpPr/>
            <p:nvPr/>
          </p:nvSpPr>
          <p:spPr>
            <a:xfrm>
              <a:off x="7805254" y="5840557"/>
              <a:ext cx="65749" cy="124062"/>
            </a:xfrm>
            <a:prstGeom prst="rect">
              <a:avLst/>
            </a:prstGeom>
            <a:solidFill>
              <a:srgbClr val="1CABE2">
                <a:alpha val="100000"/>
              </a:srgbClr>
            </a:solidFill>
          </p:spPr>
          <p:txBody>
            <a:bodyPr/>
            <a:lstStyle/>
            <a:p/>
          </p:txBody>
        </p:sp>
        <p:sp>
          <p:nvSpPr>
            <p:cNvPr id="178" name="rc178"/>
            <p:cNvSpPr/>
            <p:nvPr/>
          </p:nvSpPr>
          <p:spPr>
            <a:xfrm>
              <a:off x="1296273" y="5685479"/>
              <a:ext cx="5194546" cy="124062"/>
            </a:xfrm>
            <a:prstGeom prst="rect">
              <a:avLst/>
            </a:prstGeom>
            <a:solidFill>
              <a:srgbClr val="80BD41">
                <a:alpha val="100000"/>
              </a:srgbClr>
            </a:solidFill>
          </p:spPr>
          <p:txBody>
            <a:bodyPr/>
            <a:lstStyle/>
            <a:p/>
          </p:txBody>
        </p:sp>
        <p:sp>
          <p:nvSpPr>
            <p:cNvPr id="179" name="rc179"/>
            <p:cNvSpPr/>
            <p:nvPr/>
          </p:nvSpPr>
          <p:spPr>
            <a:xfrm>
              <a:off x="6490819" y="5685479"/>
              <a:ext cx="216438" cy="124062"/>
            </a:xfrm>
            <a:prstGeom prst="rect">
              <a:avLst/>
            </a:prstGeom>
            <a:solidFill>
              <a:srgbClr val="1CABE2">
                <a:alpha val="100000"/>
              </a:srgbClr>
            </a:solidFill>
          </p:spPr>
          <p:txBody>
            <a:bodyPr/>
            <a:lstStyle/>
            <a:p/>
          </p:txBody>
        </p:sp>
        <p:sp>
          <p:nvSpPr>
            <p:cNvPr id="180" name="rc180"/>
            <p:cNvSpPr/>
            <p:nvPr/>
          </p:nvSpPr>
          <p:spPr>
            <a:xfrm>
              <a:off x="1296273" y="5530401"/>
              <a:ext cx="5054872" cy="124062"/>
            </a:xfrm>
            <a:prstGeom prst="rect">
              <a:avLst/>
            </a:prstGeom>
            <a:solidFill>
              <a:srgbClr val="80BD41">
                <a:alpha val="100000"/>
              </a:srgbClr>
            </a:solidFill>
          </p:spPr>
          <p:txBody>
            <a:bodyPr/>
            <a:lstStyle/>
            <a:p/>
          </p:txBody>
        </p:sp>
        <p:sp>
          <p:nvSpPr>
            <p:cNvPr id="181" name="rc181"/>
            <p:cNvSpPr/>
            <p:nvPr/>
          </p:nvSpPr>
          <p:spPr>
            <a:xfrm>
              <a:off x="6351145" y="5530401"/>
              <a:ext cx="322651" cy="124062"/>
            </a:xfrm>
            <a:prstGeom prst="rect">
              <a:avLst/>
            </a:prstGeom>
            <a:solidFill>
              <a:srgbClr val="1CABE2">
                <a:alpha val="100000"/>
              </a:srgbClr>
            </a:solidFill>
          </p:spPr>
          <p:txBody>
            <a:bodyPr/>
            <a:lstStyle/>
            <a:p/>
          </p:txBody>
        </p:sp>
        <p:sp>
          <p:nvSpPr>
            <p:cNvPr id="182" name="tx182"/>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1.28</a:t>
              </a:r>
            </a:p>
          </p:txBody>
        </p:sp>
        <p:sp>
          <p:nvSpPr>
            <p:cNvPr id="183" name="tx183"/>
            <p:cNvSpPr/>
            <p:nvPr/>
          </p:nvSpPr>
          <p:spPr>
            <a:xfrm>
              <a:off x="686528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a:t>
              </a:r>
            </a:p>
          </p:txBody>
        </p:sp>
        <p:sp>
          <p:nvSpPr>
            <p:cNvPr id="184" name="tx184"/>
            <p:cNvSpPr/>
            <p:nvPr/>
          </p:nvSpPr>
          <p:spPr>
            <a:xfrm>
              <a:off x="683014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a:t>
              </a:r>
            </a:p>
          </p:txBody>
        </p:sp>
        <p:sp>
          <p:nvSpPr>
            <p:cNvPr id="185" name="tx185"/>
            <p:cNvSpPr/>
            <p:nvPr/>
          </p:nvSpPr>
          <p:spPr>
            <a:xfrm>
              <a:off x="4445270"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86" name="tx186"/>
            <p:cNvSpPr/>
            <p:nvPr/>
          </p:nvSpPr>
          <p:spPr>
            <a:xfrm>
              <a:off x="7732635"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7" name="tx187"/>
            <p:cNvSpPr/>
            <p:nvPr/>
          </p:nvSpPr>
          <p:spPr>
            <a:xfrm>
              <a:off x="3788053"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88" name="tx188"/>
            <p:cNvSpPr/>
            <p:nvPr/>
          </p:nvSpPr>
          <p:spPr>
            <a:xfrm>
              <a:off x="6493545"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9" name="tx189"/>
            <p:cNvSpPr/>
            <p:nvPr/>
          </p:nvSpPr>
          <p:spPr>
            <a:xfrm>
              <a:off x="371821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0.98</a:t>
              </a:r>
            </a:p>
          </p:txBody>
        </p:sp>
        <p:sp>
          <p:nvSpPr>
            <p:cNvPr id="190" name="tx190"/>
            <p:cNvSpPr/>
            <p:nvPr/>
          </p:nvSpPr>
          <p:spPr>
            <a:xfrm>
              <a:off x="640697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5" name="tx195"/>
            <p:cNvSpPr/>
            <p:nvPr/>
          </p:nvSpPr>
          <p:spPr>
            <a:xfrm>
              <a:off x="369394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6" name="tx196"/>
            <p:cNvSpPr/>
            <p:nvPr/>
          </p:nvSpPr>
          <p:spPr>
            <a:xfrm>
              <a:off x="626630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7" name="tx197"/>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(94%) was lower than in 2019 (99%).
The number of children vaccinated with DTP3 decreased 22% compared to in 2019.
The number of surviving infants decreased approximately 18% compared to in 2019.
In 2025, 300,000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0175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8125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607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9150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7100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484753"/>
              <a:ext cx="239399" cy="727256"/>
            </a:xfrm>
            <a:prstGeom prst="rect">
              <a:avLst/>
            </a:prstGeom>
            <a:solidFill>
              <a:srgbClr val="E2231A">
                <a:alpha val="90196"/>
              </a:srgbClr>
            </a:solidFill>
          </p:spPr>
          <p:txBody>
            <a:bodyPr/>
            <a:lstStyle/>
            <a:p/>
          </p:txBody>
        </p:sp>
        <p:sp>
          <p:nvSpPr>
            <p:cNvPr id="23" name="rc23"/>
            <p:cNvSpPr/>
            <p:nvPr/>
          </p:nvSpPr>
          <p:spPr>
            <a:xfrm>
              <a:off x="1577053" y="3721094"/>
              <a:ext cx="239399" cy="490914"/>
            </a:xfrm>
            <a:prstGeom prst="rect">
              <a:avLst/>
            </a:prstGeom>
            <a:solidFill>
              <a:srgbClr val="E2231A">
                <a:alpha val="90196"/>
              </a:srgbClr>
            </a:solidFill>
          </p:spPr>
          <p:txBody>
            <a:bodyPr/>
            <a:lstStyle/>
            <a:p/>
          </p:txBody>
        </p:sp>
        <p:sp>
          <p:nvSpPr>
            <p:cNvPr id="24" name="rc24"/>
            <p:cNvSpPr/>
            <p:nvPr/>
          </p:nvSpPr>
          <p:spPr>
            <a:xfrm>
              <a:off x="1843053" y="3320390"/>
              <a:ext cx="239399" cy="891619"/>
            </a:xfrm>
            <a:prstGeom prst="rect">
              <a:avLst/>
            </a:prstGeom>
            <a:solidFill>
              <a:srgbClr val="E2231A">
                <a:alpha val="90196"/>
              </a:srgbClr>
            </a:solidFill>
          </p:spPr>
          <p:txBody>
            <a:bodyPr/>
            <a:lstStyle/>
            <a:p/>
          </p:txBody>
        </p:sp>
        <p:sp>
          <p:nvSpPr>
            <p:cNvPr id="25" name="rc25"/>
            <p:cNvSpPr/>
            <p:nvPr/>
          </p:nvSpPr>
          <p:spPr>
            <a:xfrm>
              <a:off x="2109053" y="2923049"/>
              <a:ext cx="239399" cy="1288959"/>
            </a:xfrm>
            <a:prstGeom prst="rect">
              <a:avLst/>
            </a:prstGeom>
            <a:solidFill>
              <a:srgbClr val="E2231A">
                <a:alpha val="90196"/>
              </a:srgbClr>
            </a:solidFill>
          </p:spPr>
          <p:txBody>
            <a:bodyPr/>
            <a:lstStyle/>
            <a:p/>
          </p:txBody>
        </p:sp>
        <p:sp>
          <p:nvSpPr>
            <p:cNvPr id="26" name="rc26"/>
            <p:cNvSpPr/>
            <p:nvPr/>
          </p:nvSpPr>
          <p:spPr>
            <a:xfrm>
              <a:off x="2375052" y="3224810"/>
              <a:ext cx="239399" cy="987199"/>
            </a:xfrm>
            <a:prstGeom prst="rect">
              <a:avLst/>
            </a:prstGeom>
            <a:solidFill>
              <a:srgbClr val="E2231A">
                <a:alpha val="90196"/>
              </a:srgbClr>
            </a:solidFill>
          </p:spPr>
          <p:txBody>
            <a:bodyPr/>
            <a:lstStyle/>
            <a:p/>
          </p:txBody>
        </p:sp>
        <p:sp>
          <p:nvSpPr>
            <p:cNvPr id="27" name="rc27"/>
            <p:cNvSpPr/>
            <p:nvPr/>
          </p:nvSpPr>
          <p:spPr>
            <a:xfrm>
              <a:off x="2641052" y="3740241"/>
              <a:ext cx="239399" cy="471768"/>
            </a:xfrm>
            <a:prstGeom prst="rect">
              <a:avLst/>
            </a:prstGeom>
            <a:solidFill>
              <a:srgbClr val="E2231A">
                <a:alpha val="90196"/>
              </a:srgbClr>
            </a:solidFill>
          </p:spPr>
          <p:txBody>
            <a:bodyPr/>
            <a:lstStyle/>
            <a:p/>
          </p:txBody>
        </p:sp>
        <p:sp>
          <p:nvSpPr>
            <p:cNvPr id="28" name="rc28"/>
            <p:cNvSpPr/>
            <p:nvPr/>
          </p:nvSpPr>
          <p:spPr>
            <a:xfrm>
              <a:off x="2907052" y="4106546"/>
              <a:ext cx="239399" cy="105463"/>
            </a:xfrm>
            <a:prstGeom prst="rect">
              <a:avLst/>
            </a:prstGeom>
            <a:solidFill>
              <a:srgbClr val="E2231A">
                <a:alpha val="90196"/>
              </a:srgbClr>
            </a:solidFill>
          </p:spPr>
          <p:txBody>
            <a:bodyPr/>
            <a:lstStyle/>
            <a:p/>
          </p:txBody>
        </p:sp>
        <p:sp>
          <p:nvSpPr>
            <p:cNvPr id="29" name="rc29"/>
            <p:cNvSpPr/>
            <p:nvPr/>
          </p:nvSpPr>
          <p:spPr>
            <a:xfrm>
              <a:off x="3173051" y="4001021"/>
              <a:ext cx="239399" cy="210988"/>
            </a:xfrm>
            <a:prstGeom prst="rect">
              <a:avLst/>
            </a:prstGeom>
            <a:solidFill>
              <a:srgbClr val="E2231A">
                <a:alpha val="90196"/>
              </a:srgbClr>
            </a:solidFill>
          </p:spPr>
          <p:txBody>
            <a:bodyPr/>
            <a:lstStyle/>
            <a:p/>
          </p:txBody>
        </p:sp>
        <p:sp>
          <p:nvSpPr>
            <p:cNvPr id="30" name="rc30"/>
            <p:cNvSpPr/>
            <p:nvPr/>
          </p:nvSpPr>
          <p:spPr>
            <a:xfrm>
              <a:off x="3439051" y="4054518"/>
              <a:ext cx="239399" cy="157491"/>
            </a:xfrm>
            <a:prstGeom prst="rect">
              <a:avLst/>
            </a:prstGeom>
            <a:solidFill>
              <a:srgbClr val="E2231A">
                <a:alpha val="90196"/>
              </a:srgbClr>
            </a:solidFill>
          </p:spPr>
          <p:txBody>
            <a:bodyPr/>
            <a:lstStyle/>
            <a:p/>
          </p:txBody>
        </p:sp>
        <p:sp>
          <p:nvSpPr>
            <p:cNvPr id="31" name="rc31"/>
            <p:cNvSpPr/>
            <p:nvPr/>
          </p:nvSpPr>
          <p:spPr>
            <a:xfrm>
              <a:off x="3705050" y="4055158"/>
              <a:ext cx="239399" cy="156851"/>
            </a:xfrm>
            <a:prstGeom prst="rect">
              <a:avLst/>
            </a:prstGeom>
            <a:solidFill>
              <a:srgbClr val="E2231A">
                <a:alpha val="90196"/>
              </a:srgbClr>
            </a:solidFill>
          </p:spPr>
          <p:txBody>
            <a:bodyPr/>
            <a:lstStyle/>
            <a:p/>
          </p:txBody>
        </p:sp>
        <p:sp>
          <p:nvSpPr>
            <p:cNvPr id="32" name="rc32"/>
            <p:cNvSpPr/>
            <p:nvPr/>
          </p:nvSpPr>
          <p:spPr>
            <a:xfrm>
              <a:off x="3971050" y="4058879"/>
              <a:ext cx="239399" cy="153130"/>
            </a:xfrm>
            <a:prstGeom prst="rect">
              <a:avLst/>
            </a:prstGeom>
            <a:solidFill>
              <a:srgbClr val="E2231A">
                <a:alpha val="90196"/>
              </a:srgbClr>
            </a:solidFill>
          </p:spPr>
          <p:txBody>
            <a:bodyPr/>
            <a:lstStyle/>
            <a:p/>
          </p:txBody>
        </p:sp>
        <p:sp>
          <p:nvSpPr>
            <p:cNvPr id="33" name="rc33"/>
            <p:cNvSpPr/>
            <p:nvPr/>
          </p:nvSpPr>
          <p:spPr>
            <a:xfrm>
              <a:off x="4237050" y="4110796"/>
              <a:ext cx="239399" cy="101213"/>
            </a:xfrm>
            <a:prstGeom prst="rect">
              <a:avLst/>
            </a:prstGeom>
            <a:solidFill>
              <a:srgbClr val="E2231A">
                <a:alpha val="90196"/>
              </a:srgbClr>
            </a:solidFill>
          </p:spPr>
          <p:txBody>
            <a:bodyPr/>
            <a:lstStyle/>
            <a:p/>
          </p:txBody>
        </p:sp>
        <p:sp>
          <p:nvSpPr>
            <p:cNvPr id="34" name="rc34"/>
            <p:cNvSpPr/>
            <p:nvPr/>
          </p:nvSpPr>
          <p:spPr>
            <a:xfrm>
              <a:off x="4503049" y="4002432"/>
              <a:ext cx="239399" cy="209576"/>
            </a:xfrm>
            <a:prstGeom prst="rect">
              <a:avLst/>
            </a:prstGeom>
            <a:solidFill>
              <a:srgbClr val="E2231A">
                <a:alpha val="90196"/>
              </a:srgbClr>
            </a:solidFill>
          </p:spPr>
          <p:txBody>
            <a:bodyPr/>
            <a:lstStyle/>
            <a:p/>
          </p:txBody>
        </p:sp>
        <p:sp>
          <p:nvSpPr>
            <p:cNvPr id="35" name="rc35"/>
            <p:cNvSpPr/>
            <p:nvPr/>
          </p:nvSpPr>
          <p:spPr>
            <a:xfrm>
              <a:off x="4769049" y="4106320"/>
              <a:ext cx="239399" cy="105688"/>
            </a:xfrm>
            <a:prstGeom prst="rect">
              <a:avLst/>
            </a:prstGeom>
            <a:solidFill>
              <a:srgbClr val="E2231A">
                <a:alpha val="90196"/>
              </a:srgbClr>
            </a:solidFill>
          </p:spPr>
          <p:txBody>
            <a:bodyPr/>
            <a:lstStyle/>
            <a:p/>
          </p:txBody>
        </p:sp>
        <p:sp>
          <p:nvSpPr>
            <p:cNvPr id="36" name="rc36"/>
            <p:cNvSpPr/>
            <p:nvPr/>
          </p:nvSpPr>
          <p:spPr>
            <a:xfrm>
              <a:off x="5035049" y="3878496"/>
              <a:ext cx="239399" cy="333513"/>
            </a:xfrm>
            <a:prstGeom prst="rect">
              <a:avLst/>
            </a:prstGeom>
            <a:solidFill>
              <a:srgbClr val="E2231A">
                <a:alpha val="90196"/>
              </a:srgbClr>
            </a:solidFill>
          </p:spPr>
          <p:txBody>
            <a:bodyPr/>
            <a:lstStyle/>
            <a:p/>
          </p:txBody>
        </p:sp>
        <p:sp>
          <p:nvSpPr>
            <p:cNvPr id="37" name="rc37"/>
            <p:cNvSpPr/>
            <p:nvPr/>
          </p:nvSpPr>
          <p:spPr>
            <a:xfrm>
              <a:off x="5301048" y="4042731"/>
              <a:ext cx="239399" cy="169277"/>
            </a:xfrm>
            <a:prstGeom prst="rect">
              <a:avLst/>
            </a:prstGeom>
            <a:solidFill>
              <a:srgbClr val="E2231A">
                <a:alpha val="90196"/>
              </a:srgbClr>
            </a:solidFill>
          </p:spPr>
          <p:txBody>
            <a:bodyPr/>
            <a:lstStyle/>
            <a:p/>
          </p:txBody>
        </p:sp>
        <p:sp>
          <p:nvSpPr>
            <p:cNvPr id="38" name="rc38"/>
            <p:cNvSpPr/>
            <p:nvPr/>
          </p:nvSpPr>
          <p:spPr>
            <a:xfrm>
              <a:off x="5567048" y="4098160"/>
              <a:ext cx="239399" cy="113848"/>
            </a:xfrm>
            <a:prstGeom prst="rect">
              <a:avLst/>
            </a:prstGeom>
            <a:solidFill>
              <a:srgbClr val="E2231A">
                <a:alpha val="90196"/>
              </a:srgbClr>
            </a:solidFill>
          </p:spPr>
          <p:txBody>
            <a:bodyPr/>
            <a:lstStyle/>
            <a:p/>
          </p:txBody>
        </p:sp>
        <p:sp>
          <p:nvSpPr>
            <p:cNvPr id="39" name="rc39"/>
            <p:cNvSpPr/>
            <p:nvPr/>
          </p:nvSpPr>
          <p:spPr>
            <a:xfrm>
              <a:off x="5833047" y="3985551"/>
              <a:ext cx="239399" cy="226458"/>
            </a:xfrm>
            <a:prstGeom prst="rect">
              <a:avLst/>
            </a:prstGeom>
            <a:solidFill>
              <a:srgbClr val="E2231A">
                <a:alpha val="90196"/>
              </a:srgbClr>
            </a:solidFill>
          </p:spPr>
          <p:txBody>
            <a:bodyPr/>
            <a:lstStyle/>
            <a:p/>
          </p:txBody>
        </p:sp>
        <p:sp>
          <p:nvSpPr>
            <p:cNvPr id="40" name="rc40"/>
            <p:cNvSpPr/>
            <p:nvPr/>
          </p:nvSpPr>
          <p:spPr>
            <a:xfrm>
              <a:off x="6099047" y="3990367"/>
              <a:ext cx="239399" cy="221642"/>
            </a:xfrm>
            <a:prstGeom prst="rect">
              <a:avLst/>
            </a:prstGeom>
            <a:solidFill>
              <a:srgbClr val="E2231A">
                <a:alpha val="90196"/>
              </a:srgbClr>
            </a:solidFill>
          </p:spPr>
          <p:txBody>
            <a:bodyPr/>
            <a:lstStyle/>
            <a:p/>
          </p:txBody>
        </p:sp>
        <p:sp>
          <p:nvSpPr>
            <p:cNvPr id="41" name="rc41"/>
            <p:cNvSpPr/>
            <p:nvPr/>
          </p:nvSpPr>
          <p:spPr>
            <a:xfrm>
              <a:off x="6365047" y="4054723"/>
              <a:ext cx="239399" cy="157286"/>
            </a:xfrm>
            <a:prstGeom prst="rect">
              <a:avLst/>
            </a:prstGeom>
            <a:solidFill>
              <a:srgbClr val="E2231A">
                <a:alpha val="90196"/>
              </a:srgbClr>
            </a:solidFill>
          </p:spPr>
          <p:txBody>
            <a:bodyPr/>
            <a:lstStyle/>
            <a:p/>
          </p:txBody>
        </p:sp>
        <p:sp>
          <p:nvSpPr>
            <p:cNvPr id="42" name="rc42"/>
            <p:cNvSpPr/>
            <p:nvPr/>
          </p:nvSpPr>
          <p:spPr>
            <a:xfrm>
              <a:off x="6631046" y="3968804"/>
              <a:ext cx="239399" cy="243205"/>
            </a:xfrm>
            <a:prstGeom prst="rect">
              <a:avLst/>
            </a:prstGeom>
            <a:solidFill>
              <a:srgbClr val="E2231A">
                <a:alpha val="90196"/>
              </a:srgbClr>
            </a:solidFill>
          </p:spPr>
          <p:txBody>
            <a:bodyPr/>
            <a:lstStyle/>
            <a:p/>
          </p:txBody>
        </p:sp>
        <p:sp>
          <p:nvSpPr>
            <p:cNvPr id="43" name="rc43"/>
            <p:cNvSpPr/>
            <p:nvPr/>
          </p:nvSpPr>
          <p:spPr>
            <a:xfrm>
              <a:off x="6897046" y="4025837"/>
              <a:ext cx="239399" cy="186171"/>
            </a:xfrm>
            <a:prstGeom prst="rect">
              <a:avLst/>
            </a:prstGeom>
            <a:solidFill>
              <a:srgbClr val="E2231A">
                <a:alpha val="90196"/>
              </a:srgbClr>
            </a:solidFill>
          </p:spPr>
          <p:txBody>
            <a:bodyPr/>
            <a:lstStyle/>
            <a:p/>
          </p:txBody>
        </p:sp>
        <p:sp>
          <p:nvSpPr>
            <p:cNvPr id="44" name="rc44"/>
            <p:cNvSpPr/>
            <p:nvPr/>
          </p:nvSpPr>
          <p:spPr>
            <a:xfrm>
              <a:off x="7163045" y="3992238"/>
              <a:ext cx="239399" cy="219771"/>
            </a:xfrm>
            <a:prstGeom prst="rect">
              <a:avLst/>
            </a:prstGeom>
            <a:solidFill>
              <a:srgbClr val="E2231A">
                <a:alpha val="90196"/>
              </a:srgbClr>
            </a:solidFill>
          </p:spPr>
          <p:txBody>
            <a:bodyPr/>
            <a:lstStyle/>
            <a:p/>
          </p:txBody>
        </p:sp>
        <p:sp>
          <p:nvSpPr>
            <p:cNvPr id="45" name="rc45"/>
            <p:cNvSpPr/>
            <p:nvPr/>
          </p:nvSpPr>
          <p:spPr>
            <a:xfrm>
              <a:off x="7429045" y="3993862"/>
              <a:ext cx="239399" cy="218146"/>
            </a:xfrm>
            <a:prstGeom prst="rect">
              <a:avLst/>
            </a:prstGeom>
            <a:solidFill>
              <a:srgbClr val="E2231A">
                <a:alpha val="90196"/>
              </a:srgbClr>
            </a:solidFill>
          </p:spPr>
          <p:txBody>
            <a:bodyPr/>
            <a:lstStyle/>
            <a:p/>
          </p:txBody>
        </p:sp>
        <p:sp>
          <p:nvSpPr>
            <p:cNvPr id="46" name="rc46"/>
            <p:cNvSpPr/>
            <p:nvPr/>
          </p:nvSpPr>
          <p:spPr>
            <a:xfrm>
              <a:off x="7695045" y="3953120"/>
              <a:ext cx="239399" cy="258888"/>
            </a:xfrm>
            <a:prstGeom prst="rect">
              <a:avLst/>
            </a:prstGeom>
            <a:solidFill>
              <a:srgbClr val="E2231A">
                <a:alpha val="90196"/>
              </a:srgbClr>
            </a:solidFill>
          </p:spPr>
          <p:txBody>
            <a:bodyPr/>
            <a:lstStyle/>
            <a:p/>
          </p:txBody>
        </p:sp>
        <p:sp>
          <p:nvSpPr>
            <p:cNvPr id="47" name="rc47"/>
            <p:cNvSpPr/>
            <p:nvPr/>
          </p:nvSpPr>
          <p:spPr>
            <a:xfrm>
              <a:off x="7961044" y="3868957"/>
              <a:ext cx="239399" cy="343051"/>
            </a:xfrm>
            <a:prstGeom prst="rect">
              <a:avLst/>
            </a:prstGeom>
            <a:solidFill>
              <a:srgbClr val="E2231A">
                <a:alpha val="90196"/>
              </a:srgbClr>
            </a:solidFill>
          </p:spPr>
          <p:txBody>
            <a:bodyPr/>
            <a:lstStyle/>
            <a:p/>
          </p:txBody>
        </p:sp>
        <p:sp>
          <p:nvSpPr>
            <p:cNvPr id="48" name="rc48"/>
            <p:cNvSpPr/>
            <p:nvPr/>
          </p:nvSpPr>
          <p:spPr>
            <a:xfrm>
              <a:off x="1843053" y="3286425"/>
              <a:ext cx="239399" cy="33964"/>
            </a:xfrm>
            <a:prstGeom prst="rect">
              <a:avLst/>
            </a:prstGeom>
            <a:solidFill>
              <a:srgbClr val="B3B3B3">
                <a:alpha val="90196"/>
              </a:srgbClr>
            </a:solidFill>
          </p:spPr>
          <p:txBody>
            <a:bodyPr/>
            <a:lstStyle/>
            <a:p/>
          </p:txBody>
        </p:sp>
        <p:sp>
          <p:nvSpPr>
            <p:cNvPr id="49" name="rc49"/>
            <p:cNvSpPr/>
            <p:nvPr/>
          </p:nvSpPr>
          <p:spPr>
            <a:xfrm>
              <a:off x="2907052" y="3360135"/>
              <a:ext cx="239399" cy="746410"/>
            </a:xfrm>
            <a:prstGeom prst="rect">
              <a:avLst/>
            </a:prstGeom>
            <a:solidFill>
              <a:srgbClr val="B3B3B3">
                <a:alpha val="90196"/>
              </a:srgbClr>
            </a:solidFill>
          </p:spPr>
          <p:txBody>
            <a:bodyPr/>
            <a:lstStyle/>
            <a:p/>
          </p:txBody>
        </p:sp>
        <p:sp>
          <p:nvSpPr>
            <p:cNvPr id="50" name="rc50"/>
            <p:cNvSpPr/>
            <p:nvPr/>
          </p:nvSpPr>
          <p:spPr>
            <a:xfrm>
              <a:off x="3173051" y="3894635"/>
              <a:ext cx="239399" cy="106386"/>
            </a:xfrm>
            <a:prstGeom prst="rect">
              <a:avLst/>
            </a:prstGeom>
            <a:solidFill>
              <a:srgbClr val="B3B3B3">
                <a:alpha val="90196"/>
              </a:srgbClr>
            </a:solidFill>
          </p:spPr>
          <p:txBody>
            <a:bodyPr/>
            <a:lstStyle/>
            <a:p/>
          </p:txBody>
        </p:sp>
        <p:sp>
          <p:nvSpPr>
            <p:cNvPr id="51" name="rc51"/>
            <p:cNvSpPr/>
            <p:nvPr/>
          </p:nvSpPr>
          <p:spPr>
            <a:xfrm>
              <a:off x="3439051" y="3792277"/>
              <a:ext cx="239399" cy="262240"/>
            </a:xfrm>
            <a:prstGeom prst="rect">
              <a:avLst/>
            </a:prstGeom>
            <a:solidFill>
              <a:srgbClr val="B3B3B3">
                <a:alpha val="90196"/>
              </a:srgbClr>
            </a:solidFill>
          </p:spPr>
          <p:txBody>
            <a:bodyPr/>
            <a:lstStyle/>
            <a:p/>
          </p:txBody>
        </p:sp>
        <p:sp>
          <p:nvSpPr>
            <p:cNvPr id="52" name="rc52"/>
            <p:cNvSpPr/>
            <p:nvPr/>
          </p:nvSpPr>
          <p:spPr>
            <a:xfrm>
              <a:off x="3705050" y="3591439"/>
              <a:ext cx="239399" cy="463719"/>
            </a:xfrm>
            <a:prstGeom prst="rect">
              <a:avLst/>
            </a:prstGeom>
            <a:solidFill>
              <a:srgbClr val="B3B3B3">
                <a:alpha val="90196"/>
              </a:srgbClr>
            </a:solidFill>
          </p:spPr>
          <p:txBody>
            <a:bodyPr/>
            <a:lstStyle/>
            <a:p/>
          </p:txBody>
        </p:sp>
        <p:sp>
          <p:nvSpPr>
            <p:cNvPr id="53" name="rc53"/>
            <p:cNvSpPr/>
            <p:nvPr/>
          </p:nvSpPr>
          <p:spPr>
            <a:xfrm>
              <a:off x="3971050" y="3756384"/>
              <a:ext cx="239399" cy="302494"/>
            </a:xfrm>
            <a:prstGeom prst="rect">
              <a:avLst/>
            </a:prstGeom>
            <a:solidFill>
              <a:srgbClr val="B3B3B3">
                <a:alpha val="90196"/>
              </a:srgbClr>
            </a:solidFill>
          </p:spPr>
          <p:txBody>
            <a:bodyPr/>
            <a:lstStyle/>
            <a:p/>
          </p:txBody>
        </p:sp>
        <p:sp>
          <p:nvSpPr>
            <p:cNvPr id="54" name="rc54"/>
            <p:cNvSpPr/>
            <p:nvPr/>
          </p:nvSpPr>
          <p:spPr>
            <a:xfrm>
              <a:off x="4237050" y="3514324"/>
              <a:ext cx="239399" cy="596472"/>
            </a:xfrm>
            <a:prstGeom prst="rect">
              <a:avLst/>
            </a:prstGeom>
            <a:solidFill>
              <a:srgbClr val="B3B3B3">
                <a:alpha val="90196"/>
              </a:srgbClr>
            </a:solidFill>
          </p:spPr>
          <p:txBody>
            <a:bodyPr/>
            <a:lstStyle/>
            <a:p/>
          </p:txBody>
        </p:sp>
        <p:sp>
          <p:nvSpPr>
            <p:cNvPr id="55" name="rc55"/>
            <p:cNvSpPr/>
            <p:nvPr/>
          </p:nvSpPr>
          <p:spPr>
            <a:xfrm>
              <a:off x="4503049" y="3467412"/>
              <a:ext cx="239399" cy="535020"/>
            </a:xfrm>
            <a:prstGeom prst="rect">
              <a:avLst/>
            </a:prstGeom>
            <a:solidFill>
              <a:srgbClr val="B3B3B3">
                <a:alpha val="90196"/>
              </a:srgbClr>
            </a:solidFill>
          </p:spPr>
          <p:txBody>
            <a:bodyPr/>
            <a:lstStyle/>
            <a:p/>
          </p:txBody>
        </p:sp>
        <p:sp>
          <p:nvSpPr>
            <p:cNvPr id="56" name="rc56"/>
            <p:cNvSpPr/>
            <p:nvPr/>
          </p:nvSpPr>
          <p:spPr>
            <a:xfrm>
              <a:off x="5035049" y="3605814"/>
              <a:ext cx="239399" cy="272681"/>
            </a:xfrm>
            <a:prstGeom prst="rect">
              <a:avLst/>
            </a:prstGeom>
            <a:solidFill>
              <a:srgbClr val="B3B3B3">
                <a:alpha val="90196"/>
              </a:srgbClr>
            </a:solidFill>
          </p:spPr>
          <p:txBody>
            <a:bodyPr/>
            <a:lstStyle/>
            <a:p/>
          </p:txBody>
        </p:sp>
        <p:sp>
          <p:nvSpPr>
            <p:cNvPr id="57" name="rc57"/>
            <p:cNvSpPr/>
            <p:nvPr/>
          </p:nvSpPr>
          <p:spPr>
            <a:xfrm>
              <a:off x="5301048" y="3493184"/>
              <a:ext cx="239399" cy="549547"/>
            </a:xfrm>
            <a:prstGeom prst="rect">
              <a:avLst/>
            </a:prstGeom>
            <a:solidFill>
              <a:srgbClr val="B3B3B3">
                <a:alpha val="90196"/>
              </a:srgbClr>
            </a:solidFill>
          </p:spPr>
          <p:txBody>
            <a:bodyPr/>
            <a:lstStyle/>
            <a:p/>
          </p:txBody>
        </p:sp>
        <p:sp>
          <p:nvSpPr>
            <p:cNvPr id="58" name="rc58"/>
            <p:cNvSpPr/>
            <p:nvPr/>
          </p:nvSpPr>
          <p:spPr>
            <a:xfrm>
              <a:off x="5567048" y="3428204"/>
              <a:ext cx="239399" cy="669956"/>
            </a:xfrm>
            <a:prstGeom prst="rect">
              <a:avLst/>
            </a:prstGeom>
            <a:solidFill>
              <a:srgbClr val="B3B3B3">
                <a:alpha val="90196"/>
              </a:srgbClr>
            </a:solidFill>
          </p:spPr>
          <p:txBody>
            <a:bodyPr/>
            <a:lstStyle/>
            <a:p/>
          </p:txBody>
        </p:sp>
        <p:sp>
          <p:nvSpPr>
            <p:cNvPr id="59" name="rc59"/>
            <p:cNvSpPr/>
            <p:nvPr/>
          </p:nvSpPr>
          <p:spPr>
            <a:xfrm>
              <a:off x="5833047" y="3479789"/>
              <a:ext cx="239399" cy="505761"/>
            </a:xfrm>
            <a:prstGeom prst="rect">
              <a:avLst/>
            </a:prstGeom>
            <a:solidFill>
              <a:srgbClr val="B3B3B3">
                <a:alpha val="90196"/>
              </a:srgbClr>
            </a:solidFill>
          </p:spPr>
          <p:txBody>
            <a:bodyPr/>
            <a:lstStyle/>
            <a:p/>
          </p:txBody>
        </p:sp>
        <p:sp>
          <p:nvSpPr>
            <p:cNvPr id="60" name="rc60"/>
            <p:cNvSpPr/>
            <p:nvPr/>
          </p:nvSpPr>
          <p:spPr>
            <a:xfrm>
              <a:off x="6099047" y="3524810"/>
              <a:ext cx="239399" cy="465557"/>
            </a:xfrm>
            <a:prstGeom prst="rect">
              <a:avLst/>
            </a:prstGeom>
            <a:solidFill>
              <a:srgbClr val="B3B3B3">
                <a:alpha val="90196"/>
              </a:srgbClr>
            </a:solidFill>
          </p:spPr>
          <p:txBody>
            <a:bodyPr/>
            <a:lstStyle/>
            <a:p/>
          </p:txBody>
        </p:sp>
        <p:sp>
          <p:nvSpPr>
            <p:cNvPr id="61" name="rc61"/>
            <p:cNvSpPr/>
            <p:nvPr/>
          </p:nvSpPr>
          <p:spPr>
            <a:xfrm>
              <a:off x="6365047" y="3559049"/>
              <a:ext cx="239399" cy="495673"/>
            </a:xfrm>
            <a:prstGeom prst="rect">
              <a:avLst/>
            </a:prstGeom>
            <a:solidFill>
              <a:srgbClr val="B3B3B3">
                <a:alpha val="90196"/>
              </a:srgbClr>
            </a:solidFill>
          </p:spPr>
          <p:txBody>
            <a:bodyPr/>
            <a:lstStyle/>
            <a:p/>
          </p:txBody>
        </p:sp>
        <p:sp>
          <p:nvSpPr>
            <p:cNvPr id="62" name="rc62"/>
            <p:cNvSpPr/>
            <p:nvPr/>
          </p:nvSpPr>
          <p:spPr>
            <a:xfrm>
              <a:off x="6631046" y="3818533"/>
              <a:ext cx="239399" cy="150270"/>
            </a:xfrm>
            <a:prstGeom prst="rect">
              <a:avLst/>
            </a:prstGeom>
            <a:solidFill>
              <a:srgbClr val="B3B3B3">
                <a:alpha val="90196"/>
              </a:srgbClr>
            </a:solidFill>
          </p:spPr>
          <p:txBody>
            <a:bodyPr/>
            <a:lstStyle/>
            <a:p/>
          </p:txBody>
        </p:sp>
        <p:sp>
          <p:nvSpPr>
            <p:cNvPr id="63" name="rc63"/>
            <p:cNvSpPr/>
            <p:nvPr/>
          </p:nvSpPr>
          <p:spPr>
            <a:xfrm>
              <a:off x="6897046" y="3830004"/>
              <a:ext cx="239399" cy="195833"/>
            </a:xfrm>
            <a:prstGeom prst="rect">
              <a:avLst/>
            </a:prstGeom>
            <a:solidFill>
              <a:srgbClr val="B3B3B3">
                <a:alpha val="90196"/>
              </a:srgbClr>
            </a:solidFill>
          </p:spPr>
          <p:txBody>
            <a:bodyPr/>
            <a:lstStyle/>
            <a:p/>
          </p:txBody>
        </p:sp>
        <p:sp>
          <p:nvSpPr>
            <p:cNvPr id="64" name="rc64"/>
            <p:cNvSpPr/>
            <p:nvPr/>
          </p:nvSpPr>
          <p:spPr>
            <a:xfrm>
              <a:off x="7163045" y="3895221"/>
              <a:ext cx="239399" cy="97016"/>
            </a:xfrm>
            <a:prstGeom prst="rect">
              <a:avLst/>
            </a:prstGeom>
            <a:solidFill>
              <a:srgbClr val="B3B3B3">
                <a:alpha val="90196"/>
              </a:srgbClr>
            </a:solidFill>
          </p:spPr>
          <p:txBody>
            <a:bodyPr/>
            <a:lstStyle/>
            <a:p/>
          </p:txBody>
        </p:sp>
        <p:sp>
          <p:nvSpPr>
            <p:cNvPr id="65" name="rc65"/>
            <p:cNvSpPr/>
            <p:nvPr/>
          </p:nvSpPr>
          <p:spPr>
            <a:xfrm>
              <a:off x="7429045" y="3905322"/>
              <a:ext cx="239399" cy="88540"/>
            </a:xfrm>
            <a:prstGeom prst="rect">
              <a:avLst/>
            </a:prstGeom>
            <a:solidFill>
              <a:srgbClr val="B3B3B3">
                <a:alpha val="90196"/>
              </a:srgbClr>
            </a:solidFill>
          </p:spPr>
          <p:txBody>
            <a:bodyPr/>
            <a:lstStyle/>
            <a:p/>
          </p:txBody>
        </p:sp>
        <p:sp>
          <p:nvSpPr>
            <p:cNvPr id="66" name="rc66"/>
            <p:cNvSpPr/>
            <p:nvPr/>
          </p:nvSpPr>
          <p:spPr>
            <a:xfrm>
              <a:off x="7695045" y="3917592"/>
              <a:ext cx="239399" cy="35527"/>
            </a:xfrm>
            <a:prstGeom prst="rect">
              <a:avLst/>
            </a:prstGeom>
            <a:solidFill>
              <a:srgbClr val="B3B3B3">
                <a:alpha val="90196"/>
              </a:srgbClr>
            </a:solidFill>
          </p:spPr>
          <p:txBody>
            <a:bodyPr/>
            <a:lstStyle/>
            <a:p/>
          </p:txBody>
        </p:sp>
        <p:sp>
          <p:nvSpPr>
            <p:cNvPr id="67" name="rc67"/>
            <p:cNvSpPr/>
            <p:nvPr/>
          </p:nvSpPr>
          <p:spPr>
            <a:xfrm>
              <a:off x="7961044" y="3792052"/>
              <a:ext cx="239399" cy="76905"/>
            </a:xfrm>
            <a:prstGeom prst="rect">
              <a:avLst/>
            </a:prstGeom>
            <a:solidFill>
              <a:srgbClr val="B3B3B3">
                <a:alpha val="90196"/>
              </a:srgbClr>
            </a:solidFill>
          </p:spPr>
          <p:txBody>
            <a:bodyPr/>
            <a:lstStyle/>
            <a:p/>
          </p:txBody>
        </p:sp>
        <p:sp>
          <p:nvSpPr>
            <p:cNvPr id="68" name="pl68"/>
            <p:cNvSpPr/>
            <p:nvPr/>
          </p:nvSpPr>
          <p:spPr>
            <a:xfrm>
              <a:off x="1430754" y="2106708"/>
              <a:ext cx="6649990" cy="494101"/>
            </a:xfrm>
            <a:custGeom>
              <a:avLst/>
              <a:pathLst>
                <a:path w="6649990" h="494101">
                  <a:moveTo>
                    <a:pt x="0" y="236309"/>
                  </a:moveTo>
                  <a:lnTo>
                    <a:pt x="265999" y="150378"/>
                  </a:lnTo>
                  <a:lnTo>
                    <a:pt x="531999" y="322239"/>
                  </a:lnTo>
                  <a:lnTo>
                    <a:pt x="797998" y="494101"/>
                  </a:lnTo>
                  <a:lnTo>
                    <a:pt x="1063998" y="365205"/>
                  </a:lnTo>
                  <a:lnTo>
                    <a:pt x="1329998" y="150378"/>
                  </a:lnTo>
                  <a:lnTo>
                    <a:pt x="1595997" y="0"/>
                  </a:lnTo>
                  <a:lnTo>
                    <a:pt x="1861997" y="42965"/>
                  </a:lnTo>
                  <a:lnTo>
                    <a:pt x="2127996" y="21482"/>
                  </a:lnTo>
                  <a:lnTo>
                    <a:pt x="2393996" y="21482"/>
                  </a:lnTo>
                  <a:lnTo>
                    <a:pt x="2659996" y="21482"/>
                  </a:lnTo>
                  <a:lnTo>
                    <a:pt x="2925995" y="0"/>
                  </a:lnTo>
                  <a:lnTo>
                    <a:pt x="3191995" y="42965"/>
                  </a:lnTo>
                  <a:lnTo>
                    <a:pt x="3457995" y="0"/>
                  </a:lnTo>
                  <a:lnTo>
                    <a:pt x="3723994" y="85930"/>
                  </a:lnTo>
                  <a:lnTo>
                    <a:pt x="3989994" y="21482"/>
                  </a:lnTo>
                  <a:lnTo>
                    <a:pt x="4255993" y="0"/>
                  </a:lnTo>
                  <a:lnTo>
                    <a:pt x="4521993" y="42965"/>
                  </a:lnTo>
                  <a:lnTo>
                    <a:pt x="4787993" y="42965"/>
                  </a:lnTo>
                  <a:lnTo>
                    <a:pt x="5053992" y="21482"/>
                  </a:lnTo>
                  <a:lnTo>
                    <a:pt x="5319992" y="64447"/>
                  </a:lnTo>
                  <a:lnTo>
                    <a:pt x="5585991" y="42965"/>
                  </a:lnTo>
                  <a:lnTo>
                    <a:pt x="5851991" y="64447"/>
                  </a:lnTo>
                  <a:lnTo>
                    <a:pt x="6117991" y="64447"/>
                  </a:lnTo>
                  <a:lnTo>
                    <a:pt x="6383990" y="85930"/>
                  </a:lnTo>
                  <a:lnTo>
                    <a:pt x="6649990" y="128895"/>
                  </a:lnTo>
                </a:path>
              </a:pathLst>
            </a:custGeom>
            <a:ln w="27101" cap="flat">
              <a:solidFill>
                <a:srgbClr val="3283FE">
                  <a:alpha val="100000"/>
                </a:srgbClr>
              </a:solidFill>
              <a:prstDash val="solid"/>
              <a:round/>
            </a:ln>
          </p:spPr>
          <p:txBody>
            <a:bodyPr/>
            <a:lstStyle/>
            <a:p/>
          </p:txBody>
        </p:sp>
        <p:sp>
          <p:nvSpPr>
            <p:cNvPr id="69" name="pl69"/>
            <p:cNvSpPr/>
            <p:nvPr/>
          </p:nvSpPr>
          <p:spPr>
            <a:xfrm>
              <a:off x="1696753" y="2106708"/>
              <a:ext cx="6383990" cy="322239"/>
            </a:xfrm>
            <a:custGeom>
              <a:avLst/>
              <a:pathLst>
                <a:path w="6383990" h="322239">
                  <a:moveTo>
                    <a:pt x="0" y="150378"/>
                  </a:moveTo>
                  <a:lnTo>
                    <a:pt x="265999" y="322239"/>
                  </a:lnTo>
                  <a:lnTo>
                    <a:pt x="531999" y="21482"/>
                  </a:lnTo>
                  <a:lnTo>
                    <a:pt x="797998" y="21482"/>
                  </a:lnTo>
                  <a:lnTo>
                    <a:pt x="1063998" y="0"/>
                  </a:lnTo>
                  <a:lnTo>
                    <a:pt x="1329998" y="300757"/>
                  </a:lnTo>
                  <a:lnTo>
                    <a:pt x="1595997" y="85930"/>
                  </a:lnTo>
                  <a:lnTo>
                    <a:pt x="1861997" y="128895"/>
                  </a:lnTo>
                  <a:lnTo>
                    <a:pt x="2127996" y="214826"/>
                  </a:lnTo>
                  <a:lnTo>
                    <a:pt x="2393996" y="150378"/>
                  </a:lnTo>
                  <a:lnTo>
                    <a:pt x="2659996" y="257791"/>
                  </a:lnTo>
                  <a:lnTo>
                    <a:pt x="2925995" y="279274"/>
                  </a:lnTo>
                  <a:lnTo>
                    <a:pt x="3191995" y="0"/>
                  </a:lnTo>
                  <a:lnTo>
                    <a:pt x="3457995" y="214826"/>
                  </a:lnTo>
                  <a:lnTo>
                    <a:pt x="3723994" y="257791"/>
                  </a:lnTo>
                  <a:lnTo>
                    <a:pt x="3989994" y="279274"/>
                  </a:lnTo>
                  <a:lnTo>
                    <a:pt x="4255993" y="257791"/>
                  </a:lnTo>
                  <a:lnTo>
                    <a:pt x="4521993" y="236309"/>
                  </a:lnTo>
                  <a:lnTo>
                    <a:pt x="4787993" y="214826"/>
                  </a:lnTo>
                  <a:lnTo>
                    <a:pt x="5053992" y="107413"/>
                  </a:lnTo>
                  <a:lnTo>
                    <a:pt x="5319992" y="107413"/>
                  </a:lnTo>
                  <a:lnTo>
                    <a:pt x="5585991" y="85930"/>
                  </a:lnTo>
                  <a:lnTo>
                    <a:pt x="5851991" y="85930"/>
                  </a:lnTo>
                  <a:lnTo>
                    <a:pt x="6117991" y="85930"/>
                  </a:lnTo>
                  <a:lnTo>
                    <a:pt x="6383990" y="150378"/>
                  </a:lnTo>
                </a:path>
              </a:pathLst>
            </a:custGeom>
            <a:ln w="27101" cap="flat">
              <a:solidFill>
                <a:srgbClr val="FFA500">
                  <a:alpha val="100000"/>
                </a:srgbClr>
              </a:solidFill>
              <a:prstDash val="solid"/>
              <a:round/>
            </a:ln>
          </p:spPr>
          <p:txBody>
            <a:bodyPr/>
            <a:lstStyle/>
            <a:p/>
          </p:txBody>
        </p:sp>
        <p:sp>
          <p:nvSpPr>
            <p:cNvPr id="70" name="tx70"/>
            <p:cNvSpPr/>
            <p:nvPr/>
          </p:nvSpPr>
          <p:spPr>
            <a:xfrm>
              <a:off x="1360416"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1" name="tx71"/>
            <p:cNvSpPr/>
            <p:nvPr/>
          </p:nvSpPr>
          <p:spPr>
            <a:xfrm>
              <a:off x="2690414"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2" name="tx72"/>
            <p:cNvSpPr/>
            <p:nvPr/>
          </p:nvSpPr>
          <p:spPr>
            <a:xfrm>
              <a:off x="2690414"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3" name="tx73"/>
            <p:cNvSpPr/>
            <p:nvPr/>
          </p:nvSpPr>
          <p:spPr>
            <a:xfrm>
              <a:off x="402041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4" name="tx74"/>
            <p:cNvSpPr/>
            <p:nvPr/>
          </p:nvSpPr>
          <p:spPr>
            <a:xfrm>
              <a:off x="4020412"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5" name="tx75"/>
            <p:cNvSpPr/>
            <p:nvPr/>
          </p:nvSpPr>
          <p:spPr>
            <a:xfrm>
              <a:off x="5350410"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6" name="tx76"/>
            <p:cNvSpPr/>
            <p:nvPr/>
          </p:nvSpPr>
          <p:spPr>
            <a:xfrm>
              <a:off x="5350410"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7" name="tx77"/>
            <p:cNvSpPr/>
            <p:nvPr/>
          </p:nvSpPr>
          <p:spPr>
            <a:xfrm>
              <a:off x="641440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8" name="tx78"/>
            <p:cNvSpPr/>
            <p:nvPr/>
          </p:nvSpPr>
          <p:spPr>
            <a:xfrm>
              <a:off x="6414408"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9" name="tx79"/>
            <p:cNvSpPr/>
            <p:nvPr/>
          </p:nvSpPr>
          <p:spPr>
            <a:xfrm>
              <a:off x="668040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0" name="tx80"/>
            <p:cNvSpPr/>
            <p:nvPr/>
          </p:nvSpPr>
          <p:spPr>
            <a:xfrm>
              <a:off x="668040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1" name="tx81"/>
            <p:cNvSpPr/>
            <p:nvPr/>
          </p:nvSpPr>
          <p:spPr>
            <a:xfrm>
              <a:off x="694640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2" name="tx82"/>
            <p:cNvSpPr/>
            <p:nvPr/>
          </p:nvSpPr>
          <p:spPr>
            <a:xfrm>
              <a:off x="694640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3" name="tx83"/>
            <p:cNvSpPr/>
            <p:nvPr/>
          </p:nvSpPr>
          <p:spPr>
            <a:xfrm>
              <a:off x="721240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4" name="tx84"/>
            <p:cNvSpPr/>
            <p:nvPr/>
          </p:nvSpPr>
          <p:spPr>
            <a:xfrm>
              <a:off x="7212407"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5" name="tx85"/>
            <p:cNvSpPr/>
            <p:nvPr/>
          </p:nvSpPr>
          <p:spPr>
            <a:xfrm>
              <a:off x="747840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6" name="tx86"/>
            <p:cNvSpPr/>
            <p:nvPr/>
          </p:nvSpPr>
          <p:spPr>
            <a:xfrm>
              <a:off x="7478407"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7" name="tx87"/>
            <p:cNvSpPr/>
            <p:nvPr/>
          </p:nvSpPr>
          <p:spPr>
            <a:xfrm>
              <a:off x="774440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8" name="tx88"/>
            <p:cNvSpPr/>
            <p:nvPr/>
          </p:nvSpPr>
          <p:spPr>
            <a:xfrm>
              <a:off x="7744407"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9" name="tx89"/>
            <p:cNvSpPr/>
            <p:nvPr/>
          </p:nvSpPr>
          <p:spPr>
            <a:xfrm>
              <a:off x="8010406"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90" name="tx90"/>
            <p:cNvSpPr/>
            <p:nvPr/>
          </p:nvSpPr>
          <p:spPr>
            <a:xfrm>
              <a:off x="8010406"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91" name="tx91"/>
            <p:cNvSpPr/>
            <p:nvPr/>
          </p:nvSpPr>
          <p:spPr>
            <a:xfrm>
              <a:off x="1340319" y="380926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92" name="tx92"/>
            <p:cNvSpPr/>
            <p:nvPr/>
          </p:nvSpPr>
          <p:spPr>
            <a:xfrm>
              <a:off x="2670317" y="39356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93" name="tx93"/>
            <p:cNvSpPr/>
            <p:nvPr/>
          </p:nvSpPr>
          <p:spPr>
            <a:xfrm>
              <a:off x="4030460" y="40949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4" name="tx94"/>
            <p:cNvSpPr/>
            <p:nvPr/>
          </p:nvSpPr>
          <p:spPr>
            <a:xfrm>
              <a:off x="5360458" y="40882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5" name="tx95"/>
            <p:cNvSpPr/>
            <p:nvPr/>
          </p:nvSpPr>
          <p:spPr>
            <a:xfrm>
              <a:off x="6424457" y="40928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6" name="tx96"/>
            <p:cNvSpPr/>
            <p:nvPr/>
          </p:nvSpPr>
          <p:spPr>
            <a:xfrm>
              <a:off x="6690456" y="4049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7" name="tx97"/>
            <p:cNvSpPr/>
            <p:nvPr/>
          </p:nvSpPr>
          <p:spPr>
            <a:xfrm>
              <a:off x="6956456" y="407880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8" name="tx98"/>
            <p:cNvSpPr/>
            <p:nvPr/>
          </p:nvSpPr>
          <p:spPr>
            <a:xfrm>
              <a:off x="7222456" y="406200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9" name="tx99"/>
            <p:cNvSpPr/>
            <p:nvPr/>
          </p:nvSpPr>
          <p:spPr>
            <a:xfrm>
              <a:off x="7488455" y="4062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0" name="tx100"/>
            <p:cNvSpPr/>
            <p:nvPr/>
          </p:nvSpPr>
          <p:spPr>
            <a:xfrm>
              <a:off x="7754455" y="40420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1" name="tx101"/>
            <p:cNvSpPr/>
            <p:nvPr/>
          </p:nvSpPr>
          <p:spPr>
            <a:xfrm>
              <a:off x="8020454" y="4000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2" name="tx102"/>
            <p:cNvSpPr/>
            <p:nvPr/>
          </p:nvSpPr>
          <p:spPr>
            <a:xfrm>
              <a:off x="4030460" y="38688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3" name="tx103"/>
            <p:cNvSpPr/>
            <p:nvPr/>
          </p:nvSpPr>
          <p:spPr>
            <a:xfrm>
              <a:off x="5330313" y="372746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4" name="tx104"/>
            <p:cNvSpPr/>
            <p:nvPr/>
          </p:nvSpPr>
          <p:spPr>
            <a:xfrm>
              <a:off x="6394312" y="376776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05" name="tx105"/>
            <p:cNvSpPr/>
            <p:nvPr/>
          </p:nvSpPr>
          <p:spPr>
            <a:xfrm>
              <a:off x="6690456" y="38531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6" name="tx106"/>
            <p:cNvSpPr/>
            <p:nvPr/>
          </p:nvSpPr>
          <p:spPr>
            <a:xfrm>
              <a:off x="6956456" y="3887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7" name="tx107"/>
            <p:cNvSpPr/>
            <p:nvPr/>
          </p:nvSpPr>
          <p:spPr>
            <a:xfrm>
              <a:off x="7222456" y="39046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8" name="tx108"/>
            <p:cNvSpPr/>
            <p:nvPr/>
          </p:nvSpPr>
          <p:spPr>
            <a:xfrm>
              <a:off x="7488455" y="39104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9" name="tx109"/>
            <p:cNvSpPr/>
            <p:nvPr/>
          </p:nvSpPr>
          <p:spPr>
            <a:xfrm>
              <a:off x="7784600" y="38949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10" name="tx110"/>
            <p:cNvSpPr/>
            <p:nvPr/>
          </p:nvSpPr>
          <p:spPr>
            <a:xfrm>
              <a:off x="8020454" y="37900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1" name="tx111"/>
            <p:cNvSpPr/>
            <p:nvPr/>
          </p:nvSpPr>
          <p:spPr>
            <a:xfrm>
              <a:off x="4009359" y="3651340"/>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111</a:t>
              </a:r>
            </a:p>
          </p:txBody>
        </p:sp>
        <p:sp>
          <p:nvSpPr>
            <p:cNvPr id="112" name="tx112"/>
            <p:cNvSpPr/>
            <p:nvPr/>
          </p:nvSpPr>
          <p:spPr>
            <a:xfrm>
              <a:off x="5339357" y="338694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175</a:t>
              </a:r>
            </a:p>
          </p:txBody>
        </p:sp>
        <p:sp>
          <p:nvSpPr>
            <p:cNvPr id="113" name="tx113"/>
            <p:cNvSpPr/>
            <p:nvPr/>
          </p:nvSpPr>
          <p:spPr>
            <a:xfrm>
              <a:off x="6403355" y="345281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159</a:t>
              </a:r>
            </a:p>
          </p:txBody>
        </p:sp>
        <p:sp>
          <p:nvSpPr>
            <p:cNvPr id="114" name="tx114"/>
            <p:cNvSpPr/>
            <p:nvPr/>
          </p:nvSpPr>
          <p:spPr>
            <a:xfrm>
              <a:off x="6696485" y="37122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15" name="tx115"/>
            <p:cNvSpPr/>
            <p:nvPr/>
          </p:nvSpPr>
          <p:spPr>
            <a:xfrm>
              <a:off x="6962485" y="37237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16" name="tx116"/>
            <p:cNvSpPr/>
            <p:nvPr/>
          </p:nvSpPr>
          <p:spPr>
            <a:xfrm>
              <a:off x="7228485" y="379136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17" name="tx117"/>
            <p:cNvSpPr/>
            <p:nvPr/>
          </p:nvSpPr>
          <p:spPr>
            <a:xfrm>
              <a:off x="7494484" y="380027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18" name="tx118"/>
            <p:cNvSpPr/>
            <p:nvPr/>
          </p:nvSpPr>
          <p:spPr>
            <a:xfrm>
              <a:off x="7760484" y="381254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19" name="tx119"/>
            <p:cNvSpPr/>
            <p:nvPr/>
          </p:nvSpPr>
          <p:spPr>
            <a:xfrm>
              <a:off x="7999353" y="368581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102</a:t>
              </a:r>
            </a:p>
          </p:txBody>
        </p:sp>
        <p:sp>
          <p:nvSpPr>
            <p:cNvPr id="120" name="tx120"/>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1" name="tx121"/>
            <p:cNvSpPr/>
            <p:nvPr/>
          </p:nvSpPr>
          <p:spPr>
            <a:xfrm>
              <a:off x="577692" y="33393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2" name="tx122"/>
            <p:cNvSpPr/>
            <p:nvPr/>
          </p:nvSpPr>
          <p:spPr>
            <a:xfrm>
              <a:off x="577692" y="251889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3" name="tx12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1" name="pl141"/>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2" name="pl142"/>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3" name="tx143"/>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4" name="tx144"/>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5" name="rc145"/>
            <p:cNvSpPr/>
            <p:nvPr/>
          </p:nvSpPr>
          <p:spPr>
            <a:xfrm>
              <a:off x="4686533" y="5080163"/>
              <a:ext cx="201456" cy="201456"/>
            </a:xfrm>
            <a:prstGeom prst="rect">
              <a:avLst/>
            </a:prstGeom>
            <a:solidFill>
              <a:srgbClr val="E2231A">
                <a:alpha val="90196"/>
              </a:srgbClr>
            </a:solidFill>
          </p:spPr>
          <p:txBody>
            <a:bodyPr/>
            <a:lstStyle/>
            <a:p/>
          </p:txBody>
        </p:sp>
        <p:sp>
          <p:nvSpPr>
            <p:cNvPr id="146" name="rc146"/>
            <p:cNvSpPr/>
            <p:nvPr/>
          </p:nvSpPr>
          <p:spPr>
            <a:xfrm>
              <a:off x="5650692" y="5080163"/>
              <a:ext cx="201456" cy="201456"/>
            </a:xfrm>
            <a:prstGeom prst="rect">
              <a:avLst/>
            </a:prstGeom>
            <a:solidFill>
              <a:srgbClr val="B3B3B3">
                <a:alpha val="90196"/>
              </a:srgbClr>
            </a:solidFill>
          </p:spPr>
          <p:txBody>
            <a:bodyPr/>
            <a:lstStyle/>
            <a:p/>
          </p:txBody>
        </p:sp>
        <p:sp>
          <p:nvSpPr>
            <p:cNvPr id="147" name="tx147"/>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8" name="tx148"/>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9" name="tx149"/>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0" name="tx150"/>
            <p:cNvSpPr/>
            <p:nvPr/>
          </p:nvSpPr>
          <p:spPr>
            <a:xfrm>
              <a:off x="966584" y="1582906"/>
              <a:ext cx="14444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Turkiye, 2000-2025</a:t>
              </a:r>
            </a:p>
          </p:txBody>
        </p:sp>
        <p:sp>
          <p:nvSpPr>
            <p:cNvPr id="151" name="pl151"/>
            <p:cNvSpPr/>
            <p:nvPr/>
          </p:nvSpPr>
          <p:spPr>
            <a:xfrm>
              <a:off x="23931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5574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7217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4753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6396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8039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840557"/>
              <a:ext cx="1659529" cy="124062"/>
            </a:xfrm>
            <a:prstGeom prst="rect">
              <a:avLst/>
            </a:prstGeom>
            <a:solidFill>
              <a:srgbClr val="E2231A">
                <a:alpha val="90196"/>
              </a:srgbClr>
            </a:solidFill>
          </p:spPr>
          <p:txBody>
            <a:bodyPr/>
            <a:lstStyle/>
            <a:p/>
          </p:txBody>
        </p:sp>
        <p:sp>
          <p:nvSpPr>
            <p:cNvPr id="162" name="rc162"/>
            <p:cNvSpPr/>
            <p:nvPr/>
          </p:nvSpPr>
          <p:spPr>
            <a:xfrm>
              <a:off x="1311054" y="5685479"/>
              <a:ext cx="2731542" cy="124062"/>
            </a:xfrm>
            <a:prstGeom prst="rect">
              <a:avLst/>
            </a:prstGeom>
            <a:solidFill>
              <a:srgbClr val="E2231A">
                <a:alpha val="90196"/>
              </a:srgbClr>
            </a:solidFill>
          </p:spPr>
          <p:txBody>
            <a:bodyPr/>
            <a:lstStyle/>
            <a:p/>
          </p:txBody>
        </p:sp>
        <p:sp>
          <p:nvSpPr>
            <p:cNvPr id="163" name="rc163"/>
            <p:cNvSpPr/>
            <p:nvPr/>
          </p:nvSpPr>
          <p:spPr>
            <a:xfrm>
              <a:off x="1311054" y="5530401"/>
              <a:ext cx="3619547" cy="124062"/>
            </a:xfrm>
            <a:prstGeom prst="rect">
              <a:avLst/>
            </a:prstGeom>
            <a:solidFill>
              <a:srgbClr val="E2231A">
                <a:alpha val="90196"/>
              </a:srgbClr>
            </a:solidFill>
          </p:spPr>
          <p:txBody>
            <a:bodyPr/>
            <a:lstStyle/>
            <a:p/>
          </p:txBody>
        </p:sp>
        <p:sp>
          <p:nvSpPr>
            <p:cNvPr id="164" name="rc164"/>
            <p:cNvSpPr/>
            <p:nvPr/>
          </p:nvSpPr>
          <p:spPr>
            <a:xfrm>
              <a:off x="2970583" y="5840557"/>
              <a:ext cx="5229860" cy="124062"/>
            </a:xfrm>
            <a:prstGeom prst="rect">
              <a:avLst/>
            </a:prstGeom>
            <a:solidFill>
              <a:srgbClr val="B3B3B3">
                <a:alpha val="90196"/>
              </a:srgbClr>
            </a:solidFill>
          </p:spPr>
          <p:txBody>
            <a:bodyPr/>
            <a:lstStyle/>
            <a:p/>
          </p:txBody>
        </p:sp>
        <p:sp>
          <p:nvSpPr>
            <p:cNvPr id="165" name="rc165"/>
            <p:cNvSpPr/>
            <p:nvPr/>
          </p:nvSpPr>
          <p:spPr>
            <a:xfrm>
              <a:off x="4042596" y="5685479"/>
              <a:ext cx="374853" cy="124062"/>
            </a:xfrm>
            <a:prstGeom prst="rect">
              <a:avLst/>
            </a:prstGeom>
            <a:solidFill>
              <a:srgbClr val="B3B3B3">
                <a:alpha val="90196"/>
              </a:srgbClr>
            </a:solidFill>
          </p:spPr>
          <p:txBody>
            <a:bodyPr/>
            <a:lstStyle/>
            <a:p/>
          </p:txBody>
        </p:sp>
        <p:sp>
          <p:nvSpPr>
            <p:cNvPr id="166" name="rc166"/>
            <p:cNvSpPr/>
            <p:nvPr/>
          </p:nvSpPr>
          <p:spPr>
            <a:xfrm>
              <a:off x="4930601" y="5530401"/>
              <a:ext cx="811433" cy="124062"/>
            </a:xfrm>
            <a:prstGeom prst="rect">
              <a:avLst/>
            </a:prstGeom>
            <a:solidFill>
              <a:srgbClr val="B3B3B3">
                <a:alpha val="90196"/>
              </a:srgbClr>
            </a:solidFill>
          </p:spPr>
          <p:txBody>
            <a:bodyPr/>
            <a:lstStyle/>
            <a:p/>
          </p:txBody>
        </p:sp>
        <p:sp>
          <p:nvSpPr>
            <p:cNvPr id="167" name="tx167"/>
            <p:cNvSpPr/>
            <p:nvPr/>
          </p:nvSpPr>
          <p:spPr>
            <a:xfrm>
              <a:off x="8345125"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159.2</a:t>
              </a:r>
            </a:p>
          </p:txBody>
        </p:sp>
        <p:sp>
          <p:nvSpPr>
            <p:cNvPr id="168" name="tx168"/>
            <p:cNvSpPr/>
            <p:nvPr/>
          </p:nvSpPr>
          <p:spPr>
            <a:xfrm>
              <a:off x="452997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71.8</a:t>
              </a:r>
            </a:p>
          </p:txBody>
        </p:sp>
        <p:sp>
          <p:nvSpPr>
            <p:cNvPr id="169" name="tx169"/>
            <p:cNvSpPr/>
            <p:nvPr/>
          </p:nvSpPr>
          <p:spPr>
            <a:xfrm>
              <a:off x="5886716"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102.4</a:t>
              </a:r>
            </a:p>
          </p:txBody>
        </p:sp>
        <p:sp>
          <p:nvSpPr>
            <p:cNvPr id="170" name="tx170"/>
            <p:cNvSpPr/>
            <p:nvPr/>
          </p:nvSpPr>
          <p:spPr>
            <a:xfrm>
              <a:off x="2028292"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38.3</a:t>
              </a:r>
            </a:p>
          </p:txBody>
        </p:sp>
        <p:sp>
          <p:nvSpPr>
            <p:cNvPr id="171" name="tx171"/>
            <p:cNvSpPr/>
            <p:nvPr/>
          </p:nvSpPr>
          <p:spPr>
            <a:xfrm>
              <a:off x="2564298"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63.1</a:t>
              </a:r>
            </a:p>
          </p:txBody>
        </p:sp>
        <p:sp>
          <p:nvSpPr>
            <p:cNvPr id="172" name="tx172"/>
            <p:cNvSpPr/>
            <p:nvPr/>
          </p:nvSpPr>
          <p:spPr>
            <a:xfrm>
              <a:off x="300830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83.6</a:t>
              </a:r>
            </a:p>
          </p:txBody>
        </p:sp>
        <p:sp>
          <p:nvSpPr>
            <p:cNvPr id="173" name="tx173"/>
            <p:cNvSpPr/>
            <p:nvPr/>
          </p:nvSpPr>
          <p:spPr>
            <a:xfrm>
              <a:off x="5440832"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120.8</a:t>
              </a:r>
            </a:p>
          </p:txBody>
        </p:sp>
        <p:sp>
          <p:nvSpPr>
            <p:cNvPr id="174" name="tx174"/>
            <p:cNvSpPr/>
            <p:nvPr/>
          </p:nvSpPr>
          <p:spPr>
            <a:xfrm>
              <a:off x="4149651"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8.7</a:t>
              </a:r>
            </a:p>
          </p:txBody>
        </p:sp>
        <p:sp>
          <p:nvSpPr>
            <p:cNvPr id="175" name="tx175"/>
            <p:cNvSpPr/>
            <p:nvPr/>
          </p:nvSpPr>
          <p:spPr>
            <a:xfrm>
              <a:off x="522379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18.7</a:t>
              </a:r>
            </a:p>
          </p:txBody>
        </p:sp>
        <p:sp>
          <p:nvSpPr>
            <p:cNvPr id="176" name="tx176"/>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9" name="tx179"/>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335105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1" name="tx181"/>
            <p:cNvSpPr/>
            <p:nvPr/>
          </p:nvSpPr>
          <p:spPr>
            <a:xfrm>
              <a:off x="547648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2" name="tx182"/>
            <p:cNvSpPr/>
            <p:nvPr/>
          </p:nvSpPr>
          <p:spPr>
            <a:xfrm>
              <a:off x="764077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3" name="tx183"/>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5" name="tx18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92%. This is lower than in 2019, where coverage was 97%.
84,000 children missed their routine first dose of measles vaccine.
MCV2 is typically administered to children between 18 months and five years old. MCV2 coverage declined at 91% in 2025.</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94% in 2024 to 92% in 2025 - below the 95% level needed to prevent outbreaks and, leaving 84,000 children without any protection against measles. MCV2 coverage declined at from 94% in 2024 to 91% in 2025</a:t>
            </a:r>
          </a:p>
        </p:txBody>
      </p:sp>
      <p:grpSp xmlns:pic="http://schemas.openxmlformats.org/drawingml/2006/picture">
        <p:nvGrpSpPr>
          <p:cNvPr id="188" name=""/>
          <p:cNvGrpSpPr/>
          <p:nvPr/>
        </p:nvGrpSpPr>
        <p:grpSpPr>
          <a:xfrm>
            <a:off x="292608" y="1097280"/>
            <a:ext cx="8595360" cy="28575"/>
            <a:chOff x="292608" y="1097280"/>
            <a:chExt cx="8595360" cy="28575"/>
          </a:xfrm>
        </p:grpSpPr>
        <p:sp>
          <p:nvSpPr>
            <p:cNvPr id="18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503041"/>
            </a:xfrm>
            <a:custGeom>
              <a:avLst/>
              <a:pathLst>
                <a:path w="3397293" h="503041">
                  <a:moveTo>
                    <a:pt x="0" y="240584"/>
                  </a:moveTo>
                  <a:lnTo>
                    <a:pt x="135891" y="153099"/>
                  </a:lnTo>
                  <a:lnTo>
                    <a:pt x="271783" y="328070"/>
                  </a:lnTo>
                  <a:lnTo>
                    <a:pt x="407675" y="503041"/>
                  </a:lnTo>
                  <a:lnTo>
                    <a:pt x="543566" y="371812"/>
                  </a:lnTo>
                  <a:lnTo>
                    <a:pt x="679458" y="153099"/>
                  </a:lnTo>
                  <a:lnTo>
                    <a:pt x="815350" y="0"/>
                  </a:lnTo>
                  <a:lnTo>
                    <a:pt x="951242" y="43742"/>
                  </a:lnTo>
                  <a:lnTo>
                    <a:pt x="1087133" y="21871"/>
                  </a:lnTo>
                  <a:lnTo>
                    <a:pt x="1223025" y="21871"/>
                  </a:lnTo>
                  <a:lnTo>
                    <a:pt x="1358917" y="21871"/>
                  </a:lnTo>
                  <a:lnTo>
                    <a:pt x="1494809" y="0"/>
                  </a:lnTo>
                  <a:lnTo>
                    <a:pt x="1630700" y="43742"/>
                  </a:lnTo>
                  <a:lnTo>
                    <a:pt x="1766592" y="0"/>
                  </a:lnTo>
                  <a:lnTo>
                    <a:pt x="1902484" y="87485"/>
                  </a:lnTo>
                  <a:lnTo>
                    <a:pt x="2038375" y="21871"/>
                  </a:lnTo>
                  <a:lnTo>
                    <a:pt x="2174267" y="0"/>
                  </a:lnTo>
                  <a:lnTo>
                    <a:pt x="2310159" y="43742"/>
                  </a:lnTo>
                  <a:lnTo>
                    <a:pt x="2446051" y="43742"/>
                  </a:lnTo>
                  <a:lnTo>
                    <a:pt x="2581942" y="21871"/>
                  </a:lnTo>
                  <a:lnTo>
                    <a:pt x="2717834" y="65614"/>
                  </a:lnTo>
                  <a:lnTo>
                    <a:pt x="2853726" y="43742"/>
                  </a:lnTo>
                  <a:lnTo>
                    <a:pt x="2989618" y="65614"/>
                  </a:lnTo>
                  <a:lnTo>
                    <a:pt x="3125509" y="65614"/>
                  </a:lnTo>
                  <a:lnTo>
                    <a:pt x="3261401" y="87485"/>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503041"/>
            </a:xfrm>
            <a:custGeom>
              <a:avLst/>
              <a:pathLst>
                <a:path w="3397293" h="503041">
                  <a:moveTo>
                    <a:pt x="0" y="240584"/>
                  </a:moveTo>
                  <a:lnTo>
                    <a:pt x="135891" y="153099"/>
                  </a:lnTo>
                  <a:lnTo>
                    <a:pt x="271783" y="328070"/>
                  </a:lnTo>
                  <a:lnTo>
                    <a:pt x="407675" y="503041"/>
                  </a:lnTo>
                  <a:lnTo>
                    <a:pt x="543566" y="371812"/>
                  </a:lnTo>
                  <a:lnTo>
                    <a:pt x="679458" y="153099"/>
                  </a:lnTo>
                  <a:lnTo>
                    <a:pt x="815350" y="0"/>
                  </a:lnTo>
                  <a:lnTo>
                    <a:pt x="951242" y="43742"/>
                  </a:lnTo>
                  <a:lnTo>
                    <a:pt x="1087133" y="21871"/>
                  </a:lnTo>
                  <a:lnTo>
                    <a:pt x="1223025" y="21871"/>
                  </a:lnTo>
                  <a:lnTo>
                    <a:pt x="1358917" y="21871"/>
                  </a:lnTo>
                  <a:lnTo>
                    <a:pt x="1494809" y="0"/>
                  </a:lnTo>
                  <a:lnTo>
                    <a:pt x="1630700" y="43742"/>
                  </a:lnTo>
                  <a:lnTo>
                    <a:pt x="1766592" y="0"/>
                  </a:lnTo>
                  <a:lnTo>
                    <a:pt x="1902484" y="87485"/>
                  </a:lnTo>
                  <a:lnTo>
                    <a:pt x="2038375" y="21871"/>
                  </a:lnTo>
                  <a:lnTo>
                    <a:pt x="2174267" y="0"/>
                  </a:lnTo>
                  <a:lnTo>
                    <a:pt x="2310159" y="43742"/>
                  </a:lnTo>
                  <a:lnTo>
                    <a:pt x="2446051" y="43742"/>
                  </a:lnTo>
                  <a:lnTo>
                    <a:pt x="2581942" y="21871"/>
                  </a:lnTo>
                  <a:lnTo>
                    <a:pt x="2717834" y="65614"/>
                  </a:lnTo>
                  <a:lnTo>
                    <a:pt x="2853726" y="43742"/>
                  </a:lnTo>
                  <a:lnTo>
                    <a:pt x="2989618" y="65614"/>
                  </a:lnTo>
                  <a:lnTo>
                    <a:pt x="3125509" y="65614"/>
                  </a:lnTo>
                  <a:lnTo>
                    <a:pt x="3261401" y="87485"/>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503041"/>
            </a:xfrm>
            <a:custGeom>
              <a:avLst/>
              <a:pathLst>
                <a:path w="3397293" h="503041">
                  <a:moveTo>
                    <a:pt x="0" y="240584"/>
                  </a:moveTo>
                  <a:lnTo>
                    <a:pt x="135891" y="153099"/>
                  </a:lnTo>
                  <a:lnTo>
                    <a:pt x="271783" y="328070"/>
                  </a:lnTo>
                  <a:lnTo>
                    <a:pt x="407675" y="503041"/>
                  </a:lnTo>
                  <a:lnTo>
                    <a:pt x="543566" y="371812"/>
                  </a:lnTo>
                  <a:lnTo>
                    <a:pt x="679458" y="153099"/>
                  </a:lnTo>
                  <a:lnTo>
                    <a:pt x="815350" y="0"/>
                  </a:lnTo>
                  <a:lnTo>
                    <a:pt x="951242" y="43742"/>
                  </a:lnTo>
                  <a:lnTo>
                    <a:pt x="1087133" y="21871"/>
                  </a:lnTo>
                  <a:lnTo>
                    <a:pt x="1223025" y="21871"/>
                  </a:lnTo>
                  <a:lnTo>
                    <a:pt x="1358917" y="21871"/>
                  </a:lnTo>
                  <a:lnTo>
                    <a:pt x="1494809" y="0"/>
                  </a:lnTo>
                  <a:lnTo>
                    <a:pt x="1630700" y="43742"/>
                  </a:lnTo>
                  <a:lnTo>
                    <a:pt x="1766592" y="0"/>
                  </a:lnTo>
                  <a:lnTo>
                    <a:pt x="1902484" y="87485"/>
                  </a:lnTo>
                  <a:lnTo>
                    <a:pt x="2038375" y="21871"/>
                  </a:lnTo>
                  <a:lnTo>
                    <a:pt x="2174267" y="0"/>
                  </a:lnTo>
                  <a:lnTo>
                    <a:pt x="2310159" y="43742"/>
                  </a:lnTo>
                  <a:lnTo>
                    <a:pt x="2446051" y="43742"/>
                  </a:lnTo>
                  <a:lnTo>
                    <a:pt x="2581942" y="21871"/>
                  </a:lnTo>
                  <a:lnTo>
                    <a:pt x="2717834" y="65614"/>
                  </a:lnTo>
                  <a:lnTo>
                    <a:pt x="2853726" y="43742"/>
                  </a:lnTo>
                  <a:lnTo>
                    <a:pt x="2989618" y="65614"/>
                  </a:lnTo>
                  <a:lnTo>
                    <a:pt x="3125509" y="65614"/>
                  </a:lnTo>
                  <a:lnTo>
                    <a:pt x="3261401" y="87485"/>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533" y="4962980"/>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60" name="tx60"/>
            <p:cNvSpPr/>
            <p:nvPr/>
          </p:nvSpPr>
          <p:spPr>
            <a:xfrm>
              <a:off x="27971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4366" y="1403693"/>
              <a:ext cx="24904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Turkiye, 2000-2025</a:t>
              </a:r>
            </a:p>
          </p:txBody>
        </p:sp>
        <p:sp>
          <p:nvSpPr>
            <p:cNvPr id="63" name="pl63"/>
            <p:cNvSpPr/>
            <p:nvPr/>
          </p:nvSpPr>
          <p:spPr>
            <a:xfrm>
              <a:off x="5267799" y="3600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88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284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72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16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600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50571"/>
              <a:ext cx="3397293" cy="1509123"/>
            </a:xfrm>
            <a:custGeom>
              <a:avLst/>
              <a:pathLst>
                <a:path w="3397293" h="1509123">
                  <a:moveTo>
                    <a:pt x="0" y="721754"/>
                  </a:moveTo>
                  <a:lnTo>
                    <a:pt x="135891" y="459298"/>
                  </a:lnTo>
                  <a:lnTo>
                    <a:pt x="271783" y="984210"/>
                  </a:lnTo>
                  <a:lnTo>
                    <a:pt x="407675" y="1509123"/>
                  </a:lnTo>
                  <a:lnTo>
                    <a:pt x="543566" y="1115438"/>
                  </a:lnTo>
                  <a:lnTo>
                    <a:pt x="679458" y="459298"/>
                  </a:lnTo>
                  <a:lnTo>
                    <a:pt x="815350" y="0"/>
                  </a:lnTo>
                  <a:lnTo>
                    <a:pt x="951242" y="131228"/>
                  </a:lnTo>
                  <a:lnTo>
                    <a:pt x="1087133" y="65614"/>
                  </a:lnTo>
                  <a:lnTo>
                    <a:pt x="1223025" y="65614"/>
                  </a:lnTo>
                  <a:lnTo>
                    <a:pt x="1358917" y="65614"/>
                  </a:lnTo>
                  <a:lnTo>
                    <a:pt x="1494809" y="0"/>
                  </a:lnTo>
                  <a:lnTo>
                    <a:pt x="1630700" y="131228"/>
                  </a:lnTo>
                  <a:lnTo>
                    <a:pt x="1766592" y="0"/>
                  </a:lnTo>
                  <a:lnTo>
                    <a:pt x="1902484" y="262456"/>
                  </a:lnTo>
                  <a:lnTo>
                    <a:pt x="2038375" y="65614"/>
                  </a:lnTo>
                  <a:lnTo>
                    <a:pt x="2174267" y="0"/>
                  </a:lnTo>
                  <a:lnTo>
                    <a:pt x="2310159" y="131228"/>
                  </a:lnTo>
                  <a:lnTo>
                    <a:pt x="2446051" y="131228"/>
                  </a:lnTo>
                  <a:lnTo>
                    <a:pt x="2581942" y="65614"/>
                  </a:lnTo>
                  <a:lnTo>
                    <a:pt x="2717834" y="196842"/>
                  </a:lnTo>
                  <a:lnTo>
                    <a:pt x="2853726" y="131228"/>
                  </a:lnTo>
                  <a:lnTo>
                    <a:pt x="2989618" y="196842"/>
                  </a:lnTo>
                  <a:lnTo>
                    <a:pt x="3125509" y="196842"/>
                  </a:lnTo>
                  <a:lnTo>
                    <a:pt x="3261401" y="262456"/>
                  </a:lnTo>
                  <a:lnTo>
                    <a:pt x="3397293" y="393684"/>
                  </a:lnTo>
                </a:path>
              </a:pathLst>
            </a:custGeom>
            <a:ln w="27101" cap="flat">
              <a:solidFill>
                <a:srgbClr val="0058AB">
                  <a:alpha val="100000"/>
                </a:srgbClr>
              </a:solidFill>
              <a:prstDash val="solid"/>
              <a:round/>
            </a:ln>
          </p:spPr>
          <p:txBody>
            <a:bodyPr/>
            <a:lstStyle/>
            <a:p/>
          </p:txBody>
        </p:sp>
        <p:sp>
          <p:nvSpPr>
            <p:cNvPr id="78" name="pl78"/>
            <p:cNvSpPr/>
            <p:nvPr/>
          </p:nvSpPr>
          <p:spPr>
            <a:xfrm>
              <a:off x="5437664" y="2616185"/>
              <a:ext cx="3397293" cy="984210"/>
            </a:xfrm>
            <a:custGeom>
              <a:avLst/>
              <a:pathLst>
                <a:path w="3397293" h="984210">
                  <a:moveTo>
                    <a:pt x="0" y="984210"/>
                  </a:moveTo>
                  <a:lnTo>
                    <a:pt x="135891" y="918596"/>
                  </a:lnTo>
                  <a:lnTo>
                    <a:pt x="271783" y="918596"/>
                  </a:lnTo>
                  <a:lnTo>
                    <a:pt x="407675" y="852982"/>
                  </a:lnTo>
                  <a:lnTo>
                    <a:pt x="543566" y="721754"/>
                  </a:lnTo>
                  <a:lnTo>
                    <a:pt x="679458" y="590526"/>
                  </a:lnTo>
                  <a:lnTo>
                    <a:pt x="815350" y="459298"/>
                  </a:lnTo>
                  <a:lnTo>
                    <a:pt x="951242" y="459298"/>
                  </a:lnTo>
                  <a:lnTo>
                    <a:pt x="1087133" y="328070"/>
                  </a:lnTo>
                  <a:lnTo>
                    <a:pt x="1223025" y="196842"/>
                  </a:lnTo>
                  <a:lnTo>
                    <a:pt x="1358917" y="131228"/>
                  </a:lnTo>
                  <a:lnTo>
                    <a:pt x="1494809" y="131228"/>
                  </a:lnTo>
                  <a:lnTo>
                    <a:pt x="1630700" y="131228"/>
                  </a:lnTo>
                  <a:lnTo>
                    <a:pt x="1766592" y="131228"/>
                  </a:lnTo>
                  <a:lnTo>
                    <a:pt x="1902484" y="131228"/>
                  </a:lnTo>
                  <a:lnTo>
                    <a:pt x="2038375" y="131228"/>
                  </a:lnTo>
                  <a:lnTo>
                    <a:pt x="2174267" y="65614"/>
                  </a:lnTo>
                  <a:lnTo>
                    <a:pt x="2310159" y="65614"/>
                  </a:lnTo>
                  <a:lnTo>
                    <a:pt x="2446051" y="0"/>
                  </a:lnTo>
                  <a:lnTo>
                    <a:pt x="2581942" y="0"/>
                  </a:lnTo>
                  <a:lnTo>
                    <a:pt x="2717834" y="196842"/>
                  </a:lnTo>
                  <a:lnTo>
                    <a:pt x="2853726" y="328070"/>
                  </a:lnTo>
                  <a:lnTo>
                    <a:pt x="2989618" y="196842"/>
                  </a:lnTo>
                  <a:lnTo>
                    <a:pt x="3125509" y="196842"/>
                  </a:lnTo>
                  <a:lnTo>
                    <a:pt x="3261401" y="131228"/>
                  </a:lnTo>
                  <a:lnTo>
                    <a:pt x="3397293" y="13122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19343"/>
              <a:ext cx="3397293" cy="524912"/>
            </a:xfrm>
            <a:custGeom>
              <a:avLst/>
              <a:pathLst>
                <a:path w="3397293" h="524912">
                  <a:moveTo>
                    <a:pt x="0" y="262456"/>
                  </a:moveTo>
                  <a:lnTo>
                    <a:pt x="135891" y="196842"/>
                  </a:lnTo>
                  <a:lnTo>
                    <a:pt x="271783" y="393684"/>
                  </a:lnTo>
                  <a:lnTo>
                    <a:pt x="407675" y="524912"/>
                  </a:lnTo>
                  <a:lnTo>
                    <a:pt x="543566" y="393684"/>
                  </a:lnTo>
                  <a:lnTo>
                    <a:pt x="679458" y="131228"/>
                  </a:lnTo>
                  <a:lnTo>
                    <a:pt x="815350" y="65614"/>
                  </a:lnTo>
                  <a:lnTo>
                    <a:pt x="951242" y="0"/>
                  </a:lnTo>
                  <a:lnTo>
                    <a:pt x="1087133" y="0"/>
                  </a:lnTo>
                  <a:lnTo>
                    <a:pt x="1223025" y="196842"/>
                  </a:lnTo>
                  <a:lnTo>
                    <a:pt x="1358917" y="262456"/>
                  </a:lnTo>
                  <a:lnTo>
                    <a:pt x="1494809" y="196842"/>
                  </a:lnTo>
                  <a:lnTo>
                    <a:pt x="1630700" y="131228"/>
                  </a:lnTo>
                  <a:lnTo>
                    <a:pt x="1766592" y="131228"/>
                  </a:lnTo>
                  <a:lnTo>
                    <a:pt x="1902484" y="328070"/>
                  </a:lnTo>
                  <a:lnTo>
                    <a:pt x="2038375" y="328070"/>
                  </a:lnTo>
                  <a:lnTo>
                    <a:pt x="2174267" y="459298"/>
                  </a:lnTo>
                  <a:lnTo>
                    <a:pt x="2310159" y="196842"/>
                  </a:lnTo>
                  <a:lnTo>
                    <a:pt x="2446051" y="262456"/>
                  </a:lnTo>
                  <a:lnTo>
                    <a:pt x="2581942" y="196842"/>
                  </a:lnTo>
                  <a:lnTo>
                    <a:pt x="2717834" y="459298"/>
                  </a:lnTo>
                  <a:lnTo>
                    <a:pt x="2853726" y="393684"/>
                  </a:lnTo>
                  <a:lnTo>
                    <a:pt x="2989618" y="459298"/>
                  </a:lnTo>
                  <a:lnTo>
                    <a:pt x="3125509" y="393684"/>
                  </a:lnTo>
                  <a:lnTo>
                    <a:pt x="3261401" y="524912"/>
                  </a:lnTo>
                  <a:lnTo>
                    <a:pt x="3397293" y="52491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61618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50571"/>
              <a:ext cx="3397293" cy="1509123"/>
            </a:xfrm>
            <a:custGeom>
              <a:avLst/>
              <a:pathLst>
                <a:path w="3397293" h="1509123">
                  <a:moveTo>
                    <a:pt x="0" y="721754"/>
                  </a:moveTo>
                  <a:lnTo>
                    <a:pt x="135891" y="459298"/>
                  </a:lnTo>
                  <a:lnTo>
                    <a:pt x="271783" y="984210"/>
                  </a:lnTo>
                  <a:lnTo>
                    <a:pt x="407675" y="1509123"/>
                  </a:lnTo>
                  <a:lnTo>
                    <a:pt x="543566" y="1115438"/>
                  </a:lnTo>
                  <a:lnTo>
                    <a:pt x="679458" y="459298"/>
                  </a:lnTo>
                  <a:lnTo>
                    <a:pt x="815350" y="0"/>
                  </a:lnTo>
                  <a:lnTo>
                    <a:pt x="951242" y="131228"/>
                  </a:lnTo>
                  <a:lnTo>
                    <a:pt x="1087133" y="65614"/>
                  </a:lnTo>
                  <a:lnTo>
                    <a:pt x="1223025" y="65614"/>
                  </a:lnTo>
                  <a:lnTo>
                    <a:pt x="1358917" y="65614"/>
                  </a:lnTo>
                  <a:lnTo>
                    <a:pt x="1494809" y="0"/>
                  </a:lnTo>
                  <a:lnTo>
                    <a:pt x="1630700" y="131228"/>
                  </a:lnTo>
                  <a:lnTo>
                    <a:pt x="1766592" y="0"/>
                  </a:lnTo>
                  <a:lnTo>
                    <a:pt x="1902484" y="262456"/>
                  </a:lnTo>
                  <a:lnTo>
                    <a:pt x="2038375" y="65614"/>
                  </a:lnTo>
                  <a:lnTo>
                    <a:pt x="2174267" y="0"/>
                  </a:lnTo>
                  <a:lnTo>
                    <a:pt x="2310159" y="131228"/>
                  </a:lnTo>
                  <a:lnTo>
                    <a:pt x="2446051" y="131228"/>
                  </a:lnTo>
                  <a:lnTo>
                    <a:pt x="2581942" y="65614"/>
                  </a:lnTo>
                  <a:lnTo>
                    <a:pt x="2717834" y="196842"/>
                  </a:lnTo>
                  <a:lnTo>
                    <a:pt x="2853726" y="131228"/>
                  </a:lnTo>
                  <a:lnTo>
                    <a:pt x="2989618" y="196842"/>
                  </a:lnTo>
                  <a:lnTo>
                    <a:pt x="3125509" y="196842"/>
                  </a:lnTo>
                  <a:lnTo>
                    <a:pt x="3261401" y="262456"/>
                  </a:lnTo>
                  <a:lnTo>
                    <a:pt x="3397293" y="393684"/>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14361"/>
              <a:ext cx="0" cy="957965"/>
            </a:xfrm>
            <a:custGeom>
              <a:avLst/>
              <a:pathLst>
                <a:path w="0" h="957965">
                  <a:moveTo>
                    <a:pt x="0" y="95796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14361"/>
              <a:ext cx="0" cy="695508"/>
            </a:xfrm>
            <a:custGeom>
              <a:avLst/>
              <a:pathLst>
                <a:path w="0" h="695508">
                  <a:moveTo>
                    <a:pt x="0" y="69550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14361"/>
              <a:ext cx="0" cy="301824"/>
            </a:xfrm>
            <a:custGeom>
              <a:avLst/>
              <a:pathLst>
                <a:path w="0" h="301824">
                  <a:moveTo>
                    <a:pt x="0" y="30182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14361"/>
              <a:ext cx="0" cy="301824"/>
            </a:xfrm>
            <a:custGeom>
              <a:avLst/>
              <a:pathLst>
                <a:path w="0" h="301824">
                  <a:moveTo>
                    <a:pt x="0" y="30182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14361"/>
              <a:ext cx="0" cy="301824"/>
            </a:xfrm>
            <a:custGeom>
              <a:avLst/>
              <a:pathLst>
                <a:path w="0" h="301824">
                  <a:moveTo>
                    <a:pt x="0" y="3018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14361"/>
              <a:ext cx="0" cy="498666"/>
            </a:xfrm>
            <a:custGeom>
              <a:avLst/>
              <a:pathLst>
                <a:path w="0" h="498666">
                  <a:moveTo>
                    <a:pt x="0" y="4986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14361"/>
              <a:ext cx="0" cy="629894"/>
            </a:xfrm>
            <a:custGeom>
              <a:avLst/>
              <a:pathLst>
                <a:path w="0" h="629894">
                  <a:moveTo>
                    <a:pt x="0" y="62989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50571"/>
              <a:ext cx="3397293" cy="1509123"/>
            </a:xfrm>
            <a:custGeom>
              <a:avLst/>
              <a:pathLst>
                <a:path w="3397293" h="1509123">
                  <a:moveTo>
                    <a:pt x="0" y="721754"/>
                  </a:moveTo>
                  <a:lnTo>
                    <a:pt x="135891" y="459298"/>
                  </a:lnTo>
                  <a:lnTo>
                    <a:pt x="271783" y="984210"/>
                  </a:lnTo>
                  <a:lnTo>
                    <a:pt x="407675" y="1509123"/>
                  </a:lnTo>
                  <a:lnTo>
                    <a:pt x="543566" y="1115438"/>
                  </a:lnTo>
                  <a:lnTo>
                    <a:pt x="679458" y="459298"/>
                  </a:lnTo>
                  <a:lnTo>
                    <a:pt x="815350" y="0"/>
                  </a:lnTo>
                  <a:lnTo>
                    <a:pt x="951242" y="131228"/>
                  </a:lnTo>
                  <a:lnTo>
                    <a:pt x="1087133" y="65614"/>
                  </a:lnTo>
                  <a:lnTo>
                    <a:pt x="1223025" y="65614"/>
                  </a:lnTo>
                  <a:lnTo>
                    <a:pt x="1358917" y="65614"/>
                  </a:lnTo>
                  <a:lnTo>
                    <a:pt x="1494809" y="0"/>
                  </a:lnTo>
                  <a:lnTo>
                    <a:pt x="1630700" y="131228"/>
                  </a:lnTo>
                  <a:lnTo>
                    <a:pt x="1766592" y="0"/>
                  </a:lnTo>
                  <a:lnTo>
                    <a:pt x="1902484" y="262456"/>
                  </a:lnTo>
                  <a:lnTo>
                    <a:pt x="2038375" y="65614"/>
                  </a:lnTo>
                  <a:lnTo>
                    <a:pt x="2174267" y="0"/>
                  </a:lnTo>
                  <a:lnTo>
                    <a:pt x="2310159" y="131228"/>
                  </a:lnTo>
                  <a:lnTo>
                    <a:pt x="2446051" y="131228"/>
                  </a:lnTo>
                  <a:lnTo>
                    <a:pt x="2581942" y="65614"/>
                  </a:lnTo>
                  <a:lnTo>
                    <a:pt x="2717834" y="196842"/>
                  </a:lnTo>
                  <a:lnTo>
                    <a:pt x="2853726" y="131228"/>
                  </a:lnTo>
                  <a:lnTo>
                    <a:pt x="2989618" y="196842"/>
                  </a:lnTo>
                  <a:lnTo>
                    <a:pt x="3125509" y="196842"/>
                  </a:lnTo>
                  <a:lnTo>
                    <a:pt x="3261401" y="262456"/>
                  </a:lnTo>
                  <a:lnTo>
                    <a:pt x="3397293" y="393684"/>
                  </a:lnTo>
                </a:path>
              </a:pathLst>
            </a:custGeom>
            <a:ln w="27101" cap="flat">
              <a:solidFill>
                <a:srgbClr val="0058AB">
                  <a:alpha val="100000"/>
                </a:srgbClr>
              </a:solidFill>
              <a:prstDash val="solid"/>
              <a:round/>
            </a:ln>
          </p:spPr>
          <p:txBody>
            <a:bodyPr/>
            <a:lstStyle/>
            <a:p/>
          </p:txBody>
        </p:sp>
        <p:sp>
          <p:nvSpPr>
            <p:cNvPr id="90" name="tx90"/>
            <p:cNvSpPr/>
            <p:nvPr/>
          </p:nvSpPr>
          <p:spPr>
            <a:xfrm>
              <a:off x="5359324" y="224767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1" name="tx91"/>
            <p:cNvSpPr/>
            <p:nvPr/>
          </p:nvSpPr>
          <p:spPr>
            <a:xfrm>
              <a:off x="6068928" y="224767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6766436"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24762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224905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27082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90519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8763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22021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640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9079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01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01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467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092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97232" y="4962980"/>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116" name="tx116"/>
            <p:cNvSpPr/>
            <p:nvPr/>
          </p:nvSpPr>
          <p:spPr>
            <a:xfrm>
              <a:off x="71138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7630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1927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9439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6950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4462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683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8194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5706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3217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3356870" cy="114824"/>
            </a:xfrm>
            <a:prstGeom prst="rect">
              <a:avLst/>
            </a:prstGeom>
            <a:solidFill>
              <a:srgbClr val="E2231A">
                <a:alpha val="80000"/>
              </a:srgbClr>
            </a:solidFill>
          </p:spPr>
          <p:txBody>
            <a:bodyPr/>
            <a:lstStyle/>
            <a:p/>
          </p:txBody>
        </p:sp>
        <p:sp>
          <p:nvSpPr>
            <p:cNvPr id="132" name="rc132"/>
            <p:cNvSpPr/>
            <p:nvPr/>
          </p:nvSpPr>
          <p:spPr>
            <a:xfrm>
              <a:off x="1317178" y="5743865"/>
              <a:ext cx="5525321" cy="114824"/>
            </a:xfrm>
            <a:prstGeom prst="rect">
              <a:avLst/>
            </a:prstGeom>
            <a:solidFill>
              <a:srgbClr val="E2231A">
                <a:alpha val="80000"/>
              </a:srgbClr>
            </a:solidFill>
          </p:spPr>
          <p:txBody>
            <a:bodyPr/>
            <a:lstStyle/>
            <a:p/>
          </p:txBody>
        </p:sp>
        <p:sp>
          <p:nvSpPr>
            <p:cNvPr id="133" name="rc133"/>
            <p:cNvSpPr/>
            <p:nvPr/>
          </p:nvSpPr>
          <p:spPr>
            <a:xfrm>
              <a:off x="1317178" y="5600334"/>
              <a:ext cx="7321564" cy="114824"/>
            </a:xfrm>
            <a:prstGeom prst="rect">
              <a:avLst/>
            </a:prstGeom>
            <a:solidFill>
              <a:srgbClr val="E2231A">
                <a:alpha val="80000"/>
              </a:srgbClr>
            </a:solidFill>
          </p:spPr>
          <p:txBody>
            <a:bodyPr/>
            <a:lstStyle/>
            <a:p/>
          </p:txBody>
        </p:sp>
        <p:sp>
          <p:nvSpPr>
            <p:cNvPr id="134" name="tx134"/>
            <p:cNvSpPr/>
            <p:nvPr/>
          </p:nvSpPr>
          <p:spPr>
            <a:xfrm>
              <a:off x="6411462"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5" name="tx135"/>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64104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439219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614334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3" name="tx143"/>
            <p:cNvSpPr/>
            <p:nvPr/>
          </p:nvSpPr>
          <p:spPr>
            <a:xfrm>
              <a:off x="789449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Turkiye (92%) was 8 percentage points higher than the global average (84%) and 4 percentage points higher than the average across all ECAR countries (88%).
National MCV1 coverage was 5 percentage points lower than in 2019 (97%).
This equates to 84,000 unvaccinated children in 2025 compared to 38,000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Turkiye MCV1 coverage was 92% - this is 5 percentage points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Turkiye ranked number 14 out of 21 countries for lowest MCV1 coverage (based on tied ranks).
Turkiye was in the top 10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Turkiye was among the countries with the highest coverage, but was in the top 3 countries with the highest number of unvaccinated children in the region, contributing substantially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63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830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997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164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331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47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414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581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747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8914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161277"/>
              <a:ext cx="239888" cy="1146743"/>
            </a:xfrm>
            <a:prstGeom prst="rect">
              <a:avLst/>
            </a:prstGeom>
            <a:solidFill>
              <a:srgbClr val="80BD41">
                <a:alpha val="100000"/>
              </a:srgbClr>
            </a:solidFill>
          </p:spPr>
          <p:txBody>
            <a:bodyPr/>
            <a:lstStyle/>
            <a:p/>
          </p:txBody>
        </p:sp>
        <p:sp>
          <p:nvSpPr>
            <p:cNvPr id="28" name="rc28"/>
            <p:cNvSpPr/>
            <p:nvPr/>
          </p:nvSpPr>
          <p:spPr>
            <a:xfrm>
              <a:off x="1296273" y="2989925"/>
              <a:ext cx="239888" cy="171352"/>
            </a:xfrm>
            <a:prstGeom prst="rect">
              <a:avLst/>
            </a:prstGeom>
            <a:solidFill>
              <a:srgbClr val="E2231A">
                <a:alpha val="100000"/>
              </a:srgbClr>
            </a:solidFill>
          </p:spPr>
          <p:txBody>
            <a:bodyPr/>
            <a:lstStyle/>
            <a:p/>
          </p:txBody>
        </p:sp>
        <p:sp>
          <p:nvSpPr>
            <p:cNvPr id="29" name="rc29"/>
            <p:cNvSpPr/>
            <p:nvPr/>
          </p:nvSpPr>
          <p:spPr>
            <a:xfrm>
              <a:off x="1562816" y="3138498"/>
              <a:ext cx="239888" cy="1169523"/>
            </a:xfrm>
            <a:prstGeom prst="rect">
              <a:avLst/>
            </a:prstGeom>
            <a:solidFill>
              <a:srgbClr val="80BD41">
                <a:alpha val="100000"/>
              </a:srgbClr>
            </a:solidFill>
          </p:spPr>
          <p:txBody>
            <a:bodyPr/>
            <a:lstStyle/>
            <a:p/>
          </p:txBody>
        </p:sp>
        <p:sp>
          <p:nvSpPr>
            <p:cNvPr id="30" name="rc30"/>
            <p:cNvSpPr/>
            <p:nvPr/>
          </p:nvSpPr>
          <p:spPr>
            <a:xfrm>
              <a:off x="1562816" y="3022831"/>
              <a:ext cx="239888" cy="115666"/>
            </a:xfrm>
            <a:prstGeom prst="rect">
              <a:avLst/>
            </a:prstGeom>
            <a:solidFill>
              <a:srgbClr val="E2231A">
                <a:alpha val="100000"/>
              </a:srgbClr>
            </a:solidFill>
          </p:spPr>
          <p:txBody>
            <a:bodyPr/>
            <a:lstStyle/>
            <a:p/>
          </p:txBody>
        </p:sp>
        <p:sp>
          <p:nvSpPr>
            <p:cNvPr id="31" name="rc31"/>
            <p:cNvSpPr/>
            <p:nvPr/>
          </p:nvSpPr>
          <p:spPr>
            <a:xfrm>
              <a:off x="1829360" y="3282342"/>
              <a:ext cx="239888" cy="1025679"/>
            </a:xfrm>
            <a:prstGeom prst="rect">
              <a:avLst/>
            </a:prstGeom>
            <a:solidFill>
              <a:srgbClr val="80BD41">
                <a:alpha val="100000"/>
              </a:srgbClr>
            </a:solidFill>
          </p:spPr>
          <p:txBody>
            <a:bodyPr/>
            <a:lstStyle/>
            <a:p/>
          </p:txBody>
        </p:sp>
        <p:sp>
          <p:nvSpPr>
            <p:cNvPr id="32" name="rc32"/>
            <p:cNvSpPr/>
            <p:nvPr/>
          </p:nvSpPr>
          <p:spPr>
            <a:xfrm>
              <a:off x="1829360" y="3072263"/>
              <a:ext cx="239888" cy="210078"/>
            </a:xfrm>
            <a:prstGeom prst="rect">
              <a:avLst/>
            </a:prstGeom>
            <a:solidFill>
              <a:srgbClr val="E2231A">
                <a:alpha val="100000"/>
              </a:srgbClr>
            </a:solidFill>
          </p:spPr>
          <p:txBody>
            <a:bodyPr/>
            <a:lstStyle/>
            <a:p/>
          </p:txBody>
        </p:sp>
        <p:sp>
          <p:nvSpPr>
            <p:cNvPr id="33" name="rc33"/>
            <p:cNvSpPr/>
            <p:nvPr/>
          </p:nvSpPr>
          <p:spPr>
            <a:xfrm>
              <a:off x="2095903" y="3396926"/>
              <a:ext cx="239888" cy="911095"/>
            </a:xfrm>
            <a:prstGeom prst="rect">
              <a:avLst/>
            </a:prstGeom>
            <a:solidFill>
              <a:srgbClr val="80BD41">
                <a:alpha val="100000"/>
              </a:srgbClr>
            </a:solidFill>
          </p:spPr>
          <p:txBody>
            <a:bodyPr/>
            <a:lstStyle/>
            <a:p/>
          </p:txBody>
        </p:sp>
        <p:sp>
          <p:nvSpPr>
            <p:cNvPr id="34" name="rc34"/>
            <p:cNvSpPr/>
            <p:nvPr/>
          </p:nvSpPr>
          <p:spPr>
            <a:xfrm>
              <a:off x="2095903" y="3093228"/>
              <a:ext cx="239888" cy="303698"/>
            </a:xfrm>
            <a:prstGeom prst="rect">
              <a:avLst/>
            </a:prstGeom>
            <a:solidFill>
              <a:srgbClr val="E2231A">
                <a:alpha val="100000"/>
              </a:srgbClr>
            </a:solidFill>
          </p:spPr>
          <p:txBody>
            <a:bodyPr/>
            <a:lstStyle/>
            <a:p/>
          </p:txBody>
        </p:sp>
        <p:sp>
          <p:nvSpPr>
            <p:cNvPr id="35" name="rc35"/>
            <p:cNvSpPr/>
            <p:nvPr/>
          </p:nvSpPr>
          <p:spPr>
            <a:xfrm>
              <a:off x="2362446" y="3316413"/>
              <a:ext cx="239888" cy="991608"/>
            </a:xfrm>
            <a:prstGeom prst="rect">
              <a:avLst/>
            </a:prstGeom>
            <a:solidFill>
              <a:srgbClr val="80BD41">
                <a:alpha val="100000"/>
              </a:srgbClr>
            </a:solidFill>
          </p:spPr>
          <p:txBody>
            <a:bodyPr/>
            <a:lstStyle/>
            <a:p/>
          </p:txBody>
        </p:sp>
        <p:sp>
          <p:nvSpPr>
            <p:cNvPr id="36" name="rc36"/>
            <p:cNvSpPr/>
            <p:nvPr/>
          </p:nvSpPr>
          <p:spPr>
            <a:xfrm>
              <a:off x="2362446" y="3083814"/>
              <a:ext cx="239888" cy="232599"/>
            </a:xfrm>
            <a:prstGeom prst="rect">
              <a:avLst/>
            </a:prstGeom>
            <a:solidFill>
              <a:srgbClr val="E2231A">
                <a:alpha val="100000"/>
              </a:srgbClr>
            </a:solidFill>
          </p:spPr>
          <p:txBody>
            <a:bodyPr/>
            <a:lstStyle/>
            <a:p/>
          </p:txBody>
        </p:sp>
        <p:sp>
          <p:nvSpPr>
            <p:cNvPr id="37" name="rc37"/>
            <p:cNvSpPr/>
            <p:nvPr/>
          </p:nvSpPr>
          <p:spPr>
            <a:xfrm>
              <a:off x="2628989" y="3184116"/>
              <a:ext cx="239888" cy="1123904"/>
            </a:xfrm>
            <a:prstGeom prst="rect">
              <a:avLst/>
            </a:prstGeom>
            <a:solidFill>
              <a:srgbClr val="80BD41">
                <a:alpha val="100000"/>
              </a:srgbClr>
            </a:solidFill>
          </p:spPr>
          <p:txBody>
            <a:bodyPr/>
            <a:lstStyle/>
            <a:p/>
          </p:txBody>
        </p:sp>
        <p:sp>
          <p:nvSpPr>
            <p:cNvPr id="38" name="rc38"/>
            <p:cNvSpPr/>
            <p:nvPr/>
          </p:nvSpPr>
          <p:spPr>
            <a:xfrm>
              <a:off x="2628989" y="3072961"/>
              <a:ext cx="239888" cy="111155"/>
            </a:xfrm>
            <a:prstGeom prst="rect">
              <a:avLst/>
            </a:prstGeom>
            <a:solidFill>
              <a:srgbClr val="E2231A">
                <a:alpha val="100000"/>
              </a:srgbClr>
            </a:solidFill>
          </p:spPr>
          <p:txBody>
            <a:bodyPr/>
            <a:lstStyle/>
            <a:p/>
          </p:txBody>
        </p:sp>
        <p:sp>
          <p:nvSpPr>
            <p:cNvPr id="39" name="rc39"/>
            <p:cNvSpPr/>
            <p:nvPr/>
          </p:nvSpPr>
          <p:spPr>
            <a:xfrm>
              <a:off x="2895532" y="3090443"/>
              <a:ext cx="239888" cy="1217578"/>
            </a:xfrm>
            <a:prstGeom prst="rect">
              <a:avLst/>
            </a:prstGeom>
            <a:solidFill>
              <a:srgbClr val="80BD41">
                <a:alpha val="100000"/>
              </a:srgbClr>
            </a:solidFill>
          </p:spPr>
          <p:txBody>
            <a:bodyPr/>
            <a:lstStyle/>
            <a:p/>
          </p:txBody>
        </p:sp>
        <p:sp>
          <p:nvSpPr>
            <p:cNvPr id="40" name="rc40"/>
            <p:cNvSpPr/>
            <p:nvPr/>
          </p:nvSpPr>
          <p:spPr>
            <a:xfrm>
              <a:off x="2895532" y="3065594"/>
              <a:ext cx="239888" cy="24848"/>
            </a:xfrm>
            <a:prstGeom prst="rect">
              <a:avLst/>
            </a:prstGeom>
            <a:solidFill>
              <a:srgbClr val="E2231A">
                <a:alpha val="100000"/>
              </a:srgbClr>
            </a:solidFill>
          </p:spPr>
          <p:txBody>
            <a:bodyPr/>
            <a:lstStyle/>
            <a:p/>
          </p:txBody>
        </p:sp>
        <p:sp>
          <p:nvSpPr>
            <p:cNvPr id="41" name="rc41"/>
            <p:cNvSpPr/>
            <p:nvPr/>
          </p:nvSpPr>
          <p:spPr>
            <a:xfrm>
              <a:off x="3162075" y="3114933"/>
              <a:ext cx="239888" cy="1193088"/>
            </a:xfrm>
            <a:prstGeom prst="rect">
              <a:avLst/>
            </a:prstGeom>
            <a:solidFill>
              <a:srgbClr val="80BD41">
                <a:alpha val="100000"/>
              </a:srgbClr>
            </a:solidFill>
          </p:spPr>
          <p:txBody>
            <a:bodyPr/>
            <a:lstStyle/>
            <a:p/>
          </p:txBody>
        </p:sp>
        <p:sp>
          <p:nvSpPr>
            <p:cNvPr id="42" name="rc42"/>
            <p:cNvSpPr/>
            <p:nvPr/>
          </p:nvSpPr>
          <p:spPr>
            <a:xfrm>
              <a:off x="3162075" y="3065221"/>
              <a:ext cx="239888" cy="49711"/>
            </a:xfrm>
            <a:prstGeom prst="rect">
              <a:avLst/>
            </a:prstGeom>
            <a:solidFill>
              <a:srgbClr val="E2231A">
                <a:alpha val="100000"/>
              </a:srgbClr>
            </a:solidFill>
          </p:spPr>
          <p:txBody>
            <a:bodyPr/>
            <a:lstStyle/>
            <a:p/>
          </p:txBody>
        </p:sp>
        <p:sp>
          <p:nvSpPr>
            <p:cNvPr id="43" name="rc43"/>
            <p:cNvSpPr/>
            <p:nvPr/>
          </p:nvSpPr>
          <p:spPr>
            <a:xfrm>
              <a:off x="3428618" y="3108228"/>
              <a:ext cx="239888" cy="1199793"/>
            </a:xfrm>
            <a:prstGeom prst="rect">
              <a:avLst/>
            </a:prstGeom>
            <a:solidFill>
              <a:srgbClr val="80BD41">
                <a:alpha val="100000"/>
              </a:srgbClr>
            </a:solidFill>
          </p:spPr>
          <p:txBody>
            <a:bodyPr/>
            <a:lstStyle/>
            <a:p/>
          </p:txBody>
        </p:sp>
        <p:sp>
          <p:nvSpPr>
            <p:cNvPr id="44" name="rc44"/>
            <p:cNvSpPr/>
            <p:nvPr/>
          </p:nvSpPr>
          <p:spPr>
            <a:xfrm>
              <a:off x="3428618" y="3071120"/>
              <a:ext cx="239888" cy="37107"/>
            </a:xfrm>
            <a:prstGeom prst="rect">
              <a:avLst/>
            </a:prstGeom>
            <a:solidFill>
              <a:srgbClr val="E2231A">
                <a:alpha val="100000"/>
              </a:srgbClr>
            </a:solidFill>
          </p:spPr>
          <p:txBody>
            <a:bodyPr/>
            <a:lstStyle/>
            <a:p/>
          </p:txBody>
        </p:sp>
        <p:sp>
          <p:nvSpPr>
            <p:cNvPr id="45" name="rc45"/>
            <p:cNvSpPr/>
            <p:nvPr/>
          </p:nvSpPr>
          <p:spPr>
            <a:xfrm>
              <a:off x="3695161" y="3113098"/>
              <a:ext cx="239888" cy="1194922"/>
            </a:xfrm>
            <a:prstGeom prst="rect">
              <a:avLst/>
            </a:prstGeom>
            <a:solidFill>
              <a:srgbClr val="80BD41">
                <a:alpha val="100000"/>
              </a:srgbClr>
            </a:solidFill>
          </p:spPr>
          <p:txBody>
            <a:bodyPr/>
            <a:lstStyle/>
            <a:p/>
          </p:txBody>
        </p:sp>
        <p:sp>
          <p:nvSpPr>
            <p:cNvPr id="46" name="rc46"/>
            <p:cNvSpPr/>
            <p:nvPr/>
          </p:nvSpPr>
          <p:spPr>
            <a:xfrm>
              <a:off x="3695161" y="3076142"/>
              <a:ext cx="239888" cy="36956"/>
            </a:xfrm>
            <a:prstGeom prst="rect">
              <a:avLst/>
            </a:prstGeom>
            <a:solidFill>
              <a:srgbClr val="E2231A">
                <a:alpha val="100000"/>
              </a:srgbClr>
            </a:solidFill>
          </p:spPr>
          <p:txBody>
            <a:bodyPr/>
            <a:lstStyle/>
            <a:p/>
          </p:txBody>
        </p:sp>
        <p:sp>
          <p:nvSpPr>
            <p:cNvPr id="47" name="rc47"/>
            <p:cNvSpPr/>
            <p:nvPr/>
          </p:nvSpPr>
          <p:spPr>
            <a:xfrm>
              <a:off x="3961705" y="3141438"/>
              <a:ext cx="239888" cy="1166582"/>
            </a:xfrm>
            <a:prstGeom prst="rect">
              <a:avLst/>
            </a:prstGeom>
            <a:solidFill>
              <a:srgbClr val="80BD41">
                <a:alpha val="100000"/>
              </a:srgbClr>
            </a:solidFill>
          </p:spPr>
          <p:txBody>
            <a:bodyPr/>
            <a:lstStyle/>
            <a:p/>
          </p:txBody>
        </p:sp>
        <p:sp>
          <p:nvSpPr>
            <p:cNvPr id="48" name="rc48"/>
            <p:cNvSpPr/>
            <p:nvPr/>
          </p:nvSpPr>
          <p:spPr>
            <a:xfrm>
              <a:off x="3961705" y="3105359"/>
              <a:ext cx="239888" cy="36079"/>
            </a:xfrm>
            <a:prstGeom prst="rect">
              <a:avLst/>
            </a:prstGeom>
            <a:solidFill>
              <a:srgbClr val="E2231A">
                <a:alpha val="100000"/>
              </a:srgbClr>
            </a:solidFill>
          </p:spPr>
          <p:txBody>
            <a:bodyPr/>
            <a:lstStyle/>
            <a:p/>
          </p:txBody>
        </p:sp>
        <p:sp>
          <p:nvSpPr>
            <p:cNvPr id="49" name="rc49"/>
            <p:cNvSpPr/>
            <p:nvPr/>
          </p:nvSpPr>
          <p:spPr>
            <a:xfrm>
              <a:off x="4228248" y="3139516"/>
              <a:ext cx="239888" cy="1168505"/>
            </a:xfrm>
            <a:prstGeom prst="rect">
              <a:avLst/>
            </a:prstGeom>
            <a:solidFill>
              <a:srgbClr val="80BD41">
                <a:alpha val="100000"/>
              </a:srgbClr>
            </a:solidFill>
          </p:spPr>
          <p:txBody>
            <a:bodyPr/>
            <a:lstStyle/>
            <a:p/>
          </p:txBody>
        </p:sp>
        <p:sp>
          <p:nvSpPr>
            <p:cNvPr id="50" name="rc50"/>
            <p:cNvSpPr/>
            <p:nvPr/>
          </p:nvSpPr>
          <p:spPr>
            <a:xfrm>
              <a:off x="4228248" y="3115668"/>
              <a:ext cx="239888" cy="23847"/>
            </a:xfrm>
            <a:prstGeom prst="rect">
              <a:avLst/>
            </a:prstGeom>
            <a:solidFill>
              <a:srgbClr val="E2231A">
                <a:alpha val="100000"/>
              </a:srgbClr>
            </a:solidFill>
          </p:spPr>
          <p:txBody>
            <a:bodyPr/>
            <a:lstStyle/>
            <a:p/>
          </p:txBody>
        </p:sp>
        <p:sp>
          <p:nvSpPr>
            <p:cNvPr id="51" name="rc51"/>
            <p:cNvSpPr/>
            <p:nvPr/>
          </p:nvSpPr>
          <p:spPr>
            <a:xfrm>
              <a:off x="4494791" y="3122905"/>
              <a:ext cx="239888" cy="1185116"/>
            </a:xfrm>
            <a:prstGeom prst="rect">
              <a:avLst/>
            </a:prstGeom>
            <a:solidFill>
              <a:srgbClr val="80BD41">
                <a:alpha val="100000"/>
              </a:srgbClr>
            </a:solidFill>
          </p:spPr>
          <p:txBody>
            <a:bodyPr/>
            <a:lstStyle/>
            <a:p/>
          </p:txBody>
        </p:sp>
        <p:sp>
          <p:nvSpPr>
            <p:cNvPr id="52" name="rc52"/>
            <p:cNvSpPr/>
            <p:nvPr/>
          </p:nvSpPr>
          <p:spPr>
            <a:xfrm>
              <a:off x="4494791" y="3073525"/>
              <a:ext cx="239888" cy="49379"/>
            </a:xfrm>
            <a:prstGeom prst="rect">
              <a:avLst/>
            </a:prstGeom>
            <a:solidFill>
              <a:srgbClr val="E2231A">
                <a:alpha val="100000"/>
              </a:srgbClr>
            </a:solidFill>
          </p:spPr>
          <p:txBody>
            <a:bodyPr/>
            <a:lstStyle/>
            <a:p/>
          </p:txBody>
        </p:sp>
        <p:sp>
          <p:nvSpPr>
            <p:cNvPr id="53" name="rc53"/>
            <p:cNvSpPr/>
            <p:nvPr/>
          </p:nvSpPr>
          <p:spPr>
            <a:xfrm>
              <a:off x="4761334" y="3087843"/>
              <a:ext cx="239888" cy="1220178"/>
            </a:xfrm>
            <a:prstGeom prst="rect">
              <a:avLst/>
            </a:prstGeom>
            <a:solidFill>
              <a:srgbClr val="80BD41">
                <a:alpha val="100000"/>
              </a:srgbClr>
            </a:solidFill>
          </p:spPr>
          <p:txBody>
            <a:bodyPr/>
            <a:lstStyle/>
            <a:p/>
          </p:txBody>
        </p:sp>
        <p:sp>
          <p:nvSpPr>
            <p:cNvPr id="54" name="rc54"/>
            <p:cNvSpPr/>
            <p:nvPr/>
          </p:nvSpPr>
          <p:spPr>
            <a:xfrm>
              <a:off x="4761334" y="3062941"/>
              <a:ext cx="239888" cy="24901"/>
            </a:xfrm>
            <a:prstGeom prst="rect">
              <a:avLst/>
            </a:prstGeom>
            <a:solidFill>
              <a:srgbClr val="E2231A">
                <a:alpha val="100000"/>
              </a:srgbClr>
            </a:solidFill>
          </p:spPr>
          <p:txBody>
            <a:bodyPr/>
            <a:lstStyle/>
            <a:p/>
          </p:txBody>
        </p:sp>
        <p:sp>
          <p:nvSpPr>
            <p:cNvPr id="55" name="rc55"/>
            <p:cNvSpPr/>
            <p:nvPr/>
          </p:nvSpPr>
          <p:spPr>
            <a:xfrm>
              <a:off x="5027877" y="3076927"/>
              <a:ext cx="239888" cy="1231094"/>
            </a:xfrm>
            <a:prstGeom prst="rect">
              <a:avLst/>
            </a:prstGeom>
            <a:solidFill>
              <a:srgbClr val="80BD41">
                <a:alpha val="100000"/>
              </a:srgbClr>
            </a:solidFill>
          </p:spPr>
          <p:txBody>
            <a:bodyPr/>
            <a:lstStyle/>
            <a:p/>
          </p:txBody>
        </p:sp>
        <p:sp>
          <p:nvSpPr>
            <p:cNvPr id="56" name="rc56"/>
            <p:cNvSpPr/>
            <p:nvPr/>
          </p:nvSpPr>
          <p:spPr>
            <a:xfrm>
              <a:off x="5027877" y="2998346"/>
              <a:ext cx="239888" cy="78580"/>
            </a:xfrm>
            <a:prstGeom prst="rect">
              <a:avLst/>
            </a:prstGeom>
            <a:solidFill>
              <a:srgbClr val="E2231A">
                <a:alpha val="100000"/>
              </a:srgbClr>
            </a:solidFill>
          </p:spPr>
          <p:txBody>
            <a:bodyPr/>
            <a:lstStyle/>
            <a:p/>
          </p:txBody>
        </p:sp>
        <p:sp>
          <p:nvSpPr>
            <p:cNvPr id="57" name="rc57"/>
            <p:cNvSpPr/>
            <p:nvPr/>
          </p:nvSpPr>
          <p:spPr>
            <a:xfrm>
              <a:off x="5294420" y="3018427"/>
              <a:ext cx="239888" cy="1289594"/>
            </a:xfrm>
            <a:prstGeom prst="rect">
              <a:avLst/>
            </a:prstGeom>
            <a:solidFill>
              <a:srgbClr val="80BD41">
                <a:alpha val="100000"/>
              </a:srgbClr>
            </a:solidFill>
          </p:spPr>
          <p:txBody>
            <a:bodyPr/>
            <a:lstStyle/>
            <a:p/>
          </p:txBody>
        </p:sp>
        <p:sp>
          <p:nvSpPr>
            <p:cNvPr id="58" name="rc58"/>
            <p:cNvSpPr/>
            <p:nvPr/>
          </p:nvSpPr>
          <p:spPr>
            <a:xfrm>
              <a:off x="5294420" y="2978543"/>
              <a:ext cx="239888" cy="39884"/>
            </a:xfrm>
            <a:prstGeom prst="rect">
              <a:avLst/>
            </a:prstGeom>
            <a:solidFill>
              <a:srgbClr val="E2231A">
                <a:alpha val="100000"/>
              </a:srgbClr>
            </a:solidFill>
          </p:spPr>
          <p:txBody>
            <a:bodyPr/>
            <a:lstStyle/>
            <a:p/>
          </p:txBody>
        </p:sp>
        <p:sp>
          <p:nvSpPr>
            <p:cNvPr id="59" name="rc59"/>
            <p:cNvSpPr/>
            <p:nvPr/>
          </p:nvSpPr>
          <p:spPr>
            <a:xfrm>
              <a:off x="5560963" y="2993634"/>
              <a:ext cx="239888" cy="1314386"/>
            </a:xfrm>
            <a:prstGeom prst="rect">
              <a:avLst/>
            </a:prstGeom>
            <a:solidFill>
              <a:srgbClr val="80BD41">
                <a:alpha val="100000"/>
              </a:srgbClr>
            </a:solidFill>
          </p:spPr>
          <p:txBody>
            <a:bodyPr/>
            <a:lstStyle/>
            <a:p/>
          </p:txBody>
        </p:sp>
        <p:sp>
          <p:nvSpPr>
            <p:cNvPr id="60" name="rc60"/>
            <p:cNvSpPr/>
            <p:nvPr/>
          </p:nvSpPr>
          <p:spPr>
            <a:xfrm>
              <a:off x="5560963" y="2966810"/>
              <a:ext cx="239888" cy="26824"/>
            </a:xfrm>
            <a:prstGeom prst="rect">
              <a:avLst/>
            </a:prstGeom>
            <a:solidFill>
              <a:srgbClr val="E2231A">
                <a:alpha val="100000"/>
              </a:srgbClr>
            </a:solidFill>
          </p:spPr>
          <p:txBody>
            <a:bodyPr/>
            <a:lstStyle/>
            <a:p/>
          </p:txBody>
        </p:sp>
        <p:sp>
          <p:nvSpPr>
            <p:cNvPr id="61" name="rc61"/>
            <p:cNvSpPr/>
            <p:nvPr/>
          </p:nvSpPr>
          <p:spPr>
            <a:xfrm>
              <a:off x="5827506" y="3027449"/>
              <a:ext cx="239888" cy="1280572"/>
            </a:xfrm>
            <a:prstGeom prst="rect">
              <a:avLst/>
            </a:prstGeom>
            <a:solidFill>
              <a:srgbClr val="80BD41">
                <a:alpha val="100000"/>
              </a:srgbClr>
            </a:solidFill>
          </p:spPr>
          <p:txBody>
            <a:bodyPr/>
            <a:lstStyle/>
            <a:p/>
          </p:txBody>
        </p:sp>
        <p:sp>
          <p:nvSpPr>
            <p:cNvPr id="62" name="rc62"/>
            <p:cNvSpPr/>
            <p:nvPr/>
          </p:nvSpPr>
          <p:spPr>
            <a:xfrm>
              <a:off x="5827506" y="2974091"/>
              <a:ext cx="239888" cy="53357"/>
            </a:xfrm>
            <a:prstGeom prst="rect">
              <a:avLst/>
            </a:prstGeom>
            <a:solidFill>
              <a:srgbClr val="E2231A">
                <a:alpha val="100000"/>
              </a:srgbClr>
            </a:solidFill>
          </p:spPr>
          <p:txBody>
            <a:bodyPr/>
            <a:lstStyle/>
            <a:p/>
          </p:txBody>
        </p:sp>
        <p:sp>
          <p:nvSpPr>
            <p:cNvPr id="63" name="rc63"/>
            <p:cNvSpPr/>
            <p:nvPr/>
          </p:nvSpPr>
          <p:spPr>
            <a:xfrm>
              <a:off x="6094049" y="3054691"/>
              <a:ext cx="239888" cy="1253330"/>
            </a:xfrm>
            <a:prstGeom prst="rect">
              <a:avLst/>
            </a:prstGeom>
            <a:solidFill>
              <a:srgbClr val="80BD41">
                <a:alpha val="100000"/>
              </a:srgbClr>
            </a:solidFill>
          </p:spPr>
          <p:txBody>
            <a:bodyPr/>
            <a:lstStyle/>
            <a:p/>
          </p:txBody>
        </p:sp>
        <p:sp>
          <p:nvSpPr>
            <p:cNvPr id="64" name="rc64"/>
            <p:cNvSpPr/>
            <p:nvPr/>
          </p:nvSpPr>
          <p:spPr>
            <a:xfrm>
              <a:off x="6094049" y="3002468"/>
              <a:ext cx="239888" cy="52222"/>
            </a:xfrm>
            <a:prstGeom prst="rect">
              <a:avLst/>
            </a:prstGeom>
            <a:solidFill>
              <a:srgbClr val="E2231A">
                <a:alpha val="100000"/>
              </a:srgbClr>
            </a:solidFill>
          </p:spPr>
          <p:txBody>
            <a:bodyPr/>
            <a:lstStyle/>
            <a:p/>
          </p:txBody>
        </p:sp>
        <p:sp>
          <p:nvSpPr>
            <p:cNvPr id="65" name="rc65"/>
            <p:cNvSpPr/>
            <p:nvPr/>
          </p:nvSpPr>
          <p:spPr>
            <a:xfrm>
              <a:off x="6360593" y="3109790"/>
              <a:ext cx="239888" cy="1198231"/>
            </a:xfrm>
            <a:prstGeom prst="rect">
              <a:avLst/>
            </a:prstGeom>
            <a:solidFill>
              <a:srgbClr val="80BD41">
                <a:alpha val="100000"/>
              </a:srgbClr>
            </a:solidFill>
          </p:spPr>
          <p:txBody>
            <a:bodyPr/>
            <a:lstStyle/>
            <a:p/>
          </p:txBody>
        </p:sp>
        <p:sp>
          <p:nvSpPr>
            <p:cNvPr id="66" name="rc66"/>
            <p:cNvSpPr/>
            <p:nvPr/>
          </p:nvSpPr>
          <p:spPr>
            <a:xfrm>
              <a:off x="6360593" y="3072731"/>
              <a:ext cx="239888" cy="37058"/>
            </a:xfrm>
            <a:prstGeom prst="rect">
              <a:avLst/>
            </a:prstGeom>
            <a:solidFill>
              <a:srgbClr val="E2231A">
                <a:alpha val="100000"/>
              </a:srgbClr>
            </a:solidFill>
          </p:spPr>
          <p:txBody>
            <a:bodyPr/>
            <a:lstStyle/>
            <a:p/>
          </p:txBody>
        </p:sp>
        <p:sp>
          <p:nvSpPr>
            <p:cNvPr id="67" name="rc67"/>
            <p:cNvSpPr/>
            <p:nvPr/>
          </p:nvSpPr>
          <p:spPr>
            <a:xfrm>
              <a:off x="6627136" y="3219259"/>
              <a:ext cx="239888" cy="1088762"/>
            </a:xfrm>
            <a:prstGeom prst="rect">
              <a:avLst/>
            </a:prstGeom>
            <a:solidFill>
              <a:srgbClr val="80BD41">
                <a:alpha val="100000"/>
              </a:srgbClr>
            </a:solidFill>
          </p:spPr>
          <p:txBody>
            <a:bodyPr/>
            <a:lstStyle/>
            <a:p/>
          </p:txBody>
        </p:sp>
        <p:sp>
          <p:nvSpPr>
            <p:cNvPr id="68" name="rc68"/>
            <p:cNvSpPr/>
            <p:nvPr/>
          </p:nvSpPr>
          <p:spPr>
            <a:xfrm>
              <a:off x="6627136" y="3161956"/>
              <a:ext cx="239888" cy="57302"/>
            </a:xfrm>
            <a:prstGeom prst="rect">
              <a:avLst/>
            </a:prstGeom>
            <a:solidFill>
              <a:srgbClr val="E2231A">
                <a:alpha val="100000"/>
              </a:srgbClr>
            </a:solidFill>
          </p:spPr>
          <p:txBody>
            <a:bodyPr/>
            <a:lstStyle/>
            <a:p/>
          </p:txBody>
        </p:sp>
        <p:sp>
          <p:nvSpPr>
            <p:cNvPr id="69" name="rc69"/>
            <p:cNvSpPr/>
            <p:nvPr/>
          </p:nvSpPr>
          <p:spPr>
            <a:xfrm>
              <a:off x="6893679" y="3255261"/>
              <a:ext cx="239888" cy="1052760"/>
            </a:xfrm>
            <a:prstGeom prst="rect">
              <a:avLst/>
            </a:prstGeom>
            <a:solidFill>
              <a:srgbClr val="80BD41">
                <a:alpha val="100000"/>
              </a:srgbClr>
            </a:solidFill>
          </p:spPr>
          <p:txBody>
            <a:bodyPr/>
            <a:lstStyle/>
            <a:p/>
          </p:txBody>
        </p:sp>
        <p:sp>
          <p:nvSpPr>
            <p:cNvPr id="70" name="rc70"/>
            <p:cNvSpPr/>
            <p:nvPr/>
          </p:nvSpPr>
          <p:spPr>
            <a:xfrm>
              <a:off x="6893679" y="3211396"/>
              <a:ext cx="239888" cy="43864"/>
            </a:xfrm>
            <a:prstGeom prst="rect">
              <a:avLst/>
            </a:prstGeom>
            <a:solidFill>
              <a:srgbClr val="E2231A">
                <a:alpha val="100000"/>
              </a:srgbClr>
            </a:solidFill>
          </p:spPr>
          <p:txBody>
            <a:bodyPr/>
            <a:lstStyle/>
            <a:p/>
          </p:txBody>
        </p:sp>
        <p:sp>
          <p:nvSpPr>
            <p:cNvPr id="71" name="rc71"/>
            <p:cNvSpPr/>
            <p:nvPr/>
          </p:nvSpPr>
          <p:spPr>
            <a:xfrm>
              <a:off x="7160222" y="3324177"/>
              <a:ext cx="239888" cy="983844"/>
            </a:xfrm>
            <a:prstGeom prst="rect">
              <a:avLst/>
            </a:prstGeom>
            <a:solidFill>
              <a:srgbClr val="80BD41">
                <a:alpha val="100000"/>
              </a:srgbClr>
            </a:solidFill>
          </p:spPr>
          <p:txBody>
            <a:bodyPr/>
            <a:lstStyle/>
            <a:p/>
          </p:txBody>
        </p:sp>
        <p:sp>
          <p:nvSpPr>
            <p:cNvPr id="72" name="rc72"/>
            <p:cNvSpPr/>
            <p:nvPr/>
          </p:nvSpPr>
          <p:spPr>
            <a:xfrm>
              <a:off x="7160222" y="3272395"/>
              <a:ext cx="239888" cy="51781"/>
            </a:xfrm>
            <a:prstGeom prst="rect">
              <a:avLst/>
            </a:prstGeom>
            <a:solidFill>
              <a:srgbClr val="E2231A">
                <a:alpha val="100000"/>
              </a:srgbClr>
            </a:solidFill>
          </p:spPr>
          <p:txBody>
            <a:bodyPr/>
            <a:lstStyle/>
            <a:p/>
          </p:txBody>
        </p:sp>
        <p:sp>
          <p:nvSpPr>
            <p:cNvPr id="73" name="rc73"/>
            <p:cNvSpPr/>
            <p:nvPr/>
          </p:nvSpPr>
          <p:spPr>
            <a:xfrm>
              <a:off x="7426765" y="3331450"/>
              <a:ext cx="239888" cy="976571"/>
            </a:xfrm>
            <a:prstGeom prst="rect">
              <a:avLst/>
            </a:prstGeom>
            <a:solidFill>
              <a:srgbClr val="80BD41">
                <a:alpha val="100000"/>
              </a:srgbClr>
            </a:solidFill>
          </p:spPr>
          <p:txBody>
            <a:bodyPr/>
            <a:lstStyle/>
            <a:p/>
          </p:txBody>
        </p:sp>
        <p:sp>
          <p:nvSpPr>
            <p:cNvPr id="74" name="rc74"/>
            <p:cNvSpPr/>
            <p:nvPr/>
          </p:nvSpPr>
          <p:spPr>
            <a:xfrm>
              <a:off x="7426765" y="3280051"/>
              <a:ext cx="239888" cy="51398"/>
            </a:xfrm>
            <a:prstGeom prst="rect">
              <a:avLst/>
            </a:prstGeom>
            <a:solidFill>
              <a:srgbClr val="E2231A">
                <a:alpha val="100000"/>
              </a:srgbClr>
            </a:solidFill>
          </p:spPr>
          <p:txBody>
            <a:bodyPr/>
            <a:lstStyle/>
            <a:p/>
          </p:txBody>
        </p:sp>
        <p:sp>
          <p:nvSpPr>
            <p:cNvPr id="75" name="rc75"/>
            <p:cNvSpPr/>
            <p:nvPr/>
          </p:nvSpPr>
          <p:spPr>
            <a:xfrm>
              <a:off x="7693308" y="3352379"/>
              <a:ext cx="239888" cy="955642"/>
            </a:xfrm>
            <a:prstGeom prst="rect">
              <a:avLst/>
            </a:prstGeom>
            <a:solidFill>
              <a:srgbClr val="80BD41">
                <a:alpha val="100000"/>
              </a:srgbClr>
            </a:solidFill>
          </p:spPr>
          <p:txBody>
            <a:bodyPr/>
            <a:lstStyle/>
            <a:p/>
          </p:txBody>
        </p:sp>
        <p:sp>
          <p:nvSpPr>
            <p:cNvPr id="76" name="rc76"/>
            <p:cNvSpPr/>
            <p:nvPr/>
          </p:nvSpPr>
          <p:spPr>
            <a:xfrm>
              <a:off x="7693308" y="3291380"/>
              <a:ext cx="239888" cy="60998"/>
            </a:xfrm>
            <a:prstGeom prst="rect">
              <a:avLst/>
            </a:prstGeom>
            <a:solidFill>
              <a:srgbClr val="E2231A">
                <a:alpha val="100000"/>
              </a:srgbClr>
            </a:solidFill>
          </p:spPr>
          <p:txBody>
            <a:bodyPr/>
            <a:lstStyle/>
            <a:p/>
          </p:txBody>
        </p:sp>
        <p:sp>
          <p:nvSpPr>
            <p:cNvPr id="77" name="rc77"/>
            <p:cNvSpPr/>
            <p:nvPr/>
          </p:nvSpPr>
          <p:spPr>
            <a:xfrm>
              <a:off x="7959851" y="3378496"/>
              <a:ext cx="239888" cy="929525"/>
            </a:xfrm>
            <a:prstGeom prst="rect">
              <a:avLst/>
            </a:prstGeom>
            <a:solidFill>
              <a:srgbClr val="80BD41">
                <a:alpha val="100000"/>
              </a:srgbClr>
            </a:solidFill>
          </p:spPr>
          <p:txBody>
            <a:bodyPr/>
            <a:lstStyle/>
            <a:p/>
          </p:txBody>
        </p:sp>
        <p:sp>
          <p:nvSpPr>
            <p:cNvPr id="78" name="rc78"/>
            <p:cNvSpPr/>
            <p:nvPr/>
          </p:nvSpPr>
          <p:spPr>
            <a:xfrm>
              <a:off x="7959851" y="3297667"/>
              <a:ext cx="239888" cy="80828"/>
            </a:xfrm>
            <a:prstGeom prst="rect">
              <a:avLst/>
            </a:prstGeom>
            <a:solidFill>
              <a:srgbClr val="E2231A">
                <a:alpha val="100000"/>
              </a:srgbClr>
            </a:solidFill>
          </p:spPr>
          <p:txBody>
            <a:bodyPr/>
            <a:lstStyle/>
            <a:p/>
          </p:txBody>
        </p:sp>
        <p:sp>
          <p:nvSpPr>
            <p:cNvPr id="79" name="pl79"/>
            <p:cNvSpPr/>
            <p:nvPr/>
          </p:nvSpPr>
          <p:spPr>
            <a:xfrm>
              <a:off x="1416218" y="2117376"/>
              <a:ext cx="6663577" cy="514130"/>
            </a:xfrm>
            <a:custGeom>
              <a:avLst/>
              <a:pathLst>
                <a:path w="6663577" h="514130">
                  <a:moveTo>
                    <a:pt x="0" y="245888"/>
                  </a:moveTo>
                  <a:lnTo>
                    <a:pt x="266543" y="156474"/>
                  </a:lnTo>
                  <a:lnTo>
                    <a:pt x="533086" y="335302"/>
                  </a:lnTo>
                  <a:lnTo>
                    <a:pt x="799629" y="514130"/>
                  </a:lnTo>
                  <a:lnTo>
                    <a:pt x="1066172" y="380009"/>
                  </a:lnTo>
                  <a:lnTo>
                    <a:pt x="1332715" y="156474"/>
                  </a:lnTo>
                  <a:lnTo>
                    <a:pt x="1599258" y="0"/>
                  </a:lnTo>
                  <a:lnTo>
                    <a:pt x="1865801" y="44707"/>
                  </a:lnTo>
                  <a:lnTo>
                    <a:pt x="2132344" y="22353"/>
                  </a:lnTo>
                  <a:lnTo>
                    <a:pt x="2398888" y="22353"/>
                  </a:lnTo>
                  <a:lnTo>
                    <a:pt x="2665431" y="22353"/>
                  </a:lnTo>
                  <a:lnTo>
                    <a:pt x="2931974" y="0"/>
                  </a:lnTo>
                  <a:lnTo>
                    <a:pt x="3198517" y="44707"/>
                  </a:lnTo>
                  <a:lnTo>
                    <a:pt x="3465060" y="0"/>
                  </a:lnTo>
                  <a:lnTo>
                    <a:pt x="3731603" y="89414"/>
                  </a:lnTo>
                  <a:lnTo>
                    <a:pt x="3998146" y="22353"/>
                  </a:lnTo>
                  <a:lnTo>
                    <a:pt x="4264689" y="0"/>
                  </a:lnTo>
                  <a:lnTo>
                    <a:pt x="4531233" y="44707"/>
                  </a:lnTo>
                  <a:lnTo>
                    <a:pt x="4797776" y="44707"/>
                  </a:lnTo>
                  <a:lnTo>
                    <a:pt x="5064319" y="22353"/>
                  </a:lnTo>
                  <a:lnTo>
                    <a:pt x="5330862" y="67060"/>
                  </a:lnTo>
                  <a:lnTo>
                    <a:pt x="5597405" y="44707"/>
                  </a:lnTo>
                  <a:lnTo>
                    <a:pt x="5863948" y="67060"/>
                  </a:lnTo>
                  <a:lnTo>
                    <a:pt x="6130491" y="67060"/>
                  </a:lnTo>
                  <a:lnTo>
                    <a:pt x="6397034" y="89414"/>
                  </a:lnTo>
                  <a:lnTo>
                    <a:pt x="6663577" y="134121"/>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91" name="tx91"/>
            <p:cNvSpPr/>
            <p:nvPr/>
          </p:nvSpPr>
          <p:spPr>
            <a:xfrm>
              <a:off x="1324790" y="28539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2" name="tx92"/>
            <p:cNvSpPr/>
            <p:nvPr/>
          </p:nvSpPr>
          <p:spPr>
            <a:xfrm>
              <a:off x="2657505" y="29370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3" name="tx93"/>
            <p:cNvSpPr/>
            <p:nvPr/>
          </p:nvSpPr>
          <p:spPr>
            <a:xfrm>
              <a:off x="3990221" y="297057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94" name="tx94"/>
            <p:cNvSpPr/>
            <p:nvPr/>
          </p:nvSpPr>
          <p:spPr>
            <a:xfrm>
              <a:off x="5322937" y="28425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5" name="tx95"/>
            <p:cNvSpPr/>
            <p:nvPr/>
          </p:nvSpPr>
          <p:spPr>
            <a:xfrm>
              <a:off x="6389109" y="2936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6" name="tx96"/>
            <p:cNvSpPr/>
            <p:nvPr/>
          </p:nvSpPr>
          <p:spPr>
            <a:xfrm>
              <a:off x="6655652" y="30260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7" name="tx97"/>
            <p:cNvSpPr/>
            <p:nvPr/>
          </p:nvSpPr>
          <p:spPr>
            <a:xfrm>
              <a:off x="6922195" y="30754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8" name="tx98"/>
            <p:cNvSpPr/>
            <p:nvPr/>
          </p:nvSpPr>
          <p:spPr>
            <a:xfrm>
              <a:off x="7188738" y="31364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9" name="tx99"/>
            <p:cNvSpPr/>
            <p:nvPr/>
          </p:nvSpPr>
          <p:spPr>
            <a:xfrm>
              <a:off x="7455282" y="31441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100" name="tx100"/>
            <p:cNvSpPr/>
            <p:nvPr/>
          </p:nvSpPr>
          <p:spPr>
            <a:xfrm>
              <a:off x="7721825" y="31554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101" name="tx101"/>
            <p:cNvSpPr/>
            <p:nvPr/>
          </p:nvSpPr>
          <p:spPr>
            <a:xfrm>
              <a:off x="7988368" y="3161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102" name="pl102"/>
            <p:cNvSpPr/>
            <p:nvPr/>
          </p:nvSpPr>
          <p:spPr>
            <a:xfrm>
              <a:off x="1416218"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3699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14" name="tx114"/>
            <p:cNvSpPr/>
            <p:nvPr/>
          </p:nvSpPr>
          <p:spPr>
            <a:xfrm>
              <a:off x="1324790" y="30405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5" name="tx115"/>
            <p:cNvSpPr/>
            <p:nvPr/>
          </p:nvSpPr>
          <p:spPr>
            <a:xfrm>
              <a:off x="2657505" y="37110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6" name="tx116"/>
            <p:cNvSpPr/>
            <p:nvPr/>
          </p:nvSpPr>
          <p:spPr>
            <a:xfrm>
              <a:off x="2657505" y="30934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7" name="tx117"/>
            <p:cNvSpPr/>
            <p:nvPr/>
          </p:nvSpPr>
          <p:spPr>
            <a:xfrm>
              <a:off x="3990221" y="36908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18" name="tx118"/>
            <p:cNvSpPr/>
            <p:nvPr/>
          </p:nvSpPr>
          <p:spPr>
            <a:xfrm>
              <a:off x="3990221" y="30883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9" name="tx119"/>
            <p:cNvSpPr/>
            <p:nvPr/>
          </p:nvSpPr>
          <p:spPr>
            <a:xfrm>
              <a:off x="5322937" y="36281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20" name="tx120"/>
            <p:cNvSpPr/>
            <p:nvPr/>
          </p:nvSpPr>
          <p:spPr>
            <a:xfrm>
              <a:off x="5322937" y="29634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1" name="tx121"/>
            <p:cNvSpPr/>
            <p:nvPr/>
          </p:nvSpPr>
          <p:spPr>
            <a:xfrm>
              <a:off x="6389109" y="36750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22" name="tx122"/>
            <p:cNvSpPr/>
            <p:nvPr/>
          </p:nvSpPr>
          <p:spPr>
            <a:xfrm>
              <a:off x="6389109" y="30562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23" name="tx123"/>
            <p:cNvSpPr/>
            <p:nvPr/>
          </p:nvSpPr>
          <p:spPr>
            <a:xfrm>
              <a:off x="6655652" y="37285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24" name="tx124"/>
            <p:cNvSpPr/>
            <p:nvPr/>
          </p:nvSpPr>
          <p:spPr>
            <a:xfrm>
              <a:off x="6655652" y="31555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5" name="tx125"/>
            <p:cNvSpPr/>
            <p:nvPr/>
          </p:nvSpPr>
          <p:spPr>
            <a:xfrm>
              <a:off x="6922195" y="3746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26" name="tx126"/>
            <p:cNvSpPr/>
            <p:nvPr/>
          </p:nvSpPr>
          <p:spPr>
            <a:xfrm>
              <a:off x="6922195" y="31982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7" name="tx127"/>
            <p:cNvSpPr/>
            <p:nvPr/>
          </p:nvSpPr>
          <p:spPr>
            <a:xfrm>
              <a:off x="7188738" y="37810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8" name="tx128"/>
            <p:cNvSpPr/>
            <p:nvPr/>
          </p:nvSpPr>
          <p:spPr>
            <a:xfrm>
              <a:off x="7188738" y="32632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9" name="tx129"/>
            <p:cNvSpPr/>
            <p:nvPr/>
          </p:nvSpPr>
          <p:spPr>
            <a:xfrm>
              <a:off x="7455282" y="37846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30" name="tx130"/>
            <p:cNvSpPr/>
            <p:nvPr/>
          </p:nvSpPr>
          <p:spPr>
            <a:xfrm>
              <a:off x="7455282" y="32707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31" name="tx131"/>
            <p:cNvSpPr/>
            <p:nvPr/>
          </p:nvSpPr>
          <p:spPr>
            <a:xfrm>
              <a:off x="7721825" y="37951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0.99</a:t>
              </a:r>
            </a:p>
          </p:txBody>
        </p:sp>
        <p:sp>
          <p:nvSpPr>
            <p:cNvPr id="132" name="tx132"/>
            <p:cNvSpPr/>
            <p:nvPr/>
          </p:nvSpPr>
          <p:spPr>
            <a:xfrm>
              <a:off x="7721825" y="32868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33" name="tx133"/>
            <p:cNvSpPr/>
            <p:nvPr/>
          </p:nvSpPr>
          <p:spPr>
            <a:xfrm>
              <a:off x="7988368" y="38082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34" name="tx134"/>
            <p:cNvSpPr/>
            <p:nvPr/>
          </p:nvSpPr>
          <p:spPr>
            <a:xfrm>
              <a:off x="7988368" y="33030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35" name="tx135"/>
            <p:cNvSpPr/>
            <p:nvPr/>
          </p:nvSpPr>
          <p:spPr>
            <a:xfrm>
              <a:off x="577897" y="425590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6" name="tx136"/>
            <p:cNvSpPr/>
            <p:nvPr/>
          </p:nvSpPr>
          <p:spPr>
            <a:xfrm>
              <a:off x="577897" y="377260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37" name="tx137"/>
            <p:cNvSpPr/>
            <p:nvPr/>
          </p:nvSpPr>
          <p:spPr>
            <a:xfrm>
              <a:off x="577897" y="328929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8" name="tx138"/>
            <p:cNvSpPr/>
            <p:nvPr/>
          </p:nvSpPr>
          <p:spPr>
            <a:xfrm>
              <a:off x="577897" y="280598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9" name="tx139"/>
            <p:cNvSpPr/>
            <p:nvPr/>
          </p:nvSpPr>
          <p:spPr>
            <a:xfrm>
              <a:off x="577897" y="232267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40" name="tx140"/>
            <p:cNvSpPr/>
            <p:nvPr/>
          </p:nvSpPr>
          <p:spPr>
            <a:xfrm>
              <a:off x="577897" y="183937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82906"/>
              <a:ext cx="14444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Turkiye, 2000-2025</a:t>
              </a:r>
            </a:p>
          </p:txBody>
        </p:sp>
        <p:sp>
          <p:nvSpPr>
            <p:cNvPr id="167" name="pl167"/>
            <p:cNvSpPr/>
            <p:nvPr/>
          </p:nvSpPr>
          <p:spPr>
            <a:xfrm>
              <a:off x="25824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15481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72717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86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4409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377486" cy="129091"/>
            </a:xfrm>
            <a:prstGeom prst="rect">
              <a:avLst/>
            </a:prstGeom>
            <a:solidFill>
              <a:srgbClr val="80BD41">
                <a:alpha val="100000"/>
              </a:srgbClr>
            </a:solidFill>
          </p:spPr>
          <p:txBody>
            <a:bodyPr/>
            <a:lstStyle/>
            <a:p/>
          </p:txBody>
        </p:sp>
        <p:sp>
          <p:nvSpPr>
            <p:cNvPr id="177" name="rc177"/>
            <p:cNvSpPr/>
            <p:nvPr/>
          </p:nvSpPr>
          <p:spPr>
            <a:xfrm>
              <a:off x="7673760" y="5954972"/>
              <a:ext cx="197243" cy="129091"/>
            </a:xfrm>
            <a:prstGeom prst="rect">
              <a:avLst/>
            </a:prstGeom>
            <a:solidFill>
              <a:srgbClr val="E2231A">
                <a:alpha val="100000"/>
              </a:srgbClr>
            </a:solidFill>
          </p:spPr>
          <p:txBody>
            <a:bodyPr/>
            <a:lstStyle/>
            <a:p/>
          </p:txBody>
        </p:sp>
        <p:sp>
          <p:nvSpPr>
            <p:cNvPr id="178" name="rc178"/>
            <p:cNvSpPr/>
            <p:nvPr/>
          </p:nvSpPr>
          <p:spPr>
            <a:xfrm>
              <a:off x="1296273" y="5793607"/>
              <a:ext cx="5086326" cy="129091"/>
            </a:xfrm>
            <a:prstGeom prst="rect">
              <a:avLst/>
            </a:prstGeom>
            <a:solidFill>
              <a:srgbClr val="80BD41">
                <a:alpha val="100000"/>
              </a:srgbClr>
            </a:solidFill>
          </p:spPr>
          <p:txBody>
            <a:bodyPr/>
            <a:lstStyle/>
            <a:p/>
          </p:txBody>
        </p:sp>
        <p:sp>
          <p:nvSpPr>
            <p:cNvPr id="179" name="rc179"/>
            <p:cNvSpPr/>
            <p:nvPr/>
          </p:nvSpPr>
          <p:spPr>
            <a:xfrm>
              <a:off x="6382600" y="5793607"/>
              <a:ext cx="324657" cy="129091"/>
            </a:xfrm>
            <a:prstGeom prst="rect">
              <a:avLst/>
            </a:prstGeom>
            <a:solidFill>
              <a:srgbClr val="E2231A">
                <a:alpha val="100000"/>
              </a:srgbClr>
            </a:solidFill>
          </p:spPr>
          <p:txBody>
            <a:bodyPr/>
            <a:lstStyle/>
            <a:p/>
          </p:txBody>
        </p:sp>
        <p:sp>
          <p:nvSpPr>
            <p:cNvPr id="180" name="rc180"/>
            <p:cNvSpPr/>
            <p:nvPr/>
          </p:nvSpPr>
          <p:spPr>
            <a:xfrm>
              <a:off x="1296273" y="5632243"/>
              <a:ext cx="4947321" cy="129091"/>
            </a:xfrm>
            <a:prstGeom prst="rect">
              <a:avLst/>
            </a:prstGeom>
            <a:solidFill>
              <a:srgbClr val="80BD41">
                <a:alpha val="100000"/>
              </a:srgbClr>
            </a:solidFill>
          </p:spPr>
          <p:txBody>
            <a:bodyPr/>
            <a:lstStyle/>
            <a:p/>
          </p:txBody>
        </p:sp>
        <p:sp>
          <p:nvSpPr>
            <p:cNvPr id="181" name="rc181"/>
            <p:cNvSpPr/>
            <p:nvPr/>
          </p:nvSpPr>
          <p:spPr>
            <a:xfrm>
              <a:off x="6243595" y="5632243"/>
              <a:ext cx="430201" cy="129091"/>
            </a:xfrm>
            <a:prstGeom prst="rect">
              <a:avLst/>
            </a:prstGeom>
            <a:solidFill>
              <a:srgbClr val="E2231A">
                <a:alpha val="100000"/>
              </a:srgbClr>
            </a:solidFill>
          </p:spPr>
          <p:txBody>
            <a:bodyPr/>
            <a:lstStyle/>
            <a:p/>
          </p:txBody>
        </p:sp>
        <p:sp>
          <p:nvSpPr>
            <p:cNvPr id="182" name="tx182"/>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1.28</a:t>
              </a:r>
            </a:p>
          </p:txBody>
        </p:sp>
        <p:sp>
          <p:nvSpPr>
            <p:cNvPr id="183" name="tx183"/>
            <p:cNvSpPr/>
            <p:nvPr/>
          </p:nvSpPr>
          <p:spPr>
            <a:xfrm>
              <a:off x="6865280"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a:t>
              </a:r>
            </a:p>
          </p:txBody>
        </p:sp>
        <p:sp>
          <p:nvSpPr>
            <p:cNvPr id="184" name="tx184"/>
            <p:cNvSpPr/>
            <p:nvPr/>
          </p:nvSpPr>
          <p:spPr>
            <a:xfrm>
              <a:off x="6830146"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a:t>
              </a:r>
            </a:p>
          </p:txBody>
        </p:sp>
        <p:sp>
          <p:nvSpPr>
            <p:cNvPr id="185" name="tx185"/>
            <p:cNvSpPr/>
            <p:nvPr/>
          </p:nvSpPr>
          <p:spPr>
            <a:xfrm>
              <a:off x="4379523"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86" name="tx186"/>
            <p:cNvSpPr/>
            <p:nvPr/>
          </p:nvSpPr>
          <p:spPr>
            <a:xfrm>
              <a:off x="766688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87" name="tx187"/>
            <p:cNvSpPr/>
            <p:nvPr/>
          </p:nvSpPr>
          <p:spPr>
            <a:xfrm>
              <a:off x="373394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0.99</a:t>
              </a:r>
            </a:p>
          </p:txBody>
        </p:sp>
        <p:sp>
          <p:nvSpPr>
            <p:cNvPr id="188" name="tx188"/>
            <p:cNvSpPr/>
            <p:nvPr/>
          </p:nvSpPr>
          <p:spPr>
            <a:xfrm>
              <a:off x="643943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89" name="tx189"/>
            <p:cNvSpPr/>
            <p:nvPr/>
          </p:nvSpPr>
          <p:spPr>
            <a:xfrm>
              <a:off x="366444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0.96</a:t>
              </a:r>
            </a:p>
          </p:txBody>
        </p:sp>
        <p:sp>
          <p:nvSpPr>
            <p:cNvPr id="190" name="tx190"/>
            <p:cNvSpPr/>
            <p:nvPr/>
          </p:nvSpPr>
          <p:spPr>
            <a:xfrm>
              <a:off x="635320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0.08</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5" name="tx195"/>
            <p:cNvSpPr/>
            <p:nvPr/>
          </p:nvSpPr>
          <p:spPr>
            <a:xfrm>
              <a:off x="369394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6" name="tx196"/>
            <p:cNvSpPr/>
            <p:nvPr/>
          </p:nvSpPr>
          <p:spPr>
            <a:xfrm>
              <a:off x="626630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(92%) was lower than in 2019 (97%).
The number of children vaccinated with MCV1 decreased 22% compared to in 2019.
The number of surviving infants decreased approximately 18% compared to in 2019.
In 2025, 300,000 fewer children were vaccinated than in 2019.
In 2025, there were 200,000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36780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08438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80095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500951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72609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44267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12366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908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6152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239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640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488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1128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737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3616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9860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6104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2348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8592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4836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28541" y="4964726"/>
              <a:ext cx="416196" cy="44791"/>
            </a:xfrm>
            <a:prstGeom prst="rect">
              <a:avLst/>
            </a:prstGeom>
            <a:solidFill>
              <a:srgbClr val="1CABE2">
                <a:alpha val="100000"/>
              </a:srgbClr>
            </a:solidFill>
          </p:spPr>
          <p:txBody>
            <a:bodyPr/>
            <a:lstStyle/>
            <a:p/>
          </p:txBody>
        </p:sp>
        <p:sp>
          <p:nvSpPr>
            <p:cNvPr id="25" name="rc25"/>
            <p:cNvSpPr/>
            <p:nvPr/>
          </p:nvSpPr>
          <p:spPr>
            <a:xfrm>
              <a:off x="1490981" y="4057859"/>
              <a:ext cx="416196" cy="951658"/>
            </a:xfrm>
            <a:prstGeom prst="rect">
              <a:avLst/>
            </a:prstGeom>
            <a:solidFill>
              <a:srgbClr val="1CABE2">
                <a:alpha val="100000"/>
              </a:srgbClr>
            </a:solidFill>
          </p:spPr>
          <p:txBody>
            <a:bodyPr/>
            <a:lstStyle/>
            <a:p/>
          </p:txBody>
        </p:sp>
        <p:sp>
          <p:nvSpPr>
            <p:cNvPr id="26" name="rc26"/>
            <p:cNvSpPr/>
            <p:nvPr/>
          </p:nvSpPr>
          <p:spPr>
            <a:xfrm>
              <a:off x="1953422" y="4936105"/>
              <a:ext cx="416196" cy="73411"/>
            </a:xfrm>
            <a:prstGeom prst="rect">
              <a:avLst/>
            </a:prstGeom>
            <a:solidFill>
              <a:srgbClr val="1CABE2">
                <a:alpha val="100000"/>
              </a:srgbClr>
            </a:solidFill>
          </p:spPr>
          <p:txBody>
            <a:bodyPr/>
            <a:lstStyle/>
            <a:p/>
          </p:txBody>
        </p:sp>
        <p:sp>
          <p:nvSpPr>
            <p:cNvPr id="27" name="rc27"/>
            <p:cNvSpPr/>
            <p:nvPr/>
          </p:nvSpPr>
          <p:spPr>
            <a:xfrm>
              <a:off x="2415863" y="4965624"/>
              <a:ext cx="416196" cy="43893"/>
            </a:xfrm>
            <a:prstGeom prst="rect">
              <a:avLst/>
            </a:prstGeom>
            <a:solidFill>
              <a:srgbClr val="1CABE2">
                <a:alpha val="100000"/>
              </a:srgbClr>
            </a:solidFill>
          </p:spPr>
          <p:txBody>
            <a:bodyPr/>
            <a:lstStyle/>
            <a:p/>
          </p:txBody>
        </p:sp>
        <p:sp>
          <p:nvSpPr>
            <p:cNvPr id="28" name="rc28"/>
            <p:cNvSpPr/>
            <p:nvPr/>
          </p:nvSpPr>
          <p:spPr>
            <a:xfrm>
              <a:off x="2878304" y="5008362"/>
              <a:ext cx="416196" cy="1155"/>
            </a:xfrm>
            <a:prstGeom prst="rect">
              <a:avLst/>
            </a:prstGeom>
            <a:solidFill>
              <a:srgbClr val="1CABE2">
                <a:alpha val="100000"/>
              </a:srgbClr>
            </a:solidFill>
          </p:spPr>
          <p:txBody>
            <a:bodyPr/>
            <a:lstStyle/>
            <a:p/>
          </p:txBody>
        </p:sp>
        <p:sp>
          <p:nvSpPr>
            <p:cNvPr id="29" name="rc29"/>
            <p:cNvSpPr/>
            <p:nvPr/>
          </p:nvSpPr>
          <p:spPr>
            <a:xfrm>
              <a:off x="3340745" y="5000533"/>
              <a:ext cx="416196" cy="8983"/>
            </a:xfrm>
            <a:prstGeom prst="rect">
              <a:avLst/>
            </a:prstGeom>
            <a:solidFill>
              <a:srgbClr val="1CABE2">
                <a:alpha val="100000"/>
              </a:srgbClr>
            </a:solidFill>
          </p:spPr>
          <p:txBody>
            <a:bodyPr/>
            <a:lstStyle/>
            <a:p/>
          </p:txBody>
        </p:sp>
        <p:sp>
          <p:nvSpPr>
            <p:cNvPr id="30" name="rc30"/>
            <p:cNvSpPr/>
            <p:nvPr/>
          </p:nvSpPr>
          <p:spPr>
            <a:xfrm>
              <a:off x="3803185" y="4917624"/>
              <a:ext cx="416196" cy="91893"/>
            </a:xfrm>
            <a:prstGeom prst="rect">
              <a:avLst/>
            </a:prstGeom>
            <a:solidFill>
              <a:srgbClr val="1CABE2">
                <a:alpha val="100000"/>
              </a:srgbClr>
            </a:solidFill>
          </p:spPr>
          <p:txBody>
            <a:bodyPr/>
            <a:lstStyle/>
            <a:p/>
          </p:txBody>
        </p:sp>
        <p:sp>
          <p:nvSpPr>
            <p:cNvPr id="31" name="rc31"/>
            <p:cNvSpPr/>
            <p:nvPr/>
          </p:nvSpPr>
          <p:spPr>
            <a:xfrm>
              <a:off x="4265626" y="4638351"/>
              <a:ext cx="416196" cy="371165"/>
            </a:xfrm>
            <a:prstGeom prst="rect">
              <a:avLst/>
            </a:prstGeom>
            <a:solidFill>
              <a:srgbClr val="1CABE2">
                <a:alpha val="100000"/>
              </a:srgbClr>
            </a:solidFill>
          </p:spPr>
          <p:txBody>
            <a:bodyPr/>
            <a:lstStyle/>
            <a:p/>
          </p:txBody>
        </p:sp>
        <p:sp>
          <p:nvSpPr>
            <p:cNvPr id="32" name="rc32"/>
            <p:cNvSpPr/>
            <p:nvPr/>
          </p:nvSpPr>
          <p:spPr>
            <a:xfrm>
              <a:off x="4728067" y="4932127"/>
              <a:ext cx="416196" cy="77390"/>
            </a:xfrm>
            <a:prstGeom prst="rect">
              <a:avLst/>
            </a:prstGeom>
            <a:solidFill>
              <a:srgbClr val="1CABE2">
                <a:alpha val="100000"/>
              </a:srgbClr>
            </a:solidFill>
          </p:spPr>
          <p:txBody>
            <a:bodyPr/>
            <a:lstStyle/>
            <a:p/>
          </p:txBody>
        </p:sp>
        <p:sp>
          <p:nvSpPr>
            <p:cNvPr id="33" name="rc33"/>
            <p:cNvSpPr/>
            <p:nvPr/>
          </p:nvSpPr>
          <p:spPr>
            <a:xfrm>
              <a:off x="5190508" y="5002972"/>
              <a:ext cx="416196" cy="6545"/>
            </a:xfrm>
            <a:prstGeom prst="rect">
              <a:avLst/>
            </a:prstGeom>
            <a:solidFill>
              <a:srgbClr val="1CABE2">
                <a:alpha val="100000"/>
              </a:srgbClr>
            </a:solidFill>
          </p:spPr>
          <p:txBody>
            <a:bodyPr/>
            <a:lstStyle/>
            <a:p/>
          </p:txBody>
        </p:sp>
        <p:sp>
          <p:nvSpPr>
            <p:cNvPr id="34" name="rc34"/>
            <p:cNvSpPr/>
            <p:nvPr/>
          </p:nvSpPr>
          <p:spPr>
            <a:xfrm>
              <a:off x="5652949" y="4993218"/>
              <a:ext cx="416196" cy="16299"/>
            </a:xfrm>
            <a:prstGeom prst="rect">
              <a:avLst/>
            </a:prstGeom>
            <a:solidFill>
              <a:srgbClr val="1CABE2">
                <a:alpha val="100000"/>
              </a:srgbClr>
            </a:solidFill>
          </p:spPr>
          <p:txBody>
            <a:bodyPr/>
            <a:lstStyle/>
            <a:p/>
          </p:txBody>
        </p:sp>
        <p:sp>
          <p:nvSpPr>
            <p:cNvPr id="35" name="rc35"/>
            <p:cNvSpPr/>
            <p:nvPr/>
          </p:nvSpPr>
          <p:spPr>
            <a:xfrm>
              <a:off x="6115389" y="4367292"/>
              <a:ext cx="416196" cy="642224"/>
            </a:xfrm>
            <a:prstGeom prst="rect">
              <a:avLst/>
            </a:prstGeom>
            <a:solidFill>
              <a:srgbClr val="1CABE2">
                <a:alpha val="100000"/>
              </a:srgbClr>
            </a:solidFill>
          </p:spPr>
          <p:txBody>
            <a:bodyPr/>
            <a:lstStyle/>
            <a:p/>
          </p:txBody>
        </p:sp>
        <p:sp>
          <p:nvSpPr>
            <p:cNvPr id="36" name="rc36"/>
            <p:cNvSpPr/>
            <p:nvPr/>
          </p:nvSpPr>
          <p:spPr>
            <a:xfrm>
              <a:off x="6577830" y="4814052"/>
              <a:ext cx="416196" cy="195465"/>
            </a:xfrm>
            <a:prstGeom prst="rect">
              <a:avLst/>
            </a:prstGeom>
            <a:solidFill>
              <a:srgbClr val="1CABE2">
                <a:alpha val="100000"/>
              </a:srgbClr>
            </a:solidFill>
          </p:spPr>
          <p:txBody>
            <a:bodyPr/>
            <a:lstStyle/>
            <a:p/>
          </p:txBody>
        </p:sp>
        <p:sp>
          <p:nvSpPr>
            <p:cNvPr id="37" name="rc37"/>
            <p:cNvSpPr/>
            <p:nvPr/>
          </p:nvSpPr>
          <p:spPr>
            <a:xfrm>
              <a:off x="7040271" y="4981410"/>
              <a:ext cx="416196" cy="28106"/>
            </a:xfrm>
            <a:prstGeom prst="rect">
              <a:avLst/>
            </a:prstGeom>
            <a:solidFill>
              <a:srgbClr val="1CABE2">
                <a:alpha val="100000"/>
              </a:srgbClr>
            </a:solidFill>
          </p:spPr>
          <p:txBody>
            <a:bodyPr/>
            <a:lstStyle/>
            <a:p/>
          </p:txBody>
        </p:sp>
        <p:sp>
          <p:nvSpPr>
            <p:cNvPr id="38" name="pl38"/>
            <p:cNvSpPr/>
            <p:nvPr/>
          </p:nvSpPr>
          <p:spPr>
            <a:xfrm>
              <a:off x="1236639" y="1900767"/>
              <a:ext cx="6011730" cy="190331"/>
            </a:xfrm>
            <a:custGeom>
              <a:avLst/>
              <a:pathLst>
                <a:path w="6011730" h="190331">
                  <a:moveTo>
                    <a:pt x="0" y="63443"/>
                  </a:moveTo>
                  <a:lnTo>
                    <a:pt x="462440" y="0"/>
                  </a:lnTo>
                  <a:lnTo>
                    <a:pt x="924881" y="126887"/>
                  </a:lnTo>
                  <a:lnTo>
                    <a:pt x="1387322" y="31721"/>
                  </a:lnTo>
                  <a:lnTo>
                    <a:pt x="1849763" y="0"/>
                  </a:lnTo>
                  <a:lnTo>
                    <a:pt x="2312204" y="63443"/>
                  </a:lnTo>
                  <a:lnTo>
                    <a:pt x="2774644" y="63443"/>
                  </a:lnTo>
                  <a:lnTo>
                    <a:pt x="3237085" y="31721"/>
                  </a:lnTo>
                  <a:lnTo>
                    <a:pt x="3699526" y="95165"/>
                  </a:lnTo>
                  <a:lnTo>
                    <a:pt x="4161967" y="63443"/>
                  </a:lnTo>
                  <a:lnTo>
                    <a:pt x="4624408" y="95165"/>
                  </a:lnTo>
                  <a:lnTo>
                    <a:pt x="5086848" y="95165"/>
                  </a:lnTo>
                  <a:lnTo>
                    <a:pt x="5549289" y="126887"/>
                  </a:lnTo>
                  <a:lnTo>
                    <a:pt x="6011730" y="190331"/>
                  </a:lnTo>
                </a:path>
              </a:pathLst>
            </a:custGeom>
            <a:ln w="27101" cap="flat">
              <a:solidFill>
                <a:srgbClr val="00833D">
                  <a:alpha val="100000"/>
                </a:srgbClr>
              </a:solidFill>
              <a:prstDash val="solid"/>
              <a:round/>
            </a:ln>
          </p:spPr>
          <p:txBody>
            <a:bodyPr/>
            <a:lstStyle/>
            <a:p/>
          </p:txBody>
        </p:sp>
        <p:sp>
          <p:nvSpPr>
            <p:cNvPr id="39" name="pl39"/>
            <p:cNvSpPr/>
            <p:nvPr/>
          </p:nvSpPr>
          <p:spPr>
            <a:xfrm>
              <a:off x="1236639" y="1900767"/>
              <a:ext cx="6011730" cy="412385"/>
            </a:xfrm>
            <a:custGeom>
              <a:avLst/>
              <a:pathLst>
                <a:path w="6011730" h="412385">
                  <a:moveTo>
                    <a:pt x="0" y="412385"/>
                  </a:moveTo>
                  <a:lnTo>
                    <a:pt x="462440" y="0"/>
                  </a:lnTo>
                  <a:lnTo>
                    <a:pt x="924881" y="317219"/>
                  </a:lnTo>
                  <a:lnTo>
                    <a:pt x="1387322" y="380663"/>
                  </a:lnTo>
                  <a:lnTo>
                    <a:pt x="1849763" y="412385"/>
                  </a:lnTo>
                  <a:lnTo>
                    <a:pt x="2312204" y="380663"/>
                  </a:lnTo>
                  <a:lnTo>
                    <a:pt x="2774644" y="348941"/>
                  </a:lnTo>
                  <a:lnTo>
                    <a:pt x="3237085" y="317219"/>
                  </a:lnTo>
                  <a:lnTo>
                    <a:pt x="3699526" y="158609"/>
                  </a:lnTo>
                  <a:lnTo>
                    <a:pt x="4161967" y="158609"/>
                  </a:lnTo>
                  <a:lnTo>
                    <a:pt x="4624408" y="126887"/>
                  </a:lnTo>
                  <a:lnTo>
                    <a:pt x="5086848" y="126887"/>
                  </a:lnTo>
                  <a:lnTo>
                    <a:pt x="5549289" y="126887"/>
                  </a:lnTo>
                  <a:lnTo>
                    <a:pt x="6011730" y="222053"/>
                  </a:lnTo>
                </a:path>
              </a:pathLst>
            </a:custGeom>
            <a:ln w="27101" cap="flat">
              <a:solidFill>
                <a:srgbClr val="002759">
                  <a:alpha val="100000"/>
                </a:srgbClr>
              </a:solidFill>
              <a:prstDash val="solid"/>
              <a:round/>
            </a:ln>
          </p:spPr>
          <p:txBody>
            <a:bodyPr/>
            <a:lstStyle/>
            <a:p/>
          </p:txBody>
        </p:sp>
        <p:sp>
          <p:nvSpPr>
            <p:cNvPr id="40" name="pt40"/>
            <p:cNvSpPr/>
            <p:nvPr/>
          </p:nvSpPr>
          <p:spPr>
            <a:xfrm>
              <a:off x="1205038"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67479"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129919"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592360"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054801"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517242"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79683"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42123"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04564"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367005"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829446"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91887"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54327"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216768"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205038" y="228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667479"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29919" y="21863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592360"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54801" y="228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517242"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79683" y="22181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42123" y="21863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04564"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67005"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29446"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91887"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54327"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16768"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37161" y="483482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349</a:t>
              </a:r>
            </a:p>
          </p:txBody>
        </p:sp>
        <p:sp>
          <p:nvSpPr>
            <p:cNvPr id="69" name="tx69"/>
            <p:cNvSpPr/>
            <p:nvPr/>
          </p:nvSpPr>
          <p:spPr>
            <a:xfrm>
              <a:off x="1549877"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7,415</a:t>
              </a:r>
            </a:p>
          </p:txBody>
        </p:sp>
        <p:sp>
          <p:nvSpPr>
            <p:cNvPr id="70" name="tx70"/>
            <p:cNvSpPr/>
            <p:nvPr/>
          </p:nvSpPr>
          <p:spPr>
            <a:xfrm>
              <a:off x="2062043" y="480626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572</a:t>
              </a:r>
            </a:p>
          </p:txBody>
        </p:sp>
        <p:sp>
          <p:nvSpPr>
            <p:cNvPr id="71" name="tx71"/>
            <p:cNvSpPr/>
            <p:nvPr/>
          </p:nvSpPr>
          <p:spPr>
            <a:xfrm>
              <a:off x="2524483" y="483572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342</a:t>
              </a:r>
            </a:p>
          </p:txBody>
        </p:sp>
        <p:sp>
          <p:nvSpPr>
            <p:cNvPr id="72" name="tx72"/>
            <p:cNvSpPr/>
            <p:nvPr/>
          </p:nvSpPr>
          <p:spPr>
            <a:xfrm>
              <a:off x="3053243" y="487851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3" name="tx73"/>
            <p:cNvSpPr/>
            <p:nvPr/>
          </p:nvSpPr>
          <p:spPr>
            <a:xfrm>
              <a:off x="3482524" y="487069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a:t>
              </a:r>
            </a:p>
          </p:txBody>
        </p:sp>
        <p:sp>
          <p:nvSpPr>
            <p:cNvPr id="74" name="tx74"/>
            <p:cNvSpPr/>
            <p:nvPr/>
          </p:nvSpPr>
          <p:spPr>
            <a:xfrm>
              <a:off x="3911806" y="478778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716</a:t>
              </a:r>
            </a:p>
          </p:txBody>
        </p:sp>
        <p:sp>
          <p:nvSpPr>
            <p:cNvPr id="75" name="tx75"/>
            <p:cNvSpPr/>
            <p:nvPr/>
          </p:nvSpPr>
          <p:spPr>
            <a:xfrm>
              <a:off x="4324522" y="449307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2,892</a:t>
              </a:r>
            </a:p>
          </p:txBody>
        </p:sp>
        <p:sp>
          <p:nvSpPr>
            <p:cNvPr id="76" name="tx76"/>
            <p:cNvSpPr/>
            <p:nvPr/>
          </p:nvSpPr>
          <p:spPr>
            <a:xfrm>
              <a:off x="4836687" y="480222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603</a:t>
              </a:r>
            </a:p>
          </p:txBody>
        </p:sp>
        <p:sp>
          <p:nvSpPr>
            <p:cNvPr id="77" name="tx77"/>
            <p:cNvSpPr/>
            <p:nvPr/>
          </p:nvSpPr>
          <p:spPr>
            <a:xfrm>
              <a:off x="5332288" y="487312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78" name="tx78"/>
            <p:cNvSpPr/>
            <p:nvPr/>
          </p:nvSpPr>
          <p:spPr>
            <a:xfrm>
              <a:off x="5761569" y="486483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a:t>
              </a:r>
            </a:p>
          </p:txBody>
        </p:sp>
        <p:sp>
          <p:nvSpPr>
            <p:cNvPr id="79" name="tx79"/>
            <p:cNvSpPr/>
            <p:nvPr/>
          </p:nvSpPr>
          <p:spPr>
            <a:xfrm>
              <a:off x="6174285" y="422202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5,004</a:t>
              </a:r>
            </a:p>
          </p:txBody>
        </p:sp>
        <p:sp>
          <p:nvSpPr>
            <p:cNvPr id="80" name="tx80"/>
            <p:cNvSpPr/>
            <p:nvPr/>
          </p:nvSpPr>
          <p:spPr>
            <a:xfrm>
              <a:off x="6636726" y="466877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1,523</a:t>
              </a:r>
            </a:p>
          </p:txBody>
        </p:sp>
        <p:sp>
          <p:nvSpPr>
            <p:cNvPr id="81" name="tx81"/>
            <p:cNvSpPr/>
            <p:nvPr/>
          </p:nvSpPr>
          <p:spPr>
            <a:xfrm>
              <a:off x="7148891" y="485156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219</a:t>
              </a:r>
            </a:p>
          </p:txBody>
        </p:sp>
        <p:sp>
          <p:nvSpPr>
            <p:cNvPr id="82" name="pl82"/>
            <p:cNvSpPr/>
            <p:nvPr/>
          </p:nvSpPr>
          <p:spPr>
            <a:xfrm>
              <a:off x="7266323" y="1983965"/>
              <a:ext cx="595980" cy="103999"/>
            </a:xfrm>
            <a:custGeom>
              <a:avLst/>
              <a:pathLst>
                <a:path w="595980" h="103999">
                  <a:moveTo>
                    <a:pt x="595980" y="0"/>
                  </a:moveTo>
                  <a:lnTo>
                    <a:pt x="0" y="103999"/>
                  </a:lnTo>
                </a:path>
              </a:pathLst>
            </a:custGeom>
          </p:spPr>
          <p:txBody>
            <a:bodyPr/>
            <a:lstStyle/>
            <a:p/>
          </p:txBody>
        </p:sp>
        <p:sp>
          <p:nvSpPr>
            <p:cNvPr id="83" name="pl83"/>
            <p:cNvSpPr/>
            <p:nvPr/>
          </p:nvSpPr>
          <p:spPr>
            <a:xfrm>
              <a:off x="7266139" y="2126175"/>
              <a:ext cx="596164" cy="112560"/>
            </a:xfrm>
            <a:custGeom>
              <a:avLst/>
              <a:pathLst>
                <a:path w="596164" h="112560">
                  <a:moveTo>
                    <a:pt x="596164" y="112560"/>
                  </a:moveTo>
                  <a:lnTo>
                    <a:pt x="0" y="0"/>
                  </a:lnTo>
                </a:path>
              </a:pathLst>
            </a:custGeom>
          </p:spPr>
          <p:txBody>
            <a:bodyPr/>
            <a:lstStyle/>
            <a:p/>
          </p:txBody>
        </p:sp>
        <p:sp>
          <p:nvSpPr>
            <p:cNvPr id="84" name="pg84"/>
            <p:cNvSpPr/>
            <p:nvPr/>
          </p:nvSpPr>
          <p:spPr>
            <a:xfrm>
              <a:off x="7793724" y="188974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193086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92%</a:t>
              </a:r>
            </a:p>
          </p:txBody>
        </p:sp>
        <p:sp>
          <p:nvSpPr>
            <p:cNvPr id="86" name="pg86"/>
            <p:cNvSpPr/>
            <p:nvPr/>
          </p:nvSpPr>
          <p:spPr>
            <a:xfrm>
              <a:off x="7793724" y="215683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19795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91%</a:t>
              </a:r>
            </a:p>
          </p:txBody>
        </p:sp>
        <p:sp>
          <p:nvSpPr>
            <p:cNvPr id="88" name="rc88"/>
            <p:cNvSpPr/>
            <p:nvPr/>
          </p:nvSpPr>
          <p:spPr>
            <a:xfrm>
              <a:off x="959174" y="1578789"/>
              <a:ext cx="7676517" cy="3594096"/>
            </a:xfrm>
            <a:prstGeom prst="rect">
              <a:avLst/>
            </a:prstGeom>
            <a:ln w="13550" cap="rnd">
              <a:solidFill>
                <a:srgbClr val="BEBEBE">
                  <a:alpha val="100000"/>
                </a:srgbClr>
              </a:solidFill>
              <a:prstDash val="solid"/>
              <a:round/>
            </a:ln>
          </p:spPr>
          <p:txBody>
            <a:bodyPr/>
            <a:lstStyle/>
            <a:p/>
          </p:txBody>
        </p:sp>
        <p:sp>
          <p:nvSpPr>
            <p:cNvPr id="89" name="tx89"/>
            <p:cNvSpPr/>
            <p:nvPr/>
          </p:nvSpPr>
          <p:spPr>
            <a:xfrm>
              <a:off x="825913"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08103" y="366228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1" name="tx91"/>
            <p:cNvSpPr/>
            <p:nvPr/>
          </p:nvSpPr>
          <p:spPr>
            <a:xfrm>
              <a:off x="508103" y="237886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2" name="tx92"/>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944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556825"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01929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4817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94417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40661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86906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3315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79394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2563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71882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181233"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64370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10614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664595" y="5900002"/>
              <a:ext cx="201456" cy="201456"/>
            </a:xfrm>
            <a:prstGeom prst="rect">
              <a:avLst/>
            </a:prstGeom>
            <a:solidFill>
              <a:srgbClr val="1CABE2">
                <a:alpha val="100000"/>
              </a:srgbClr>
            </a:solidFill>
          </p:spPr>
          <p:txBody>
            <a:bodyPr/>
            <a:lstStyle/>
            <a:p/>
          </p:txBody>
        </p:sp>
        <p:sp>
          <p:nvSpPr>
            <p:cNvPr id="126" name="tx126"/>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2090957" y="1334104"/>
              <a:ext cx="54129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Turkiye,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219 confirmed measles cases in Turkiye. In the same year, MCV1 coverage was 92% and MCV2 coverage was 91%.
The number of cases in 2025 was 86% lower than in 2024 (n=1,523).
The highest number of measles cases was reported in 2013 (n=7,415). In this year, MCV1 coverage was 98%.
Turkiye reported measles vaccine stockouts in 2003.</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Turkiye saw a decrease in measles cases compared with 2024, while MCV1 coverage was 92% and MCV2 coverage was 91%.</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191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152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113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3171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113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1909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992888"/>
              <a:ext cx="3520101" cy="1324306"/>
            </a:xfrm>
            <a:custGeom>
              <a:avLst/>
              <a:pathLst>
                <a:path w="3520101" h="1324306">
                  <a:moveTo>
                    <a:pt x="0" y="361174"/>
                  </a:moveTo>
                  <a:lnTo>
                    <a:pt x="140804" y="481566"/>
                  </a:lnTo>
                  <a:lnTo>
                    <a:pt x="281608" y="722349"/>
                  </a:lnTo>
                  <a:lnTo>
                    <a:pt x="422412" y="0"/>
                  </a:lnTo>
                  <a:lnTo>
                    <a:pt x="563216" y="1203915"/>
                  </a:lnTo>
                  <a:lnTo>
                    <a:pt x="704020" y="1083523"/>
                  </a:lnTo>
                  <a:lnTo>
                    <a:pt x="844824" y="1083523"/>
                  </a:lnTo>
                  <a:lnTo>
                    <a:pt x="985628" y="1083523"/>
                  </a:lnTo>
                  <a:lnTo>
                    <a:pt x="1126432" y="1203915"/>
                  </a:lnTo>
                  <a:lnTo>
                    <a:pt x="1267236" y="1203915"/>
                  </a:lnTo>
                  <a:lnTo>
                    <a:pt x="1408040" y="1203915"/>
                  </a:lnTo>
                  <a:lnTo>
                    <a:pt x="1548844" y="1203915"/>
                  </a:lnTo>
                  <a:lnTo>
                    <a:pt x="1689648" y="1324306"/>
                  </a:lnTo>
                  <a:lnTo>
                    <a:pt x="1830452" y="1203915"/>
                  </a:lnTo>
                  <a:lnTo>
                    <a:pt x="1971256" y="1203915"/>
                  </a:lnTo>
                  <a:lnTo>
                    <a:pt x="2112061" y="1203915"/>
                  </a:lnTo>
                  <a:lnTo>
                    <a:pt x="2252865" y="1203915"/>
                  </a:lnTo>
                  <a:lnTo>
                    <a:pt x="2393669" y="1083523"/>
                  </a:lnTo>
                  <a:lnTo>
                    <a:pt x="2534473" y="1203915"/>
                  </a:lnTo>
                  <a:lnTo>
                    <a:pt x="2675277" y="1324306"/>
                  </a:lnTo>
                  <a:lnTo>
                    <a:pt x="2816081" y="1324306"/>
                  </a:lnTo>
                  <a:lnTo>
                    <a:pt x="2956885" y="1324306"/>
                  </a:lnTo>
                  <a:lnTo>
                    <a:pt x="3097689" y="1324306"/>
                  </a:lnTo>
                  <a:lnTo>
                    <a:pt x="3238493" y="1324306"/>
                  </a:lnTo>
                  <a:lnTo>
                    <a:pt x="3379297" y="1324306"/>
                  </a:lnTo>
                  <a:lnTo>
                    <a:pt x="3520101" y="1324306"/>
                  </a:lnTo>
                </a:path>
              </a:pathLst>
            </a:custGeom>
            <a:ln w="27101" cap="flat">
              <a:solidFill>
                <a:srgbClr val="0058AB">
                  <a:alpha val="80000"/>
                </a:srgbClr>
              </a:solidFill>
              <a:prstDash val="solid"/>
              <a:round/>
            </a:ln>
          </p:spPr>
          <p:txBody>
            <a:bodyPr/>
            <a:lstStyle/>
            <a:p/>
          </p:txBody>
        </p:sp>
        <p:sp>
          <p:nvSpPr>
            <p:cNvPr id="19" name="pl19"/>
            <p:cNvSpPr/>
            <p:nvPr/>
          </p:nvSpPr>
          <p:spPr>
            <a:xfrm>
              <a:off x="943464" y="2752105"/>
              <a:ext cx="3520101" cy="1083523"/>
            </a:xfrm>
            <a:custGeom>
              <a:avLst/>
              <a:pathLst>
                <a:path w="3520101" h="1083523">
                  <a:moveTo>
                    <a:pt x="0" y="0"/>
                  </a:moveTo>
                  <a:lnTo>
                    <a:pt x="140804" y="120391"/>
                  </a:lnTo>
                  <a:lnTo>
                    <a:pt x="281608" y="0"/>
                  </a:lnTo>
                  <a:lnTo>
                    <a:pt x="422412" y="240783"/>
                  </a:lnTo>
                  <a:lnTo>
                    <a:pt x="563216" y="361174"/>
                  </a:lnTo>
                  <a:lnTo>
                    <a:pt x="704020" y="240783"/>
                  </a:lnTo>
                  <a:lnTo>
                    <a:pt x="844824" y="361174"/>
                  </a:lnTo>
                  <a:lnTo>
                    <a:pt x="985628" y="361174"/>
                  </a:lnTo>
                  <a:lnTo>
                    <a:pt x="1126432" y="601957"/>
                  </a:lnTo>
                  <a:lnTo>
                    <a:pt x="1267236" y="722349"/>
                  </a:lnTo>
                  <a:lnTo>
                    <a:pt x="1408040" y="842740"/>
                  </a:lnTo>
                  <a:lnTo>
                    <a:pt x="1548844" y="842740"/>
                  </a:lnTo>
                  <a:lnTo>
                    <a:pt x="1689648" y="842740"/>
                  </a:lnTo>
                  <a:lnTo>
                    <a:pt x="1830452" y="842740"/>
                  </a:lnTo>
                  <a:lnTo>
                    <a:pt x="1971256" y="963132"/>
                  </a:lnTo>
                  <a:lnTo>
                    <a:pt x="2112061" y="963132"/>
                  </a:lnTo>
                  <a:lnTo>
                    <a:pt x="2252865" y="963132"/>
                  </a:lnTo>
                  <a:lnTo>
                    <a:pt x="2393669" y="963132"/>
                  </a:lnTo>
                  <a:lnTo>
                    <a:pt x="2534473" y="1083523"/>
                  </a:lnTo>
                  <a:lnTo>
                    <a:pt x="2675277" y="1083523"/>
                  </a:lnTo>
                  <a:lnTo>
                    <a:pt x="2816081" y="963132"/>
                  </a:lnTo>
                  <a:lnTo>
                    <a:pt x="2956885" y="842740"/>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20" name="pl20"/>
            <p:cNvSpPr/>
            <p:nvPr/>
          </p:nvSpPr>
          <p:spPr>
            <a:xfrm>
              <a:off x="943464" y="3594846"/>
              <a:ext cx="3520101" cy="601957"/>
            </a:xfrm>
            <a:custGeom>
              <a:avLst/>
              <a:pathLst>
                <a:path w="3520101" h="601957">
                  <a:moveTo>
                    <a:pt x="0" y="240783"/>
                  </a:moveTo>
                  <a:lnTo>
                    <a:pt x="140804" y="361174"/>
                  </a:lnTo>
                  <a:lnTo>
                    <a:pt x="281608" y="361174"/>
                  </a:lnTo>
                  <a:lnTo>
                    <a:pt x="422412" y="0"/>
                  </a:lnTo>
                  <a:lnTo>
                    <a:pt x="563216" y="481566"/>
                  </a:lnTo>
                  <a:lnTo>
                    <a:pt x="704020" y="481566"/>
                  </a:lnTo>
                  <a:lnTo>
                    <a:pt x="844824" y="481566"/>
                  </a:lnTo>
                  <a:lnTo>
                    <a:pt x="985628" y="481566"/>
                  </a:lnTo>
                  <a:lnTo>
                    <a:pt x="1126432" y="481566"/>
                  </a:lnTo>
                  <a:lnTo>
                    <a:pt x="1267236" y="481566"/>
                  </a:lnTo>
                  <a:lnTo>
                    <a:pt x="1408040" y="481566"/>
                  </a:lnTo>
                  <a:lnTo>
                    <a:pt x="1548844" y="481566"/>
                  </a:lnTo>
                  <a:lnTo>
                    <a:pt x="1689648" y="601957"/>
                  </a:lnTo>
                  <a:lnTo>
                    <a:pt x="1830452" y="481566"/>
                  </a:lnTo>
                  <a:lnTo>
                    <a:pt x="1971256" y="0"/>
                  </a:lnTo>
                  <a:lnTo>
                    <a:pt x="2112061" y="120391"/>
                  </a:lnTo>
                  <a:lnTo>
                    <a:pt x="2252865" y="120391"/>
                  </a:lnTo>
                  <a:lnTo>
                    <a:pt x="2393669" y="240783"/>
                  </a:lnTo>
                  <a:lnTo>
                    <a:pt x="2534473" y="240783"/>
                  </a:lnTo>
                  <a:lnTo>
                    <a:pt x="2675277" y="481566"/>
                  </a:lnTo>
                  <a:lnTo>
                    <a:pt x="2816081" y="240783"/>
                  </a:lnTo>
                  <a:lnTo>
                    <a:pt x="2956885" y="240783"/>
                  </a:lnTo>
                  <a:lnTo>
                    <a:pt x="3097689" y="361174"/>
                  </a:lnTo>
                  <a:lnTo>
                    <a:pt x="3238493" y="240783"/>
                  </a:lnTo>
                  <a:lnTo>
                    <a:pt x="3379297" y="240783"/>
                  </a:lnTo>
                  <a:lnTo>
                    <a:pt x="3520101" y="240783"/>
                  </a:lnTo>
                </a:path>
              </a:pathLst>
            </a:custGeom>
            <a:ln w="27101" cap="flat">
              <a:solidFill>
                <a:srgbClr val="00833D">
                  <a:alpha val="80000"/>
                </a:srgbClr>
              </a:solidFill>
              <a:prstDash val="solid"/>
              <a:round/>
            </a:ln>
          </p:spPr>
          <p:txBody>
            <a:bodyPr/>
            <a:lstStyle/>
            <a:p/>
          </p:txBody>
        </p:sp>
        <p:sp>
          <p:nvSpPr>
            <p:cNvPr id="21" name="pl21"/>
            <p:cNvSpPr/>
            <p:nvPr/>
          </p:nvSpPr>
          <p:spPr>
            <a:xfrm>
              <a:off x="943464" y="2992888"/>
              <a:ext cx="3520101" cy="1324306"/>
            </a:xfrm>
            <a:custGeom>
              <a:avLst/>
              <a:pathLst>
                <a:path w="3520101" h="1324306">
                  <a:moveTo>
                    <a:pt x="0" y="361174"/>
                  </a:moveTo>
                  <a:lnTo>
                    <a:pt x="140804" y="481566"/>
                  </a:lnTo>
                  <a:lnTo>
                    <a:pt x="281608" y="722349"/>
                  </a:lnTo>
                  <a:lnTo>
                    <a:pt x="422412" y="0"/>
                  </a:lnTo>
                  <a:lnTo>
                    <a:pt x="563216" y="1203915"/>
                  </a:lnTo>
                  <a:lnTo>
                    <a:pt x="704020" y="1083523"/>
                  </a:lnTo>
                  <a:lnTo>
                    <a:pt x="844824" y="1083523"/>
                  </a:lnTo>
                  <a:lnTo>
                    <a:pt x="985628" y="1083523"/>
                  </a:lnTo>
                  <a:lnTo>
                    <a:pt x="1126432" y="1203915"/>
                  </a:lnTo>
                  <a:lnTo>
                    <a:pt x="1267236" y="1203915"/>
                  </a:lnTo>
                  <a:lnTo>
                    <a:pt x="1408040" y="1203915"/>
                  </a:lnTo>
                  <a:lnTo>
                    <a:pt x="1548844" y="1203915"/>
                  </a:lnTo>
                  <a:lnTo>
                    <a:pt x="1689648" y="1324306"/>
                  </a:lnTo>
                  <a:lnTo>
                    <a:pt x="1830452" y="1203915"/>
                  </a:lnTo>
                  <a:lnTo>
                    <a:pt x="1971256" y="1203915"/>
                  </a:lnTo>
                  <a:lnTo>
                    <a:pt x="2112061" y="1203915"/>
                  </a:lnTo>
                  <a:lnTo>
                    <a:pt x="2252865" y="1203915"/>
                  </a:lnTo>
                  <a:lnTo>
                    <a:pt x="2393669" y="1083523"/>
                  </a:lnTo>
                  <a:lnTo>
                    <a:pt x="2534473" y="1203915"/>
                  </a:lnTo>
                  <a:lnTo>
                    <a:pt x="2675277" y="1324306"/>
                  </a:lnTo>
                  <a:lnTo>
                    <a:pt x="2816081" y="1324306"/>
                  </a:lnTo>
                  <a:lnTo>
                    <a:pt x="2956885" y="1324306"/>
                  </a:lnTo>
                  <a:lnTo>
                    <a:pt x="3097689" y="1324306"/>
                  </a:lnTo>
                  <a:lnTo>
                    <a:pt x="3238493" y="1324306"/>
                  </a:lnTo>
                  <a:lnTo>
                    <a:pt x="3379297" y="1324306"/>
                  </a:lnTo>
                  <a:lnTo>
                    <a:pt x="3520101" y="1324306"/>
                  </a:lnTo>
                </a:path>
              </a:pathLst>
            </a:custGeom>
            <a:ln w="43362" cap="flat">
              <a:solidFill>
                <a:srgbClr val="000000">
                  <a:alpha val="100000"/>
                </a:srgbClr>
              </a:solidFill>
              <a:prstDash val="solid"/>
              <a:round/>
            </a:ln>
          </p:spPr>
          <p:txBody>
            <a:bodyPr/>
            <a:lstStyle/>
            <a:p/>
          </p:txBody>
        </p:sp>
        <p:sp>
          <p:nvSpPr>
            <p:cNvPr id="22" name="pl22"/>
            <p:cNvSpPr/>
            <p:nvPr/>
          </p:nvSpPr>
          <p:spPr>
            <a:xfrm>
              <a:off x="943464" y="2992888"/>
              <a:ext cx="3520101" cy="1324306"/>
            </a:xfrm>
            <a:custGeom>
              <a:avLst/>
              <a:pathLst>
                <a:path w="3520101" h="1324306">
                  <a:moveTo>
                    <a:pt x="0" y="361174"/>
                  </a:moveTo>
                  <a:lnTo>
                    <a:pt x="140804" y="481566"/>
                  </a:lnTo>
                  <a:lnTo>
                    <a:pt x="281608" y="722349"/>
                  </a:lnTo>
                  <a:lnTo>
                    <a:pt x="422412" y="0"/>
                  </a:lnTo>
                  <a:lnTo>
                    <a:pt x="563216" y="1203915"/>
                  </a:lnTo>
                  <a:lnTo>
                    <a:pt x="704020" y="1083523"/>
                  </a:lnTo>
                  <a:lnTo>
                    <a:pt x="844824" y="1083523"/>
                  </a:lnTo>
                  <a:lnTo>
                    <a:pt x="985628" y="1083523"/>
                  </a:lnTo>
                  <a:lnTo>
                    <a:pt x="1126432" y="1203915"/>
                  </a:lnTo>
                  <a:lnTo>
                    <a:pt x="1267236" y="1203915"/>
                  </a:lnTo>
                  <a:lnTo>
                    <a:pt x="1408040" y="1203915"/>
                  </a:lnTo>
                  <a:lnTo>
                    <a:pt x="1548844" y="1203915"/>
                  </a:lnTo>
                  <a:lnTo>
                    <a:pt x="1689648" y="1324306"/>
                  </a:lnTo>
                  <a:lnTo>
                    <a:pt x="1830452" y="1203915"/>
                  </a:lnTo>
                  <a:lnTo>
                    <a:pt x="1971256" y="1203915"/>
                  </a:lnTo>
                  <a:lnTo>
                    <a:pt x="2112061" y="1203915"/>
                  </a:lnTo>
                  <a:lnTo>
                    <a:pt x="2252865" y="1203915"/>
                  </a:lnTo>
                  <a:lnTo>
                    <a:pt x="2393669" y="1083523"/>
                  </a:lnTo>
                  <a:lnTo>
                    <a:pt x="2534473" y="1203915"/>
                  </a:lnTo>
                  <a:lnTo>
                    <a:pt x="2675277" y="1324306"/>
                  </a:lnTo>
                  <a:lnTo>
                    <a:pt x="2816081" y="1324306"/>
                  </a:lnTo>
                  <a:lnTo>
                    <a:pt x="2956885" y="1324306"/>
                  </a:lnTo>
                  <a:lnTo>
                    <a:pt x="3097689" y="1324306"/>
                  </a:lnTo>
                  <a:lnTo>
                    <a:pt x="3238493" y="1324306"/>
                  </a:lnTo>
                  <a:lnTo>
                    <a:pt x="3379297" y="1324306"/>
                  </a:lnTo>
                  <a:lnTo>
                    <a:pt x="3520101" y="1324306"/>
                  </a:lnTo>
                </a:path>
              </a:pathLst>
            </a:custGeom>
            <a:ln w="27101" cap="flat">
              <a:solidFill>
                <a:srgbClr val="0058AB">
                  <a:alpha val="100000"/>
                </a:srgbClr>
              </a:solidFill>
              <a:prstDash val="solid"/>
              <a:round/>
            </a:ln>
          </p:spPr>
          <p:txBody>
            <a:bodyPr/>
            <a:lstStyle/>
            <a:p/>
          </p:txBody>
        </p:sp>
        <p:sp>
          <p:nvSpPr>
            <p:cNvPr id="23" name="pl23"/>
            <p:cNvSpPr/>
            <p:nvPr/>
          </p:nvSpPr>
          <p:spPr>
            <a:xfrm>
              <a:off x="767459" y="431719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299288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29263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29551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3" name="pg33"/>
            <p:cNvSpPr/>
            <p:nvPr/>
          </p:nvSpPr>
          <p:spPr>
            <a:xfrm>
              <a:off x="1588995"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5" name="pg35"/>
            <p:cNvSpPr/>
            <p:nvPr/>
          </p:nvSpPr>
          <p:spPr>
            <a:xfrm>
              <a:off x="2293016"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997036"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560252"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64273"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36761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7968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7" name="tx47"/>
            <p:cNvSpPr/>
            <p:nvPr/>
          </p:nvSpPr>
          <p:spPr>
            <a:xfrm>
              <a:off x="641260" y="427455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070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8667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9733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9733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1395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7640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64436" y="6093143"/>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63" name="tx63"/>
            <p:cNvSpPr/>
            <p:nvPr/>
          </p:nvSpPr>
          <p:spPr>
            <a:xfrm>
              <a:off x="268105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43506"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9191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7152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5113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3171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113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1909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594846"/>
              <a:ext cx="3520101" cy="1565090"/>
            </a:xfrm>
            <a:custGeom>
              <a:avLst/>
              <a:pathLst>
                <a:path w="3520101" h="1565090">
                  <a:moveTo>
                    <a:pt x="0" y="120391"/>
                  </a:moveTo>
                  <a:lnTo>
                    <a:pt x="140804" y="240783"/>
                  </a:lnTo>
                  <a:lnTo>
                    <a:pt x="281608" y="842740"/>
                  </a:lnTo>
                  <a:lnTo>
                    <a:pt x="422412" y="601957"/>
                  </a:lnTo>
                  <a:lnTo>
                    <a:pt x="563216" y="0"/>
                  </a:lnTo>
                  <a:lnTo>
                    <a:pt x="704020" y="601957"/>
                  </a:lnTo>
                  <a:lnTo>
                    <a:pt x="844824" y="1565090"/>
                  </a:lnTo>
                  <a:lnTo>
                    <a:pt x="985628" y="481566"/>
                  </a:lnTo>
                  <a:lnTo>
                    <a:pt x="1126432" y="722349"/>
                  </a:lnTo>
                  <a:lnTo>
                    <a:pt x="1267236" y="722349"/>
                  </a:lnTo>
                  <a:lnTo>
                    <a:pt x="1408040" y="601957"/>
                  </a:lnTo>
                  <a:lnTo>
                    <a:pt x="1548844" y="722349"/>
                  </a:lnTo>
                  <a:lnTo>
                    <a:pt x="1689648" y="601957"/>
                  </a:lnTo>
                  <a:lnTo>
                    <a:pt x="1830452" y="601957"/>
                  </a:lnTo>
                  <a:lnTo>
                    <a:pt x="1971256" y="361174"/>
                  </a:lnTo>
                  <a:lnTo>
                    <a:pt x="2112061" y="601957"/>
                  </a:lnTo>
                  <a:lnTo>
                    <a:pt x="2252865" y="601957"/>
                  </a:lnTo>
                  <a:lnTo>
                    <a:pt x="2393669" y="481566"/>
                  </a:lnTo>
                  <a:lnTo>
                    <a:pt x="2534473" y="361174"/>
                  </a:lnTo>
                  <a:lnTo>
                    <a:pt x="2675277" y="481566"/>
                  </a:lnTo>
                  <a:lnTo>
                    <a:pt x="2816081" y="361174"/>
                  </a:lnTo>
                  <a:lnTo>
                    <a:pt x="2956885" y="842740"/>
                  </a:lnTo>
                  <a:lnTo>
                    <a:pt x="3097689" y="240783"/>
                  </a:lnTo>
                  <a:lnTo>
                    <a:pt x="3238493" y="240783"/>
                  </a:lnTo>
                  <a:lnTo>
                    <a:pt x="3379297" y="481566"/>
                  </a:lnTo>
                  <a:lnTo>
                    <a:pt x="3520101" y="481566"/>
                  </a:lnTo>
                </a:path>
              </a:pathLst>
            </a:custGeom>
            <a:ln w="27101" cap="flat">
              <a:solidFill>
                <a:srgbClr val="0058AB">
                  <a:alpha val="80000"/>
                </a:srgbClr>
              </a:solidFill>
              <a:prstDash val="solid"/>
              <a:round/>
            </a:ln>
          </p:spPr>
          <p:txBody>
            <a:bodyPr/>
            <a:lstStyle/>
            <a:p/>
          </p:txBody>
        </p:sp>
        <p:sp>
          <p:nvSpPr>
            <p:cNvPr id="80" name="pl80"/>
            <p:cNvSpPr/>
            <p:nvPr/>
          </p:nvSpPr>
          <p:spPr>
            <a:xfrm>
              <a:off x="5308715" y="2631714"/>
              <a:ext cx="3520101" cy="1083523"/>
            </a:xfrm>
            <a:custGeom>
              <a:avLst/>
              <a:pathLst>
                <a:path w="3520101" h="1083523">
                  <a:moveTo>
                    <a:pt x="0" y="0"/>
                  </a:moveTo>
                  <a:lnTo>
                    <a:pt x="140804" y="120391"/>
                  </a:lnTo>
                  <a:lnTo>
                    <a:pt x="281608" y="120391"/>
                  </a:lnTo>
                  <a:lnTo>
                    <a:pt x="422412" y="240783"/>
                  </a:lnTo>
                  <a:lnTo>
                    <a:pt x="563216" y="361174"/>
                  </a:lnTo>
                  <a:lnTo>
                    <a:pt x="704020" y="361174"/>
                  </a:lnTo>
                  <a:lnTo>
                    <a:pt x="844824" y="481566"/>
                  </a:lnTo>
                  <a:lnTo>
                    <a:pt x="985628" y="601957"/>
                  </a:lnTo>
                  <a:lnTo>
                    <a:pt x="1126432" y="722349"/>
                  </a:lnTo>
                  <a:lnTo>
                    <a:pt x="1267236" y="842740"/>
                  </a:lnTo>
                  <a:lnTo>
                    <a:pt x="1408040" y="963132"/>
                  </a:lnTo>
                  <a:lnTo>
                    <a:pt x="1548844" y="963132"/>
                  </a:lnTo>
                  <a:lnTo>
                    <a:pt x="1689648" y="963132"/>
                  </a:lnTo>
                  <a:lnTo>
                    <a:pt x="1830452" y="963132"/>
                  </a:lnTo>
                  <a:lnTo>
                    <a:pt x="1971256" y="963132"/>
                  </a:lnTo>
                  <a:lnTo>
                    <a:pt x="2112061" y="1083523"/>
                  </a:lnTo>
                  <a:lnTo>
                    <a:pt x="2252865" y="963132"/>
                  </a:lnTo>
                  <a:lnTo>
                    <a:pt x="2393669" y="963132"/>
                  </a:lnTo>
                  <a:lnTo>
                    <a:pt x="2534473" y="1083523"/>
                  </a:lnTo>
                  <a:lnTo>
                    <a:pt x="2675277" y="1083523"/>
                  </a:lnTo>
                  <a:lnTo>
                    <a:pt x="2816081" y="1083523"/>
                  </a:lnTo>
                  <a:lnTo>
                    <a:pt x="2956885" y="963132"/>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81" name="pl81"/>
            <p:cNvSpPr/>
            <p:nvPr/>
          </p:nvSpPr>
          <p:spPr>
            <a:xfrm>
              <a:off x="5308715" y="3835629"/>
              <a:ext cx="3520101" cy="601957"/>
            </a:xfrm>
            <a:custGeom>
              <a:avLst/>
              <a:pathLst>
                <a:path w="3520101" h="601957">
                  <a:moveTo>
                    <a:pt x="0" y="0"/>
                  </a:moveTo>
                  <a:lnTo>
                    <a:pt x="140804" y="120391"/>
                  </a:lnTo>
                  <a:lnTo>
                    <a:pt x="281608" y="240783"/>
                  </a:lnTo>
                  <a:lnTo>
                    <a:pt x="422412" y="361174"/>
                  </a:lnTo>
                  <a:lnTo>
                    <a:pt x="563216" y="240783"/>
                  </a:lnTo>
                  <a:lnTo>
                    <a:pt x="704020" y="240783"/>
                  </a:lnTo>
                  <a:lnTo>
                    <a:pt x="844824" y="481566"/>
                  </a:lnTo>
                  <a:lnTo>
                    <a:pt x="985628" y="361174"/>
                  </a:lnTo>
                  <a:lnTo>
                    <a:pt x="1126432" y="361174"/>
                  </a:lnTo>
                  <a:lnTo>
                    <a:pt x="1267236" y="361174"/>
                  </a:lnTo>
                  <a:lnTo>
                    <a:pt x="1408040" y="361174"/>
                  </a:lnTo>
                  <a:lnTo>
                    <a:pt x="1548844" y="601957"/>
                  </a:lnTo>
                  <a:lnTo>
                    <a:pt x="1689648" y="361174"/>
                  </a:lnTo>
                  <a:lnTo>
                    <a:pt x="1830452" y="361174"/>
                  </a:lnTo>
                  <a:lnTo>
                    <a:pt x="1971256" y="240783"/>
                  </a:lnTo>
                  <a:lnTo>
                    <a:pt x="2112061" y="240783"/>
                  </a:lnTo>
                  <a:lnTo>
                    <a:pt x="2252865" y="240783"/>
                  </a:lnTo>
                  <a:lnTo>
                    <a:pt x="2393669" y="481566"/>
                  </a:lnTo>
                  <a:lnTo>
                    <a:pt x="2534473" y="240783"/>
                  </a:lnTo>
                  <a:lnTo>
                    <a:pt x="2675277" y="361174"/>
                  </a:lnTo>
                  <a:lnTo>
                    <a:pt x="2816081" y="120391"/>
                  </a:lnTo>
                  <a:lnTo>
                    <a:pt x="2956885" y="240783"/>
                  </a:lnTo>
                  <a:lnTo>
                    <a:pt x="3097689" y="120391"/>
                  </a:lnTo>
                  <a:lnTo>
                    <a:pt x="3238493" y="120391"/>
                  </a:lnTo>
                  <a:lnTo>
                    <a:pt x="3379297" y="361174"/>
                  </a:lnTo>
                  <a:lnTo>
                    <a:pt x="3520101" y="120391"/>
                  </a:lnTo>
                </a:path>
              </a:pathLst>
            </a:custGeom>
            <a:ln w="27101" cap="flat">
              <a:solidFill>
                <a:srgbClr val="00833D">
                  <a:alpha val="80000"/>
                </a:srgbClr>
              </a:solidFill>
              <a:prstDash val="solid"/>
              <a:round/>
            </a:ln>
          </p:spPr>
          <p:txBody>
            <a:bodyPr/>
            <a:lstStyle/>
            <a:p/>
          </p:txBody>
        </p:sp>
        <p:sp>
          <p:nvSpPr>
            <p:cNvPr id="82" name="pl82"/>
            <p:cNvSpPr/>
            <p:nvPr/>
          </p:nvSpPr>
          <p:spPr>
            <a:xfrm>
              <a:off x="5308715" y="3594846"/>
              <a:ext cx="3520101" cy="1565090"/>
            </a:xfrm>
            <a:custGeom>
              <a:avLst/>
              <a:pathLst>
                <a:path w="3520101" h="1565090">
                  <a:moveTo>
                    <a:pt x="0" y="120391"/>
                  </a:moveTo>
                  <a:lnTo>
                    <a:pt x="140804" y="240783"/>
                  </a:lnTo>
                  <a:lnTo>
                    <a:pt x="281608" y="842740"/>
                  </a:lnTo>
                  <a:lnTo>
                    <a:pt x="422412" y="601957"/>
                  </a:lnTo>
                  <a:lnTo>
                    <a:pt x="563216" y="0"/>
                  </a:lnTo>
                  <a:lnTo>
                    <a:pt x="704020" y="601957"/>
                  </a:lnTo>
                  <a:lnTo>
                    <a:pt x="844824" y="1565090"/>
                  </a:lnTo>
                  <a:lnTo>
                    <a:pt x="985628" y="481566"/>
                  </a:lnTo>
                  <a:lnTo>
                    <a:pt x="1126432" y="722349"/>
                  </a:lnTo>
                  <a:lnTo>
                    <a:pt x="1267236" y="722349"/>
                  </a:lnTo>
                  <a:lnTo>
                    <a:pt x="1408040" y="601957"/>
                  </a:lnTo>
                  <a:lnTo>
                    <a:pt x="1548844" y="722349"/>
                  </a:lnTo>
                  <a:lnTo>
                    <a:pt x="1689648" y="601957"/>
                  </a:lnTo>
                  <a:lnTo>
                    <a:pt x="1830452" y="601957"/>
                  </a:lnTo>
                  <a:lnTo>
                    <a:pt x="1971256" y="361174"/>
                  </a:lnTo>
                  <a:lnTo>
                    <a:pt x="2112061" y="601957"/>
                  </a:lnTo>
                  <a:lnTo>
                    <a:pt x="2252865" y="601957"/>
                  </a:lnTo>
                  <a:lnTo>
                    <a:pt x="2393669" y="481566"/>
                  </a:lnTo>
                  <a:lnTo>
                    <a:pt x="2534473" y="361174"/>
                  </a:lnTo>
                  <a:lnTo>
                    <a:pt x="2675277" y="481566"/>
                  </a:lnTo>
                  <a:lnTo>
                    <a:pt x="2816081" y="361174"/>
                  </a:lnTo>
                  <a:lnTo>
                    <a:pt x="2956885" y="842740"/>
                  </a:lnTo>
                  <a:lnTo>
                    <a:pt x="3097689" y="240783"/>
                  </a:lnTo>
                  <a:lnTo>
                    <a:pt x="3238493" y="240783"/>
                  </a:lnTo>
                  <a:lnTo>
                    <a:pt x="3379297" y="481566"/>
                  </a:lnTo>
                  <a:lnTo>
                    <a:pt x="3520101" y="481566"/>
                  </a:lnTo>
                </a:path>
              </a:pathLst>
            </a:custGeom>
            <a:ln w="43362" cap="flat">
              <a:solidFill>
                <a:srgbClr val="000000">
                  <a:alpha val="100000"/>
                </a:srgbClr>
              </a:solidFill>
              <a:prstDash val="solid"/>
              <a:round/>
            </a:ln>
          </p:spPr>
          <p:txBody>
            <a:bodyPr/>
            <a:lstStyle/>
            <a:p/>
          </p:txBody>
        </p:sp>
        <p:sp>
          <p:nvSpPr>
            <p:cNvPr id="83" name="pl83"/>
            <p:cNvSpPr/>
            <p:nvPr/>
          </p:nvSpPr>
          <p:spPr>
            <a:xfrm>
              <a:off x="5308715" y="3594846"/>
              <a:ext cx="3520101" cy="1565090"/>
            </a:xfrm>
            <a:custGeom>
              <a:avLst/>
              <a:pathLst>
                <a:path w="3520101" h="1565090">
                  <a:moveTo>
                    <a:pt x="0" y="120391"/>
                  </a:moveTo>
                  <a:lnTo>
                    <a:pt x="140804" y="240783"/>
                  </a:lnTo>
                  <a:lnTo>
                    <a:pt x="281608" y="842740"/>
                  </a:lnTo>
                  <a:lnTo>
                    <a:pt x="422412" y="601957"/>
                  </a:lnTo>
                  <a:lnTo>
                    <a:pt x="563216" y="0"/>
                  </a:lnTo>
                  <a:lnTo>
                    <a:pt x="704020" y="601957"/>
                  </a:lnTo>
                  <a:lnTo>
                    <a:pt x="844824" y="1565090"/>
                  </a:lnTo>
                  <a:lnTo>
                    <a:pt x="985628" y="481566"/>
                  </a:lnTo>
                  <a:lnTo>
                    <a:pt x="1126432" y="722349"/>
                  </a:lnTo>
                  <a:lnTo>
                    <a:pt x="1267236" y="722349"/>
                  </a:lnTo>
                  <a:lnTo>
                    <a:pt x="1408040" y="601957"/>
                  </a:lnTo>
                  <a:lnTo>
                    <a:pt x="1548844" y="722349"/>
                  </a:lnTo>
                  <a:lnTo>
                    <a:pt x="1689648" y="601957"/>
                  </a:lnTo>
                  <a:lnTo>
                    <a:pt x="1830452" y="601957"/>
                  </a:lnTo>
                  <a:lnTo>
                    <a:pt x="1971256" y="361174"/>
                  </a:lnTo>
                  <a:lnTo>
                    <a:pt x="2112061" y="601957"/>
                  </a:lnTo>
                  <a:lnTo>
                    <a:pt x="2252865" y="601957"/>
                  </a:lnTo>
                  <a:lnTo>
                    <a:pt x="2393669" y="481566"/>
                  </a:lnTo>
                  <a:lnTo>
                    <a:pt x="2534473" y="361174"/>
                  </a:lnTo>
                  <a:lnTo>
                    <a:pt x="2675277" y="481566"/>
                  </a:lnTo>
                  <a:lnTo>
                    <a:pt x="2816081" y="361174"/>
                  </a:lnTo>
                  <a:lnTo>
                    <a:pt x="2956885" y="842740"/>
                  </a:lnTo>
                  <a:lnTo>
                    <a:pt x="3097689" y="240783"/>
                  </a:lnTo>
                  <a:lnTo>
                    <a:pt x="3238493" y="240783"/>
                  </a:lnTo>
                  <a:lnTo>
                    <a:pt x="3379297" y="481566"/>
                  </a:lnTo>
                  <a:lnTo>
                    <a:pt x="3520101" y="481566"/>
                  </a:lnTo>
                </a:path>
              </a:pathLst>
            </a:custGeom>
            <a:ln w="27101" cap="flat">
              <a:solidFill>
                <a:srgbClr val="0058AB">
                  <a:alpha val="100000"/>
                </a:srgbClr>
              </a:solidFill>
              <a:prstDash val="solid"/>
              <a:round/>
            </a:ln>
          </p:spPr>
          <p:txBody>
            <a:bodyPr/>
            <a:lstStyle/>
            <a:p/>
          </p:txBody>
        </p:sp>
        <p:sp>
          <p:nvSpPr>
            <p:cNvPr id="84" name="pl84"/>
            <p:cNvSpPr/>
            <p:nvPr/>
          </p:nvSpPr>
          <p:spPr>
            <a:xfrm>
              <a:off x="5132709" y="431719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354063"/>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2874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31760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4" name="pg94"/>
            <p:cNvSpPr/>
            <p:nvPr/>
          </p:nvSpPr>
          <p:spPr>
            <a:xfrm>
              <a:off x="5954246"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6" name="pg96"/>
            <p:cNvSpPr/>
            <p:nvPr/>
          </p:nvSpPr>
          <p:spPr>
            <a:xfrm>
              <a:off x="6658267"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8" name="pg98"/>
            <p:cNvSpPr/>
            <p:nvPr/>
          </p:nvSpPr>
          <p:spPr>
            <a:xfrm>
              <a:off x="7362287"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7925503"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8629524"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8770328"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tx106"/>
            <p:cNvSpPr/>
            <p:nvPr/>
          </p:nvSpPr>
          <p:spPr>
            <a:xfrm>
              <a:off x="8889106" y="3554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9155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08" name="tx108"/>
            <p:cNvSpPr/>
            <p:nvPr/>
          </p:nvSpPr>
          <p:spPr>
            <a:xfrm>
              <a:off x="5006511" y="427455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070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8667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6258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6258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7920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4165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29687" y="6093143"/>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124" name="tx124"/>
            <p:cNvSpPr/>
            <p:nvPr/>
          </p:nvSpPr>
          <p:spPr>
            <a:xfrm>
              <a:off x="704630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08757"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2%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Turkiye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(2%) in Turkiye, indicating very good ability to deliver the primary series early on, but good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51064"/>
              <a:ext cx="2135265" cy="180734"/>
            </a:xfrm>
            <a:custGeom>
              <a:avLst/>
              <a:pathLst>
                <a:path w="2135265" h="180734">
                  <a:moveTo>
                    <a:pt x="0" y="27805"/>
                  </a:moveTo>
                  <a:lnTo>
                    <a:pt x="85410" y="41708"/>
                  </a:lnTo>
                  <a:lnTo>
                    <a:pt x="170821" y="125124"/>
                  </a:lnTo>
                  <a:lnTo>
                    <a:pt x="256231" y="139026"/>
                  </a:lnTo>
                  <a:lnTo>
                    <a:pt x="341642" y="180734"/>
                  </a:lnTo>
                  <a:lnTo>
                    <a:pt x="427053" y="139026"/>
                  </a:lnTo>
                  <a:lnTo>
                    <a:pt x="512463" y="139026"/>
                  </a:lnTo>
                  <a:lnTo>
                    <a:pt x="597874" y="55610"/>
                  </a:lnTo>
                  <a:lnTo>
                    <a:pt x="683284" y="27805"/>
                  </a:lnTo>
                  <a:lnTo>
                    <a:pt x="768695" y="27805"/>
                  </a:lnTo>
                  <a:lnTo>
                    <a:pt x="854106" y="13902"/>
                  </a:lnTo>
                  <a:lnTo>
                    <a:pt x="939516" y="27805"/>
                  </a:lnTo>
                  <a:lnTo>
                    <a:pt x="1024927" y="27805"/>
                  </a:lnTo>
                  <a:lnTo>
                    <a:pt x="1110337" y="27805"/>
                  </a:lnTo>
                  <a:lnTo>
                    <a:pt x="1195748" y="41708"/>
                  </a:lnTo>
                  <a:lnTo>
                    <a:pt x="1281159" y="27805"/>
                  </a:lnTo>
                  <a:lnTo>
                    <a:pt x="1366569" y="27805"/>
                  </a:lnTo>
                  <a:lnTo>
                    <a:pt x="1451980" y="69513"/>
                  </a:lnTo>
                  <a:lnTo>
                    <a:pt x="1537390" y="27805"/>
                  </a:lnTo>
                  <a:lnTo>
                    <a:pt x="1622801" y="27805"/>
                  </a:lnTo>
                  <a:lnTo>
                    <a:pt x="1708212" y="27805"/>
                  </a:lnTo>
                  <a:lnTo>
                    <a:pt x="1793622" y="41708"/>
                  </a:lnTo>
                  <a:lnTo>
                    <a:pt x="1879033" y="0"/>
                  </a:lnTo>
                  <a:lnTo>
                    <a:pt x="1964443" y="27805"/>
                  </a:lnTo>
                  <a:lnTo>
                    <a:pt x="2049854" y="41708"/>
                  </a:lnTo>
                  <a:lnTo>
                    <a:pt x="2135265" y="69513"/>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223926"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tx52"/>
            <p:cNvSpPr/>
            <p:nvPr/>
          </p:nvSpPr>
          <p:spPr>
            <a:xfrm>
              <a:off x="2624645"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69513"/>
            </a:xfrm>
            <a:custGeom>
              <a:avLst/>
              <a:pathLst>
                <a:path w="854106" h="69513">
                  <a:moveTo>
                    <a:pt x="0" y="13902"/>
                  </a:moveTo>
                  <a:lnTo>
                    <a:pt x="85410" y="0"/>
                  </a:lnTo>
                  <a:lnTo>
                    <a:pt x="170821" y="13902"/>
                  </a:lnTo>
                  <a:lnTo>
                    <a:pt x="256231" y="0"/>
                  </a:lnTo>
                  <a:lnTo>
                    <a:pt x="341642" y="0"/>
                  </a:lnTo>
                  <a:lnTo>
                    <a:pt x="427053" y="13902"/>
                  </a:lnTo>
                  <a:lnTo>
                    <a:pt x="512463" y="55610"/>
                  </a:lnTo>
                  <a:lnTo>
                    <a:pt x="597874" y="0"/>
                  </a:lnTo>
                  <a:lnTo>
                    <a:pt x="683284" y="0"/>
                  </a:lnTo>
                  <a:lnTo>
                    <a:pt x="768695" y="41708"/>
                  </a:lnTo>
                  <a:lnTo>
                    <a:pt x="854106" y="69513"/>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3223926"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7" name="tx87"/>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319761"/>
            </a:xfrm>
            <a:custGeom>
              <a:avLst/>
              <a:pathLst>
                <a:path w="2135265" h="319761">
                  <a:moveTo>
                    <a:pt x="0" y="97318"/>
                  </a:moveTo>
                  <a:lnTo>
                    <a:pt x="85410" y="55610"/>
                  </a:lnTo>
                  <a:lnTo>
                    <a:pt x="170821" y="236345"/>
                  </a:lnTo>
                  <a:lnTo>
                    <a:pt x="256231" y="319761"/>
                  </a:lnTo>
                  <a:lnTo>
                    <a:pt x="341642" y="180734"/>
                  </a:lnTo>
                  <a:lnTo>
                    <a:pt x="427053" y="97318"/>
                  </a:lnTo>
                  <a:lnTo>
                    <a:pt x="512463" y="97318"/>
                  </a:lnTo>
                  <a:lnTo>
                    <a:pt x="597874" y="13902"/>
                  </a:lnTo>
                  <a:lnTo>
                    <a:pt x="683284" y="27805"/>
                  </a:lnTo>
                  <a:lnTo>
                    <a:pt x="768695" y="27805"/>
                  </a:lnTo>
                  <a:lnTo>
                    <a:pt x="854106" y="13902"/>
                  </a:lnTo>
                  <a:lnTo>
                    <a:pt x="939516" y="13902"/>
                  </a:lnTo>
                  <a:lnTo>
                    <a:pt x="1024927" y="27805"/>
                  </a:lnTo>
                  <a:lnTo>
                    <a:pt x="1110337" y="0"/>
                  </a:lnTo>
                  <a:lnTo>
                    <a:pt x="1195748" y="27805"/>
                  </a:lnTo>
                  <a:lnTo>
                    <a:pt x="1281159" y="13902"/>
                  </a:lnTo>
                  <a:lnTo>
                    <a:pt x="1366569" y="0"/>
                  </a:lnTo>
                  <a:lnTo>
                    <a:pt x="1451980" y="13902"/>
                  </a:lnTo>
                  <a:lnTo>
                    <a:pt x="1537390" y="0"/>
                  </a:lnTo>
                  <a:lnTo>
                    <a:pt x="1622801" y="0"/>
                  </a:lnTo>
                  <a:lnTo>
                    <a:pt x="1708212" y="13902"/>
                  </a:lnTo>
                  <a:lnTo>
                    <a:pt x="1793622" y="55610"/>
                  </a:lnTo>
                  <a:lnTo>
                    <a:pt x="1879033" y="0"/>
                  </a:lnTo>
                  <a:lnTo>
                    <a:pt x="1964443" y="0"/>
                  </a:lnTo>
                  <a:lnTo>
                    <a:pt x="2049854" y="41708"/>
                  </a:lnTo>
                  <a:lnTo>
                    <a:pt x="2135265" y="69513"/>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3388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4173883"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36" name="tx136"/>
            <p:cNvSpPr/>
            <p:nvPr/>
          </p:nvSpPr>
          <p:spPr>
            <a:xfrm>
              <a:off x="6018113"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37" name="tx137"/>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tx138"/>
            <p:cNvSpPr/>
            <p:nvPr/>
          </p:nvSpPr>
          <p:spPr>
            <a:xfrm>
              <a:off x="5845885"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17739"/>
              <a:ext cx="2135265" cy="319761"/>
            </a:xfrm>
            <a:custGeom>
              <a:avLst/>
              <a:pathLst>
                <a:path w="2135265" h="319761">
                  <a:moveTo>
                    <a:pt x="0" y="152929"/>
                  </a:moveTo>
                  <a:lnTo>
                    <a:pt x="85410" y="97318"/>
                  </a:lnTo>
                  <a:lnTo>
                    <a:pt x="170821" y="208540"/>
                  </a:lnTo>
                  <a:lnTo>
                    <a:pt x="256231" y="319761"/>
                  </a:lnTo>
                  <a:lnTo>
                    <a:pt x="341642" y="236345"/>
                  </a:lnTo>
                  <a:lnTo>
                    <a:pt x="427053" y="97318"/>
                  </a:lnTo>
                  <a:lnTo>
                    <a:pt x="512463" y="0"/>
                  </a:lnTo>
                  <a:lnTo>
                    <a:pt x="597874" y="27805"/>
                  </a:lnTo>
                  <a:lnTo>
                    <a:pt x="683284" y="13902"/>
                  </a:lnTo>
                  <a:lnTo>
                    <a:pt x="768695" y="13902"/>
                  </a:lnTo>
                  <a:lnTo>
                    <a:pt x="854106" y="13902"/>
                  </a:lnTo>
                  <a:lnTo>
                    <a:pt x="939516" y="0"/>
                  </a:lnTo>
                  <a:lnTo>
                    <a:pt x="1024927" y="27805"/>
                  </a:lnTo>
                  <a:lnTo>
                    <a:pt x="1110337" y="0"/>
                  </a:lnTo>
                  <a:lnTo>
                    <a:pt x="1195748" y="55610"/>
                  </a:lnTo>
                  <a:lnTo>
                    <a:pt x="1281159" y="13902"/>
                  </a:lnTo>
                  <a:lnTo>
                    <a:pt x="1366569" y="0"/>
                  </a:lnTo>
                  <a:lnTo>
                    <a:pt x="1451980" y="27805"/>
                  </a:lnTo>
                  <a:lnTo>
                    <a:pt x="1537390" y="27805"/>
                  </a:lnTo>
                  <a:lnTo>
                    <a:pt x="1622801" y="13902"/>
                  </a:lnTo>
                  <a:lnTo>
                    <a:pt x="1708212" y="41708"/>
                  </a:lnTo>
                  <a:lnTo>
                    <a:pt x="1793622" y="27805"/>
                  </a:lnTo>
                  <a:lnTo>
                    <a:pt x="1879033" y="41708"/>
                  </a:lnTo>
                  <a:lnTo>
                    <a:pt x="1964443" y="41708"/>
                  </a:lnTo>
                  <a:lnTo>
                    <a:pt x="2049854" y="55610"/>
                  </a:lnTo>
                  <a:lnTo>
                    <a:pt x="2135265" y="83416"/>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3194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173883"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078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86" name="tx186"/>
            <p:cNvSpPr/>
            <p:nvPr/>
          </p:nvSpPr>
          <p:spPr>
            <a:xfrm>
              <a:off x="6018113"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87" name="tx187"/>
            <p:cNvSpPr/>
            <p:nvPr/>
          </p:nvSpPr>
          <p:spPr>
            <a:xfrm>
              <a:off x="5418832"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8" name="tx188"/>
            <p:cNvSpPr/>
            <p:nvPr/>
          </p:nvSpPr>
          <p:spPr>
            <a:xfrm>
              <a:off x="5845885"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430982"/>
            </a:xfrm>
            <a:custGeom>
              <a:avLst/>
              <a:pathLst>
                <a:path w="2135265" h="430982">
                  <a:moveTo>
                    <a:pt x="0" y="194637"/>
                  </a:moveTo>
                  <a:lnTo>
                    <a:pt x="85410" y="152929"/>
                  </a:lnTo>
                  <a:lnTo>
                    <a:pt x="170821" y="291956"/>
                  </a:lnTo>
                  <a:lnTo>
                    <a:pt x="256231" y="430982"/>
                  </a:lnTo>
                  <a:lnTo>
                    <a:pt x="341642" y="194637"/>
                  </a:lnTo>
                  <a:lnTo>
                    <a:pt x="427053" y="125124"/>
                  </a:lnTo>
                  <a:lnTo>
                    <a:pt x="512463" y="125124"/>
                  </a:lnTo>
                  <a:lnTo>
                    <a:pt x="597874" y="41708"/>
                  </a:lnTo>
                  <a:lnTo>
                    <a:pt x="683284" y="41708"/>
                  </a:lnTo>
                  <a:lnTo>
                    <a:pt x="768695" y="41708"/>
                  </a:lnTo>
                  <a:lnTo>
                    <a:pt x="854106" y="27805"/>
                  </a:lnTo>
                  <a:lnTo>
                    <a:pt x="939516" y="27805"/>
                  </a:lnTo>
                  <a:lnTo>
                    <a:pt x="1024927" y="27805"/>
                  </a:lnTo>
                  <a:lnTo>
                    <a:pt x="1110337" y="13902"/>
                  </a:lnTo>
                  <a:lnTo>
                    <a:pt x="1195748" y="41708"/>
                  </a:lnTo>
                  <a:lnTo>
                    <a:pt x="1281159" y="27805"/>
                  </a:lnTo>
                  <a:lnTo>
                    <a:pt x="1366569" y="13902"/>
                  </a:lnTo>
                  <a:lnTo>
                    <a:pt x="1451980" y="41708"/>
                  </a:lnTo>
                  <a:lnTo>
                    <a:pt x="1537390" y="13902"/>
                  </a:lnTo>
                  <a:lnTo>
                    <a:pt x="1622801" y="0"/>
                  </a:lnTo>
                  <a:lnTo>
                    <a:pt x="1708212" y="13902"/>
                  </a:lnTo>
                  <a:lnTo>
                    <a:pt x="1793622" y="55610"/>
                  </a:lnTo>
                  <a:lnTo>
                    <a:pt x="1879033" y="0"/>
                  </a:lnTo>
                  <a:lnTo>
                    <a:pt x="1964443" y="0"/>
                  </a:lnTo>
                  <a:lnTo>
                    <a:pt x="2049854" y="41708"/>
                  </a:lnTo>
                  <a:lnTo>
                    <a:pt x="2135265" y="69513"/>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4500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6968071"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1395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36" name="tx236"/>
            <p:cNvSpPr/>
            <p:nvPr/>
          </p:nvSpPr>
          <p:spPr>
            <a:xfrm>
              <a:off x="8812300"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7" name="tx237"/>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8" name="tx238"/>
            <p:cNvSpPr/>
            <p:nvPr/>
          </p:nvSpPr>
          <p:spPr>
            <a:xfrm>
              <a:off x="8640073"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729889" y="4017739"/>
              <a:ext cx="2049854" cy="208540"/>
            </a:xfrm>
            <a:custGeom>
              <a:avLst/>
              <a:pathLst>
                <a:path w="2049854" h="208540">
                  <a:moveTo>
                    <a:pt x="0" y="97318"/>
                  </a:moveTo>
                  <a:lnTo>
                    <a:pt x="85410" y="208540"/>
                  </a:lnTo>
                  <a:lnTo>
                    <a:pt x="170821" y="13902"/>
                  </a:lnTo>
                  <a:lnTo>
                    <a:pt x="256231" y="13902"/>
                  </a:lnTo>
                  <a:lnTo>
                    <a:pt x="341642" y="0"/>
                  </a:lnTo>
                  <a:lnTo>
                    <a:pt x="427053" y="194637"/>
                  </a:lnTo>
                  <a:lnTo>
                    <a:pt x="512463" y="55610"/>
                  </a:lnTo>
                  <a:lnTo>
                    <a:pt x="597874" y="83416"/>
                  </a:lnTo>
                  <a:lnTo>
                    <a:pt x="683284" y="139026"/>
                  </a:lnTo>
                  <a:lnTo>
                    <a:pt x="768695" y="97318"/>
                  </a:lnTo>
                  <a:lnTo>
                    <a:pt x="854106" y="166832"/>
                  </a:lnTo>
                  <a:lnTo>
                    <a:pt x="939516" y="180734"/>
                  </a:lnTo>
                  <a:lnTo>
                    <a:pt x="1024927" y="0"/>
                  </a:lnTo>
                  <a:lnTo>
                    <a:pt x="1110337" y="139026"/>
                  </a:lnTo>
                  <a:lnTo>
                    <a:pt x="1195748" y="166832"/>
                  </a:lnTo>
                  <a:lnTo>
                    <a:pt x="1281159" y="180734"/>
                  </a:lnTo>
                  <a:lnTo>
                    <a:pt x="1366569" y="166832"/>
                  </a:lnTo>
                  <a:lnTo>
                    <a:pt x="1451980" y="152929"/>
                  </a:lnTo>
                  <a:lnTo>
                    <a:pt x="1537390" y="139026"/>
                  </a:lnTo>
                  <a:lnTo>
                    <a:pt x="1622801" y="69513"/>
                  </a:lnTo>
                  <a:lnTo>
                    <a:pt x="1708212" y="69513"/>
                  </a:lnTo>
                  <a:lnTo>
                    <a:pt x="1793622" y="55610"/>
                  </a:lnTo>
                  <a:lnTo>
                    <a:pt x="1879033" y="55610"/>
                  </a:lnTo>
                  <a:lnTo>
                    <a:pt x="1964443" y="55610"/>
                  </a:lnTo>
                  <a:lnTo>
                    <a:pt x="2049854" y="97318"/>
                  </a:lnTo>
                </a:path>
              </a:pathLst>
            </a:custGeom>
            <a:ln w="27101" cap="flat">
              <a:solidFill>
                <a:srgbClr val="1CABE2">
                  <a:alpha val="100000"/>
                </a:srgbClr>
              </a:solidFill>
              <a:prstDash val="solid"/>
              <a:round/>
            </a:ln>
          </p:spPr>
          <p:txBody>
            <a:bodyPr/>
            <a:lstStyle/>
            <a:p/>
          </p:txBody>
        </p:sp>
        <p:sp>
          <p:nvSpPr>
            <p:cNvPr id="259" name="pt259"/>
            <p:cNvSpPr/>
            <p:nvPr/>
          </p:nvSpPr>
          <p:spPr>
            <a:xfrm>
              <a:off x="671183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97249"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882660"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696807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05348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138892"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22430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309713"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95124"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48053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565945"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651355"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73676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822177"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907587"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92998"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07840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163819"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249230"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33464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42005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50546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9087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67628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761693"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tx284"/>
            <p:cNvSpPr/>
            <p:nvPr/>
          </p:nvSpPr>
          <p:spPr>
            <a:xfrm>
              <a:off x="6577959"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5" name="tx285"/>
            <p:cNvSpPr/>
            <p:nvPr/>
          </p:nvSpPr>
          <p:spPr>
            <a:xfrm>
              <a:off x="8812300"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6" name="tx286"/>
            <p:cNvSpPr/>
            <p:nvPr/>
          </p:nvSpPr>
          <p:spPr>
            <a:xfrm>
              <a:off x="8213020" y="401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87" name="tx287"/>
            <p:cNvSpPr/>
            <p:nvPr/>
          </p:nvSpPr>
          <p:spPr>
            <a:xfrm>
              <a:off x="8640073"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88" name="tx288"/>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9" name="tx289"/>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0" name="tx290"/>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1" name="tx291"/>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2" name="tx292"/>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3" name="tx293"/>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4" name="tx29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5" name="tx29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6" name="tx29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7" name="tx29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8" name="tx29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9" name="tx29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0" name="tx30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1" name="tx301"/>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2" name="tx302"/>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3" name="tx303"/>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4" name="tx304"/>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5" name="tx305"/>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6" name="tx306"/>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7" name="tx307"/>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8" name="tx308"/>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9" name="tx309"/>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0" name="tx310"/>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1" name="tx311"/>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2" name="tx312"/>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3" name="tx313"/>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4" name="tx314"/>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5" name="tx315"/>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6" name="tx316"/>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7" name="tx317"/>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8" name="tx318"/>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9" name="tx319"/>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0" name="tx320"/>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1" name="tx321"/>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2" name="tx322"/>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3" name="tx323"/>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4" name="tx324"/>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5" name="tx325"/>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6" name="tx326"/>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7" name="tx32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8" name="pt32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9" name="pt32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0" name="tx33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1" name="tx33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2" name="tx332"/>
            <p:cNvSpPr/>
            <p:nvPr/>
          </p:nvSpPr>
          <p:spPr>
            <a:xfrm>
              <a:off x="2401892" y="1330710"/>
              <a:ext cx="50320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Turkiye, 2000-2025</a:t>
              </a:r>
            </a:p>
          </p:txBody>
        </p:sp>
        <p:sp>
          <p:nvSpPr>
            <p:cNvPr id="333" name="tx33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4" name="tx33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(91%), followed by MCV1 (92%).
Compared to 2019, coverage of 5 vaccines decreased (BCG, DTP1, DTP3, IPV1 and MCV1) and one vaccine increased (MCV2).
Compared to 2024, coverage of 6 vaccines decreased (BCG, DTP1, DTP3, IPV1, MCV1 and MCV2).</a:t>
            </a:r>
          </a:p>
        </p:txBody>
      </p:sp>
      <p:sp>
        <p:nvSpPr>
          <p:cNvPr id="3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Turkiye had its lowest coverage in MCV2 (91%), while most other routine vaccines clustered around 92-94%; 5 antigens decreased since 2019, and 6 antigens decreased since 2024.</a:t>
            </a:r>
          </a:p>
        </p:txBody>
      </p:sp>
      <p:grpSp xmlns:pic="http://schemas.openxmlformats.org/drawingml/2006/picture">
        <p:nvGrpSpPr>
          <p:cNvPr id="337" name=""/>
          <p:cNvGrpSpPr/>
          <p:nvPr/>
        </p:nvGrpSpPr>
        <p:grpSpPr>
          <a:xfrm>
            <a:off x="292608" y="1097280"/>
            <a:ext cx="8595360" cy="28575"/>
            <a:chOff x="292608" y="1097280"/>
            <a:chExt cx="8595360" cy="28575"/>
          </a:xfrm>
        </p:grpSpPr>
        <p:sp>
          <p:nvSpPr>
            <p:cNvPr id="3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470937"/>
            </a:xfrm>
            <a:custGeom>
              <a:avLst/>
              <a:pathLst>
                <a:path w="6518190" h="1470937">
                  <a:moveTo>
                    <a:pt x="0" y="664294"/>
                  </a:moveTo>
                  <a:lnTo>
                    <a:pt x="260727" y="521945"/>
                  </a:lnTo>
                  <a:lnTo>
                    <a:pt x="521455" y="996441"/>
                  </a:lnTo>
                  <a:lnTo>
                    <a:pt x="782182" y="1470937"/>
                  </a:lnTo>
                  <a:lnTo>
                    <a:pt x="1042910" y="664294"/>
                  </a:lnTo>
                  <a:lnTo>
                    <a:pt x="1303638" y="427046"/>
                  </a:lnTo>
                  <a:lnTo>
                    <a:pt x="1564365" y="427046"/>
                  </a:lnTo>
                  <a:lnTo>
                    <a:pt x="1825093" y="142348"/>
                  </a:lnTo>
                  <a:lnTo>
                    <a:pt x="2085820" y="142348"/>
                  </a:lnTo>
                  <a:lnTo>
                    <a:pt x="2346548" y="142348"/>
                  </a:lnTo>
                  <a:lnTo>
                    <a:pt x="2607276" y="94899"/>
                  </a:lnTo>
                  <a:lnTo>
                    <a:pt x="2868003" y="94899"/>
                  </a:lnTo>
                  <a:lnTo>
                    <a:pt x="3128731" y="94899"/>
                  </a:lnTo>
                  <a:lnTo>
                    <a:pt x="3389458" y="47449"/>
                  </a:lnTo>
                  <a:lnTo>
                    <a:pt x="3650186" y="142348"/>
                  </a:lnTo>
                  <a:lnTo>
                    <a:pt x="3910914" y="94899"/>
                  </a:lnTo>
                  <a:lnTo>
                    <a:pt x="4171641" y="47449"/>
                  </a:lnTo>
                  <a:lnTo>
                    <a:pt x="4432369" y="142348"/>
                  </a:lnTo>
                  <a:lnTo>
                    <a:pt x="4693096" y="47449"/>
                  </a:lnTo>
                  <a:lnTo>
                    <a:pt x="4953824" y="0"/>
                  </a:lnTo>
                  <a:lnTo>
                    <a:pt x="5214552" y="47449"/>
                  </a:lnTo>
                  <a:lnTo>
                    <a:pt x="5475279" y="189798"/>
                  </a:lnTo>
                  <a:lnTo>
                    <a:pt x="5736007" y="0"/>
                  </a:lnTo>
                  <a:lnTo>
                    <a:pt x="5996734" y="0"/>
                  </a:lnTo>
                  <a:lnTo>
                    <a:pt x="6257462" y="142348"/>
                  </a:lnTo>
                  <a:lnTo>
                    <a:pt x="6518190" y="2372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470937"/>
            </a:xfrm>
            <a:custGeom>
              <a:avLst/>
              <a:pathLst>
                <a:path w="6518190" h="1470937">
                  <a:moveTo>
                    <a:pt x="0" y="1328589"/>
                  </a:moveTo>
                  <a:lnTo>
                    <a:pt x="260727" y="1043891"/>
                  </a:lnTo>
                  <a:lnTo>
                    <a:pt x="521455" y="1281139"/>
                  </a:lnTo>
                  <a:lnTo>
                    <a:pt x="782182" y="1470937"/>
                  </a:lnTo>
                  <a:lnTo>
                    <a:pt x="1042910" y="1043891"/>
                  </a:lnTo>
                  <a:lnTo>
                    <a:pt x="1303638" y="664294"/>
                  </a:lnTo>
                  <a:lnTo>
                    <a:pt x="1564365" y="806643"/>
                  </a:lnTo>
                  <a:lnTo>
                    <a:pt x="1825093" y="142348"/>
                  </a:lnTo>
                  <a:lnTo>
                    <a:pt x="2085820" y="332147"/>
                  </a:lnTo>
                  <a:lnTo>
                    <a:pt x="2346548" y="237248"/>
                  </a:lnTo>
                  <a:lnTo>
                    <a:pt x="2607276" y="142348"/>
                  </a:lnTo>
                  <a:lnTo>
                    <a:pt x="2868003" y="142348"/>
                  </a:lnTo>
                  <a:lnTo>
                    <a:pt x="3128731" y="94899"/>
                  </a:lnTo>
                  <a:lnTo>
                    <a:pt x="3389458" y="94899"/>
                  </a:lnTo>
                  <a:lnTo>
                    <a:pt x="3650186" y="142348"/>
                  </a:lnTo>
                  <a:lnTo>
                    <a:pt x="3910914" y="94899"/>
                  </a:lnTo>
                  <a:lnTo>
                    <a:pt x="4171641" y="47449"/>
                  </a:lnTo>
                  <a:lnTo>
                    <a:pt x="4432369" y="142348"/>
                  </a:lnTo>
                  <a:lnTo>
                    <a:pt x="4693096" y="47449"/>
                  </a:lnTo>
                  <a:lnTo>
                    <a:pt x="4953824" y="0"/>
                  </a:lnTo>
                  <a:lnTo>
                    <a:pt x="5214552" y="47449"/>
                  </a:lnTo>
                  <a:lnTo>
                    <a:pt x="5475279" y="142348"/>
                  </a:lnTo>
                  <a:lnTo>
                    <a:pt x="5736007" y="0"/>
                  </a:lnTo>
                  <a:lnTo>
                    <a:pt x="5996734" y="0"/>
                  </a:lnTo>
                  <a:lnTo>
                    <a:pt x="6257462" y="189798"/>
                  </a:lnTo>
                  <a:lnTo>
                    <a:pt x="6518190" y="284697"/>
                  </a:lnTo>
                </a:path>
              </a:pathLst>
            </a:custGeom>
            <a:ln w="27101" cap="flat">
              <a:solidFill>
                <a:srgbClr val="80BD41">
                  <a:alpha val="100000"/>
                </a:srgbClr>
              </a:solidFill>
              <a:prstDash val="solid"/>
              <a:round/>
            </a:ln>
          </p:spPr>
          <p:txBody>
            <a:bodyPr/>
            <a:lstStyle/>
            <a:p/>
          </p:txBody>
        </p:sp>
        <p:sp>
          <p:nvSpPr>
            <p:cNvPr id="40" name="pl40"/>
            <p:cNvSpPr/>
            <p:nvPr/>
          </p:nvSpPr>
          <p:spPr>
            <a:xfrm>
              <a:off x="2960348" y="930799"/>
              <a:ext cx="4693096" cy="1091341"/>
            </a:xfrm>
            <a:custGeom>
              <a:avLst/>
              <a:pathLst>
                <a:path w="4693096" h="1091341">
                  <a:moveTo>
                    <a:pt x="0" y="1091341"/>
                  </a:moveTo>
                  <a:lnTo>
                    <a:pt x="260727" y="142348"/>
                  </a:lnTo>
                  <a:lnTo>
                    <a:pt x="521455" y="142348"/>
                  </a:lnTo>
                  <a:lnTo>
                    <a:pt x="782182" y="94899"/>
                  </a:lnTo>
                  <a:lnTo>
                    <a:pt x="1042910" y="94899"/>
                  </a:lnTo>
                  <a:lnTo>
                    <a:pt x="1303638" y="94899"/>
                  </a:lnTo>
                  <a:lnTo>
                    <a:pt x="1564365" y="47449"/>
                  </a:lnTo>
                  <a:lnTo>
                    <a:pt x="1825093" y="142348"/>
                  </a:lnTo>
                  <a:lnTo>
                    <a:pt x="2085820" y="94899"/>
                  </a:lnTo>
                  <a:lnTo>
                    <a:pt x="2346548" y="47449"/>
                  </a:lnTo>
                  <a:lnTo>
                    <a:pt x="2607276" y="142348"/>
                  </a:lnTo>
                  <a:lnTo>
                    <a:pt x="2868003" y="47449"/>
                  </a:lnTo>
                  <a:lnTo>
                    <a:pt x="3128731" y="0"/>
                  </a:lnTo>
                  <a:lnTo>
                    <a:pt x="3389458" y="47449"/>
                  </a:lnTo>
                  <a:lnTo>
                    <a:pt x="3650186" y="189798"/>
                  </a:lnTo>
                  <a:lnTo>
                    <a:pt x="3910914" y="0"/>
                  </a:lnTo>
                  <a:lnTo>
                    <a:pt x="4171641" y="0"/>
                  </a:lnTo>
                  <a:lnTo>
                    <a:pt x="4432369" y="142348"/>
                  </a:lnTo>
                  <a:lnTo>
                    <a:pt x="4693096" y="237248"/>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237248"/>
            </a:xfrm>
            <a:custGeom>
              <a:avLst/>
              <a:pathLst>
                <a:path w="2607276" h="237248">
                  <a:moveTo>
                    <a:pt x="0" y="47449"/>
                  </a:moveTo>
                  <a:lnTo>
                    <a:pt x="260727" y="0"/>
                  </a:lnTo>
                  <a:lnTo>
                    <a:pt x="521455" y="47449"/>
                  </a:lnTo>
                  <a:lnTo>
                    <a:pt x="782182" y="0"/>
                  </a:lnTo>
                  <a:lnTo>
                    <a:pt x="1042910" y="0"/>
                  </a:lnTo>
                  <a:lnTo>
                    <a:pt x="1303638" y="47449"/>
                  </a:lnTo>
                  <a:lnTo>
                    <a:pt x="1564365" y="189798"/>
                  </a:lnTo>
                  <a:lnTo>
                    <a:pt x="1825093" y="0"/>
                  </a:lnTo>
                  <a:lnTo>
                    <a:pt x="2085820" y="0"/>
                  </a:lnTo>
                  <a:lnTo>
                    <a:pt x="2346548" y="142348"/>
                  </a:lnTo>
                  <a:lnTo>
                    <a:pt x="2607276" y="237248"/>
                  </a:lnTo>
                </a:path>
              </a:pathLst>
            </a:custGeom>
            <a:ln w="27101" cap="flat">
              <a:solidFill>
                <a:srgbClr val="6A3D9A">
                  <a:alpha val="100000"/>
                </a:srgbClr>
              </a:solidFill>
              <a:prstDash val="solid"/>
              <a:round/>
            </a:ln>
          </p:spPr>
          <p:txBody>
            <a:bodyPr/>
            <a:lstStyle/>
            <a:p/>
          </p:txBody>
        </p:sp>
        <p:sp>
          <p:nvSpPr>
            <p:cNvPr id="42" name="pl42"/>
            <p:cNvSpPr/>
            <p:nvPr/>
          </p:nvSpPr>
          <p:spPr>
            <a:xfrm>
              <a:off x="6610535" y="930799"/>
              <a:ext cx="1042910" cy="237248"/>
            </a:xfrm>
            <a:custGeom>
              <a:avLst/>
              <a:pathLst>
                <a:path w="1042910" h="237248">
                  <a:moveTo>
                    <a:pt x="0" y="189798"/>
                  </a:moveTo>
                  <a:lnTo>
                    <a:pt x="260727" y="0"/>
                  </a:lnTo>
                  <a:lnTo>
                    <a:pt x="521455" y="0"/>
                  </a:lnTo>
                  <a:lnTo>
                    <a:pt x="782182" y="142348"/>
                  </a:lnTo>
                  <a:lnTo>
                    <a:pt x="1042910" y="237248"/>
                  </a:lnTo>
                </a:path>
              </a:pathLst>
            </a:custGeom>
            <a:ln w="27101" cap="flat">
              <a:solidFill>
                <a:srgbClr val="E31A1C">
                  <a:alpha val="100000"/>
                </a:srgbClr>
              </a:solidFill>
              <a:prstDash val="solid"/>
              <a:round/>
            </a:ln>
          </p:spPr>
          <p:txBody>
            <a:bodyPr/>
            <a:lstStyle/>
            <a:p/>
          </p:txBody>
        </p:sp>
        <p:sp>
          <p:nvSpPr>
            <p:cNvPr id="43" name="pl43"/>
            <p:cNvSpPr/>
            <p:nvPr/>
          </p:nvSpPr>
          <p:spPr>
            <a:xfrm>
              <a:off x="1135255" y="978248"/>
              <a:ext cx="6518190" cy="1091341"/>
            </a:xfrm>
            <a:custGeom>
              <a:avLst/>
              <a:pathLst>
                <a:path w="6518190" h="1091341">
                  <a:moveTo>
                    <a:pt x="0" y="521945"/>
                  </a:moveTo>
                  <a:lnTo>
                    <a:pt x="260727" y="332147"/>
                  </a:lnTo>
                  <a:lnTo>
                    <a:pt x="521455" y="711744"/>
                  </a:lnTo>
                  <a:lnTo>
                    <a:pt x="782182" y="1091341"/>
                  </a:lnTo>
                  <a:lnTo>
                    <a:pt x="1042910" y="806643"/>
                  </a:lnTo>
                  <a:lnTo>
                    <a:pt x="1303638" y="332147"/>
                  </a:lnTo>
                  <a:lnTo>
                    <a:pt x="1564365" y="0"/>
                  </a:lnTo>
                  <a:lnTo>
                    <a:pt x="1825093" y="94899"/>
                  </a:lnTo>
                  <a:lnTo>
                    <a:pt x="2085820" y="47449"/>
                  </a:lnTo>
                  <a:lnTo>
                    <a:pt x="2346548" y="47449"/>
                  </a:lnTo>
                  <a:lnTo>
                    <a:pt x="2607276" y="47449"/>
                  </a:lnTo>
                  <a:lnTo>
                    <a:pt x="2868003" y="0"/>
                  </a:lnTo>
                  <a:lnTo>
                    <a:pt x="3128731" y="94899"/>
                  </a:lnTo>
                  <a:lnTo>
                    <a:pt x="3389458" y="0"/>
                  </a:lnTo>
                  <a:lnTo>
                    <a:pt x="3650186" y="189798"/>
                  </a:lnTo>
                  <a:lnTo>
                    <a:pt x="3910914" y="47449"/>
                  </a:lnTo>
                  <a:lnTo>
                    <a:pt x="4171641" y="0"/>
                  </a:lnTo>
                  <a:lnTo>
                    <a:pt x="4432369" y="94899"/>
                  </a:lnTo>
                  <a:lnTo>
                    <a:pt x="4693096" y="94899"/>
                  </a:lnTo>
                  <a:lnTo>
                    <a:pt x="4953824" y="47449"/>
                  </a:lnTo>
                  <a:lnTo>
                    <a:pt x="5214552" y="142348"/>
                  </a:lnTo>
                  <a:lnTo>
                    <a:pt x="5475279" y="94899"/>
                  </a:lnTo>
                  <a:lnTo>
                    <a:pt x="5736007" y="142348"/>
                  </a:lnTo>
                  <a:lnTo>
                    <a:pt x="5996734" y="142348"/>
                  </a:lnTo>
                  <a:lnTo>
                    <a:pt x="6257462" y="189798"/>
                  </a:lnTo>
                  <a:lnTo>
                    <a:pt x="6518190" y="284697"/>
                  </a:lnTo>
                </a:path>
              </a:pathLst>
            </a:custGeom>
            <a:ln w="27101" cap="flat">
              <a:solidFill>
                <a:srgbClr val="FF7F00">
                  <a:alpha val="100000"/>
                </a:srgbClr>
              </a:solidFill>
              <a:prstDash val="solid"/>
              <a:round/>
            </a:ln>
          </p:spPr>
          <p:txBody>
            <a:bodyPr/>
            <a:lstStyle/>
            <a:p/>
          </p:txBody>
        </p:sp>
        <p:sp>
          <p:nvSpPr>
            <p:cNvPr id="44" name="pl44"/>
            <p:cNvSpPr/>
            <p:nvPr/>
          </p:nvSpPr>
          <p:spPr>
            <a:xfrm>
              <a:off x="1395982" y="978248"/>
              <a:ext cx="6257462" cy="711744"/>
            </a:xfrm>
            <a:custGeom>
              <a:avLst/>
              <a:pathLst>
                <a:path w="6257462" h="711744">
                  <a:moveTo>
                    <a:pt x="0" y="332147"/>
                  </a:moveTo>
                  <a:lnTo>
                    <a:pt x="260727" y="711744"/>
                  </a:lnTo>
                  <a:lnTo>
                    <a:pt x="521455" y="47449"/>
                  </a:lnTo>
                  <a:lnTo>
                    <a:pt x="782182" y="47449"/>
                  </a:lnTo>
                  <a:lnTo>
                    <a:pt x="1042910" y="0"/>
                  </a:lnTo>
                  <a:lnTo>
                    <a:pt x="1303638" y="664294"/>
                  </a:lnTo>
                  <a:lnTo>
                    <a:pt x="1564365" y="189798"/>
                  </a:lnTo>
                  <a:lnTo>
                    <a:pt x="1825093" y="284697"/>
                  </a:lnTo>
                  <a:lnTo>
                    <a:pt x="2085820" y="474496"/>
                  </a:lnTo>
                  <a:lnTo>
                    <a:pt x="2346548" y="332147"/>
                  </a:lnTo>
                  <a:lnTo>
                    <a:pt x="2607276" y="569395"/>
                  </a:lnTo>
                  <a:lnTo>
                    <a:pt x="2868003" y="616844"/>
                  </a:lnTo>
                  <a:lnTo>
                    <a:pt x="3128731" y="0"/>
                  </a:lnTo>
                  <a:lnTo>
                    <a:pt x="3389458" y="474496"/>
                  </a:lnTo>
                  <a:lnTo>
                    <a:pt x="3650186" y="569395"/>
                  </a:lnTo>
                  <a:lnTo>
                    <a:pt x="3910914" y="616844"/>
                  </a:lnTo>
                  <a:lnTo>
                    <a:pt x="4171641" y="569395"/>
                  </a:lnTo>
                  <a:lnTo>
                    <a:pt x="4432369" y="521945"/>
                  </a:lnTo>
                  <a:lnTo>
                    <a:pt x="4693096" y="474496"/>
                  </a:lnTo>
                  <a:lnTo>
                    <a:pt x="4953824" y="237248"/>
                  </a:lnTo>
                  <a:lnTo>
                    <a:pt x="5214552" y="237248"/>
                  </a:lnTo>
                  <a:lnTo>
                    <a:pt x="5475279" y="189798"/>
                  </a:lnTo>
                  <a:lnTo>
                    <a:pt x="5736007" y="189798"/>
                  </a:lnTo>
                  <a:lnTo>
                    <a:pt x="5996734" y="189798"/>
                  </a:lnTo>
                  <a:lnTo>
                    <a:pt x="6257462" y="332147"/>
                  </a:lnTo>
                </a:path>
              </a:pathLst>
            </a:custGeom>
            <a:ln w="27101" cap="flat">
              <a:solidFill>
                <a:srgbClr val="FFC20E">
                  <a:alpha val="100000"/>
                </a:srgbClr>
              </a:solidFill>
              <a:prstDash val="solid"/>
              <a:round/>
            </a:ln>
          </p:spPr>
          <p:txBody>
            <a:bodyPr/>
            <a:lstStyle/>
            <a:p/>
          </p:txBody>
        </p:sp>
        <p:sp>
          <p:nvSpPr>
            <p:cNvPr id="45" name="pl45"/>
            <p:cNvSpPr/>
            <p:nvPr/>
          </p:nvSpPr>
          <p:spPr>
            <a:xfrm>
              <a:off x="3481803" y="978248"/>
              <a:ext cx="4171641" cy="284697"/>
            </a:xfrm>
            <a:custGeom>
              <a:avLst/>
              <a:pathLst>
                <a:path w="4171641" h="284697">
                  <a:moveTo>
                    <a:pt x="0" y="47449"/>
                  </a:moveTo>
                  <a:lnTo>
                    <a:pt x="260727" y="237248"/>
                  </a:lnTo>
                  <a:lnTo>
                    <a:pt x="521455" y="94899"/>
                  </a:lnTo>
                  <a:lnTo>
                    <a:pt x="782182" y="47449"/>
                  </a:lnTo>
                  <a:lnTo>
                    <a:pt x="1042910" y="47449"/>
                  </a:lnTo>
                  <a:lnTo>
                    <a:pt x="1303638" y="94899"/>
                  </a:lnTo>
                  <a:lnTo>
                    <a:pt x="1564365" y="47449"/>
                  </a:lnTo>
                  <a:lnTo>
                    <a:pt x="1825093" y="0"/>
                  </a:lnTo>
                  <a:lnTo>
                    <a:pt x="2085820" y="94899"/>
                  </a:lnTo>
                  <a:lnTo>
                    <a:pt x="2346548" y="47449"/>
                  </a:lnTo>
                  <a:lnTo>
                    <a:pt x="2607276" y="47449"/>
                  </a:lnTo>
                  <a:lnTo>
                    <a:pt x="2868003" y="142348"/>
                  </a:lnTo>
                  <a:lnTo>
                    <a:pt x="3128731" y="94899"/>
                  </a:lnTo>
                  <a:lnTo>
                    <a:pt x="3389458" y="142348"/>
                  </a:lnTo>
                  <a:lnTo>
                    <a:pt x="3650186" y="142348"/>
                  </a:lnTo>
                  <a:lnTo>
                    <a:pt x="3910914" y="189798"/>
                  </a:lnTo>
                  <a:lnTo>
                    <a:pt x="4171641" y="284697"/>
                  </a:lnTo>
                </a:path>
              </a:pathLst>
            </a:custGeom>
            <a:ln w="27101" cap="flat">
              <a:solidFill>
                <a:srgbClr val="008B00">
                  <a:alpha val="100000"/>
                </a:srgbClr>
              </a:solidFill>
              <a:prstDash val="solid"/>
              <a:round/>
            </a:ln>
          </p:spPr>
          <p:txBody>
            <a:bodyPr/>
            <a:lstStyle/>
            <a:p/>
          </p:txBody>
        </p:sp>
        <p:sp>
          <p:nvSpPr>
            <p:cNvPr id="46" name="pl46"/>
            <p:cNvSpPr/>
            <p:nvPr/>
          </p:nvSpPr>
          <p:spPr>
            <a:xfrm>
              <a:off x="2699620" y="978248"/>
              <a:ext cx="4953824" cy="284697"/>
            </a:xfrm>
            <a:custGeom>
              <a:avLst/>
              <a:pathLst>
                <a:path w="4953824" h="284697">
                  <a:moveTo>
                    <a:pt x="0" y="0"/>
                  </a:moveTo>
                  <a:lnTo>
                    <a:pt x="260727" y="94899"/>
                  </a:lnTo>
                  <a:lnTo>
                    <a:pt x="521455" y="47449"/>
                  </a:lnTo>
                  <a:lnTo>
                    <a:pt x="782182" y="47449"/>
                  </a:lnTo>
                  <a:lnTo>
                    <a:pt x="1042910" y="47449"/>
                  </a:lnTo>
                  <a:lnTo>
                    <a:pt x="1303638" y="0"/>
                  </a:lnTo>
                  <a:lnTo>
                    <a:pt x="1564365" y="94899"/>
                  </a:lnTo>
                  <a:lnTo>
                    <a:pt x="1825093" y="0"/>
                  </a:lnTo>
                  <a:lnTo>
                    <a:pt x="2085820" y="189798"/>
                  </a:lnTo>
                  <a:lnTo>
                    <a:pt x="2346548" y="47449"/>
                  </a:lnTo>
                  <a:lnTo>
                    <a:pt x="2607276" y="0"/>
                  </a:lnTo>
                  <a:lnTo>
                    <a:pt x="2868003" y="94899"/>
                  </a:lnTo>
                  <a:lnTo>
                    <a:pt x="3128731" y="94899"/>
                  </a:lnTo>
                  <a:lnTo>
                    <a:pt x="3389458" y="47449"/>
                  </a:lnTo>
                  <a:lnTo>
                    <a:pt x="3650186" y="142348"/>
                  </a:lnTo>
                  <a:lnTo>
                    <a:pt x="3910914" y="94899"/>
                  </a:lnTo>
                  <a:lnTo>
                    <a:pt x="4171641" y="142348"/>
                  </a:lnTo>
                  <a:lnTo>
                    <a:pt x="4432369" y="142348"/>
                  </a:lnTo>
                  <a:lnTo>
                    <a:pt x="4693096" y="189798"/>
                  </a:lnTo>
                  <a:lnTo>
                    <a:pt x="4953824" y="284697"/>
                  </a:lnTo>
                </a:path>
              </a:pathLst>
            </a:custGeom>
            <a:ln w="27101" cap="flat">
              <a:solidFill>
                <a:srgbClr val="9A32CD">
                  <a:alpha val="100000"/>
                </a:srgbClr>
              </a:solidFill>
              <a:prstDash val="solid"/>
              <a:round/>
            </a:ln>
          </p:spPr>
          <p:txBody>
            <a:bodyPr/>
            <a:lstStyle/>
            <a:p/>
          </p:txBody>
        </p:sp>
        <p:sp>
          <p:nvSpPr>
            <p:cNvPr id="47" name="pl47"/>
            <p:cNvSpPr/>
            <p:nvPr/>
          </p:nvSpPr>
          <p:spPr>
            <a:xfrm>
              <a:off x="7667415" y="1175309"/>
              <a:ext cx="715529" cy="371932"/>
            </a:xfrm>
            <a:custGeom>
              <a:avLst/>
              <a:pathLst>
                <a:path w="715529" h="371932">
                  <a:moveTo>
                    <a:pt x="715529" y="371932"/>
                  </a:moveTo>
                  <a:lnTo>
                    <a:pt x="0" y="0"/>
                  </a:lnTo>
                </a:path>
              </a:pathLst>
            </a:custGeom>
          </p:spPr>
          <p:txBody>
            <a:bodyPr/>
            <a:lstStyle/>
            <a:p/>
          </p:txBody>
        </p:sp>
        <p:sp>
          <p:nvSpPr>
            <p:cNvPr id="48" name="pl48"/>
            <p:cNvSpPr/>
            <p:nvPr/>
          </p:nvSpPr>
          <p:spPr>
            <a:xfrm>
              <a:off x="7667727" y="782911"/>
              <a:ext cx="769367" cy="378116"/>
            </a:xfrm>
            <a:custGeom>
              <a:avLst/>
              <a:pathLst>
                <a:path w="769367" h="378116">
                  <a:moveTo>
                    <a:pt x="769367" y="0"/>
                  </a:moveTo>
                  <a:lnTo>
                    <a:pt x="0" y="378116"/>
                  </a:lnTo>
                </a:path>
              </a:pathLst>
            </a:custGeom>
          </p:spPr>
          <p:txBody>
            <a:bodyPr/>
            <a:lstStyle/>
            <a:p/>
          </p:txBody>
        </p:sp>
        <p:sp>
          <p:nvSpPr>
            <p:cNvPr id="49" name="pl49"/>
            <p:cNvSpPr/>
            <p:nvPr/>
          </p:nvSpPr>
          <p:spPr>
            <a:xfrm>
              <a:off x="7670955" y="1036897"/>
              <a:ext cx="754071" cy="128173"/>
            </a:xfrm>
            <a:custGeom>
              <a:avLst/>
              <a:pathLst>
                <a:path w="754071" h="128173">
                  <a:moveTo>
                    <a:pt x="754071" y="0"/>
                  </a:moveTo>
                  <a:lnTo>
                    <a:pt x="0" y="128173"/>
                  </a:lnTo>
                </a:path>
              </a:pathLst>
            </a:custGeom>
          </p:spPr>
          <p:txBody>
            <a:bodyPr/>
            <a:lstStyle/>
            <a:p/>
          </p:txBody>
        </p:sp>
        <p:sp>
          <p:nvSpPr>
            <p:cNvPr id="50" name="pl50"/>
            <p:cNvSpPr/>
            <p:nvPr/>
          </p:nvSpPr>
          <p:spPr>
            <a:xfrm>
              <a:off x="7670974" y="1170977"/>
              <a:ext cx="736055" cy="123028"/>
            </a:xfrm>
            <a:custGeom>
              <a:avLst/>
              <a:pathLst>
                <a:path w="736055" h="123028">
                  <a:moveTo>
                    <a:pt x="736055" y="123028"/>
                  </a:moveTo>
                  <a:lnTo>
                    <a:pt x="0" y="0"/>
                  </a:lnTo>
                </a:path>
              </a:pathLst>
            </a:custGeom>
          </p:spPr>
          <p:txBody>
            <a:bodyPr/>
            <a:lstStyle/>
            <a:p/>
          </p:txBody>
        </p:sp>
        <p:sp>
          <p:nvSpPr>
            <p:cNvPr id="51" name="pl51"/>
            <p:cNvSpPr/>
            <p:nvPr/>
          </p:nvSpPr>
          <p:spPr>
            <a:xfrm>
              <a:off x="7663980" y="1224764"/>
              <a:ext cx="664603" cy="584620"/>
            </a:xfrm>
            <a:custGeom>
              <a:avLst/>
              <a:pathLst>
                <a:path w="664603" h="584620">
                  <a:moveTo>
                    <a:pt x="664603" y="584620"/>
                  </a:moveTo>
                  <a:lnTo>
                    <a:pt x="0" y="0"/>
                  </a:lnTo>
                </a:path>
              </a:pathLst>
            </a:custGeom>
          </p:spPr>
          <p:txBody>
            <a:bodyPr/>
            <a:lstStyle/>
            <a:p/>
          </p:txBody>
        </p:sp>
        <p:sp>
          <p:nvSpPr>
            <p:cNvPr id="52" name="pl52"/>
            <p:cNvSpPr/>
            <p:nvPr/>
          </p:nvSpPr>
          <p:spPr>
            <a:xfrm>
              <a:off x="7659163" y="1273750"/>
              <a:ext cx="699698" cy="1322095"/>
            </a:xfrm>
            <a:custGeom>
              <a:avLst/>
              <a:pathLst>
                <a:path w="699698" h="1322095">
                  <a:moveTo>
                    <a:pt x="699698" y="1322095"/>
                  </a:moveTo>
                  <a:lnTo>
                    <a:pt x="0" y="0"/>
                  </a:lnTo>
                </a:path>
              </a:pathLst>
            </a:custGeom>
          </p:spPr>
          <p:txBody>
            <a:bodyPr/>
            <a:lstStyle/>
            <a:p/>
          </p:txBody>
        </p:sp>
        <p:sp>
          <p:nvSpPr>
            <p:cNvPr id="53" name="pl53"/>
            <p:cNvSpPr/>
            <p:nvPr/>
          </p:nvSpPr>
          <p:spPr>
            <a:xfrm>
              <a:off x="7662358" y="1272861"/>
              <a:ext cx="720587" cy="801613"/>
            </a:xfrm>
            <a:custGeom>
              <a:avLst/>
              <a:pathLst>
                <a:path w="720587" h="801613">
                  <a:moveTo>
                    <a:pt x="720587" y="801613"/>
                  </a:moveTo>
                  <a:lnTo>
                    <a:pt x="0" y="0"/>
                  </a:lnTo>
                </a:path>
              </a:pathLst>
            </a:custGeom>
          </p:spPr>
          <p:txBody>
            <a:bodyPr/>
            <a:lstStyle/>
            <a:p/>
          </p:txBody>
        </p:sp>
        <p:sp>
          <p:nvSpPr>
            <p:cNvPr id="54" name="pl54"/>
            <p:cNvSpPr/>
            <p:nvPr/>
          </p:nvSpPr>
          <p:spPr>
            <a:xfrm>
              <a:off x="7659787" y="1273612"/>
              <a:ext cx="632644" cy="1063919"/>
            </a:xfrm>
            <a:custGeom>
              <a:avLst/>
              <a:pathLst>
                <a:path w="632644" h="1063919">
                  <a:moveTo>
                    <a:pt x="632644" y="1063919"/>
                  </a:moveTo>
                  <a:lnTo>
                    <a:pt x="0" y="0"/>
                  </a:lnTo>
                </a:path>
              </a:pathLst>
            </a:custGeom>
          </p:spPr>
          <p:txBody>
            <a:bodyPr/>
            <a:lstStyle/>
            <a:p/>
          </p:txBody>
        </p:sp>
        <p:sp>
          <p:nvSpPr>
            <p:cNvPr id="55" name="pl55"/>
            <p:cNvSpPr/>
            <p:nvPr/>
          </p:nvSpPr>
          <p:spPr>
            <a:xfrm>
              <a:off x="7660723" y="1320823"/>
              <a:ext cx="1017778" cy="1458246"/>
            </a:xfrm>
            <a:custGeom>
              <a:avLst/>
              <a:pathLst>
                <a:path w="1017778" h="1458246">
                  <a:moveTo>
                    <a:pt x="1017778" y="1458246"/>
                  </a:moveTo>
                  <a:lnTo>
                    <a:pt x="0" y="0"/>
                  </a:lnTo>
                </a:path>
              </a:pathLst>
            </a:custGeom>
          </p:spPr>
          <p:txBody>
            <a:bodyPr/>
            <a:lstStyle/>
            <a:p/>
          </p:txBody>
        </p:sp>
        <p:sp>
          <p:nvSpPr>
            <p:cNvPr id="56" name="pg56"/>
            <p:cNvSpPr/>
            <p:nvPr/>
          </p:nvSpPr>
          <p:spPr>
            <a:xfrm>
              <a:off x="8314365" y="14698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15114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58" name="pg58"/>
            <p:cNvSpPr/>
            <p:nvPr/>
          </p:nvSpPr>
          <p:spPr>
            <a:xfrm>
              <a:off x="8368515" y="69182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9" name="tx59"/>
            <p:cNvSpPr/>
            <p:nvPr/>
          </p:nvSpPr>
          <p:spPr>
            <a:xfrm>
              <a:off x="8391375" y="7333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60" name="pg60"/>
            <p:cNvSpPr/>
            <p:nvPr/>
          </p:nvSpPr>
          <p:spPr>
            <a:xfrm>
              <a:off x="8356446" y="94974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79306" y="99128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94%</a:t>
              </a:r>
            </a:p>
          </p:txBody>
        </p:sp>
        <p:sp>
          <p:nvSpPr>
            <p:cNvPr id="62" name="pg62"/>
            <p:cNvSpPr/>
            <p:nvPr/>
          </p:nvSpPr>
          <p:spPr>
            <a:xfrm>
              <a:off x="8338449" y="121209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61309" y="125363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94%</a:t>
              </a:r>
            </a:p>
          </p:txBody>
        </p:sp>
        <p:sp>
          <p:nvSpPr>
            <p:cNvPr id="64" name="pg64"/>
            <p:cNvSpPr/>
            <p:nvPr/>
          </p:nvSpPr>
          <p:spPr>
            <a:xfrm>
              <a:off x="8260004" y="173259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75545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93%</a:t>
              </a:r>
            </a:p>
          </p:txBody>
        </p:sp>
        <p:sp>
          <p:nvSpPr>
            <p:cNvPr id="66" name="pg66"/>
            <p:cNvSpPr/>
            <p:nvPr/>
          </p:nvSpPr>
          <p:spPr>
            <a:xfrm>
              <a:off x="8290281" y="251612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13141" y="255766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92%</a:t>
              </a:r>
            </a:p>
          </p:txBody>
        </p:sp>
        <p:sp>
          <p:nvSpPr>
            <p:cNvPr id="68" name="pg68"/>
            <p:cNvSpPr/>
            <p:nvPr/>
          </p:nvSpPr>
          <p:spPr>
            <a:xfrm>
              <a:off x="8314365" y="199651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37225" y="203805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92%</a:t>
              </a:r>
            </a:p>
          </p:txBody>
        </p:sp>
        <p:sp>
          <p:nvSpPr>
            <p:cNvPr id="70" name="pg70"/>
            <p:cNvSpPr/>
            <p:nvPr/>
          </p:nvSpPr>
          <p:spPr>
            <a:xfrm>
              <a:off x="8223851" y="225879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246711" y="230033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92%</a:t>
              </a:r>
            </a:p>
          </p:txBody>
        </p:sp>
        <p:sp>
          <p:nvSpPr>
            <p:cNvPr id="72" name="pg72"/>
            <p:cNvSpPr/>
            <p:nvPr/>
          </p:nvSpPr>
          <p:spPr>
            <a:xfrm>
              <a:off x="8290281" y="27790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206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91%</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71503" y="401416"/>
              <a:ext cx="28886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Turkiye,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MCV2 had the lowest coverage of all vaccines (91%), followed by MCV1 and Rubella (92%).
Coverage of 6 vaccines decreased (DTP3, HEPB3, HIB3, IPV1, MCV1 and RUBELLA) and 1 vaccine increased (MCV2) compared to respective coverage in 2019.
Coverage of 8 vaccines decreased (DTP3, HEPB3, HIB3, IPV1, IPVC, MCV1, MCV2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7814" y="907931"/>
              <a:ext cx="361082" cy="0"/>
            </a:xfrm>
            <a:custGeom>
              <a:avLst/>
              <a:pathLst>
                <a:path w="361082" h="0">
                  <a:moveTo>
                    <a:pt x="0" y="0"/>
                  </a:moveTo>
                  <a:lnTo>
                    <a:pt x="144432" y="0"/>
                  </a:lnTo>
                  <a:lnTo>
                    <a:pt x="144432" y="0"/>
                  </a:lnTo>
                  <a:lnTo>
                    <a:pt x="216649"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1320786"/>
              <a:ext cx="361082" cy="0"/>
            </a:xfrm>
            <a:custGeom>
              <a:avLst/>
              <a:pathLst>
                <a:path w="361082" h="0">
                  <a:moveTo>
                    <a:pt x="0" y="0"/>
                  </a:moveTo>
                  <a:lnTo>
                    <a:pt x="72216" y="0"/>
                  </a:lnTo>
                  <a:lnTo>
                    <a:pt x="144432" y="0"/>
                  </a:lnTo>
                  <a:lnTo>
                    <a:pt x="288865"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1733641"/>
              <a:ext cx="361082" cy="0"/>
            </a:xfrm>
            <a:custGeom>
              <a:avLst/>
              <a:pathLst>
                <a:path w="361082" h="0">
                  <a:moveTo>
                    <a:pt x="0" y="0"/>
                  </a:moveTo>
                  <a:lnTo>
                    <a:pt x="72216" y="0"/>
                  </a:lnTo>
                  <a:lnTo>
                    <a:pt x="144432" y="0"/>
                  </a:lnTo>
                  <a:lnTo>
                    <a:pt x="288865"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146496"/>
              <a:ext cx="433298" cy="0"/>
            </a:xfrm>
            <a:custGeom>
              <a:avLst/>
              <a:pathLst>
                <a:path w="433298" h="0">
                  <a:moveTo>
                    <a:pt x="0" y="0"/>
                  </a:moveTo>
                  <a:lnTo>
                    <a:pt x="144432" y="0"/>
                  </a:lnTo>
                  <a:lnTo>
                    <a:pt x="216649"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255935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2972206"/>
              <a:ext cx="361082" cy="0"/>
            </a:xfrm>
            <a:custGeom>
              <a:avLst/>
              <a:pathLst>
                <a:path w="361082" h="0">
                  <a:moveTo>
                    <a:pt x="0" y="0"/>
                  </a:moveTo>
                  <a:lnTo>
                    <a:pt x="72216" y="0"/>
                  </a:lnTo>
                  <a:lnTo>
                    <a:pt x="144432" y="0"/>
                  </a:lnTo>
                  <a:lnTo>
                    <a:pt x="288865"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3385062"/>
              <a:ext cx="361082" cy="0"/>
            </a:xfrm>
            <a:custGeom>
              <a:avLst/>
              <a:pathLst>
                <a:path w="361082" h="0">
                  <a:moveTo>
                    <a:pt x="0" y="0"/>
                  </a:moveTo>
                  <a:lnTo>
                    <a:pt x="72216" y="0"/>
                  </a:lnTo>
                  <a:lnTo>
                    <a:pt x="144432" y="0"/>
                  </a:lnTo>
                  <a:lnTo>
                    <a:pt x="288865"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8135597" y="3797917"/>
              <a:ext cx="361082" cy="0"/>
            </a:xfrm>
            <a:custGeom>
              <a:avLst/>
              <a:pathLst>
                <a:path w="361082" h="0">
                  <a:moveTo>
                    <a:pt x="0" y="0"/>
                  </a:moveTo>
                  <a:lnTo>
                    <a:pt x="144432"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4210772"/>
              <a:ext cx="433298" cy="0"/>
            </a:xfrm>
            <a:custGeom>
              <a:avLst/>
              <a:pathLst>
                <a:path w="433298" h="0">
                  <a:moveTo>
                    <a:pt x="0" y="0"/>
                  </a:moveTo>
                  <a:lnTo>
                    <a:pt x="216649" y="0"/>
                  </a:lnTo>
                  <a:lnTo>
                    <a:pt x="361082"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8135597" y="4623627"/>
              <a:ext cx="361082" cy="0"/>
            </a:xfrm>
            <a:custGeom>
              <a:avLst/>
              <a:pathLst>
                <a:path w="361082" h="0">
                  <a:moveTo>
                    <a:pt x="0" y="0"/>
                  </a:moveTo>
                  <a:lnTo>
                    <a:pt x="144432"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30" name="pl30"/>
            <p:cNvSpPr/>
            <p:nvPr/>
          </p:nvSpPr>
          <p:spPr>
            <a:xfrm>
              <a:off x="8135597" y="5036482"/>
              <a:ext cx="361082" cy="0"/>
            </a:xfrm>
            <a:custGeom>
              <a:avLst/>
              <a:pathLst>
                <a:path w="361082" h="0">
                  <a:moveTo>
                    <a:pt x="0" y="0"/>
                  </a:moveTo>
                  <a:lnTo>
                    <a:pt x="144432" y="0"/>
                  </a:lnTo>
                  <a:lnTo>
                    <a:pt x="216649" y="0"/>
                  </a:lnTo>
                  <a:lnTo>
                    <a:pt x="216649"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31" name="pt31"/>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36169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89479"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1726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36169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1726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8947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145046"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1726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36169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1726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433912"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1726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072830"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8396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1726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00613"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21726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072830"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433912"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1726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072830"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1774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Turkiye,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(96%). DTP1 coverage declined in 2025 (94%) compared to 2024, and was lower than in 2019. In 2019-2025, DTP1 coverage was at it's lowest level in 2025 (94%).
In 2024, 9 vaccines had lower coverage than in 2019.
In 2025, 9 vaccines had lower coverage than in 2019.
In 2025, 10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898894"/>
            </a:xfrm>
            <a:custGeom>
              <a:avLst/>
              <a:pathLst>
                <a:path w="6481656" h="898894">
                  <a:moveTo>
                    <a:pt x="0" y="405952"/>
                  </a:moveTo>
                  <a:lnTo>
                    <a:pt x="259266" y="318962"/>
                  </a:lnTo>
                  <a:lnTo>
                    <a:pt x="518532" y="608928"/>
                  </a:lnTo>
                  <a:lnTo>
                    <a:pt x="777798" y="898894"/>
                  </a:lnTo>
                  <a:lnTo>
                    <a:pt x="1037065" y="405952"/>
                  </a:lnTo>
                  <a:lnTo>
                    <a:pt x="1296331" y="260969"/>
                  </a:lnTo>
                  <a:lnTo>
                    <a:pt x="1555597" y="260969"/>
                  </a:lnTo>
                  <a:lnTo>
                    <a:pt x="1814863" y="86989"/>
                  </a:lnTo>
                  <a:lnTo>
                    <a:pt x="2074130" y="86989"/>
                  </a:lnTo>
                  <a:lnTo>
                    <a:pt x="2333396" y="86989"/>
                  </a:lnTo>
                  <a:lnTo>
                    <a:pt x="2592662" y="57993"/>
                  </a:lnTo>
                  <a:lnTo>
                    <a:pt x="2851928" y="57993"/>
                  </a:lnTo>
                  <a:lnTo>
                    <a:pt x="3111195" y="57993"/>
                  </a:lnTo>
                  <a:lnTo>
                    <a:pt x="3370461" y="28996"/>
                  </a:lnTo>
                  <a:lnTo>
                    <a:pt x="3629727" y="86989"/>
                  </a:lnTo>
                  <a:lnTo>
                    <a:pt x="3888994" y="57993"/>
                  </a:lnTo>
                  <a:lnTo>
                    <a:pt x="4148260" y="28996"/>
                  </a:lnTo>
                  <a:lnTo>
                    <a:pt x="4407526" y="86989"/>
                  </a:lnTo>
                  <a:lnTo>
                    <a:pt x="4666792" y="28996"/>
                  </a:lnTo>
                  <a:lnTo>
                    <a:pt x="4926059" y="0"/>
                  </a:lnTo>
                  <a:lnTo>
                    <a:pt x="5185325" y="28996"/>
                  </a:lnTo>
                  <a:lnTo>
                    <a:pt x="5444591" y="115986"/>
                  </a:lnTo>
                  <a:lnTo>
                    <a:pt x="5703857" y="0"/>
                  </a:lnTo>
                  <a:lnTo>
                    <a:pt x="5963124" y="0"/>
                  </a:lnTo>
                  <a:lnTo>
                    <a:pt x="6222390" y="86989"/>
                  </a:lnTo>
                  <a:lnTo>
                    <a:pt x="6481656" y="144982"/>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57984"/>
              <a:ext cx="6222390" cy="434948"/>
            </a:xfrm>
            <a:custGeom>
              <a:avLst/>
              <a:pathLst>
                <a:path w="6222390" h="434948">
                  <a:moveTo>
                    <a:pt x="0" y="202976"/>
                  </a:moveTo>
                  <a:lnTo>
                    <a:pt x="259266" y="434948"/>
                  </a:lnTo>
                  <a:lnTo>
                    <a:pt x="518532" y="28996"/>
                  </a:lnTo>
                  <a:lnTo>
                    <a:pt x="777798" y="28996"/>
                  </a:lnTo>
                  <a:lnTo>
                    <a:pt x="1037065" y="0"/>
                  </a:lnTo>
                  <a:lnTo>
                    <a:pt x="1296331" y="405952"/>
                  </a:lnTo>
                  <a:lnTo>
                    <a:pt x="1555597" y="115986"/>
                  </a:lnTo>
                  <a:lnTo>
                    <a:pt x="1814863" y="173979"/>
                  </a:lnTo>
                  <a:lnTo>
                    <a:pt x="2074130" y="289965"/>
                  </a:lnTo>
                  <a:lnTo>
                    <a:pt x="2333396" y="202976"/>
                  </a:lnTo>
                  <a:lnTo>
                    <a:pt x="2592662" y="347959"/>
                  </a:lnTo>
                  <a:lnTo>
                    <a:pt x="2851928" y="376955"/>
                  </a:lnTo>
                  <a:lnTo>
                    <a:pt x="3111195" y="0"/>
                  </a:lnTo>
                  <a:lnTo>
                    <a:pt x="3370461" y="289965"/>
                  </a:lnTo>
                  <a:lnTo>
                    <a:pt x="3629727" y="347959"/>
                  </a:lnTo>
                  <a:lnTo>
                    <a:pt x="3888994" y="376955"/>
                  </a:lnTo>
                  <a:lnTo>
                    <a:pt x="4148260" y="347959"/>
                  </a:lnTo>
                  <a:lnTo>
                    <a:pt x="4407526" y="318962"/>
                  </a:lnTo>
                  <a:lnTo>
                    <a:pt x="4666792" y="289965"/>
                  </a:lnTo>
                  <a:lnTo>
                    <a:pt x="4926059" y="144982"/>
                  </a:lnTo>
                  <a:lnTo>
                    <a:pt x="5185325" y="144982"/>
                  </a:lnTo>
                  <a:lnTo>
                    <a:pt x="5444591" y="115986"/>
                  </a:lnTo>
                  <a:lnTo>
                    <a:pt x="5703857" y="115986"/>
                  </a:lnTo>
                  <a:lnTo>
                    <a:pt x="5963124" y="115986"/>
                  </a:lnTo>
                  <a:lnTo>
                    <a:pt x="6222390" y="202976"/>
                  </a:lnTo>
                </a:path>
              </a:pathLst>
            </a:custGeom>
            <a:ln w="27101" cap="flat">
              <a:solidFill>
                <a:srgbClr val="00BA38">
                  <a:alpha val="100000"/>
                </a:srgbClr>
              </a:solidFill>
              <a:prstDash val="solid"/>
              <a:round/>
            </a:ln>
          </p:spPr>
          <p:txBody>
            <a:bodyPr/>
            <a:lstStyle/>
            <a:p/>
          </p:txBody>
        </p:sp>
        <p:sp>
          <p:nvSpPr>
            <p:cNvPr id="29" name="pl29"/>
            <p:cNvSpPr/>
            <p:nvPr/>
          </p:nvSpPr>
          <p:spPr>
            <a:xfrm>
              <a:off x="3772415" y="2157984"/>
              <a:ext cx="4148260" cy="173979"/>
            </a:xfrm>
            <a:custGeom>
              <a:avLst/>
              <a:pathLst>
                <a:path w="4148260" h="173979">
                  <a:moveTo>
                    <a:pt x="0" y="28996"/>
                  </a:moveTo>
                  <a:lnTo>
                    <a:pt x="259266" y="144982"/>
                  </a:lnTo>
                  <a:lnTo>
                    <a:pt x="518532" y="57993"/>
                  </a:lnTo>
                  <a:lnTo>
                    <a:pt x="777798" y="28996"/>
                  </a:lnTo>
                  <a:lnTo>
                    <a:pt x="1037065" y="28996"/>
                  </a:lnTo>
                  <a:lnTo>
                    <a:pt x="1296331" y="57993"/>
                  </a:lnTo>
                  <a:lnTo>
                    <a:pt x="1555597" y="28996"/>
                  </a:lnTo>
                  <a:lnTo>
                    <a:pt x="1814863" y="0"/>
                  </a:lnTo>
                  <a:lnTo>
                    <a:pt x="2074130" y="57993"/>
                  </a:lnTo>
                  <a:lnTo>
                    <a:pt x="2333396" y="28996"/>
                  </a:lnTo>
                  <a:lnTo>
                    <a:pt x="2592662" y="28996"/>
                  </a:lnTo>
                  <a:lnTo>
                    <a:pt x="2851928" y="86989"/>
                  </a:lnTo>
                  <a:lnTo>
                    <a:pt x="3111195" y="57993"/>
                  </a:lnTo>
                  <a:lnTo>
                    <a:pt x="3370461" y="86989"/>
                  </a:lnTo>
                  <a:lnTo>
                    <a:pt x="3629727" y="86989"/>
                  </a:lnTo>
                  <a:lnTo>
                    <a:pt x="3888994" y="115986"/>
                  </a:lnTo>
                  <a:lnTo>
                    <a:pt x="4148260" y="173979"/>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2355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32258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29358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4965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659909" y="232258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3734039" y="214860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3777" y="2165150"/>
              <a:ext cx="246164" cy="103321"/>
            </a:xfrm>
            <a:custGeom>
              <a:avLst/>
              <a:pathLst>
                <a:path w="246164" h="103321">
                  <a:moveTo>
                    <a:pt x="246164" y="0"/>
                  </a:moveTo>
                  <a:lnTo>
                    <a:pt x="0" y="103321"/>
                  </a:lnTo>
                </a:path>
              </a:pathLst>
            </a:custGeom>
          </p:spPr>
          <p:txBody>
            <a:bodyPr/>
            <a:lstStyle/>
            <a:p/>
          </p:txBody>
        </p:sp>
        <p:sp>
          <p:nvSpPr>
            <p:cNvPr id="38" name="pl38"/>
            <p:cNvSpPr/>
            <p:nvPr/>
          </p:nvSpPr>
          <p:spPr>
            <a:xfrm>
              <a:off x="7937313" y="2335784"/>
              <a:ext cx="242628" cy="55715"/>
            </a:xfrm>
            <a:custGeom>
              <a:avLst/>
              <a:pathLst>
                <a:path w="242628" h="55715">
                  <a:moveTo>
                    <a:pt x="242628" y="55715"/>
                  </a:moveTo>
                  <a:lnTo>
                    <a:pt x="0" y="0"/>
                  </a:lnTo>
                </a:path>
              </a:pathLst>
            </a:custGeom>
          </p:spPr>
          <p:txBody>
            <a:bodyPr/>
            <a:lstStyle/>
            <a:p/>
          </p:txBody>
        </p:sp>
        <p:sp>
          <p:nvSpPr>
            <p:cNvPr id="39" name="pl39"/>
            <p:cNvSpPr/>
            <p:nvPr/>
          </p:nvSpPr>
          <p:spPr>
            <a:xfrm>
              <a:off x="7926907" y="2368031"/>
              <a:ext cx="253034" cy="287116"/>
            </a:xfrm>
            <a:custGeom>
              <a:avLst/>
              <a:pathLst>
                <a:path w="253034" h="287116">
                  <a:moveTo>
                    <a:pt x="253034" y="287116"/>
                  </a:moveTo>
                  <a:lnTo>
                    <a:pt x="0" y="0"/>
                  </a:lnTo>
                </a:path>
              </a:pathLst>
            </a:custGeom>
          </p:spPr>
          <p:txBody>
            <a:bodyPr/>
            <a:lstStyle/>
            <a:p/>
          </p:txBody>
        </p:sp>
        <p:sp>
          <p:nvSpPr>
            <p:cNvPr id="40" name="pg40"/>
            <p:cNvSpPr/>
            <p:nvPr/>
          </p:nvSpPr>
          <p:spPr>
            <a:xfrm>
              <a:off x="8111362" y="204202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08287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2" name="pg42"/>
            <p:cNvSpPr/>
            <p:nvPr/>
          </p:nvSpPr>
          <p:spPr>
            <a:xfrm>
              <a:off x="8111362" y="231508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3" name="tx43"/>
            <p:cNvSpPr/>
            <p:nvPr/>
          </p:nvSpPr>
          <p:spPr>
            <a:xfrm>
              <a:off x="8134222" y="235592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92%</a:t>
              </a:r>
            </a:p>
          </p:txBody>
        </p:sp>
        <p:sp>
          <p:nvSpPr>
            <p:cNvPr id="44" name="pg44"/>
            <p:cNvSpPr/>
            <p:nvPr/>
          </p:nvSpPr>
          <p:spPr>
            <a:xfrm>
              <a:off x="8111362" y="258746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262831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91%</a:t>
              </a:r>
            </a:p>
          </p:txBody>
        </p:sp>
        <p:sp>
          <p:nvSpPr>
            <p:cNvPr id="46" name="pg46"/>
            <p:cNvSpPr/>
            <p:nvPr/>
          </p:nvSpPr>
          <p:spPr>
            <a:xfrm>
              <a:off x="1142446" y="251332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8166" y="25571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85</a:t>
              </a:r>
            </a:p>
          </p:txBody>
        </p:sp>
        <p:sp>
          <p:nvSpPr>
            <p:cNvPr id="48" name="pg48"/>
            <p:cNvSpPr/>
            <p:nvPr/>
          </p:nvSpPr>
          <p:spPr>
            <a:xfrm>
              <a:off x="1762542" y="220071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808262" y="22445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91</a:t>
              </a:r>
            </a:p>
          </p:txBody>
        </p:sp>
        <p:sp>
          <p:nvSpPr>
            <p:cNvPr id="50" name="pg50"/>
            <p:cNvSpPr/>
            <p:nvPr/>
          </p:nvSpPr>
          <p:spPr>
            <a:xfrm>
              <a:off x="3474227" y="216623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3519947" y="22100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97</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216903" y="1694368"/>
              <a:ext cx="14444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Turkiye,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Turkiye has 3 out of the 4 SDG vaccines.
In 2025, Turkiye had achieved at least 90% coverage of 3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Turkiye met the 90% SDG coverage target for all SDG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96% in 2024 to 94% in 2025.
• DTP3 coverage declined 2 percentage points from 96% in 2024 to 94% in 2025.
• There were there were 21,000 more zero-dose children in 2025. This leaves 63,000 children without vaccination, vulnerable to vaccine-preventable diseases and a further &lt;100 with incomplete protection.
• Turkiye accounted for 17% of zero-dose children in Europe and Central Asia (ECAR) and 0.5% of zero-dose children globally.
• MCV1 coverage declined 2 percentage points from 94% in 2024 to 92% in 2025. There were 84,000 children who missed out on the first measles vaccination.
• MCV2 coverage declined 3 percentage points from 94% in 2024 to 91%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Turkiye,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Turkiye.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472721"/>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472721"/>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472721"/>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472721"/>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472721"/>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472721"/>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472721"/>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472721"/>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472721"/>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8" name="rc108"/>
            <p:cNvSpPr/>
            <p:nvPr/>
          </p:nvSpPr>
          <p:spPr>
            <a:xfrm>
              <a:off x="1889102" y="2257449"/>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9" name="rc109"/>
            <p:cNvSpPr/>
            <p:nvPr/>
          </p:nvSpPr>
          <p:spPr>
            <a:xfrm>
              <a:off x="2200154" y="225744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0" name="rc110"/>
            <p:cNvSpPr/>
            <p:nvPr/>
          </p:nvSpPr>
          <p:spPr>
            <a:xfrm>
              <a:off x="2511207" y="225744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2822259"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3133311"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3444364"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4" name="rc114"/>
            <p:cNvSpPr/>
            <p:nvPr/>
          </p:nvSpPr>
          <p:spPr>
            <a:xfrm>
              <a:off x="3755416"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468"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4377521"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4688573"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4999625"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5310677"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621730"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932782"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6243834"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6554887"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865939"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717699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7488044"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7799096"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8110148"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842120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8732253"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3133311" y="3168903"/>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2" name="rc132"/>
            <p:cNvSpPr/>
            <p:nvPr/>
          </p:nvSpPr>
          <p:spPr>
            <a:xfrm>
              <a:off x="3444364"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3" name="rc133"/>
            <p:cNvSpPr/>
            <p:nvPr/>
          </p:nvSpPr>
          <p:spPr>
            <a:xfrm>
              <a:off x="3755416"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4066468"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4377521"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573"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25"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5310677"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9" name="rc139"/>
            <p:cNvSpPr/>
            <p:nvPr/>
          </p:nvSpPr>
          <p:spPr>
            <a:xfrm>
              <a:off x="5621730"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5932782"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6243834"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2" name="rc142"/>
            <p:cNvSpPr/>
            <p:nvPr/>
          </p:nvSpPr>
          <p:spPr>
            <a:xfrm>
              <a:off x="6554887"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6865939"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7176991"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3168903"/>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0" name="rc150"/>
            <p:cNvSpPr/>
            <p:nvPr/>
          </p:nvSpPr>
          <p:spPr>
            <a:xfrm>
              <a:off x="5621730" y="4080356"/>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5932782"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243834" y="4080356"/>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6554887"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6865939"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176991" y="4080356"/>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7488044" y="4080356"/>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7799096"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8110148"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21201" y="4080356"/>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8732253" y="4080356"/>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1" name="rc161"/>
            <p:cNvSpPr/>
            <p:nvPr/>
          </p:nvSpPr>
          <p:spPr>
            <a:xfrm>
              <a:off x="7488044"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7799096"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8110148"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8421201"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8732253"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955945" y="468799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7" name="rc167"/>
            <p:cNvSpPr/>
            <p:nvPr/>
          </p:nvSpPr>
          <p:spPr>
            <a:xfrm>
              <a:off x="1266997" y="468799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8" name="rc168"/>
            <p:cNvSpPr/>
            <p:nvPr/>
          </p:nvSpPr>
          <p:spPr>
            <a:xfrm>
              <a:off x="1578050" y="468799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9" name="rc169"/>
            <p:cNvSpPr/>
            <p:nvPr/>
          </p:nvSpPr>
          <p:spPr>
            <a:xfrm>
              <a:off x="1889102" y="4687992"/>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0" name="rc170"/>
            <p:cNvSpPr/>
            <p:nvPr/>
          </p:nvSpPr>
          <p:spPr>
            <a:xfrm>
              <a:off x="2200154" y="4687992"/>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1" name="rc171"/>
            <p:cNvSpPr/>
            <p:nvPr/>
          </p:nvSpPr>
          <p:spPr>
            <a:xfrm>
              <a:off x="2511207" y="468799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2" name="rc172"/>
            <p:cNvSpPr/>
            <p:nvPr/>
          </p:nvSpPr>
          <p:spPr>
            <a:xfrm>
              <a:off x="2822259"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3133311"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3444364"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3755416"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4066468"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4377521"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4688573"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4999625"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5310677"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30"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5932782"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34"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6554887"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6865939"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7176991"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7488044"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7799096"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8110148"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8421201"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1" name="rc191"/>
            <p:cNvSpPr/>
            <p:nvPr/>
          </p:nvSpPr>
          <p:spPr>
            <a:xfrm>
              <a:off x="8732253" y="468799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2" name="rc192"/>
            <p:cNvSpPr/>
            <p:nvPr/>
          </p:nvSpPr>
          <p:spPr>
            <a:xfrm>
              <a:off x="1266997" y="5295627"/>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3" name="rc193"/>
            <p:cNvSpPr/>
            <p:nvPr/>
          </p:nvSpPr>
          <p:spPr>
            <a:xfrm>
              <a:off x="1578050" y="529562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4" name="rc194"/>
            <p:cNvSpPr/>
            <p:nvPr/>
          </p:nvSpPr>
          <p:spPr>
            <a:xfrm>
              <a:off x="1889102" y="529562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2200154" y="529562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2511207" y="529562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7" name="rc197"/>
            <p:cNvSpPr/>
            <p:nvPr/>
          </p:nvSpPr>
          <p:spPr>
            <a:xfrm>
              <a:off x="2822259" y="5295627"/>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8" name="rc198"/>
            <p:cNvSpPr/>
            <p:nvPr/>
          </p:nvSpPr>
          <p:spPr>
            <a:xfrm>
              <a:off x="3133311" y="529562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3444364" y="529562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0" name="rc200"/>
            <p:cNvSpPr/>
            <p:nvPr/>
          </p:nvSpPr>
          <p:spPr>
            <a:xfrm>
              <a:off x="3755416" y="529562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1" name="rc201"/>
            <p:cNvSpPr/>
            <p:nvPr/>
          </p:nvSpPr>
          <p:spPr>
            <a:xfrm>
              <a:off x="4066468" y="5295627"/>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2" name="rc202"/>
            <p:cNvSpPr/>
            <p:nvPr/>
          </p:nvSpPr>
          <p:spPr>
            <a:xfrm>
              <a:off x="4377521" y="529562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3" name="rc203"/>
            <p:cNvSpPr/>
            <p:nvPr/>
          </p:nvSpPr>
          <p:spPr>
            <a:xfrm>
              <a:off x="4688573" y="529562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4" name="rc204"/>
            <p:cNvSpPr/>
            <p:nvPr/>
          </p:nvSpPr>
          <p:spPr>
            <a:xfrm>
              <a:off x="4999625" y="529562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5310677" y="529562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6" name="rc206"/>
            <p:cNvSpPr/>
            <p:nvPr/>
          </p:nvSpPr>
          <p:spPr>
            <a:xfrm>
              <a:off x="5621730" y="529562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7" name="rc207"/>
            <p:cNvSpPr/>
            <p:nvPr/>
          </p:nvSpPr>
          <p:spPr>
            <a:xfrm>
              <a:off x="5932782" y="529562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34" y="5295627"/>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9" name="rc209"/>
            <p:cNvSpPr/>
            <p:nvPr/>
          </p:nvSpPr>
          <p:spPr>
            <a:xfrm>
              <a:off x="6554887" y="5295627"/>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39" y="5295627"/>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1" name="rc211"/>
            <p:cNvSpPr/>
            <p:nvPr/>
          </p:nvSpPr>
          <p:spPr>
            <a:xfrm>
              <a:off x="7176991" y="529562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7488044" y="529562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3" name="rc213"/>
            <p:cNvSpPr/>
            <p:nvPr/>
          </p:nvSpPr>
          <p:spPr>
            <a:xfrm>
              <a:off x="7799096" y="529562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8110148" y="529562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8421201" y="529562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6" name="rc216"/>
            <p:cNvSpPr/>
            <p:nvPr/>
          </p:nvSpPr>
          <p:spPr>
            <a:xfrm>
              <a:off x="8732253" y="5295627"/>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7" name="rc217"/>
            <p:cNvSpPr/>
            <p:nvPr/>
          </p:nvSpPr>
          <p:spPr>
            <a:xfrm>
              <a:off x="3755416" y="3776538"/>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8" name="rc218"/>
            <p:cNvSpPr/>
            <p:nvPr/>
          </p:nvSpPr>
          <p:spPr>
            <a:xfrm>
              <a:off x="4066468" y="3776538"/>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9" name="rc219"/>
            <p:cNvSpPr/>
            <p:nvPr/>
          </p:nvSpPr>
          <p:spPr>
            <a:xfrm>
              <a:off x="4377521"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4688573" y="3776538"/>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1" name="rc221"/>
            <p:cNvSpPr/>
            <p:nvPr/>
          </p:nvSpPr>
          <p:spPr>
            <a:xfrm>
              <a:off x="4999625" y="3776538"/>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2" name="rc222"/>
            <p:cNvSpPr/>
            <p:nvPr/>
          </p:nvSpPr>
          <p:spPr>
            <a:xfrm>
              <a:off x="5310677"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3" name="rc223"/>
            <p:cNvSpPr/>
            <p:nvPr/>
          </p:nvSpPr>
          <p:spPr>
            <a:xfrm>
              <a:off x="5621730" y="3776538"/>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5932782" y="3776538"/>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6243834"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6" name="rc226"/>
            <p:cNvSpPr/>
            <p:nvPr/>
          </p:nvSpPr>
          <p:spPr>
            <a:xfrm>
              <a:off x="6554887" y="3776538"/>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39" y="3776538"/>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7176991" y="3776538"/>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9" name="rc229"/>
            <p:cNvSpPr/>
            <p:nvPr/>
          </p:nvSpPr>
          <p:spPr>
            <a:xfrm>
              <a:off x="7488044"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0" name="rc230"/>
            <p:cNvSpPr/>
            <p:nvPr/>
          </p:nvSpPr>
          <p:spPr>
            <a:xfrm>
              <a:off x="7799096" y="3776538"/>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8110148" y="3776538"/>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2" name="rc232"/>
            <p:cNvSpPr/>
            <p:nvPr/>
          </p:nvSpPr>
          <p:spPr>
            <a:xfrm>
              <a:off x="8421201"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3" name="rc233"/>
            <p:cNvSpPr/>
            <p:nvPr/>
          </p:nvSpPr>
          <p:spPr>
            <a:xfrm>
              <a:off x="8732253" y="3776538"/>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4" name="rc234"/>
            <p:cNvSpPr/>
            <p:nvPr/>
          </p:nvSpPr>
          <p:spPr>
            <a:xfrm>
              <a:off x="2822259"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3133311"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6" name="rc236"/>
            <p:cNvSpPr/>
            <p:nvPr/>
          </p:nvSpPr>
          <p:spPr>
            <a:xfrm>
              <a:off x="3444364"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7" name="rc237"/>
            <p:cNvSpPr/>
            <p:nvPr/>
          </p:nvSpPr>
          <p:spPr>
            <a:xfrm>
              <a:off x="3755416"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8" name="rc238"/>
            <p:cNvSpPr/>
            <p:nvPr/>
          </p:nvSpPr>
          <p:spPr>
            <a:xfrm>
              <a:off x="4066468"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4377521"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0" name="rc240"/>
            <p:cNvSpPr/>
            <p:nvPr/>
          </p:nvSpPr>
          <p:spPr>
            <a:xfrm>
              <a:off x="4688573"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1" name="rc241"/>
            <p:cNvSpPr/>
            <p:nvPr/>
          </p:nvSpPr>
          <p:spPr>
            <a:xfrm>
              <a:off x="4999625"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5310677"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3" name="rc243"/>
            <p:cNvSpPr/>
            <p:nvPr/>
          </p:nvSpPr>
          <p:spPr>
            <a:xfrm>
              <a:off x="5621730"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4" name="rc244"/>
            <p:cNvSpPr/>
            <p:nvPr/>
          </p:nvSpPr>
          <p:spPr>
            <a:xfrm>
              <a:off x="5932782" y="4991809"/>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6243834"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6" name="rc246"/>
            <p:cNvSpPr/>
            <p:nvPr/>
          </p:nvSpPr>
          <p:spPr>
            <a:xfrm>
              <a:off x="6554887"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7" name="rc247"/>
            <p:cNvSpPr/>
            <p:nvPr/>
          </p:nvSpPr>
          <p:spPr>
            <a:xfrm>
              <a:off x="6865939" y="499180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8" name="rc248"/>
            <p:cNvSpPr/>
            <p:nvPr/>
          </p:nvSpPr>
          <p:spPr>
            <a:xfrm>
              <a:off x="7176991"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9" name="rc249"/>
            <p:cNvSpPr/>
            <p:nvPr/>
          </p:nvSpPr>
          <p:spPr>
            <a:xfrm>
              <a:off x="7488044" y="499180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0" name="rc250"/>
            <p:cNvSpPr/>
            <p:nvPr/>
          </p:nvSpPr>
          <p:spPr>
            <a:xfrm>
              <a:off x="7799096"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1" name="rc251"/>
            <p:cNvSpPr/>
            <p:nvPr/>
          </p:nvSpPr>
          <p:spPr>
            <a:xfrm>
              <a:off x="8110148"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2" name="rc252"/>
            <p:cNvSpPr/>
            <p:nvPr/>
          </p:nvSpPr>
          <p:spPr>
            <a:xfrm>
              <a:off x="8421201"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3" name="rc253"/>
            <p:cNvSpPr/>
            <p:nvPr/>
          </p:nvSpPr>
          <p:spPr>
            <a:xfrm>
              <a:off x="8732253" y="499180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4" name="tx254"/>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5" name="tx255"/>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7" name="tx257"/>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8" name="tx258"/>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9" name="tx259"/>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0" name="tx260"/>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1" name="tx261"/>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3" name="tx263"/>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6" name="tx266"/>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7" name="tx267"/>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8" name="tx268"/>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9" name="tx269"/>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1" name="tx271"/>
            <p:cNvSpPr/>
            <p:nvPr/>
          </p:nvSpPr>
          <p:spPr>
            <a:xfrm>
              <a:off x="6339071"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2" name="tx272"/>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3" name="tx273"/>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6" name="tx276"/>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9" name="tx279"/>
            <p:cNvSpPr/>
            <p:nvPr/>
          </p:nvSpPr>
          <p:spPr>
            <a:xfrm>
              <a:off x="8827489"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0" name="tx280"/>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1" name="tx281"/>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2" name="tx282"/>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3" name="tx283"/>
            <p:cNvSpPr/>
            <p:nvPr/>
          </p:nvSpPr>
          <p:spPr>
            <a:xfrm>
              <a:off x="1963245"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4" name="tx284"/>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5" name="tx285"/>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6" name="tx286"/>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7" name="tx287"/>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9" name="tx289"/>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0" name="tx290"/>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571696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820538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6" name="tx306"/>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7" name="tx307"/>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8" name="tx308"/>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9" name="tx309"/>
            <p:cNvSpPr/>
            <p:nvPr/>
          </p:nvSpPr>
          <p:spPr>
            <a:xfrm>
              <a:off x="1963245"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0" name="tx310"/>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1" name="tx311"/>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2" name="tx312"/>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3" name="tx313"/>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4" name="tx314"/>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6" name="tx316"/>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7" name="tx317"/>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7" name="tx327"/>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789433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820538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2" name="tx332"/>
            <p:cNvSpPr/>
            <p:nvPr/>
          </p:nvSpPr>
          <p:spPr>
            <a:xfrm>
              <a:off x="1051182"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3" name="tx333"/>
            <p:cNvSpPr/>
            <p:nvPr/>
          </p:nvSpPr>
          <p:spPr>
            <a:xfrm>
              <a:off x="1362234" y="358683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4" name="tx334"/>
            <p:cNvSpPr/>
            <p:nvPr/>
          </p:nvSpPr>
          <p:spPr>
            <a:xfrm>
              <a:off x="1673286"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5" name="tx335"/>
            <p:cNvSpPr/>
            <p:nvPr/>
          </p:nvSpPr>
          <p:spPr>
            <a:xfrm>
              <a:off x="1963245"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6" name="tx336"/>
            <p:cNvSpPr/>
            <p:nvPr/>
          </p:nvSpPr>
          <p:spPr>
            <a:xfrm>
              <a:off x="2295391" y="358683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7" name="tx337"/>
            <p:cNvSpPr/>
            <p:nvPr/>
          </p:nvSpPr>
          <p:spPr>
            <a:xfrm>
              <a:off x="260644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8" name="tx338"/>
            <p:cNvSpPr/>
            <p:nvPr/>
          </p:nvSpPr>
          <p:spPr>
            <a:xfrm>
              <a:off x="291749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9" name="tx339"/>
            <p:cNvSpPr/>
            <p:nvPr/>
          </p:nvSpPr>
          <p:spPr>
            <a:xfrm>
              <a:off x="322854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353960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1" name="tx341"/>
            <p:cNvSpPr/>
            <p:nvPr/>
          </p:nvSpPr>
          <p:spPr>
            <a:xfrm>
              <a:off x="385065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478380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509486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4" name="tx354"/>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820538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7" name="tx357"/>
            <p:cNvSpPr/>
            <p:nvPr/>
          </p:nvSpPr>
          <p:spPr>
            <a:xfrm>
              <a:off x="8827489"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8" name="tx358"/>
            <p:cNvSpPr/>
            <p:nvPr/>
          </p:nvSpPr>
          <p:spPr>
            <a:xfrm>
              <a:off x="198433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9" name="tx359"/>
            <p:cNvSpPr/>
            <p:nvPr/>
          </p:nvSpPr>
          <p:spPr>
            <a:xfrm>
              <a:off x="229539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0" name="tx360"/>
            <p:cNvSpPr/>
            <p:nvPr/>
          </p:nvSpPr>
          <p:spPr>
            <a:xfrm>
              <a:off x="260644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1" name="tx361"/>
            <p:cNvSpPr/>
            <p:nvPr/>
          </p:nvSpPr>
          <p:spPr>
            <a:xfrm>
              <a:off x="291749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2" name="tx362"/>
            <p:cNvSpPr/>
            <p:nvPr/>
          </p:nvSpPr>
          <p:spPr>
            <a:xfrm>
              <a:off x="322854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3" name="tx363"/>
            <p:cNvSpPr/>
            <p:nvPr/>
          </p:nvSpPr>
          <p:spPr>
            <a:xfrm>
              <a:off x="353960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385065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5" name="tx365"/>
            <p:cNvSpPr/>
            <p:nvPr/>
          </p:nvSpPr>
          <p:spPr>
            <a:xfrm>
              <a:off x="41617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6" name="tx366"/>
            <p:cNvSpPr/>
            <p:nvPr/>
          </p:nvSpPr>
          <p:spPr>
            <a:xfrm>
              <a:off x="447275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7" name="tx367"/>
            <p:cNvSpPr/>
            <p:nvPr/>
          </p:nvSpPr>
          <p:spPr>
            <a:xfrm>
              <a:off x="478380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8" name="tx368"/>
            <p:cNvSpPr/>
            <p:nvPr/>
          </p:nvSpPr>
          <p:spPr>
            <a:xfrm>
              <a:off x="509486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540591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571696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60280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633907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322854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2" name="tx382"/>
            <p:cNvSpPr/>
            <p:nvPr/>
          </p:nvSpPr>
          <p:spPr>
            <a:xfrm>
              <a:off x="353960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385065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5" name="tx385"/>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6" name="tx386"/>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571696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5" name="tx395"/>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789433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820538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0" name="tx400"/>
            <p:cNvSpPr/>
            <p:nvPr/>
          </p:nvSpPr>
          <p:spPr>
            <a:xfrm>
              <a:off x="571696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1" name="tx401"/>
            <p:cNvSpPr/>
            <p:nvPr/>
          </p:nvSpPr>
          <p:spPr>
            <a:xfrm>
              <a:off x="602801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633907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3" name="tx403"/>
            <p:cNvSpPr/>
            <p:nvPr/>
          </p:nvSpPr>
          <p:spPr>
            <a:xfrm>
              <a:off x="6650123"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696117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727222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75832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7" name="tx407"/>
            <p:cNvSpPr/>
            <p:nvPr/>
          </p:nvSpPr>
          <p:spPr>
            <a:xfrm>
              <a:off x="7894332"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820538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0" name="tx410"/>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1" name="tx411"/>
            <p:cNvSpPr/>
            <p:nvPr/>
          </p:nvSpPr>
          <p:spPr>
            <a:xfrm>
              <a:off x="75832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2" name="tx412"/>
            <p:cNvSpPr/>
            <p:nvPr/>
          </p:nvSpPr>
          <p:spPr>
            <a:xfrm>
              <a:off x="789433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820538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6" name="tx416"/>
            <p:cNvSpPr/>
            <p:nvPr/>
          </p:nvSpPr>
          <p:spPr>
            <a:xfrm>
              <a:off x="105118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7" name="tx417"/>
            <p:cNvSpPr/>
            <p:nvPr/>
          </p:nvSpPr>
          <p:spPr>
            <a:xfrm>
              <a:off x="136223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8" name="tx418"/>
            <p:cNvSpPr/>
            <p:nvPr/>
          </p:nvSpPr>
          <p:spPr>
            <a:xfrm>
              <a:off x="1673286"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9" name="tx419"/>
            <p:cNvSpPr/>
            <p:nvPr/>
          </p:nvSpPr>
          <p:spPr>
            <a:xfrm>
              <a:off x="1963245"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0" name="tx420"/>
            <p:cNvSpPr/>
            <p:nvPr/>
          </p:nvSpPr>
          <p:spPr>
            <a:xfrm>
              <a:off x="229539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1" name="tx421"/>
            <p:cNvSpPr/>
            <p:nvPr/>
          </p:nvSpPr>
          <p:spPr>
            <a:xfrm>
              <a:off x="260644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2" name="tx422"/>
            <p:cNvSpPr/>
            <p:nvPr/>
          </p:nvSpPr>
          <p:spPr>
            <a:xfrm>
              <a:off x="291749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322854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353960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5" name="tx425"/>
            <p:cNvSpPr/>
            <p:nvPr/>
          </p:nvSpPr>
          <p:spPr>
            <a:xfrm>
              <a:off x="385065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41617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7" name="tx427"/>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8" name="tx428"/>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9" name="tx429"/>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1" name="tx431"/>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2" name="tx432"/>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3" name="tx433"/>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4" name="tx434"/>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5" name="tx435"/>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6" name="tx436"/>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75832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8" name="tx438"/>
            <p:cNvSpPr/>
            <p:nvPr/>
          </p:nvSpPr>
          <p:spPr>
            <a:xfrm>
              <a:off x="789433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820538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0" name="tx440"/>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1" name="tx441"/>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2" name="tx442"/>
            <p:cNvSpPr/>
            <p:nvPr/>
          </p:nvSpPr>
          <p:spPr>
            <a:xfrm>
              <a:off x="136223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3" name="tx443"/>
            <p:cNvSpPr/>
            <p:nvPr/>
          </p:nvSpPr>
          <p:spPr>
            <a:xfrm>
              <a:off x="1673286"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4" name="tx444"/>
            <p:cNvSpPr/>
            <p:nvPr/>
          </p:nvSpPr>
          <p:spPr>
            <a:xfrm>
              <a:off x="1963245" y="5406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229539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2606443"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291749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8" name="tx448"/>
            <p:cNvSpPr/>
            <p:nvPr/>
          </p:nvSpPr>
          <p:spPr>
            <a:xfrm>
              <a:off x="322854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9" name="tx449"/>
            <p:cNvSpPr/>
            <p:nvPr/>
          </p:nvSpPr>
          <p:spPr>
            <a:xfrm>
              <a:off x="353960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0" name="tx450"/>
            <p:cNvSpPr/>
            <p:nvPr/>
          </p:nvSpPr>
          <p:spPr>
            <a:xfrm>
              <a:off x="385065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1" name="tx451"/>
            <p:cNvSpPr/>
            <p:nvPr/>
          </p:nvSpPr>
          <p:spPr>
            <a:xfrm>
              <a:off x="41617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2" name="tx452"/>
            <p:cNvSpPr/>
            <p:nvPr/>
          </p:nvSpPr>
          <p:spPr>
            <a:xfrm>
              <a:off x="447275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3" name="tx453"/>
            <p:cNvSpPr/>
            <p:nvPr/>
          </p:nvSpPr>
          <p:spPr>
            <a:xfrm>
              <a:off x="478380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4" name="tx454"/>
            <p:cNvSpPr/>
            <p:nvPr/>
          </p:nvSpPr>
          <p:spPr>
            <a:xfrm>
              <a:off x="509486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5" name="tx455"/>
            <p:cNvSpPr/>
            <p:nvPr/>
          </p:nvSpPr>
          <p:spPr>
            <a:xfrm>
              <a:off x="540591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6" name="tx456"/>
            <p:cNvSpPr/>
            <p:nvPr/>
          </p:nvSpPr>
          <p:spPr>
            <a:xfrm>
              <a:off x="571696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7" name="tx457"/>
            <p:cNvSpPr/>
            <p:nvPr/>
          </p:nvSpPr>
          <p:spPr>
            <a:xfrm>
              <a:off x="602801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8" name="tx458"/>
            <p:cNvSpPr/>
            <p:nvPr/>
          </p:nvSpPr>
          <p:spPr>
            <a:xfrm>
              <a:off x="633907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9" name="tx459"/>
            <p:cNvSpPr/>
            <p:nvPr/>
          </p:nvSpPr>
          <p:spPr>
            <a:xfrm>
              <a:off x="6650123"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0" name="tx460"/>
            <p:cNvSpPr/>
            <p:nvPr/>
          </p:nvSpPr>
          <p:spPr>
            <a:xfrm>
              <a:off x="696117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1" name="tx461"/>
            <p:cNvSpPr/>
            <p:nvPr/>
          </p:nvSpPr>
          <p:spPr>
            <a:xfrm>
              <a:off x="7272228"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2" name="tx462"/>
            <p:cNvSpPr/>
            <p:nvPr/>
          </p:nvSpPr>
          <p:spPr>
            <a:xfrm>
              <a:off x="758328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3" name="tx463"/>
            <p:cNvSpPr/>
            <p:nvPr/>
          </p:nvSpPr>
          <p:spPr>
            <a:xfrm>
              <a:off x="789433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4" name="tx464"/>
            <p:cNvSpPr/>
            <p:nvPr/>
          </p:nvSpPr>
          <p:spPr>
            <a:xfrm>
              <a:off x="820538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5" name="tx465"/>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7" name="tx467"/>
            <p:cNvSpPr/>
            <p:nvPr/>
          </p:nvSpPr>
          <p:spPr>
            <a:xfrm>
              <a:off x="385065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8" name="tx468"/>
            <p:cNvSpPr/>
            <p:nvPr/>
          </p:nvSpPr>
          <p:spPr>
            <a:xfrm>
              <a:off x="4161705"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9" name="tx469"/>
            <p:cNvSpPr/>
            <p:nvPr/>
          </p:nvSpPr>
          <p:spPr>
            <a:xfrm>
              <a:off x="447275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0" name="tx470"/>
            <p:cNvSpPr/>
            <p:nvPr/>
          </p:nvSpPr>
          <p:spPr>
            <a:xfrm>
              <a:off x="478380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1" name="tx471"/>
            <p:cNvSpPr/>
            <p:nvPr/>
          </p:nvSpPr>
          <p:spPr>
            <a:xfrm>
              <a:off x="509486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5405914"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3" name="tx473"/>
            <p:cNvSpPr/>
            <p:nvPr/>
          </p:nvSpPr>
          <p:spPr>
            <a:xfrm>
              <a:off x="571696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4" name="tx474"/>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5" name="tx475"/>
            <p:cNvSpPr/>
            <p:nvPr/>
          </p:nvSpPr>
          <p:spPr>
            <a:xfrm>
              <a:off x="633907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6" name="tx476"/>
            <p:cNvSpPr/>
            <p:nvPr/>
          </p:nvSpPr>
          <p:spPr>
            <a:xfrm>
              <a:off x="665012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7" name="tx477"/>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8" name="tx478"/>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0" name="tx480"/>
            <p:cNvSpPr/>
            <p:nvPr/>
          </p:nvSpPr>
          <p:spPr>
            <a:xfrm>
              <a:off x="789433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1" name="tx481"/>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2" name="tx482"/>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3" name="tx483"/>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4" name="tx484"/>
            <p:cNvSpPr/>
            <p:nvPr/>
          </p:nvSpPr>
          <p:spPr>
            <a:xfrm>
              <a:off x="291749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5" name="tx485"/>
            <p:cNvSpPr/>
            <p:nvPr/>
          </p:nvSpPr>
          <p:spPr>
            <a:xfrm>
              <a:off x="322854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6" name="tx486"/>
            <p:cNvSpPr/>
            <p:nvPr/>
          </p:nvSpPr>
          <p:spPr>
            <a:xfrm>
              <a:off x="353960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7" name="tx487"/>
            <p:cNvSpPr/>
            <p:nvPr/>
          </p:nvSpPr>
          <p:spPr>
            <a:xfrm>
              <a:off x="385065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8" name="tx488"/>
            <p:cNvSpPr/>
            <p:nvPr/>
          </p:nvSpPr>
          <p:spPr>
            <a:xfrm>
              <a:off x="41617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9" name="tx489"/>
            <p:cNvSpPr/>
            <p:nvPr/>
          </p:nvSpPr>
          <p:spPr>
            <a:xfrm>
              <a:off x="44727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0" name="tx490"/>
            <p:cNvSpPr/>
            <p:nvPr/>
          </p:nvSpPr>
          <p:spPr>
            <a:xfrm>
              <a:off x="478380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1" name="tx491"/>
            <p:cNvSpPr/>
            <p:nvPr/>
          </p:nvSpPr>
          <p:spPr>
            <a:xfrm>
              <a:off x="509486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2" name="tx492"/>
            <p:cNvSpPr/>
            <p:nvPr/>
          </p:nvSpPr>
          <p:spPr>
            <a:xfrm>
              <a:off x="54059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3" name="tx493"/>
            <p:cNvSpPr/>
            <p:nvPr/>
          </p:nvSpPr>
          <p:spPr>
            <a:xfrm>
              <a:off x="571696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4" name="tx494"/>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5" name="tx495"/>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6" name="tx496"/>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7" name="tx497"/>
            <p:cNvSpPr/>
            <p:nvPr/>
          </p:nvSpPr>
          <p:spPr>
            <a:xfrm>
              <a:off x="696117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8" name="tx498"/>
            <p:cNvSpPr/>
            <p:nvPr/>
          </p:nvSpPr>
          <p:spPr>
            <a:xfrm>
              <a:off x="7272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9" name="tx499"/>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0" name="tx500"/>
            <p:cNvSpPr/>
            <p:nvPr/>
          </p:nvSpPr>
          <p:spPr>
            <a:xfrm>
              <a:off x="789433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1" name="tx501"/>
            <p:cNvSpPr/>
            <p:nvPr/>
          </p:nvSpPr>
          <p:spPr>
            <a:xfrm>
              <a:off x="820538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2" name="tx502"/>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3" name="tx503"/>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4" name="tx50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05" name="tx50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06" name="tx50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07" name="tx50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8" name="tx50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9" name="tx50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10" name="tx51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11" name="tx51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12" name="tx51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13" name="tx51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14" name="tx51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15" name="tx51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16" name="tx51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17" name="tx51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8" name="tx51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9" name="tx51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20" name="tx52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21" name="tx52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22" name="tx52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23" name="tx52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24" name="tx52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25" name="tx52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26" name="tx52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27" name="tx52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8" name="tx52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9" name="tx52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30" name="tx530"/>
            <p:cNvSpPr/>
            <p:nvPr/>
          </p:nvSpPr>
          <p:spPr>
            <a:xfrm>
              <a:off x="551705" y="54048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31" name="tx531"/>
            <p:cNvSpPr/>
            <p:nvPr/>
          </p:nvSpPr>
          <p:spPr>
            <a:xfrm>
              <a:off x="564092" y="5100990"/>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32" name="tx532"/>
            <p:cNvSpPr/>
            <p:nvPr/>
          </p:nvSpPr>
          <p:spPr>
            <a:xfrm>
              <a:off x="551705"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33" name="tx533"/>
            <p:cNvSpPr/>
            <p:nvPr/>
          </p:nvSpPr>
          <p:spPr>
            <a:xfrm>
              <a:off x="601364" y="44933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34" name="tx534"/>
            <p:cNvSpPr/>
            <p:nvPr/>
          </p:nvSpPr>
          <p:spPr>
            <a:xfrm>
              <a:off x="619917"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35" name="tx535"/>
            <p:cNvSpPr/>
            <p:nvPr/>
          </p:nvSpPr>
          <p:spPr>
            <a:xfrm>
              <a:off x="551705" y="388571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36" name="tx536"/>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7" name="tx537"/>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8" name="tx538"/>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9" name="tx539"/>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40" name="tx540"/>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41" name="tx541"/>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42" name="tx54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43" name="pic543"/>
            <p:cNvPicPr/>
            <p:nvPr/>
          </p:nvPicPr>
          <p:blipFill>
            <a:blip r:embed="rId2" cstate="print"/>
            <a:stretch>
              <a:fillRect/>
            </a:stretch>
          </p:blipFill>
          <p:spPr>
            <a:xfrm>
              <a:off x="4653227" y="5838594"/>
              <a:ext cx="2160000" cy="219455"/>
            </a:xfrm>
            <a:prstGeom prst="rect">
              <a:avLst/>
            </a:prstGeom>
          </p:spPr>
        </p:pic>
        <p:sp>
          <p:nvSpPr>
            <p:cNvPr id="544" name="pl54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5" name="pl54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6" name="pl54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7" name="pl54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8" name="pl54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9" name="pl54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0" name="pl55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1" name="pl55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2" name="pl55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3" name="pl55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4" name="pl55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5" name="pl55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6" name="tx55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7" name="tx55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8" name="tx55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9" name="tx55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60" name="tx56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61" name="tx56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62" name="tx562"/>
            <p:cNvSpPr/>
            <p:nvPr/>
          </p:nvSpPr>
          <p:spPr>
            <a:xfrm>
              <a:off x="924840" y="1332266"/>
              <a:ext cx="28701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Turkiye, 2000-2025</a:t>
              </a:r>
            </a:p>
          </p:txBody>
        </p:sp>
        <p:sp>
          <p:nvSpPr>
            <p:cNvPr id="563" name="tx56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64" name="tx56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65" name="tx56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12 (100%) vaccines in the schedule achieved coverage of 90% or more. Vaccine coverage ranged from 91% to 99%.
Since 2001, estimates have been made for 7 new vaccines. IPVC is the newest vaccine reported (2021), which achieved 94% coverage in 2025.
In 2025, Turkiye did not report any stockouts of vaccines or supplies.</a:t>
            </a:r>
          </a:p>
        </p:txBody>
      </p:sp>
      <p:sp>
        <p:nvSpPr>
          <p:cNvPr id="5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one, and declined for 11, indicating limited improvement in routine immunization performance; 12 achieved at least 90% coverage.</a:t>
            </a:r>
          </a:p>
        </p:txBody>
      </p:sp>
      <p:grpSp xmlns:pic="http://schemas.openxmlformats.org/drawingml/2006/picture">
        <p:nvGrpSpPr>
          <p:cNvPr id="568" name=""/>
          <p:cNvGrpSpPr/>
          <p:nvPr/>
        </p:nvGrpSpPr>
        <p:grpSpPr>
          <a:xfrm>
            <a:off x="292608" y="1005840"/>
            <a:ext cx="8595360" cy="28575"/>
            <a:chOff x="292608" y="1005840"/>
            <a:chExt cx="8595360" cy="28575"/>
          </a:xfrm>
        </p:grpSpPr>
        <p:sp>
          <p:nvSpPr>
            <p:cNvPr id="56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7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P7TF5XRZ5TZD-1674051314-8172</_dlc_DocId>
    <_dlc_DocIdUrl xmlns="5ce71423-0d49-4a04-8822-86064e799dcd">
      <Url>https://unicef.sharepoint.com/teams/DAPM-DataComm/_layouts/15/DocIdRedir.aspx?ID=P7TF5XRZ5TZD-1674051314-8172</Url>
      <Description>P7TF5XRZ5TZD-1674051314-8172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BA6EFCF-05D0-4D65-BB15-E7A1E290AB8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b4e484e9-b547-40b1-abd6-399ab97989c7</vt:lpwstr>
  </property>
</Properties>
</file>