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199ed3134056320baf3311ed4b96319219ee352.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8dbfd05c64000de10b73f948b9f90c534f41fe0.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f66eb5527c1511c2e33179b17e7a31a261c51c8.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1330"/>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1330"/>
              <a:ext cx="311052"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1330"/>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133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133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133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1330"/>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1330"/>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51293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512933"/>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51293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512933"/>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9373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9373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9373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9373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9373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355336"/>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355336"/>
              <a:ext cx="311052"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355336"/>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355336"/>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355336"/>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355336"/>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355336"/>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8" name="rc108"/>
            <p:cNvSpPr/>
            <p:nvPr/>
          </p:nvSpPr>
          <p:spPr>
            <a:xfrm>
              <a:off x="3133311" y="2232131"/>
              <a:ext cx="311052"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9" name="rc109"/>
            <p:cNvSpPr/>
            <p:nvPr/>
          </p:nvSpPr>
          <p:spPr>
            <a:xfrm>
              <a:off x="3444364" y="2232131"/>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0" name="rc110"/>
            <p:cNvSpPr/>
            <p:nvPr/>
          </p:nvSpPr>
          <p:spPr>
            <a:xfrm>
              <a:off x="3755416" y="2232131"/>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1" name="rc111"/>
            <p:cNvSpPr/>
            <p:nvPr/>
          </p:nvSpPr>
          <p:spPr>
            <a:xfrm>
              <a:off x="4066468" y="2232131"/>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2" name="rc112"/>
            <p:cNvSpPr/>
            <p:nvPr/>
          </p:nvSpPr>
          <p:spPr>
            <a:xfrm>
              <a:off x="4377521" y="2232131"/>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3" name="rc113"/>
            <p:cNvSpPr/>
            <p:nvPr/>
          </p:nvSpPr>
          <p:spPr>
            <a:xfrm>
              <a:off x="4688573" y="2232131"/>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4" name="rc114"/>
            <p:cNvSpPr/>
            <p:nvPr/>
          </p:nvSpPr>
          <p:spPr>
            <a:xfrm>
              <a:off x="4999625" y="2232131"/>
              <a:ext cx="311052"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5" name="rc115"/>
            <p:cNvSpPr/>
            <p:nvPr/>
          </p:nvSpPr>
          <p:spPr>
            <a:xfrm>
              <a:off x="5310677" y="2232131"/>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6" name="rc116"/>
            <p:cNvSpPr/>
            <p:nvPr/>
          </p:nvSpPr>
          <p:spPr>
            <a:xfrm>
              <a:off x="5621730" y="2232131"/>
              <a:ext cx="311052"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7" name="rc117"/>
            <p:cNvSpPr/>
            <p:nvPr/>
          </p:nvSpPr>
          <p:spPr>
            <a:xfrm>
              <a:off x="5932782" y="2232131"/>
              <a:ext cx="311052"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8" name="rc118"/>
            <p:cNvSpPr/>
            <p:nvPr/>
          </p:nvSpPr>
          <p:spPr>
            <a:xfrm>
              <a:off x="6243834" y="2232131"/>
              <a:ext cx="311052"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19" name="rc119"/>
            <p:cNvSpPr/>
            <p:nvPr/>
          </p:nvSpPr>
          <p:spPr>
            <a:xfrm>
              <a:off x="6554887" y="2232131"/>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0" name="rc120"/>
            <p:cNvSpPr/>
            <p:nvPr/>
          </p:nvSpPr>
          <p:spPr>
            <a:xfrm>
              <a:off x="6865939" y="2232131"/>
              <a:ext cx="311052" cy="280801"/>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1" name="rc121"/>
            <p:cNvSpPr/>
            <p:nvPr/>
          </p:nvSpPr>
          <p:spPr>
            <a:xfrm>
              <a:off x="7176991" y="2232131"/>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2" name="rc122"/>
            <p:cNvSpPr/>
            <p:nvPr/>
          </p:nvSpPr>
          <p:spPr>
            <a:xfrm>
              <a:off x="7488044" y="2232131"/>
              <a:ext cx="311052" cy="28080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3" name="rc123"/>
            <p:cNvSpPr/>
            <p:nvPr/>
          </p:nvSpPr>
          <p:spPr>
            <a:xfrm>
              <a:off x="7799096" y="2232131"/>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4" name="rc124"/>
            <p:cNvSpPr/>
            <p:nvPr/>
          </p:nvSpPr>
          <p:spPr>
            <a:xfrm>
              <a:off x="8110148" y="2232131"/>
              <a:ext cx="311052"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5" name="rc125"/>
            <p:cNvSpPr/>
            <p:nvPr/>
          </p:nvSpPr>
          <p:spPr>
            <a:xfrm>
              <a:off x="8421201" y="2232131"/>
              <a:ext cx="311052"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6" name="rc126"/>
            <p:cNvSpPr/>
            <p:nvPr/>
          </p:nvSpPr>
          <p:spPr>
            <a:xfrm>
              <a:off x="8732253" y="2232131"/>
              <a:ext cx="311052"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7" name="rc127"/>
            <p:cNvSpPr/>
            <p:nvPr/>
          </p:nvSpPr>
          <p:spPr>
            <a:xfrm>
              <a:off x="1889102" y="3074535"/>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8" name="rc128"/>
            <p:cNvSpPr/>
            <p:nvPr/>
          </p:nvSpPr>
          <p:spPr>
            <a:xfrm>
              <a:off x="2200154"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9" name="rc129"/>
            <p:cNvSpPr/>
            <p:nvPr/>
          </p:nvSpPr>
          <p:spPr>
            <a:xfrm>
              <a:off x="2511207" y="3074535"/>
              <a:ext cx="311052"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0" name="rc130"/>
            <p:cNvSpPr/>
            <p:nvPr/>
          </p:nvSpPr>
          <p:spPr>
            <a:xfrm>
              <a:off x="4377521" y="3074535"/>
              <a:ext cx="311052" cy="28080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31" name="rc131"/>
            <p:cNvSpPr/>
            <p:nvPr/>
          </p:nvSpPr>
          <p:spPr>
            <a:xfrm>
              <a:off x="4688573"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2" name="rc132"/>
            <p:cNvSpPr/>
            <p:nvPr/>
          </p:nvSpPr>
          <p:spPr>
            <a:xfrm>
              <a:off x="4999625"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3" name="rc133"/>
            <p:cNvSpPr/>
            <p:nvPr/>
          </p:nvSpPr>
          <p:spPr>
            <a:xfrm>
              <a:off x="5310677"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4" name="rc134"/>
            <p:cNvSpPr/>
            <p:nvPr/>
          </p:nvSpPr>
          <p:spPr>
            <a:xfrm>
              <a:off x="5621730"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5" name="rc135"/>
            <p:cNvSpPr/>
            <p:nvPr/>
          </p:nvSpPr>
          <p:spPr>
            <a:xfrm>
              <a:off x="5932782"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6" name="rc136"/>
            <p:cNvSpPr/>
            <p:nvPr/>
          </p:nvSpPr>
          <p:spPr>
            <a:xfrm>
              <a:off x="6243834"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7" name="rc137"/>
            <p:cNvSpPr/>
            <p:nvPr/>
          </p:nvSpPr>
          <p:spPr>
            <a:xfrm>
              <a:off x="6554887"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8" name="rc138"/>
            <p:cNvSpPr/>
            <p:nvPr/>
          </p:nvSpPr>
          <p:spPr>
            <a:xfrm>
              <a:off x="6865939" y="3074535"/>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9" name="rc139"/>
            <p:cNvSpPr/>
            <p:nvPr/>
          </p:nvSpPr>
          <p:spPr>
            <a:xfrm>
              <a:off x="7176991"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0" name="rc140"/>
            <p:cNvSpPr/>
            <p:nvPr/>
          </p:nvSpPr>
          <p:spPr>
            <a:xfrm>
              <a:off x="7488044"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1" name="rc141"/>
            <p:cNvSpPr/>
            <p:nvPr/>
          </p:nvSpPr>
          <p:spPr>
            <a:xfrm>
              <a:off x="7799096"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2" name="rc142"/>
            <p:cNvSpPr/>
            <p:nvPr/>
          </p:nvSpPr>
          <p:spPr>
            <a:xfrm>
              <a:off x="8110148"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3" name="rc143"/>
            <p:cNvSpPr/>
            <p:nvPr/>
          </p:nvSpPr>
          <p:spPr>
            <a:xfrm>
              <a:off x="8421201"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4" name="rc144"/>
            <p:cNvSpPr/>
            <p:nvPr/>
          </p:nvSpPr>
          <p:spPr>
            <a:xfrm>
              <a:off x="8732253" y="3074535"/>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5" name="rc145"/>
            <p:cNvSpPr/>
            <p:nvPr/>
          </p:nvSpPr>
          <p:spPr>
            <a:xfrm>
              <a:off x="5621730"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6" name="rc146"/>
            <p:cNvSpPr/>
            <p:nvPr/>
          </p:nvSpPr>
          <p:spPr>
            <a:xfrm>
              <a:off x="5932782"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7" name="rc147"/>
            <p:cNvSpPr/>
            <p:nvPr/>
          </p:nvSpPr>
          <p:spPr>
            <a:xfrm>
              <a:off x="6243834" y="3916939"/>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8" name="rc148"/>
            <p:cNvSpPr/>
            <p:nvPr/>
          </p:nvSpPr>
          <p:spPr>
            <a:xfrm>
              <a:off x="6554887"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9" name="rc149"/>
            <p:cNvSpPr/>
            <p:nvPr/>
          </p:nvSpPr>
          <p:spPr>
            <a:xfrm>
              <a:off x="6865939" y="3916939"/>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0" name="rc150"/>
            <p:cNvSpPr/>
            <p:nvPr/>
          </p:nvSpPr>
          <p:spPr>
            <a:xfrm>
              <a:off x="7176991" y="3916939"/>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1" name="rc151"/>
            <p:cNvSpPr/>
            <p:nvPr/>
          </p:nvSpPr>
          <p:spPr>
            <a:xfrm>
              <a:off x="7488044" y="3916939"/>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2" name="rc152"/>
            <p:cNvSpPr/>
            <p:nvPr/>
          </p:nvSpPr>
          <p:spPr>
            <a:xfrm>
              <a:off x="7799096" y="3916939"/>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3" name="rc153"/>
            <p:cNvSpPr/>
            <p:nvPr/>
          </p:nvSpPr>
          <p:spPr>
            <a:xfrm>
              <a:off x="8110148" y="3916939"/>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4" name="rc154"/>
            <p:cNvSpPr/>
            <p:nvPr/>
          </p:nvSpPr>
          <p:spPr>
            <a:xfrm>
              <a:off x="8421201" y="3916939"/>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5" name="rc155"/>
            <p:cNvSpPr/>
            <p:nvPr/>
          </p:nvSpPr>
          <p:spPr>
            <a:xfrm>
              <a:off x="8732253" y="3916939"/>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6" name="rc156"/>
            <p:cNvSpPr/>
            <p:nvPr/>
          </p:nvSpPr>
          <p:spPr>
            <a:xfrm>
              <a:off x="7488044" y="4197740"/>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7" name="rc157"/>
            <p:cNvSpPr/>
            <p:nvPr/>
          </p:nvSpPr>
          <p:spPr>
            <a:xfrm>
              <a:off x="7799096" y="419774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8" name="rc158"/>
            <p:cNvSpPr/>
            <p:nvPr/>
          </p:nvSpPr>
          <p:spPr>
            <a:xfrm>
              <a:off x="8110148" y="419774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9" name="rc159"/>
            <p:cNvSpPr/>
            <p:nvPr/>
          </p:nvSpPr>
          <p:spPr>
            <a:xfrm>
              <a:off x="8421201" y="4197740"/>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0" name="rc160"/>
            <p:cNvSpPr/>
            <p:nvPr/>
          </p:nvSpPr>
          <p:spPr>
            <a:xfrm>
              <a:off x="8732253" y="4197740"/>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1" name="rc161"/>
            <p:cNvSpPr/>
            <p:nvPr/>
          </p:nvSpPr>
          <p:spPr>
            <a:xfrm>
              <a:off x="955945"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2" name="rc162"/>
            <p:cNvSpPr/>
            <p:nvPr/>
          </p:nvSpPr>
          <p:spPr>
            <a:xfrm>
              <a:off x="1266997" y="4478542"/>
              <a:ext cx="311052"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3" name="rc163"/>
            <p:cNvSpPr/>
            <p:nvPr/>
          </p:nvSpPr>
          <p:spPr>
            <a:xfrm>
              <a:off x="1578050"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4" name="rc164"/>
            <p:cNvSpPr/>
            <p:nvPr/>
          </p:nvSpPr>
          <p:spPr>
            <a:xfrm>
              <a:off x="1889102" y="4478542"/>
              <a:ext cx="311052" cy="28080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5" name="rc165"/>
            <p:cNvSpPr/>
            <p:nvPr/>
          </p:nvSpPr>
          <p:spPr>
            <a:xfrm>
              <a:off x="2200154"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6" name="rc166"/>
            <p:cNvSpPr/>
            <p:nvPr/>
          </p:nvSpPr>
          <p:spPr>
            <a:xfrm>
              <a:off x="2511207"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7" name="rc167"/>
            <p:cNvSpPr/>
            <p:nvPr/>
          </p:nvSpPr>
          <p:spPr>
            <a:xfrm>
              <a:off x="2822259"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8" name="rc168"/>
            <p:cNvSpPr/>
            <p:nvPr/>
          </p:nvSpPr>
          <p:spPr>
            <a:xfrm>
              <a:off x="3133311"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9" name="rc169"/>
            <p:cNvSpPr/>
            <p:nvPr/>
          </p:nvSpPr>
          <p:spPr>
            <a:xfrm>
              <a:off x="3444364"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0" name="rc170"/>
            <p:cNvSpPr/>
            <p:nvPr/>
          </p:nvSpPr>
          <p:spPr>
            <a:xfrm>
              <a:off x="3755416"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1" name="rc171"/>
            <p:cNvSpPr/>
            <p:nvPr/>
          </p:nvSpPr>
          <p:spPr>
            <a:xfrm>
              <a:off x="4066468" y="4478542"/>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2" name="rc172"/>
            <p:cNvSpPr/>
            <p:nvPr/>
          </p:nvSpPr>
          <p:spPr>
            <a:xfrm>
              <a:off x="4377521"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3" name="rc173"/>
            <p:cNvSpPr/>
            <p:nvPr/>
          </p:nvSpPr>
          <p:spPr>
            <a:xfrm>
              <a:off x="4688573"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4" name="rc174"/>
            <p:cNvSpPr/>
            <p:nvPr/>
          </p:nvSpPr>
          <p:spPr>
            <a:xfrm>
              <a:off x="4999625" y="4478542"/>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5" name="rc175"/>
            <p:cNvSpPr/>
            <p:nvPr/>
          </p:nvSpPr>
          <p:spPr>
            <a:xfrm>
              <a:off x="5310677"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6" name="rc176"/>
            <p:cNvSpPr/>
            <p:nvPr/>
          </p:nvSpPr>
          <p:spPr>
            <a:xfrm>
              <a:off x="5621730"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7" name="rc177"/>
            <p:cNvSpPr/>
            <p:nvPr/>
          </p:nvSpPr>
          <p:spPr>
            <a:xfrm>
              <a:off x="5932782"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8" name="rc178"/>
            <p:cNvSpPr/>
            <p:nvPr/>
          </p:nvSpPr>
          <p:spPr>
            <a:xfrm>
              <a:off x="6243834"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9" name="rc179"/>
            <p:cNvSpPr/>
            <p:nvPr/>
          </p:nvSpPr>
          <p:spPr>
            <a:xfrm>
              <a:off x="6554887"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0" name="rc180"/>
            <p:cNvSpPr/>
            <p:nvPr/>
          </p:nvSpPr>
          <p:spPr>
            <a:xfrm>
              <a:off x="6865939"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1" name="rc181"/>
            <p:cNvSpPr/>
            <p:nvPr/>
          </p:nvSpPr>
          <p:spPr>
            <a:xfrm>
              <a:off x="7176991" y="4478542"/>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2" name="rc182"/>
            <p:cNvSpPr/>
            <p:nvPr/>
          </p:nvSpPr>
          <p:spPr>
            <a:xfrm>
              <a:off x="7488044"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3" name="rc183"/>
            <p:cNvSpPr/>
            <p:nvPr/>
          </p:nvSpPr>
          <p:spPr>
            <a:xfrm>
              <a:off x="7799096" y="4478542"/>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4" name="rc184"/>
            <p:cNvSpPr/>
            <p:nvPr/>
          </p:nvSpPr>
          <p:spPr>
            <a:xfrm>
              <a:off x="8110148"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5" name="rc185"/>
            <p:cNvSpPr/>
            <p:nvPr/>
          </p:nvSpPr>
          <p:spPr>
            <a:xfrm>
              <a:off x="8421201"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6" name="rc186"/>
            <p:cNvSpPr/>
            <p:nvPr/>
          </p:nvSpPr>
          <p:spPr>
            <a:xfrm>
              <a:off x="8732253" y="4478542"/>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7" name="rc187"/>
            <p:cNvSpPr/>
            <p:nvPr/>
          </p:nvSpPr>
          <p:spPr>
            <a:xfrm>
              <a:off x="955945"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8" name="rc188"/>
            <p:cNvSpPr/>
            <p:nvPr/>
          </p:nvSpPr>
          <p:spPr>
            <a:xfrm>
              <a:off x="1266997"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1578050"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0" name="rc190"/>
            <p:cNvSpPr/>
            <p:nvPr/>
          </p:nvSpPr>
          <p:spPr>
            <a:xfrm>
              <a:off x="1889102"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1" name="rc191"/>
            <p:cNvSpPr/>
            <p:nvPr/>
          </p:nvSpPr>
          <p:spPr>
            <a:xfrm>
              <a:off x="2200154"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2" name="rc192"/>
            <p:cNvSpPr/>
            <p:nvPr/>
          </p:nvSpPr>
          <p:spPr>
            <a:xfrm>
              <a:off x="2511207"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3" name="rc193"/>
            <p:cNvSpPr/>
            <p:nvPr/>
          </p:nvSpPr>
          <p:spPr>
            <a:xfrm>
              <a:off x="2822259"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4" name="rc194"/>
            <p:cNvSpPr/>
            <p:nvPr/>
          </p:nvSpPr>
          <p:spPr>
            <a:xfrm>
              <a:off x="3133311"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5" name="rc195"/>
            <p:cNvSpPr/>
            <p:nvPr/>
          </p:nvSpPr>
          <p:spPr>
            <a:xfrm>
              <a:off x="3444364"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6" name="rc196"/>
            <p:cNvSpPr/>
            <p:nvPr/>
          </p:nvSpPr>
          <p:spPr>
            <a:xfrm>
              <a:off x="3755416"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7" name="rc197"/>
            <p:cNvSpPr/>
            <p:nvPr/>
          </p:nvSpPr>
          <p:spPr>
            <a:xfrm>
              <a:off x="4066468"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8" name="rc198"/>
            <p:cNvSpPr/>
            <p:nvPr/>
          </p:nvSpPr>
          <p:spPr>
            <a:xfrm>
              <a:off x="4377521"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9" name="rc199"/>
            <p:cNvSpPr/>
            <p:nvPr/>
          </p:nvSpPr>
          <p:spPr>
            <a:xfrm>
              <a:off x="4688573"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0" name="rc200"/>
            <p:cNvSpPr/>
            <p:nvPr/>
          </p:nvSpPr>
          <p:spPr>
            <a:xfrm>
              <a:off x="4999625"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1" name="rc201"/>
            <p:cNvSpPr/>
            <p:nvPr/>
          </p:nvSpPr>
          <p:spPr>
            <a:xfrm>
              <a:off x="5310677" y="5040144"/>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2" name="rc202"/>
            <p:cNvSpPr/>
            <p:nvPr/>
          </p:nvSpPr>
          <p:spPr>
            <a:xfrm>
              <a:off x="5621730"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3" name="rc203"/>
            <p:cNvSpPr/>
            <p:nvPr/>
          </p:nvSpPr>
          <p:spPr>
            <a:xfrm>
              <a:off x="5932782"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4" name="rc204"/>
            <p:cNvSpPr/>
            <p:nvPr/>
          </p:nvSpPr>
          <p:spPr>
            <a:xfrm>
              <a:off x="6243834"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5" name="rc205"/>
            <p:cNvSpPr/>
            <p:nvPr/>
          </p:nvSpPr>
          <p:spPr>
            <a:xfrm>
              <a:off x="6554887" y="5040144"/>
              <a:ext cx="311052"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6" name="rc206"/>
            <p:cNvSpPr/>
            <p:nvPr/>
          </p:nvSpPr>
          <p:spPr>
            <a:xfrm>
              <a:off x="6865939"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7" name="rc207"/>
            <p:cNvSpPr/>
            <p:nvPr/>
          </p:nvSpPr>
          <p:spPr>
            <a:xfrm>
              <a:off x="7176991" y="5040144"/>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8" name="rc208"/>
            <p:cNvSpPr/>
            <p:nvPr/>
          </p:nvSpPr>
          <p:spPr>
            <a:xfrm>
              <a:off x="7488044"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9" name="rc209"/>
            <p:cNvSpPr/>
            <p:nvPr/>
          </p:nvSpPr>
          <p:spPr>
            <a:xfrm>
              <a:off x="7799096" y="5040144"/>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0" name="rc210"/>
            <p:cNvSpPr/>
            <p:nvPr/>
          </p:nvSpPr>
          <p:spPr>
            <a:xfrm>
              <a:off x="8110148"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1" name="rc211"/>
            <p:cNvSpPr/>
            <p:nvPr/>
          </p:nvSpPr>
          <p:spPr>
            <a:xfrm>
              <a:off x="8421201"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2" name="rc212"/>
            <p:cNvSpPr/>
            <p:nvPr/>
          </p:nvSpPr>
          <p:spPr>
            <a:xfrm>
              <a:off x="8732253" y="5040144"/>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3" name="rc213"/>
            <p:cNvSpPr/>
            <p:nvPr/>
          </p:nvSpPr>
          <p:spPr>
            <a:xfrm>
              <a:off x="7176991" y="3636138"/>
              <a:ext cx="311052"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4" name="rc214"/>
            <p:cNvSpPr/>
            <p:nvPr/>
          </p:nvSpPr>
          <p:spPr>
            <a:xfrm>
              <a:off x="7488044" y="3636138"/>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5" name="rc215"/>
            <p:cNvSpPr/>
            <p:nvPr/>
          </p:nvSpPr>
          <p:spPr>
            <a:xfrm>
              <a:off x="7799096" y="3636138"/>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6" name="rc216"/>
            <p:cNvSpPr/>
            <p:nvPr/>
          </p:nvSpPr>
          <p:spPr>
            <a:xfrm>
              <a:off x="8110148" y="3636138"/>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7" name="rc217"/>
            <p:cNvSpPr/>
            <p:nvPr/>
          </p:nvSpPr>
          <p:spPr>
            <a:xfrm>
              <a:off x="8421201" y="3636138"/>
              <a:ext cx="311052"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8" name="rc218"/>
            <p:cNvSpPr/>
            <p:nvPr/>
          </p:nvSpPr>
          <p:spPr>
            <a:xfrm>
              <a:off x="8732253" y="3636138"/>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9" name="rc219"/>
            <p:cNvSpPr/>
            <p:nvPr/>
          </p:nvSpPr>
          <p:spPr>
            <a:xfrm>
              <a:off x="4688573"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0" name="rc220"/>
            <p:cNvSpPr/>
            <p:nvPr/>
          </p:nvSpPr>
          <p:spPr>
            <a:xfrm>
              <a:off x="4999625" y="4759343"/>
              <a:ext cx="311052"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1" name="rc221"/>
            <p:cNvSpPr/>
            <p:nvPr/>
          </p:nvSpPr>
          <p:spPr>
            <a:xfrm>
              <a:off x="5310677"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2" name="rc222"/>
            <p:cNvSpPr/>
            <p:nvPr/>
          </p:nvSpPr>
          <p:spPr>
            <a:xfrm>
              <a:off x="5621730"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3" name="rc223"/>
            <p:cNvSpPr/>
            <p:nvPr/>
          </p:nvSpPr>
          <p:spPr>
            <a:xfrm>
              <a:off x="5932782"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4" name="rc224"/>
            <p:cNvSpPr/>
            <p:nvPr/>
          </p:nvSpPr>
          <p:spPr>
            <a:xfrm>
              <a:off x="6243834"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5" name="rc225"/>
            <p:cNvSpPr/>
            <p:nvPr/>
          </p:nvSpPr>
          <p:spPr>
            <a:xfrm>
              <a:off x="6554887"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6" name="rc226"/>
            <p:cNvSpPr/>
            <p:nvPr/>
          </p:nvSpPr>
          <p:spPr>
            <a:xfrm>
              <a:off x="6865939"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7" name="rc227"/>
            <p:cNvSpPr/>
            <p:nvPr/>
          </p:nvSpPr>
          <p:spPr>
            <a:xfrm>
              <a:off x="7176991" y="4759343"/>
              <a:ext cx="311052"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8" name="rc228"/>
            <p:cNvSpPr/>
            <p:nvPr/>
          </p:nvSpPr>
          <p:spPr>
            <a:xfrm>
              <a:off x="7488044"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9" name="rc229"/>
            <p:cNvSpPr/>
            <p:nvPr/>
          </p:nvSpPr>
          <p:spPr>
            <a:xfrm>
              <a:off x="7799096" y="4759343"/>
              <a:ext cx="311052"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0" name="rc230"/>
            <p:cNvSpPr/>
            <p:nvPr/>
          </p:nvSpPr>
          <p:spPr>
            <a:xfrm>
              <a:off x="8110148"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1" name="rc231"/>
            <p:cNvSpPr/>
            <p:nvPr/>
          </p:nvSpPr>
          <p:spPr>
            <a:xfrm>
              <a:off x="8421201"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2" name="rc232"/>
            <p:cNvSpPr/>
            <p:nvPr/>
          </p:nvSpPr>
          <p:spPr>
            <a:xfrm>
              <a:off x="8732253" y="4759343"/>
              <a:ext cx="311052"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3" name="rc233"/>
            <p:cNvSpPr/>
            <p:nvPr/>
          </p:nvSpPr>
          <p:spPr>
            <a:xfrm>
              <a:off x="8732253" y="5320945"/>
              <a:ext cx="311052" cy="28080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34" name="tx234"/>
            <p:cNvSpPr/>
            <p:nvPr/>
          </p:nvSpPr>
          <p:spPr>
            <a:xfrm>
              <a:off x="105118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5" name="tx235"/>
            <p:cNvSpPr/>
            <p:nvPr/>
          </p:nvSpPr>
          <p:spPr>
            <a:xfrm>
              <a:off x="136223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6" name="tx236"/>
            <p:cNvSpPr/>
            <p:nvPr/>
          </p:nvSpPr>
          <p:spPr>
            <a:xfrm>
              <a:off x="167328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7" name="tx237"/>
            <p:cNvSpPr/>
            <p:nvPr/>
          </p:nvSpPr>
          <p:spPr>
            <a:xfrm>
              <a:off x="1984338"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8" name="tx238"/>
            <p:cNvSpPr/>
            <p:nvPr/>
          </p:nvSpPr>
          <p:spPr>
            <a:xfrm>
              <a:off x="229539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9" name="tx239"/>
            <p:cNvSpPr/>
            <p:nvPr/>
          </p:nvSpPr>
          <p:spPr>
            <a:xfrm>
              <a:off x="260644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0" name="tx240"/>
            <p:cNvSpPr/>
            <p:nvPr/>
          </p:nvSpPr>
          <p:spPr>
            <a:xfrm>
              <a:off x="291749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1" name="tx241"/>
            <p:cNvSpPr/>
            <p:nvPr/>
          </p:nvSpPr>
          <p:spPr>
            <a:xfrm>
              <a:off x="322854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2" name="tx242"/>
            <p:cNvSpPr/>
            <p:nvPr/>
          </p:nvSpPr>
          <p:spPr>
            <a:xfrm>
              <a:off x="353960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3" name="tx243"/>
            <p:cNvSpPr/>
            <p:nvPr/>
          </p:nvSpPr>
          <p:spPr>
            <a:xfrm>
              <a:off x="385065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4" name="tx244"/>
            <p:cNvSpPr/>
            <p:nvPr/>
          </p:nvSpPr>
          <p:spPr>
            <a:xfrm>
              <a:off x="41617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5" name="tx245"/>
            <p:cNvSpPr/>
            <p:nvPr/>
          </p:nvSpPr>
          <p:spPr>
            <a:xfrm>
              <a:off x="447275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46" name="tx246"/>
            <p:cNvSpPr/>
            <p:nvPr/>
          </p:nvSpPr>
          <p:spPr>
            <a:xfrm>
              <a:off x="478380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509486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48" name="tx248"/>
            <p:cNvSpPr/>
            <p:nvPr/>
          </p:nvSpPr>
          <p:spPr>
            <a:xfrm>
              <a:off x="5405914"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9" name="tx249"/>
            <p:cNvSpPr/>
            <p:nvPr/>
          </p:nvSpPr>
          <p:spPr>
            <a:xfrm>
              <a:off x="5716966"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0" name="tx250"/>
            <p:cNvSpPr/>
            <p:nvPr/>
          </p:nvSpPr>
          <p:spPr>
            <a:xfrm>
              <a:off x="602801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6339071"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2" name="tx252"/>
            <p:cNvSpPr/>
            <p:nvPr/>
          </p:nvSpPr>
          <p:spPr>
            <a:xfrm>
              <a:off x="665012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3" name="tx253"/>
            <p:cNvSpPr/>
            <p:nvPr/>
          </p:nvSpPr>
          <p:spPr>
            <a:xfrm>
              <a:off x="696117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4" name="tx254"/>
            <p:cNvSpPr/>
            <p:nvPr/>
          </p:nvSpPr>
          <p:spPr>
            <a:xfrm>
              <a:off x="7251134" y="20502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5" name="tx255"/>
            <p:cNvSpPr/>
            <p:nvPr/>
          </p:nvSpPr>
          <p:spPr>
            <a:xfrm>
              <a:off x="75832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7894332"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820538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8516437"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9" name="tx259"/>
            <p:cNvSpPr/>
            <p:nvPr/>
          </p:nvSpPr>
          <p:spPr>
            <a:xfrm>
              <a:off x="882748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105118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136223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167328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3" name="tx263"/>
            <p:cNvSpPr/>
            <p:nvPr/>
          </p:nvSpPr>
          <p:spPr>
            <a:xfrm>
              <a:off x="198433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64" name="tx264"/>
            <p:cNvSpPr/>
            <p:nvPr/>
          </p:nvSpPr>
          <p:spPr>
            <a:xfrm>
              <a:off x="229539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5" name="tx265"/>
            <p:cNvSpPr/>
            <p:nvPr/>
          </p:nvSpPr>
          <p:spPr>
            <a:xfrm>
              <a:off x="260644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6" name="tx266"/>
            <p:cNvSpPr/>
            <p:nvPr/>
          </p:nvSpPr>
          <p:spPr>
            <a:xfrm>
              <a:off x="291749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7" name="tx267"/>
            <p:cNvSpPr/>
            <p:nvPr/>
          </p:nvSpPr>
          <p:spPr>
            <a:xfrm>
              <a:off x="322854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8" name="tx268"/>
            <p:cNvSpPr/>
            <p:nvPr/>
          </p:nvSpPr>
          <p:spPr>
            <a:xfrm>
              <a:off x="353960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385065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41617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1" name="tx271"/>
            <p:cNvSpPr/>
            <p:nvPr/>
          </p:nvSpPr>
          <p:spPr>
            <a:xfrm>
              <a:off x="447275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2" name="tx272"/>
            <p:cNvSpPr/>
            <p:nvPr/>
          </p:nvSpPr>
          <p:spPr>
            <a:xfrm>
              <a:off x="478380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5094862"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540591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5" name="tx275"/>
            <p:cNvSpPr/>
            <p:nvPr/>
          </p:nvSpPr>
          <p:spPr>
            <a:xfrm>
              <a:off x="571696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6" name="tx276"/>
            <p:cNvSpPr/>
            <p:nvPr/>
          </p:nvSpPr>
          <p:spPr>
            <a:xfrm>
              <a:off x="602801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633907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665012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9" name="tx279"/>
            <p:cNvSpPr/>
            <p:nvPr/>
          </p:nvSpPr>
          <p:spPr>
            <a:xfrm>
              <a:off x="696117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0" name="tx280"/>
            <p:cNvSpPr/>
            <p:nvPr/>
          </p:nvSpPr>
          <p:spPr>
            <a:xfrm>
              <a:off x="7251134"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1" name="tx281"/>
            <p:cNvSpPr/>
            <p:nvPr/>
          </p:nvSpPr>
          <p:spPr>
            <a:xfrm>
              <a:off x="75832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2" name="tx282"/>
            <p:cNvSpPr/>
            <p:nvPr/>
          </p:nvSpPr>
          <p:spPr>
            <a:xfrm>
              <a:off x="7873239"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3" name="tx283"/>
            <p:cNvSpPr/>
            <p:nvPr/>
          </p:nvSpPr>
          <p:spPr>
            <a:xfrm>
              <a:off x="820538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4" name="tx284"/>
            <p:cNvSpPr/>
            <p:nvPr/>
          </p:nvSpPr>
          <p:spPr>
            <a:xfrm>
              <a:off x="8516437"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5" name="tx285"/>
            <p:cNvSpPr/>
            <p:nvPr/>
          </p:nvSpPr>
          <p:spPr>
            <a:xfrm>
              <a:off x="882748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6" name="tx286"/>
            <p:cNvSpPr/>
            <p:nvPr/>
          </p:nvSpPr>
          <p:spPr>
            <a:xfrm>
              <a:off x="105118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7" name="tx287"/>
            <p:cNvSpPr/>
            <p:nvPr/>
          </p:nvSpPr>
          <p:spPr>
            <a:xfrm>
              <a:off x="136223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8" name="tx288"/>
            <p:cNvSpPr/>
            <p:nvPr/>
          </p:nvSpPr>
          <p:spPr>
            <a:xfrm>
              <a:off x="167328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9" name="tx289"/>
            <p:cNvSpPr/>
            <p:nvPr/>
          </p:nvSpPr>
          <p:spPr>
            <a:xfrm>
              <a:off x="198433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0" name="tx290"/>
            <p:cNvSpPr/>
            <p:nvPr/>
          </p:nvSpPr>
          <p:spPr>
            <a:xfrm>
              <a:off x="229539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1" name="tx291"/>
            <p:cNvSpPr/>
            <p:nvPr/>
          </p:nvSpPr>
          <p:spPr>
            <a:xfrm>
              <a:off x="260644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2" name="tx292"/>
            <p:cNvSpPr/>
            <p:nvPr/>
          </p:nvSpPr>
          <p:spPr>
            <a:xfrm>
              <a:off x="291749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322854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4" name="tx294"/>
            <p:cNvSpPr/>
            <p:nvPr/>
          </p:nvSpPr>
          <p:spPr>
            <a:xfrm>
              <a:off x="353960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385065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41617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7" name="tx297"/>
            <p:cNvSpPr/>
            <p:nvPr/>
          </p:nvSpPr>
          <p:spPr>
            <a:xfrm>
              <a:off x="447275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8" name="tx298"/>
            <p:cNvSpPr/>
            <p:nvPr/>
          </p:nvSpPr>
          <p:spPr>
            <a:xfrm>
              <a:off x="478380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9" name="tx299"/>
            <p:cNvSpPr/>
            <p:nvPr/>
          </p:nvSpPr>
          <p:spPr>
            <a:xfrm>
              <a:off x="5094862"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0" name="tx300"/>
            <p:cNvSpPr/>
            <p:nvPr/>
          </p:nvSpPr>
          <p:spPr>
            <a:xfrm>
              <a:off x="540591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1" name="tx301"/>
            <p:cNvSpPr/>
            <p:nvPr/>
          </p:nvSpPr>
          <p:spPr>
            <a:xfrm>
              <a:off x="571696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2" name="tx302"/>
            <p:cNvSpPr/>
            <p:nvPr/>
          </p:nvSpPr>
          <p:spPr>
            <a:xfrm>
              <a:off x="602801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3" name="tx303"/>
            <p:cNvSpPr/>
            <p:nvPr/>
          </p:nvSpPr>
          <p:spPr>
            <a:xfrm>
              <a:off x="633907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4" name="tx304"/>
            <p:cNvSpPr/>
            <p:nvPr/>
          </p:nvSpPr>
          <p:spPr>
            <a:xfrm>
              <a:off x="665012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5" name="tx305"/>
            <p:cNvSpPr/>
            <p:nvPr/>
          </p:nvSpPr>
          <p:spPr>
            <a:xfrm>
              <a:off x="696117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6" name="tx306"/>
            <p:cNvSpPr/>
            <p:nvPr/>
          </p:nvSpPr>
          <p:spPr>
            <a:xfrm>
              <a:off x="7251134"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7" name="tx307"/>
            <p:cNvSpPr/>
            <p:nvPr/>
          </p:nvSpPr>
          <p:spPr>
            <a:xfrm>
              <a:off x="75832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8" name="tx308"/>
            <p:cNvSpPr/>
            <p:nvPr/>
          </p:nvSpPr>
          <p:spPr>
            <a:xfrm>
              <a:off x="7873239"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9" name="tx309"/>
            <p:cNvSpPr/>
            <p:nvPr/>
          </p:nvSpPr>
          <p:spPr>
            <a:xfrm>
              <a:off x="820538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0" name="tx310"/>
            <p:cNvSpPr/>
            <p:nvPr/>
          </p:nvSpPr>
          <p:spPr>
            <a:xfrm>
              <a:off x="8516437"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1" name="tx311"/>
            <p:cNvSpPr/>
            <p:nvPr/>
          </p:nvSpPr>
          <p:spPr>
            <a:xfrm>
              <a:off x="882748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2" name="tx312"/>
            <p:cNvSpPr/>
            <p:nvPr/>
          </p:nvSpPr>
          <p:spPr>
            <a:xfrm>
              <a:off x="105118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3" name="tx313"/>
            <p:cNvSpPr/>
            <p:nvPr/>
          </p:nvSpPr>
          <p:spPr>
            <a:xfrm>
              <a:off x="136223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4" name="tx314"/>
            <p:cNvSpPr/>
            <p:nvPr/>
          </p:nvSpPr>
          <p:spPr>
            <a:xfrm>
              <a:off x="1673286" y="3455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5" name="tx315"/>
            <p:cNvSpPr/>
            <p:nvPr/>
          </p:nvSpPr>
          <p:spPr>
            <a:xfrm>
              <a:off x="198433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6" name="tx316"/>
            <p:cNvSpPr/>
            <p:nvPr/>
          </p:nvSpPr>
          <p:spPr>
            <a:xfrm>
              <a:off x="229539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7" name="tx317"/>
            <p:cNvSpPr/>
            <p:nvPr/>
          </p:nvSpPr>
          <p:spPr>
            <a:xfrm>
              <a:off x="260644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8" name="tx318"/>
            <p:cNvSpPr/>
            <p:nvPr/>
          </p:nvSpPr>
          <p:spPr>
            <a:xfrm>
              <a:off x="291749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3228548"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0" name="tx320"/>
            <p:cNvSpPr/>
            <p:nvPr/>
          </p:nvSpPr>
          <p:spPr>
            <a:xfrm>
              <a:off x="353960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385065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2" name="tx322"/>
            <p:cNvSpPr/>
            <p:nvPr/>
          </p:nvSpPr>
          <p:spPr>
            <a:xfrm>
              <a:off x="41617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3" name="tx323"/>
            <p:cNvSpPr/>
            <p:nvPr/>
          </p:nvSpPr>
          <p:spPr>
            <a:xfrm>
              <a:off x="447275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4" name="tx324"/>
            <p:cNvSpPr/>
            <p:nvPr/>
          </p:nvSpPr>
          <p:spPr>
            <a:xfrm>
              <a:off x="478380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5" name="tx325"/>
            <p:cNvSpPr/>
            <p:nvPr/>
          </p:nvSpPr>
          <p:spPr>
            <a:xfrm>
              <a:off x="5094862"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6" name="tx326"/>
            <p:cNvSpPr/>
            <p:nvPr/>
          </p:nvSpPr>
          <p:spPr>
            <a:xfrm>
              <a:off x="540591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7" name="tx327"/>
            <p:cNvSpPr/>
            <p:nvPr/>
          </p:nvSpPr>
          <p:spPr>
            <a:xfrm>
              <a:off x="571696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8" name="tx328"/>
            <p:cNvSpPr/>
            <p:nvPr/>
          </p:nvSpPr>
          <p:spPr>
            <a:xfrm>
              <a:off x="602801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9" name="tx329"/>
            <p:cNvSpPr/>
            <p:nvPr/>
          </p:nvSpPr>
          <p:spPr>
            <a:xfrm>
              <a:off x="633907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0" name="tx330"/>
            <p:cNvSpPr/>
            <p:nvPr/>
          </p:nvSpPr>
          <p:spPr>
            <a:xfrm>
              <a:off x="6650123"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1" name="tx331"/>
            <p:cNvSpPr/>
            <p:nvPr/>
          </p:nvSpPr>
          <p:spPr>
            <a:xfrm>
              <a:off x="696117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2" name="tx332"/>
            <p:cNvSpPr/>
            <p:nvPr/>
          </p:nvSpPr>
          <p:spPr>
            <a:xfrm>
              <a:off x="7251134"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3" name="tx333"/>
            <p:cNvSpPr/>
            <p:nvPr/>
          </p:nvSpPr>
          <p:spPr>
            <a:xfrm>
              <a:off x="75832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4" name="tx334"/>
            <p:cNvSpPr/>
            <p:nvPr/>
          </p:nvSpPr>
          <p:spPr>
            <a:xfrm>
              <a:off x="7873239" y="345429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5" name="tx335"/>
            <p:cNvSpPr/>
            <p:nvPr/>
          </p:nvSpPr>
          <p:spPr>
            <a:xfrm>
              <a:off x="820538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6" name="tx336"/>
            <p:cNvSpPr/>
            <p:nvPr/>
          </p:nvSpPr>
          <p:spPr>
            <a:xfrm>
              <a:off x="8516437"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7" name="tx337"/>
            <p:cNvSpPr/>
            <p:nvPr/>
          </p:nvSpPr>
          <p:spPr>
            <a:xfrm>
              <a:off x="882748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8" name="tx338"/>
            <p:cNvSpPr/>
            <p:nvPr/>
          </p:nvSpPr>
          <p:spPr>
            <a:xfrm>
              <a:off x="322854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9" name="tx339"/>
            <p:cNvSpPr/>
            <p:nvPr/>
          </p:nvSpPr>
          <p:spPr>
            <a:xfrm>
              <a:off x="353960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0" name="tx340"/>
            <p:cNvSpPr/>
            <p:nvPr/>
          </p:nvSpPr>
          <p:spPr>
            <a:xfrm>
              <a:off x="385065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1" name="tx341"/>
            <p:cNvSpPr/>
            <p:nvPr/>
          </p:nvSpPr>
          <p:spPr>
            <a:xfrm>
              <a:off x="41617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2" name="tx342"/>
            <p:cNvSpPr/>
            <p:nvPr/>
          </p:nvSpPr>
          <p:spPr>
            <a:xfrm>
              <a:off x="4472757"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3" name="tx343"/>
            <p:cNvSpPr/>
            <p:nvPr/>
          </p:nvSpPr>
          <p:spPr>
            <a:xfrm>
              <a:off x="4783809"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4" name="tx344"/>
            <p:cNvSpPr/>
            <p:nvPr/>
          </p:nvSpPr>
          <p:spPr>
            <a:xfrm>
              <a:off x="509486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5" name="tx345"/>
            <p:cNvSpPr/>
            <p:nvPr/>
          </p:nvSpPr>
          <p:spPr>
            <a:xfrm>
              <a:off x="540591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6" name="tx346"/>
            <p:cNvSpPr/>
            <p:nvPr/>
          </p:nvSpPr>
          <p:spPr>
            <a:xfrm>
              <a:off x="571696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7" name="tx347"/>
            <p:cNvSpPr/>
            <p:nvPr/>
          </p:nvSpPr>
          <p:spPr>
            <a:xfrm>
              <a:off x="602801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8" name="tx348"/>
            <p:cNvSpPr/>
            <p:nvPr/>
          </p:nvSpPr>
          <p:spPr>
            <a:xfrm>
              <a:off x="6339071"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9" name="tx349"/>
            <p:cNvSpPr/>
            <p:nvPr/>
          </p:nvSpPr>
          <p:spPr>
            <a:xfrm>
              <a:off x="665012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0" name="tx350"/>
            <p:cNvSpPr/>
            <p:nvPr/>
          </p:nvSpPr>
          <p:spPr>
            <a:xfrm>
              <a:off x="696117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1" name="tx351"/>
            <p:cNvSpPr/>
            <p:nvPr/>
          </p:nvSpPr>
          <p:spPr>
            <a:xfrm>
              <a:off x="7272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2" name="tx352"/>
            <p:cNvSpPr/>
            <p:nvPr/>
          </p:nvSpPr>
          <p:spPr>
            <a:xfrm>
              <a:off x="7583280" y="233373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53" name="tx353"/>
            <p:cNvSpPr/>
            <p:nvPr/>
          </p:nvSpPr>
          <p:spPr>
            <a:xfrm>
              <a:off x="7894332"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54" name="tx354"/>
            <p:cNvSpPr/>
            <p:nvPr/>
          </p:nvSpPr>
          <p:spPr>
            <a:xfrm>
              <a:off x="8205385" y="23334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5" name="tx355"/>
            <p:cNvSpPr/>
            <p:nvPr/>
          </p:nvSpPr>
          <p:spPr>
            <a:xfrm>
              <a:off x="8516437" y="23320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56" name="tx356"/>
            <p:cNvSpPr/>
            <p:nvPr/>
          </p:nvSpPr>
          <p:spPr>
            <a:xfrm>
              <a:off x="882748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57" name="tx357"/>
            <p:cNvSpPr/>
            <p:nvPr/>
          </p:nvSpPr>
          <p:spPr>
            <a:xfrm>
              <a:off x="1984338"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8" name="tx358"/>
            <p:cNvSpPr/>
            <p:nvPr/>
          </p:nvSpPr>
          <p:spPr>
            <a:xfrm>
              <a:off x="229539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9" name="tx359"/>
            <p:cNvSpPr/>
            <p:nvPr/>
          </p:nvSpPr>
          <p:spPr>
            <a:xfrm>
              <a:off x="260644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0" name="tx360"/>
            <p:cNvSpPr/>
            <p:nvPr/>
          </p:nvSpPr>
          <p:spPr>
            <a:xfrm>
              <a:off x="478380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1" name="tx361"/>
            <p:cNvSpPr/>
            <p:nvPr/>
          </p:nvSpPr>
          <p:spPr>
            <a:xfrm>
              <a:off x="5094862"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2" name="tx362"/>
            <p:cNvSpPr/>
            <p:nvPr/>
          </p:nvSpPr>
          <p:spPr>
            <a:xfrm>
              <a:off x="540591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3" name="tx363"/>
            <p:cNvSpPr/>
            <p:nvPr/>
          </p:nvSpPr>
          <p:spPr>
            <a:xfrm>
              <a:off x="571696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4" name="tx364"/>
            <p:cNvSpPr/>
            <p:nvPr/>
          </p:nvSpPr>
          <p:spPr>
            <a:xfrm>
              <a:off x="602801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5" name="tx365"/>
            <p:cNvSpPr/>
            <p:nvPr/>
          </p:nvSpPr>
          <p:spPr>
            <a:xfrm>
              <a:off x="633907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6" name="tx366"/>
            <p:cNvSpPr/>
            <p:nvPr/>
          </p:nvSpPr>
          <p:spPr>
            <a:xfrm>
              <a:off x="6650123"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7" name="tx367"/>
            <p:cNvSpPr/>
            <p:nvPr/>
          </p:nvSpPr>
          <p:spPr>
            <a:xfrm>
              <a:off x="696117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8" name="tx368"/>
            <p:cNvSpPr/>
            <p:nvPr/>
          </p:nvSpPr>
          <p:spPr>
            <a:xfrm>
              <a:off x="7251134"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9" name="tx369"/>
            <p:cNvSpPr/>
            <p:nvPr/>
          </p:nvSpPr>
          <p:spPr>
            <a:xfrm>
              <a:off x="75832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0" name="tx370"/>
            <p:cNvSpPr/>
            <p:nvPr/>
          </p:nvSpPr>
          <p:spPr>
            <a:xfrm>
              <a:off x="7873239" y="317349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1" name="tx371"/>
            <p:cNvSpPr/>
            <p:nvPr/>
          </p:nvSpPr>
          <p:spPr>
            <a:xfrm>
              <a:off x="820538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2" name="tx372"/>
            <p:cNvSpPr/>
            <p:nvPr/>
          </p:nvSpPr>
          <p:spPr>
            <a:xfrm>
              <a:off x="8516437"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3" name="tx373"/>
            <p:cNvSpPr/>
            <p:nvPr/>
          </p:nvSpPr>
          <p:spPr>
            <a:xfrm>
              <a:off x="8827489"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4" name="tx374"/>
            <p:cNvSpPr/>
            <p:nvPr/>
          </p:nvSpPr>
          <p:spPr>
            <a:xfrm>
              <a:off x="571696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5" name="tx375"/>
            <p:cNvSpPr/>
            <p:nvPr/>
          </p:nvSpPr>
          <p:spPr>
            <a:xfrm>
              <a:off x="602801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6" name="tx376"/>
            <p:cNvSpPr/>
            <p:nvPr/>
          </p:nvSpPr>
          <p:spPr>
            <a:xfrm>
              <a:off x="633907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7" name="tx377"/>
            <p:cNvSpPr/>
            <p:nvPr/>
          </p:nvSpPr>
          <p:spPr>
            <a:xfrm>
              <a:off x="6650123"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8" name="tx378"/>
            <p:cNvSpPr/>
            <p:nvPr/>
          </p:nvSpPr>
          <p:spPr>
            <a:xfrm>
              <a:off x="696117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9" name="tx379"/>
            <p:cNvSpPr/>
            <p:nvPr/>
          </p:nvSpPr>
          <p:spPr>
            <a:xfrm>
              <a:off x="7272228"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0" name="tx380"/>
            <p:cNvSpPr/>
            <p:nvPr/>
          </p:nvSpPr>
          <p:spPr>
            <a:xfrm>
              <a:off x="75832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1" name="tx381"/>
            <p:cNvSpPr/>
            <p:nvPr/>
          </p:nvSpPr>
          <p:spPr>
            <a:xfrm>
              <a:off x="7894332"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2" name="tx382"/>
            <p:cNvSpPr/>
            <p:nvPr/>
          </p:nvSpPr>
          <p:spPr>
            <a:xfrm>
              <a:off x="820538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3" name="tx383"/>
            <p:cNvSpPr/>
            <p:nvPr/>
          </p:nvSpPr>
          <p:spPr>
            <a:xfrm>
              <a:off x="8516437"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4" name="tx384"/>
            <p:cNvSpPr/>
            <p:nvPr/>
          </p:nvSpPr>
          <p:spPr>
            <a:xfrm>
              <a:off x="8827489"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5" name="tx385"/>
            <p:cNvSpPr/>
            <p:nvPr/>
          </p:nvSpPr>
          <p:spPr>
            <a:xfrm>
              <a:off x="758328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6" name="tx386"/>
            <p:cNvSpPr/>
            <p:nvPr/>
          </p:nvSpPr>
          <p:spPr>
            <a:xfrm>
              <a:off x="7894332"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7" name="tx387"/>
            <p:cNvSpPr/>
            <p:nvPr/>
          </p:nvSpPr>
          <p:spPr>
            <a:xfrm>
              <a:off x="820538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8" name="tx388"/>
            <p:cNvSpPr/>
            <p:nvPr/>
          </p:nvSpPr>
          <p:spPr>
            <a:xfrm>
              <a:off x="8516437"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9" name="tx389"/>
            <p:cNvSpPr/>
            <p:nvPr/>
          </p:nvSpPr>
          <p:spPr>
            <a:xfrm>
              <a:off x="8827489"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0" name="tx390"/>
            <p:cNvSpPr/>
            <p:nvPr/>
          </p:nvSpPr>
          <p:spPr>
            <a:xfrm>
              <a:off x="105118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1" name="tx391"/>
            <p:cNvSpPr/>
            <p:nvPr/>
          </p:nvSpPr>
          <p:spPr>
            <a:xfrm>
              <a:off x="136223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2" name="tx392"/>
            <p:cNvSpPr/>
            <p:nvPr/>
          </p:nvSpPr>
          <p:spPr>
            <a:xfrm>
              <a:off x="167328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3" name="tx393"/>
            <p:cNvSpPr/>
            <p:nvPr/>
          </p:nvSpPr>
          <p:spPr>
            <a:xfrm>
              <a:off x="198433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4" name="tx394"/>
            <p:cNvSpPr/>
            <p:nvPr/>
          </p:nvSpPr>
          <p:spPr>
            <a:xfrm>
              <a:off x="229539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5" name="tx395"/>
            <p:cNvSpPr/>
            <p:nvPr/>
          </p:nvSpPr>
          <p:spPr>
            <a:xfrm>
              <a:off x="260644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6" name="tx396"/>
            <p:cNvSpPr/>
            <p:nvPr/>
          </p:nvSpPr>
          <p:spPr>
            <a:xfrm>
              <a:off x="291749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7" name="tx397"/>
            <p:cNvSpPr/>
            <p:nvPr/>
          </p:nvSpPr>
          <p:spPr>
            <a:xfrm>
              <a:off x="322854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8" name="tx398"/>
            <p:cNvSpPr/>
            <p:nvPr/>
          </p:nvSpPr>
          <p:spPr>
            <a:xfrm>
              <a:off x="353960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9" name="tx399"/>
            <p:cNvSpPr/>
            <p:nvPr/>
          </p:nvSpPr>
          <p:spPr>
            <a:xfrm>
              <a:off x="385065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0" name="tx400"/>
            <p:cNvSpPr/>
            <p:nvPr/>
          </p:nvSpPr>
          <p:spPr>
            <a:xfrm>
              <a:off x="41617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1" name="tx401"/>
            <p:cNvSpPr/>
            <p:nvPr/>
          </p:nvSpPr>
          <p:spPr>
            <a:xfrm>
              <a:off x="447275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2" name="tx402"/>
            <p:cNvSpPr/>
            <p:nvPr/>
          </p:nvSpPr>
          <p:spPr>
            <a:xfrm>
              <a:off x="478380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3" name="tx403"/>
            <p:cNvSpPr/>
            <p:nvPr/>
          </p:nvSpPr>
          <p:spPr>
            <a:xfrm>
              <a:off x="509486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4" name="tx404"/>
            <p:cNvSpPr/>
            <p:nvPr/>
          </p:nvSpPr>
          <p:spPr>
            <a:xfrm>
              <a:off x="540591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5" name="tx405"/>
            <p:cNvSpPr/>
            <p:nvPr/>
          </p:nvSpPr>
          <p:spPr>
            <a:xfrm>
              <a:off x="5716966"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6" name="tx406"/>
            <p:cNvSpPr/>
            <p:nvPr/>
          </p:nvSpPr>
          <p:spPr>
            <a:xfrm>
              <a:off x="602801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7" name="tx407"/>
            <p:cNvSpPr/>
            <p:nvPr/>
          </p:nvSpPr>
          <p:spPr>
            <a:xfrm>
              <a:off x="6339071"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8" name="tx408"/>
            <p:cNvSpPr/>
            <p:nvPr/>
          </p:nvSpPr>
          <p:spPr>
            <a:xfrm>
              <a:off x="665012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9" name="tx409"/>
            <p:cNvSpPr/>
            <p:nvPr/>
          </p:nvSpPr>
          <p:spPr>
            <a:xfrm>
              <a:off x="696117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0" name="tx410"/>
            <p:cNvSpPr/>
            <p:nvPr/>
          </p:nvSpPr>
          <p:spPr>
            <a:xfrm>
              <a:off x="7272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1" name="tx411"/>
            <p:cNvSpPr/>
            <p:nvPr/>
          </p:nvSpPr>
          <p:spPr>
            <a:xfrm>
              <a:off x="75832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2" name="tx412"/>
            <p:cNvSpPr/>
            <p:nvPr/>
          </p:nvSpPr>
          <p:spPr>
            <a:xfrm>
              <a:off x="7894332"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3" name="tx413"/>
            <p:cNvSpPr/>
            <p:nvPr/>
          </p:nvSpPr>
          <p:spPr>
            <a:xfrm>
              <a:off x="820538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4" name="tx414"/>
            <p:cNvSpPr/>
            <p:nvPr/>
          </p:nvSpPr>
          <p:spPr>
            <a:xfrm>
              <a:off x="8516437"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5" name="tx415"/>
            <p:cNvSpPr/>
            <p:nvPr/>
          </p:nvSpPr>
          <p:spPr>
            <a:xfrm>
              <a:off x="882748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6" name="tx416"/>
            <p:cNvSpPr/>
            <p:nvPr/>
          </p:nvSpPr>
          <p:spPr>
            <a:xfrm>
              <a:off x="105118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7" name="tx417"/>
            <p:cNvSpPr/>
            <p:nvPr/>
          </p:nvSpPr>
          <p:spPr>
            <a:xfrm>
              <a:off x="136223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8" name="tx418"/>
            <p:cNvSpPr/>
            <p:nvPr/>
          </p:nvSpPr>
          <p:spPr>
            <a:xfrm>
              <a:off x="167328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9" name="tx419"/>
            <p:cNvSpPr/>
            <p:nvPr/>
          </p:nvSpPr>
          <p:spPr>
            <a:xfrm>
              <a:off x="198433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0" name="tx420"/>
            <p:cNvSpPr/>
            <p:nvPr/>
          </p:nvSpPr>
          <p:spPr>
            <a:xfrm>
              <a:off x="229539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1" name="tx421"/>
            <p:cNvSpPr/>
            <p:nvPr/>
          </p:nvSpPr>
          <p:spPr>
            <a:xfrm>
              <a:off x="260644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2" name="tx422"/>
            <p:cNvSpPr/>
            <p:nvPr/>
          </p:nvSpPr>
          <p:spPr>
            <a:xfrm>
              <a:off x="291749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3" name="tx423"/>
            <p:cNvSpPr/>
            <p:nvPr/>
          </p:nvSpPr>
          <p:spPr>
            <a:xfrm>
              <a:off x="322854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4" name="tx424"/>
            <p:cNvSpPr/>
            <p:nvPr/>
          </p:nvSpPr>
          <p:spPr>
            <a:xfrm>
              <a:off x="353960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5" name="tx425"/>
            <p:cNvSpPr/>
            <p:nvPr/>
          </p:nvSpPr>
          <p:spPr>
            <a:xfrm>
              <a:off x="385065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6" name="tx426"/>
            <p:cNvSpPr/>
            <p:nvPr/>
          </p:nvSpPr>
          <p:spPr>
            <a:xfrm>
              <a:off x="41617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7" name="tx427"/>
            <p:cNvSpPr/>
            <p:nvPr/>
          </p:nvSpPr>
          <p:spPr>
            <a:xfrm>
              <a:off x="447275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8" name="tx428"/>
            <p:cNvSpPr/>
            <p:nvPr/>
          </p:nvSpPr>
          <p:spPr>
            <a:xfrm>
              <a:off x="478380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9" name="tx429"/>
            <p:cNvSpPr/>
            <p:nvPr/>
          </p:nvSpPr>
          <p:spPr>
            <a:xfrm>
              <a:off x="509486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0" name="tx430"/>
            <p:cNvSpPr/>
            <p:nvPr/>
          </p:nvSpPr>
          <p:spPr>
            <a:xfrm>
              <a:off x="540591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1" name="tx431"/>
            <p:cNvSpPr/>
            <p:nvPr/>
          </p:nvSpPr>
          <p:spPr>
            <a:xfrm>
              <a:off x="571696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2" name="tx432"/>
            <p:cNvSpPr/>
            <p:nvPr/>
          </p:nvSpPr>
          <p:spPr>
            <a:xfrm>
              <a:off x="602801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3" name="tx433"/>
            <p:cNvSpPr/>
            <p:nvPr/>
          </p:nvSpPr>
          <p:spPr>
            <a:xfrm>
              <a:off x="633907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4" name="tx434"/>
            <p:cNvSpPr/>
            <p:nvPr/>
          </p:nvSpPr>
          <p:spPr>
            <a:xfrm>
              <a:off x="665012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5" name="tx435"/>
            <p:cNvSpPr/>
            <p:nvPr/>
          </p:nvSpPr>
          <p:spPr>
            <a:xfrm>
              <a:off x="696117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6" name="tx436"/>
            <p:cNvSpPr/>
            <p:nvPr/>
          </p:nvSpPr>
          <p:spPr>
            <a:xfrm>
              <a:off x="7272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7" name="tx437"/>
            <p:cNvSpPr/>
            <p:nvPr/>
          </p:nvSpPr>
          <p:spPr>
            <a:xfrm>
              <a:off x="75832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8" name="tx438"/>
            <p:cNvSpPr/>
            <p:nvPr/>
          </p:nvSpPr>
          <p:spPr>
            <a:xfrm>
              <a:off x="7894332"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9" name="tx439"/>
            <p:cNvSpPr/>
            <p:nvPr/>
          </p:nvSpPr>
          <p:spPr>
            <a:xfrm>
              <a:off x="820538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0" name="tx440"/>
            <p:cNvSpPr/>
            <p:nvPr/>
          </p:nvSpPr>
          <p:spPr>
            <a:xfrm>
              <a:off x="8516437"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1" name="tx441"/>
            <p:cNvSpPr/>
            <p:nvPr/>
          </p:nvSpPr>
          <p:spPr>
            <a:xfrm>
              <a:off x="882748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2" name="tx442"/>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3" name="tx443"/>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4" name="tx444"/>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5" name="tx445"/>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6" name="tx446"/>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7" name="tx447"/>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8" name="tx448"/>
            <p:cNvSpPr/>
            <p:nvPr/>
          </p:nvSpPr>
          <p:spPr>
            <a:xfrm>
              <a:off x="478380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9" name="tx449"/>
            <p:cNvSpPr/>
            <p:nvPr/>
          </p:nvSpPr>
          <p:spPr>
            <a:xfrm>
              <a:off x="509486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0" name="tx450"/>
            <p:cNvSpPr/>
            <p:nvPr/>
          </p:nvSpPr>
          <p:spPr>
            <a:xfrm>
              <a:off x="540591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1" name="tx451"/>
            <p:cNvSpPr/>
            <p:nvPr/>
          </p:nvSpPr>
          <p:spPr>
            <a:xfrm>
              <a:off x="5716966"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2" name="tx452"/>
            <p:cNvSpPr/>
            <p:nvPr/>
          </p:nvSpPr>
          <p:spPr>
            <a:xfrm>
              <a:off x="602801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3" name="tx453"/>
            <p:cNvSpPr/>
            <p:nvPr/>
          </p:nvSpPr>
          <p:spPr>
            <a:xfrm>
              <a:off x="6339071"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4" name="tx454"/>
            <p:cNvSpPr/>
            <p:nvPr/>
          </p:nvSpPr>
          <p:spPr>
            <a:xfrm>
              <a:off x="665012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5" name="tx455"/>
            <p:cNvSpPr/>
            <p:nvPr/>
          </p:nvSpPr>
          <p:spPr>
            <a:xfrm>
              <a:off x="696117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6" name="tx456"/>
            <p:cNvSpPr/>
            <p:nvPr/>
          </p:nvSpPr>
          <p:spPr>
            <a:xfrm>
              <a:off x="7272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7" name="tx457"/>
            <p:cNvSpPr/>
            <p:nvPr/>
          </p:nvSpPr>
          <p:spPr>
            <a:xfrm>
              <a:off x="75832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8" name="tx458"/>
            <p:cNvSpPr/>
            <p:nvPr/>
          </p:nvSpPr>
          <p:spPr>
            <a:xfrm>
              <a:off x="7894332"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9" name="tx459"/>
            <p:cNvSpPr/>
            <p:nvPr/>
          </p:nvSpPr>
          <p:spPr>
            <a:xfrm>
              <a:off x="820538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0" name="tx460"/>
            <p:cNvSpPr/>
            <p:nvPr/>
          </p:nvSpPr>
          <p:spPr>
            <a:xfrm>
              <a:off x="8516437"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1" name="tx461"/>
            <p:cNvSpPr/>
            <p:nvPr/>
          </p:nvSpPr>
          <p:spPr>
            <a:xfrm>
              <a:off x="882748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2" name="tx462"/>
            <p:cNvSpPr/>
            <p:nvPr/>
          </p:nvSpPr>
          <p:spPr>
            <a:xfrm>
              <a:off x="4472757"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463" name="tx463"/>
            <p:cNvSpPr/>
            <p:nvPr/>
          </p:nvSpPr>
          <p:spPr>
            <a:xfrm>
              <a:off x="8857634" y="542085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64" name="tx46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65" name="tx46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66" name="tx46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67" name="tx46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68" name="tx46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69" name="tx46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70" name="tx47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71" name="tx47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72" name="tx47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73" name="tx47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74" name="tx47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75" name="tx47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76" name="tx47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77" name="tx47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78" name="tx47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79" name="tx47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80" name="tx48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81" name="tx48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82" name="tx48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83" name="tx48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84" name="tx48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85" name="tx48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86" name="tx48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87" name="tx48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88" name="tx48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89" name="tx48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90" name="tx490"/>
            <p:cNvSpPr/>
            <p:nvPr/>
          </p:nvSpPr>
          <p:spPr>
            <a:xfrm>
              <a:off x="576534"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91" name="tx491"/>
            <p:cNvSpPr/>
            <p:nvPr/>
          </p:nvSpPr>
          <p:spPr>
            <a:xfrm>
              <a:off x="551705"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92" name="tx492"/>
            <p:cNvSpPr/>
            <p:nvPr/>
          </p:nvSpPr>
          <p:spPr>
            <a:xfrm>
              <a:off x="564092"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93" name="tx493"/>
            <p:cNvSpPr/>
            <p:nvPr/>
          </p:nvSpPr>
          <p:spPr>
            <a:xfrm>
              <a:off x="551705"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94" name="tx494"/>
            <p:cNvSpPr/>
            <p:nvPr/>
          </p:nvSpPr>
          <p:spPr>
            <a:xfrm>
              <a:off x="601364"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95" name="tx495"/>
            <p:cNvSpPr/>
            <p:nvPr/>
          </p:nvSpPr>
          <p:spPr>
            <a:xfrm>
              <a:off x="619917"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96" name="tx496"/>
            <p:cNvSpPr/>
            <p:nvPr/>
          </p:nvSpPr>
          <p:spPr>
            <a:xfrm>
              <a:off x="551705" y="373381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97" name="tx497"/>
            <p:cNvSpPr/>
            <p:nvPr/>
          </p:nvSpPr>
          <p:spPr>
            <a:xfrm>
              <a:off x="520490" y="3433199"/>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98" name="tx498"/>
            <p:cNvSpPr/>
            <p:nvPr/>
          </p:nvSpPr>
          <p:spPr>
            <a:xfrm>
              <a:off x="632360" y="317318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99" name="tx499"/>
            <p:cNvSpPr/>
            <p:nvPr/>
          </p:nvSpPr>
          <p:spPr>
            <a:xfrm>
              <a:off x="576534" y="2892388"/>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00" name="tx500"/>
            <p:cNvSpPr/>
            <p:nvPr/>
          </p:nvSpPr>
          <p:spPr>
            <a:xfrm>
              <a:off x="576534" y="261300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01" name="tx501"/>
            <p:cNvSpPr/>
            <p:nvPr/>
          </p:nvSpPr>
          <p:spPr>
            <a:xfrm>
              <a:off x="508103" y="231032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02" name="tx502"/>
            <p:cNvSpPr/>
            <p:nvPr/>
          </p:nvSpPr>
          <p:spPr>
            <a:xfrm>
              <a:off x="620027"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03" name="tx503"/>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04" name="pic504"/>
            <p:cNvPicPr/>
            <p:nvPr/>
          </p:nvPicPr>
          <p:blipFill>
            <a:blip r:embed="rId2" cstate="print"/>
            <a:stretch>
              <a:fillRect/>
            </a:stretch>
          </p:blipFill>
          <p:spPr>
            <a:xfrm>
              <a:off x="4653227" y="5838594"/>
              <a:ext cx="2160000" cy="219455"/>
            </a:xfrm>
            <a:prstGeom prst="rect">
              <a:avLst/>
            </a:prstGeom>
          </p:spPr>
        </p:pic>
        <p:sp>
          <p:nvSpPr>
            <p:cNvPr id="505" name="pl505"/>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6" name="pl506"/>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7" name="pl507"/>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8" name="pl508"/>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9" name="pl509"/>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0" name="pl510"/>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1" name="pl511"/>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2" name="pl512"/>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3" name="pl513"/>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4" name="pl514"/>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5" name="pl515"/>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6" name="pl516"/>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7" name="tx517"/>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18" name="tx518"/>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19" name="tx519"/>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20" name="tx520"/>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21" name="tx521"/>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22" name="tx522"/>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23" name="tx523"/>
            <p:cNvSpPr/>
            <p:nvPr/>
          </p:nvSpPr>
          <p:spPr>
            <a:xfrm>
              <a:off x="924840" y="1332266"/>
              <a:ext cx="286101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Tunisia, 2000-2025</a:t>
              </a:r>
            </a:p>
          </p:txBody>
        </p:sp>
        <p:sp>
          <p:nvSpPr>
            <p:cNvPr id="524" name="tx524"/>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25" name="tx525"/>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26" name="tx526"/>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11 out of 13 (85%) vaccines in the schedule achieved coverage of 90% or more. Vaccine coverage ranged from 67% to 99%.
Since 2003, estimates have been made for 7 new vaccines. HPVc is the newest vaccine reported (2025), which achieved 3% coverage in 2025.
In 2025, Tunisia did not report any stockouts of vaccines or supplies.</a:t>
            </a:r>
          </a:p>
        </p:txBody>
      </p:sp>
      <p:sp>
        <p:nvSpPr>
          <p:cNvPr id="52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three antigens, remained unchanged for seven, and declined for three, indicating limited improvement in routine immunization performance; 11 achieved at least 90% coverage.</a:t>
            </a:r>
          </a:p>
        </p:txBody>
      </p:sp>
      <p:grpSp xmlns:pic="http://schemas.openxmlformats.org/drawingml/2006/picture">
        <p:nvGrpSpPr>
          <p:cNvPr id="529" name=""/>
          <p:cNvGrpSpPr/>
          <p:nvPr/>
        </p:nvGrpSpPr>
        <p:grpSpPr>
          <a:xfrm>
            <a:off x="292608" y="1005840"/>
            <a:ext cx="8595360" cy="28575"/>
            <a:chOff x="292608" y="1005840"/>
            <a:chExt cx="8595360" cy="28575"/>
          </a:xfrm>
        </p:grpSpPr>
        <p:sp>
          <p:nvSpPr>
            <p:cNvPr id="53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3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19708"/>
            </a:xfrm>
            <a:custGeom>
              <a:avLst/>
              <a:pathLst>
                <a:path w="6481656" h="119708">
                  <a:moveTo>
                    <a:pt x="0" y="0"/>
                  </a:moveTo>
                  <a:lnTo>
                    <a:pt x="259266" y="0"/>
                  </a:lnTo>
                  <a:lnTo>
                    <a:pt x="518532" y="119708"/>
                  </a:lnTo>
                  <a:lnTo>
                    <a:pt x="777798" y="119708"/>
                  </a:lnTo>
                  <a:lnTo>
                    <a:pt x="1037065" y="79805"/>
                  </a:lnTo>
                  <a:lnTo>
                    <a:pt x="1296331" y="39902"/>
                  </a:lnTo>
                  <a:lnTo>
                    <a:pt x="1555597" y="0"/>
                  </a:lnTo>
                  <a:lnTo>
                    <a:pt x="1814863" y="0"/>
                  </a:lnTo>
                  <a:lnTo>
                    <a:pt x="2074130" y="0"/>
                  </a:lnTo>
                  <a:lnTo>
                    <a:pt x="2333396" y="0"/>
                  </a:lnTo>
                  <a:lnTo>
                    <a:pt x="2592662" y="39902"/>
                  </a:lnTo>
                  <a:lnTo>
                    <a:pt x="2851928" y="39902"/>
                  </a:lnTo>
                  <a:lnTo>
                    <a:pt x="3111195" y="0"/>
                  </a:lnTo>
                  <a:lnTo>
                    <a:pt x="3370461" y="0"/>
                  </a:lnTo>
                  <a:lnTo>
                    <a:pt x="3629727" y="39902"/>
                  </a:lnTo>
                  <a:lnTo>
                    <a:pt x="3888994" y="39902"/>
                  </a:lnTo>
                  <a:lnTo>
                    <a:pt x="4148260" y="0"/>
                  </a:lnTo>
                  <a:lnTo>
                    <a:pt x="4407526" y="0"/>
                  </a:lnTo>
                  <a:lnTo>
                    <a:pt x="4666792" y="39902"/>
                  </a:lnTo>
                  <a:lnTo>
                    <a:pt x="4926059" y="39902"/>
                  </a:lnTo>
                  <a:lnTo>
                    <a:pt x="5185325" y="79805"/>
                  </a:lnTo>
                  <a:lnTo>
                    <a:pt x="5444591" y="79805"/>
                  </a:lnTo>
                  <a:lnTo>
                    <a:pt x="5703857" y="79805"/>
                  </a:lnTo>
                  <a:lnTo>
                    <a:pt x="5963124" y="79805"/>
                  </a:lnTo>
                  <a:lnTo>
                    <a:pt x="6222390" y="79805"/>
                  </a:lnTo>
                  <a:lnTo>
                    <a:pt x="6481656" y="79805"/>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59610"/>
            </a:xfrm>
            <a:custGeom>
              <a:avLst/>
              <a:pathLst>
                <a:path w="6481656" h="159610">
                  <a:moveTo>
                    <a:pt x="0" y="79805"/>
                  </a:moveTo>
                  <a:lnTo>
                    <a:pt x="259266" y="39902"/>
                  </a:lnTo>
                  <a:lnTo>
                    <a:pt x="518532" y="119708"/>
                  </a:lnTo>
                  <a:lnTo>
                    <a:pt x="777798" y="159610"/>
                  </a:lnTo>
                  <a:lnTo>
                    <a:pt x="1037065" y="79805"/>
                  </a:lnTo>
                  <a:lnTo>
                    <a:pt x="1296331" y="39902"/>
                  </a:lnTo>
                  <a:lnTo>
                    <a:pt x="1555597" y="0"/>
                  </a:lnTo>
                  <a:lnTo>
                    <a:pt x="1814863" y="39902"/>
                  </a:lnTo>
                  <a:lnTo>
                    <a:pt x="2074130" y="0"/>
                  </a:lnTo>
                  <a:lnTo>
                    <a:pt x="2333396" y="0"/>
                  </a:lnTo>
                  <a:lnTo>
                    <a:pt x="2592662" y="39902"/>
                  </a:lnTo>
                  <a:lnTo>
                    <a:pt x="2851928" y="39902"/>
                  </a:lnTo>
                  <a:lnTo>
                    <a:pt x="3111195" y="79805"/>
                  </a:lnTo>
                  <a:lnTo>
                    <a:pt x="3370461" y="39902"/>
                  </a:lnTo>
                  <a:lnTo>
                    <a:pt x="3629727" y="39902"/>
                  </a:lnTo>
                  <a:lnTo>
                    <a:pt x="3888994" y="39902"/>
                  </a:lnTo>
                  <a:lnTo>
                    <a:pt x="4148260" y="39902"/>
                  </a:lnTo>
                  <a:lnTo>
                    <a:pt x="4407526" y="39902"/>
                  </a:lnTo>
                  <a:lnTo>
                    <a:pt x="4666792" y="79805"/>
                  </a:lnTo>
                  <a:lnTo>
                    <a:pt x="4926059" y="39902"/>
                  </a:lnTo>
                  <a:lnTo>
                    <a:pt x="5185325" y="79805"/>
                  </a:lnTo>
                  <a:lnTo>
                    <a:pt x="5444591" y="79805"/>
                  </a:lnTo>
                  <a:lnTo>
                    <a:pt x="5703857" y="79805"/>
                  </a:lnTo>
                  <a:lnTo>
                    <a:pt x="5963124" y="79805"/>
                  </a:lnTo>
                  <a:lnTo>
                    <a:pt x="6222390" y="79805"/>
                  </a:lnTo>
                  <a:lnTo>
                    <a:pt x="6481656" y="79805"/>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58515"/>
              <a:ext cx="6481656" cy="319221"/>
            </a:xfrm>
            <a:custGeom>
              <a:avLst/>
              <a:pathLst>
                <a:path w="6481656" h="319221">
                  <a:moveTo>
                    <a:pt x="0" y="119708"/>
                  </a:moveTo>
                  <a:lnTo>
                    <a:pt x="259266" y="239416"/>
                  </a:lnTo>
                  <a:lnTo>
                    <a:pt x="518532" y="159610"/>
                  </a:lnTo>
                  <a:lnTo>
                    <a:pt x="777798" y="319221"/>
                  </a:lnTo>
                  <a:lnTo>
                    <a:pt x="1037065" y="119708"/>
                  </a:lnTo>
                  <a:lnTo>
                    <a:pt x="1296331" y="79805"/>
                  </a:lnTo>
                  <a:lnTo>
                    <a:pt x="1555597" y="0"/>
                  </a:lnTo>
                  <a:lnTo>
                    <a:pt x="1814863" y="0"/>
                  </a:lnTo>
                  <a:lnTo>
                    <a:pt x="2074130" y="0"/>
                  </a:lnTo>
                  <a:lnTo>
                    <a:pt x="2333396" y="0"/>
                  </a:lnTo>
                  <a:lnTo>
                    <a:pt x="2592662" y="39902"/>
                  </a:lnTo>
                  <a:lnTo>
                    <a:pt x="2851928" y="79805"/>
                  </a:lnTo>
                  <a:lnTo>
                    <a:pt x="3111195" y="79805"/>
                  </a:lnTo>
                  <a:lnTo>
                    <a:pt x="3370461" y="159610"/>
                  </a:lnTo>
                  <a:lnTo>
                    <a:pt x="3629727" y="0"/>
                  </a:lnTo>
                  <a:lnTo>
                    <a:pt x="3888994" y="0"/>
                  </a:lnTo>
                  <a:lnTo>
                    <a:pt x="4148260" y="79805"/>
                  </a:lnTo>
                  <a:lnTo>
                    <a:pt x="4407526" y="0"/>
                  </a:lnTo>
                  <a:lnTo>
                    <a:pt x="4666792" y="79805"/>
                  </a:lnTo>
                  <a:lnTo>
                    <a:pt x="4926059" y="0"/>
                  </a:lnTo>
                  <a:lnTo>
                    <a:pt x="5185325" y="0"/>
                  </a:lnTo>
                  <a:lnTo>
                    <a:pt x="5444591" y="119708"/>
                  </a:lnTo>
                  <a:lnTo>
                    <a:pt x="5703857" y="119708"/>
                  </a:lnTo>
                  <a:lnTo>
                    <a:pt x="5963124" y="79805"/>
                  </a:lnTo>
                  <a:lnTo>
                    <a:pt x="6222390" y="79805"/>
                  </a:lnTo>
                  <a:lnTo>
                    <a:pt x="6481656" y="79805"/>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159610"/>
            </a:xfrm>
            <a:custGeom>
              <a:avLst/>
              <a:pathLst>
                <a:path w="6481656" h="159610">
                  <a:moveTo>
                    <a:pt x="0" y="39902"/>
                  </a:moveTo>
                  <a:lnTo>
                    <a:pt x="259266" y="0"/>
                  </a:lnTo>
                  <a:lnTo>
                    <a:pt x="518532" y="39902"/>
                  </a:lnTo>
                  <a:lnTo>
                    <a:pt x="777798" y="0"/>
                  </a:lnTo>
                  <a:lnTo>
                    <a:pt x="1037065" y="0"/>
                  </a:lnTo>
                  <a:lnTo>
                    <a:pt x="1296331" y="0"/>
                  </a:lnTo>
                  <a:lnTo>
                    <a:pt x="1555597" y="39902"/>
                  </a:lnTo>
                  <a:lnTo>
                    <a:pt x="1814863" y="39902"/>
                  </a:lnTo>
                  <a:lnTo>
                    <a:pt x="2074130" y="0"/>
                  </a:lnTo>
                  <a:lnTo>
                    <a:pt x="2333396" y="79805"/>
                  </a:lnTo>
                  <a:lnTo>
                    <a:pt x="2592662" y="39902"/>
                  </a:lnTo>
                  <a:lnTo>
                    <a:pt x="2851928" y="119708"/>
                  </a:lnTo>
                  <a:lnTo>
                    <a:pt x="3111195" y="119708"/>
                  </a:lnTo>
                  <a:lnTo>
                    <a:pt x="3370461" y="39902"/>
                  </a:lnTo>
                  <a:lnTo>
                    <a:pt x="3629727" y="159610"/>
                  </a:lnTo>
                  <a:lnTo>
                    <a:pt x="3888994" y="39902"/>
                  </a:lnTo>
                  <a:lnTo>
                    <a:pt x="4148260" y="79805"/>
                  </a:lnTo>
                  <a:lnTo>
                    <a:pt x="4407526" y="79805"/>
                  </a:lnTo>
                  <a:lnTo>
                    <a:pt x="4666792" y="0"/>
                  </a:lnTo>
                  <a:lnTo>
                    <a:pt x="4926059" y="79805"/>
                  </a:lnTo>
                  <a:lnTo>
                    <a:pt x="5185325" y="119708"/>
                  </a:lnTo>
                  <a:lnTo>
                    <a:pt x="5444591" y="39902"/>
                  </a:lnTo>
                  <a:lnTo>
                    <a:pt x="5703857" y="39902"/>
                  </a:lnTo>
                  <a:lnTo>
                    <a:pt x="5963124" y="79805"/>
                  </a:lnTo>
                  <a:lnTo>
                    <a:pt x="6222390" y="79805"/>
                  </a:lnTo>
                  <a:lnTo>
                    <a:pt x="6481656" y="79805"/>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36004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7202" y="1322529"/>
              <a:ext cx="242739" cy="71051"/>
            </a:xfrm>
            <a:custGeom>
              <a:avLst/>
              <a:pathLst>
                <a:path w="242739" h="71051">
                  <a:moveTo>
                    <a:pt x="242739" y="0"/>
                  </a:moveTo>
                  <a:lnTo>
                    <a:pt x="0" y="71051"/>
                  </a:lnTo>
                </a:path>
              </a:pathLst>
            </a:custGeom>
          </p:spPr>
          <p:txBody>
            <a:bodyPr/>
            <a:lstStyle/>
            <a:p/>
          </p:txBody>
        </p:sp>
        <p:sp>
          <p:nvSpPr>
            <p:cNvPr id="42" name="pl42"/>
            <p:cNvSpPr/>
            <p:nvPr/>
          </p:nvSpPr>
          <p:spPr>
            <a:xfrm>
              <a:off x="7928205" y="1059024"/>
              <a:ext cx="251736" cy="329536"/>
            </a:xfrm>
            <a:custGeom>
              <a:avLst/>
              <a:pathLst>
                <a:path w="251736" h="329536">
                  <a:moveTo>
                    <a:pt x="251736" y="0"/>
                  </a:moveTo>
                  <a:lnTo>
                    <a:pt x="0" y="329536"/>
                  </a:lnTo>
                </a:path>
              </a:pathLst>
            </a:custGeom>
          </p:spPr>
          <p:txBody>
            <a:bodyPr/>
            <a:lstStyle/>
            <a:p/>
          </p:txBody>
        </p:sp>
        <p:sp>
          <p:nvSpPr>
            <p:cNvPr id="43" name="pl43"/>
            <p:cNvSpPr/>
            <p:nvPr/>
          </p:nvSpPr>
          <p:spPr>
            <a:xfrm>
              <a:off x="7933299" y="1406303"/>
              <a:ext cx="246643" cy="154076"/>
            </a:xfrm>
            <a:custGeom>
              <a:avLst/>
              <a:pathLst>
                <a:path w="246643" h="154076">
                  <a:moveTo>
                    <a:pt x="246643" y="154076"/>
                  </a:moveTo>
                  <a:lnTo>
                    <a:pt x="0" y="0"/>
                  </a:lnTo>
                </a:path>
              </a:pathLst>
            </a:custGeom>
          </p:spPr>
          <p:txBody>
            <a:bodyPr/>
            <a:lstStyle/>
            <a:p/>
          </p:txBody>
        </p:sp>
        <p:sp>
          <p:nvSpPr>
            <p:cNvPr id="44" name="pl44"/>
            <p:cNvSpPr/>
            <p:nvPr/>
          </p:nvSpPr>
          <p:spPr>
            <a:xfrm>
              <a:off x="7927230" y="1448412"/>
              <a:ext cx="252711" cy="389094"/>
            </a:xfrm>
            <a:custGeom>
              <a:avLst/>
              <a:pathLst>
                <a:path w="252711" h="389094">
                  <a:moveTo>
                    <a:pt x="252711" y="389094"/>
                  </a:moveTo>
                  <a:lnTo>
                    <a:pt x="0" y="0"/>
                  </a:lnTo>
                </a:path>
              </a:pathLst>
            </a:custGeom>
          </p:spPr>
          <p:txBody>
            <a:bodyPr/>
            <a:lstStyle/>
            <a:p/>
          </p:txBody>
        </p:sp>
        <p:sp>
          <p:nvSpPr>
            <p:cNvPr id="45" name="pg45"/>
            <p:cNvSpPr/>
            <p:nvPr/>
          </p:nvSpPr>
          <p:spPr>
            <a:xfrm>
              <a:off x="8111362" y="121972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26056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7" name="pg47"/>
            <p:cNvSpPr/>
            <p:nvPr/>
          </p:nvSpPr>
          <p:spPr>
            <a:xfrm>
              <a:off x="8111362" y="94891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98976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97%</a:t>
              </a:r>
            </a:p>
          </p:txBody>
        </p:sp>
        <p:sp>
          <p:nvSpPr>
            <p:cNvPr id="49" name="pg49"/>
            <p:cNvSpPr/>
            <p:nvPr/>
          </p:nvSpPr>
          <p:spPr>
            <a:xfrm>
              <a:off x="8111362" y="149255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153340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97%</a:t>
              </a:r>
            </a:p>
          </p:txBody>
        </p:sp>
        <p:sp>
          <p:nvSpPr>
            <p:cNvPr id="51" name="pg51"/>
            <p:cNvSpPr/>
            <p:nvPr/>
          </p:nvSpPr>
          <p:spPr>
            <a:xfrm>
              <a:off x="8111362" y="176380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2" name="tx52"/>
            <p:cNvSpPr/>
            <p:nvPr/>
          </p:nvSpPr>
          <p:spPr>
            <a:xfrm>
              <a:off x="8134222" y="180464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96%</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194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Tunisia,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96%.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exceeded the 95% target and MCV2 coverage exceeded the 95% target.
Between 2024 and 2025,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82377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288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75328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rc8"/>
            <p:cNvSpPr/>
            <p:nvPr/>
          </p:nvSpPr>
          <p:spPr>
            <a:xfrm>
              <a:off x="343909" y="3650970"/>
              <a:ext cx="1585983" cy="222963"/>
            </a:xfrm>
            <a:prstGeom prst="rect">
              <a:avLst/>
            </a:prstGeom>
            <a:solidFill>
              <a:srgbClr val="D9D9D9">
                <a:alpha val="60000"/>
              </a:srgbClr>
            </a:solidFill>
          </p:spPr>
          <p:txBody>
            <a:bodyPr/>
            <a:lstStyle/>
            <a:p/>
          </p:txBody>
        </p:sp>
        <p:sp>
          <p:nvSpPr>
            <p:cNvPr id="9" name="pl9"/>
            <p:cNvSpPr/>
            <p:nvPr/>
          </p:nvSpPr>
          <p:spPr>
            <a:xfrm>
              <a:off x="161385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 name="tx10"/>
            <p:cNvSpPr/>
            <p:nvPr/>
          </p:nvSpPr>
          <p:spPr>
            <a:xfrm>
              <a:off x="1165717"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89%</a:t>
              </a:r>
            </a:p>
          </p:txBody>
        </p:sp>
        <p:sp>
          <p:nvSpPr>
            <p:cNvPr id="11" name="pt11"/>
            <p:cNvSpPr/>
            <p:nvPr/>
          </p:nvSpPr>
          <p:spPr>
            <a:xfrm>
              <a:off x="63556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 name="pt12"/>
            <p:cNvSpPr/>
            <p:nvPr/>
          </p:nvSpPr>
          <p:spPr>
            <a:xfrm>
              <a:off x="1239750"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 name="pt13"/>
            <p:cNvSpPr/>
            <p:nvPr/>
          </p:nvSpPr>
          <p:spPr>
            <a:xfrm>
              <a:off x="1425653"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95367"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 name="pt15"/>
            <p:cNvSpPr/>
            <p:nvPr/>
          </p:nvSpPr>
          <p:spPr>
            <a:xfrm>
              <a:off x="1541843"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 name="pt16"/>
            <p:cNvSpPr/>
            <p:nvPr/>
          </p:nvSpPr>
          <p:spPr>
            <a:xfrm>
              <a:off x="1727745" y="415960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 name="pt17"/>
            <p:cNvSpPr/>
            <p:nvPr/>
          </p:nvSpPr>
          <p:spPr>
            <a:xfrm>
              <a:off x="1750983" y="393663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 name="pt18"/>
            <p:cNvSpPr/>
            <p:nvPr/>
          </p:nvSpPr>
          <p:spPr>
            <a:xfrm>
              <a:off x="1750983"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 name="pt19"/>
            <p:cNvSpPr/>
            <p:nvPr/>
          </p:nvSpPr>
          <p:spPr>
            <a:xfrm>
              <a:off x="1774221"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 name="pt20"/>
            <p:cNvSpPr/>
            <p:nvPr/>
          </p:nvSpPr>
          <p:spPr>
            <a:xfrm>
              <a:off x="1774221"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774221"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774221"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797459"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797459"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97459"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97459"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97459"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97459"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97459"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97459"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tx31"/>
            <p:cNvSpPr/>
            <p:nvPr/>
          </p:nvSpPr>
          <p:spPr>
            <a:xfrm>
              <a:off x="800532"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2" name="tx32"/>
            <p:cNvSpPr/>
            <p:nvPr/>
          </p:nvSpPr>
          <p:spPr>
            <a:xfrm>
              <a:off x="1404717"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33" name="tx33"/>
            <p:cNvSpPr/>
            <p:nvPr/>
          </p:nvSpPr>
          <p:spPr>
            <a:xfrm>
              <a:off x="1190397"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4" name="tx34"/>
            <p:cNvSpPr/>
            <p:nvPr/>
          </p:nvSpPr>
          <p:spPr>
            <a:xfrm>
              <a:off x="1308709"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5" name="tx35"/>
            <p:cNvSpPr/>
            <p:nvPr/>
          </p:nvSpPr>
          <p:spPr>
            <a:xfrm>
              <a:off x="1319784"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6" name="tx36"/>
            <p:cNvSpPr/>
            <p:nvPr/>
          </p:nvSpPr>
          <p:spPr>
            <a:xfrm>
              <a:off x="1519001"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7" name="tx37"/>
            <p:cNvSpPr/>
            <p:nvPr/>
          </p:nvSpPr>
          <p:spPr>
            <a:xfrm>
              <a:off x="1533311"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8" name="tx38"/>
            <p:cNvSpPr/>
            <p:nvPr/>
          </p:nvSpPr>
          <p:spPr>
            <a:xfrm>
              <a:off x="1520191" y="3733028"/>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9" name="tx39"/>
            <p:cNvSpPr/>
            <p:nvPr/>
          </p:nvSpPr>
          <p:spPr>
            <a:xfrm>
              <a:off x="1547815"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40" name="tx40"/>
            <p:cNvSpPr/>
            <p:nvPr/>
          </p:nvSpPr>
          <p:spPr>
            <a:xfrm>
              <a:off x="1530153" y="328807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41" name="tx41"/>
            <p:cNvSpPr/>
            <p:nvPr/>
          </p:nvSpPr>
          <p:spPr>
            <a:xfrm>
              <a:off x="1543351" y="306316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42" name="tx42"/>
            <p:cNvSpPr/>
            <p:nvPr/>
          </p:nvSpPr>
          <p:spPr>
            <a:xfrm>
              <a:off x="1543351" y="284214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43" name="tx43"/>
            <p:cNvSpPr/>
            <p:nvPr/>
          </p:nvSpPr>
          <p:spPr>
            <a:xfrm>
              <a:off x="1571053" y="26191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44" name="tx44"/>
            <p:cNvSpPr/>
            <p:nvPr/>
          </p:nvSpPr>
          <p:spPr>
            <a:xfrm>
              <a:off x="1562203"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45" name="tx45"/>
            <p:cNvSpPr/>
            <p:nvPr/>
          </p:nvSpPr>
          <p:spPr>
            <a:xfrm>
              <a:off x="1562164"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46" name="tx46"/>
            <p:cNvSpPr/>
            <p:nvPr/>
          </p:nvSpPr>
          <p:spPr>
            <a:xfrm>
              <a:off x="1593140"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47" name="tx47"/>
            <p:cNvSpPr/>
            <p:nvPr/>
          </p:nvSpPr>
          <p:spPr>
            <a:xfrm>
              <a:off x="1553430"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48" name="tx48"/>
            <p:cNvSpPr/>
            <p:nvPr/>
          </p:nvSpPr>
          <p:spPr>
            <a:xfrm>
              <a:off x="1544580"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49" name="tx49"/>
            <p:cNvSpPr/>
            <p:nvPr/>
          </p:nvSpPr>
          <p:spPr>
            <a:xfrm>
              <a:off x="1566628"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50" name="tx50"/>
            <p:cNvSpPr/>
            <p:nvPr/>
          </p:nvSpPr>
          <p:spPr>
            <a:xfrm>
              <a:off x="1570975"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51" name="rc51"/>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52" name="pl52"/>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24793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29441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340885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6" name="rc56"/>
            <p:cNvSpPr/>
            <p:nvPr/>
          </p:nvSpPr>
          <p:spPr>
            <a:xfrm>
              <a:off x="1999482" y="2536154"/>
              <a:ext cx="1585983" cy="222963"/>
            </a:xfrm>
            <a:prstGeom prst="rect">
              <a:avLst/>
            </a:prstGeom>
            <a:solidFill>
              <a:srgbClr val="D9D9D9">
                <a:alpha val="60000"/>
              </a:srgbClr>
            </a:solidFill>
          </p:spPr>
          <p:txBody>
            <a:bodyPr/>
            <a:lstStyle/>
            <a:p/>
          </p:txBody>
        </p:sp>
        <p:sp>
          <p:nvSpPr>
            <p:cNvPr id="57" name="pl57"/>
            <p:cNvSpPr/>
            <p:nvPr/>
          </p:nvSpPr>
          <p:spPr>
            <a:xfrm>
              <a:off x="313000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8" name="tx58"/>
            <p:cNvSpPr/>
            <p:nvPr/>
          </p:nvSpPr>
          <p:spPr>
            <a:xfrm>
              <a:off x="2681863"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83%</a:t>
              </a:r>
            </a:p>
          </p:txBody>
        </p:sp>
        <p:sp>
          <p:nvSpPr>
            <p:cNvPr id="59" name="pt59"/>
            <p:cNvSpPr/>
            <p:nvPr/>
          </p:nvSpPr>
          <p:spPr>
            <a:xfrm>
              <a:off x="2058760"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0" name="pt60"/>
            <p:cNvSpPr/>
            <p:nvPr/>
          </p:nvSpPr>
          <p:spPr>
            <a:xfrm>
              <a:off x="2360853"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1" name="pt61"/>
            <p:cNvSpPr/>
            <p:nvPr/>
          </p:nvSpPr>
          <p:spPr>
            <a:xfrm>
              <a:off x="2546755"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2" name="pt62"/>
            <p:cNvSpPr/>
            <p:nvPr/>
          </p:nvSpPr>
          <p:spPr>
            <a:xfrm>
              <a:off x="2802372" y="460552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3" name="pt63"/>
            <p:cNvSpPr/>
            <p:nvPr/>
          </p:nvSpPr>
          <p:spPr>
            <a:xfrm>
              <a:off x="3081226"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4" name="pt64"/>
            <p:cNvSpPr/>
            <p:nvPr/>
          </p:nvSpPr>
          <p:spPr>
            <a:xfrm>
              <a:off x="3104464" y="415960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 name="pt65"/>
            <p:cNvSpPr/>
            <p:nvPr/>
          </p:nvSpPr>
          <p:spPr>
            <a:xfrm>
              <a:off x="3243891"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 name="pt66"/>
            <p:cNvSpPr/>
            <p:nvPr/>
          </p:nvSpPr>
          <p:spPr>
            <a:xfrm>
              <a:off x="3336843"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7" name="pt67"/>
            <p:cNvSpPr/>
            <p:nvPr/>
          </p:nvSpPr>
          <p:spPr>
            <a:xfrm>
              <a:off x="3360081"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 name="pt68"/>
            <p:cNvSpPr/>
            <p:nvPr/>
          </p:nvSpPr>
          <p:spPr>
            <a:xfrm>
              <a:off x="3360081"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 name="pt69"/>
            <p:cNvSpPr/>
            <p:nvPr/>
          </p:nvSpPr>
          <p:spPr>
            <a:xfrm>
              <a:off x="3383318"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0" name="pt70"/>
            <p:cNvSpPr/>
            <p:nvPr/>
          </p:nvSpPr>
          <p:spPr>
            <a:xfrm>
              <a:off x="338331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1" name="pt71"/>
            <p:cNvSpPr/>
            <p:nvPr/>
          </p:nvSpPr>
          <p:spPr>
            <a:xfrm>
              <a:off x="3406556"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2" name="pt72"/>
            <p:cNvSpPr/>
            <p:nvPr/>
          </p:nvSpPr>
          <p:spPr>
            <a:xfrm>
              <a:off x="3429794"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3" name="pt73"/>
            <p:cNvSpPr/>
            <p:nvPr/>
          </p:nvSpPr>
          <p:spPr>
            <a:xfrm>
              <a:off x="3429794"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 name="pt74"/>
            <p:cNvSpPr/>
            <p:nvPr/>
          </p:nvSpPr>
          <p:spPr>
            <a:xfrm>
              <a:off x="3429794"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5" name="pt75"/>
            <p:cNvSpPr/>
            <p:nvPr/>
          </p:nvSpPr>
          <p:spPr>
            <a:xfrm>
              <a:off x="342979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6" name="pt76"/>
            <p:cNvSpPr/>
            <p:nvPr/>
          </p:nvSpPr>
          <p:spPr>
            <a:xfrm>
              <a:off x="342979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7" name="pt77"/>
            <p:cNvSpPr/>
            <p:nvPr/>
          </p:nvSpPr>
          <p:spPr>
            <a:xfrm>
              <a:off x="3453032"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8" name="pt78"/>
            <p:cNvSpPr/>
            <p:nvPr/>
          </p:nvSpPr>
          <p:spPr>
            <a:xfrm>
              <a:off x="3453032"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9" name="tx79"/>
            <p:cNvSpPr/>
            <p:nvPr/>
          </p:nvSpPr>
          <p:spPr>
            <a:xfrm>
              <a:off x="2223727"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80" name="tx80"/>
            <p:cNvSpPr/>
            <p:nvPr/>
          </p:nvSpPr>
          <p:spPr>
            <a:xfrm>
              <a:off x="2525819"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81" name="tx81"/>
            <p:cNvSpPr/>
            <p:nvPr/>
          </p:nvSpPr>
          <p:spPr>
            <a:xfrm>
              <a:off x="2711722" y="484687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82" name="tx82"/>
            <p:cNvSpPr/>
            <p:nvPr/>
          </p:nvSpPr>
          <p:spPr>
            <a:xfrm>
              <a:off x="2967338" y="4623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83" name="tx83"/>
            <p:cNvSpPr/>
            <p:nvPr/>
          </p:nvSpPr>
          <p:spPr>
            <a:xfrm>
              <a:off x="2894569"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84" name="tx84"/>
            <p:cNvSpPr/>
            <p:nvPr/>
          </p:nvSpPr>
          <p:spPr>
            <a:xfrm>
              <a:off x="2895720"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85" name="tx85"/>
            <p:cNvSpPr/>
            <p:nvPr/>
          </p:nvSpPr>
          <p:spPr>
            <a:xfrm>
              <a:off x="3026219"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86" name="tx86"/>
            <p:cNvSpPr/>
            <p:nvPr/>
          </p:nvSpPr>
          <p:spPr>
            <a:xfrm>
              <a:off x="3110437" y="373399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87" name="tx87"/>
            <p:cNvSpPr/>
            <p:nvPr/>
          </p:nvSpPr>
          <p:spPr>
            <a:xfrm>
              <a:off x="3133674" y="3509056"/>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88" name="tx88"/>
            <p:cNvSpPr/>
            <p:nvPr/>
          </p:nvSpPr>
          <p:spPr>
            <a:xfrm>
              <a:off x="3116052" y="3288072"/>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89" name="tx89"/>
            <p:cNvSpPr/>
            <p:nvPr/>
          </p:nvSpPr>
          <p:spPr>
            <a:xfrm>
              <a:off x="3139251" y="3065109"/>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90" name="tx90"/>
            <p:cNvSpPr/>
            <p:nvPr/>
          </p:nvSpPr>
          <p:spPr>
            <a:xfrm>
              <a:off x="3152487" y="2836712"/>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91" name="tx91"/>
            <p:cNvSpPr/>
            <p:nvPr/>
          </p:nvSpPr>
          <p:spPr>
            <a:xfrm>
              <a:off x="3175764" y="2618213"/>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92" name="tx92"/>
            <p:cNvSpPr/>
            <p:nvPr/>
          </p:nvSpPr>
          <p:spPr>
            <a:xfrm>
              <a:off x="3194538" y="239622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93" name="tx93"/>
            <p:cNvSpPr/>
            <p:nvPr/>
          </p:nvSpPr>
          <p:spPr>
            <a:xfrm>
              <a:off x="3194499" y="2171316"/>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94" name="tx94"/>
            <p:cNvSpPr/>
            <p:nvPr/>
          </p:nvSpPr>
          <p:spPr>
            <a:xfrm>
              <a:off x="3225475"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95" name="tx95"/>
            <p:cNvSpPr/>
            <p:nvPr/>
          </p:nvSpPr>
          <p:spPr>
            <a:xfrm>
              <a:off x="3198924" y="1725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96" name="tx96"/>
            <p:cNvSpPr/>
            <p:nvPr/>
          </p:nvSpPr>
          <p:spPr>
            <a:xfrm>
              <a:off x="3198924" y="150436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97" name="tx97"/>
            <p:cNvSpPr/>
            <p:nvPr/>
          </p:nvSpPr>
          <p:spPr>
            <a:xfrm>
              <a:off x="3200153"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98" name="tx98"/>
            <p:cNvSpPr/>
            <p:nvPr/>
          </p:nvSpPr>
          <p:spPr>
            <a:xfrm>
              <a:off x="3226548"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99" name="rc99"/>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00" name="pl100"/>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413491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5996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06443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4" name="rc104"/>
            <p:cNvSpPr/>
            <p:nvPr/>
          </p:nvSpPr>
          <p:spPr>
            <a:xfrm>
              <a:off x="3655055" y="3428007"/>
              <a:ext cx="1585983" cy="222963"/>
            </a:xfrm>
            <a:prstGeom prst="rect">
              <a:avLst/>
            </a:prstGeom>
            <a:solidFill>
              <a:srgbClr val="D9D9D9">
                <a:alpha val="60000"/>
              </a:srgbClr>
            </a:solidFill>
          </p:spPr>
          <p:txBody>
            <a:bodyPr/>
            <a:lstStyle/>
            <a:p/>
          </p:txBody>
        </p:sp>
        <p:sp>
          <p:nvSpPr>
            <p:cNvPr id="105" name="pl105"/>
            <p:cNvSpPr/>
            <p:nvPr/>
          </p:nvSpPr>
          <p:spPr>
            <a:xfrm>
              <a:off x="487852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6" name="tx106"/>
            <p:cNvSpPr/>
            <p:nvPr/>
          </p:nvSpPr>
          <p:spPr>
            <a:xfrm>
              <a:off x="4430388"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87%</a:t>
              </a:r>
            </a:p>
          </p:txBody>
        </p:sp>
        <p:sp>
          <p:nvSpPr>
            <p:cNvPr id="107" name="pt107"/>
            <p:cNvSpPr/>
            <p:nvPr/>
          </p:nvSpPr>
          <p:spPr>
            <a:xfrm>
              <a:off x="3784047"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08" name="pt108"/>
            <p:cNvSpPr/>
            <p:nvPr/>
          </p:nvSpPr>
          <p:spPr>
            <a:xfrm>
              <a:off x="4550896" y="505145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09" name="pt109"/>
            <p:cNvSpPr/>
            <p:nvPr/>
          </p:nvSpPr>
          <p:spPr>
            <a:xfrm>
              <a:off x="4690324" y="48284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0" name="pt110"/>
            <p:cNvSpPr/>
            <p:nvPr/>
          </p:nvSpPr>
          <p:spPr>
            <a:xfrm>
              <a:off x="4806513" y="460552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1" name="pt111"/>
            <p:cNvSpPr/>
            <p:nvPr/>
          </p:nvSpPr>
          <p:spPr>
            <a:xfrm>
              <a:off x="4852989" y="43825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2" name="pt112"/>
            <p:cNvSpPr/>
            <p:nvPr/>
          </p:nvSpPr>
          <p:spPr>
            <a:xfrm>
              <a:off x="4899464"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4899464"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5015654"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5062129"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5085367"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5085367"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5085367"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5085367"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5085367"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5108605"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5108605"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5108605"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5108605"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5108605"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5108605"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tx127"/>
            <p:cNvSpPr/>
            <p:nvPr/>
          </p:nvSpPr>
          <p:spPr>
            <a:xfrm>
              <a:off x="3949013"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28" name="tx128"/>
            <p:cNvSpPr/>
            <p:nvPr/>
          </p:nvSpPr>
          <p:spPr>
            <a:xfrm>
              <a:off x="4715863" y="50698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29" name="tx129"/>
            <p:cNvSpPr/>
            <p:nvPr/>
          </p:nvSpPr>
          <p:spPr>
            <a:xfrm>
              <a:off x="4455067"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30" name="tx130"/>
            <p:cNvSpPr/>
            <p:nvPr/>
          </p:nvSpPr>
          <p:spPr>
            <a:xfrm>
              <a:off x="4619855" y="462488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31" name="tx131"/>
            <p:cNvSpPr/>
            <p:nvPr/>
          </p:nvSpPr>
          <p:spPr>
            <a:xfrm>
              <a:off x="4630930" y="44028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32" name="tx132"/>
            <p:cNvSpPr/>
            <p:nvPr/>
          </p:nvSpPr>
          <p:spPr>
            <a:xfrm>
              <a:off x="4690720"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33" name="tx133"/>
            <p:cNvSpPr/>
            <p:nvPr/>
          </p:nvSpPr>
          <p:spPr>
            <a:xfrm>
              <a:off x="4681792"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34" name="tx134"/>
            <p:cNvSpPr/>
            <p:nvPr/>
          </p:nvSpPr>
          <p:spPr>
            <a:xfrm>
              <a:off x="4771586" y="37339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135" name="tx135"/>
            <p:cNvSpPr/>
            <p:nvPr/>
          </p:nvSpPr>
          <p:spPr>
            <a:xfrm>
              <a:off x="4831337" y="3510065"/>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36" name="tx136"/>
            <p:cNvSpPr/>
            <p:nvPr/>
          </p:nvSpPr>
          <p:spPr>
            <a:xfrm>
              <a:off x="4881048" y="328807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37" name="tx137"/>
            <p:cNvSpPr/>
            <p:nvPr/>
          </p:nvSpPr>
          <p:spPr>
            <a:xfrm>
              <a:off x="4858961" y="3063130"/>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38" name="tx138"/>
            <p:cNvSpPr/>
            <p:nvPr/>
          </p:nvSpPr>
          <p:spPr>
            <a:xfrm>
              <a:off x="4854497" y="28402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39" name="tx139"/>
            <p:cNvSpPr/>
            <p:nvPr/>
          </p:nvSpPr>
          <p:spPr>
            <a:xfrm>
              <a:off x="4858883"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40" name="tx140"/>
            <p:cNvSpPr/>
            <p:nvPr/>
          </p:nvSpPr>
          <p:spPr>
            <a:xfrm>
              <a:off x="4854497"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41" name="tx141"/>
            <p:cNvSpPr/>
            <p:nvPr/>
          </p:nvSpPr>
          <p:spPr>
            <a:xfrm>
              <a:off x="4882199" y="2173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42" name="tx142"/>
            <p:cNvSpPr/>
            <p:nvPr/>
          </p:nvSpPr>
          <p:spPr>
            <a:xfrm>
              <a:off x="4873349"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43" name="tx143"/>
            <p:cNvSpPr/>
            <p:nvPr/>
          </p:nvSpPr>
          <p:spPr>
            <a:xfrm>
              <a:off x="4873310" y="172539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44" name="tx144"/>
            <p:cNvSpPr/>
            <p:nvPr/>
          </p:nvSpPr>
          <p:spPr>
            <a:xfrm>
              <a:off x="4864576" y="1504368"/>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45" name="tx145"/>
            <p:cNvSpPr/>
            <p:nvPr/>
          </p:nvSpPr>
          <p:spPr>
            <a:xfrm>
              <a:off x="4855726" y="127942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46" name="tx146"/>
            <p:cNvSpPr/>
            <p:nvPr/>
          </p:nvSpPr>
          <p:spPr>
            <a:xfrm>
              <a:off x="4877774" y="10530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47" name="rc147"/>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148" name="pl148"/>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79048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625524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672000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5310628" y="2381319"/>
              <a:ext cx="1585983" cy="235349"/>
            </a:xfrm>
            <a:prstGeom prst="rect">
              <a:avLst/>
            </a:prstGeom>
            <a:solidFill>
              <a:srgbClr val="D9D9D9">
                <a:alpha val="60000"/>
              </a:srgbClr>
            </a:solidFill>
          </p:spPr>
          <p:txBody>
            <a:bodyPr/>
            <a:lstStyle/>
            <a:p/>
          </p:txBody>
        </p:sp>
        <p:sp>
          <p:nvSpPr>
            <p:cNvPr id="153" name="pl153"/>
            <p:cNvSpPr/>
            <p:nvPr/>
          </p:nvSpPr>
          <p:spPr>
            <a:xfrm>
              <a:off x="63249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54" name="tx154"/>
            <p:cNvSpPr/>
            <p:nvPr/>
          </p:nvSpPr>
          <p:spPr>
            <a:xfrm>
              <a:off x="5876820"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78%</a:t>
              </a:r>
            </a:p>
          </p:txBody>
        </p:sp>
        <p:sp>
          <p:nvSpPr>
            <p:cNvPr id="155" name="pt155"/>
            <p:cNvSpPr/>
            <p:nvPr/>
          </p:nvSpPr>
          <p:spPr>
            <a:xfrm>
              <a:off x="527695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56" name="pt156"/>
            <p:cNvSpPr/>
            <p:nvPr/>
          </p:nvSpPr>
          <p:spPr>
            <a:xfrm>
              <a:off x="5927615" y="50390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7" name="pt157"/>
            <p:cNvSpPr/>
            <p:nvPr/>
          </p:nvSpPr>
          <p:spPr>
            <a:xfrm>
              <a:off x="6020566" y="480371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8" name="pt158"/>
            <p:cNvSpPr/>
            <p:nvPr/>
          </p:nvSpPr>
          <p:spPr>
            <a:xfrm>
              <a:off x="6020566" y="456836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9" name="pt159"/>
            <p:cNvSpPr/>
            <p:nvPr/>
          </p:nvSpPr>
          <p:spPr>
            <a:xfrm>
              <a:off x="6136756" y="433301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0" name="pt160"/>
            <p:cNvSpPr/>
            <p:nvPr/>
          </p:nvSpPr>
          <p:spPr>
            <a:xfrm>
              <a:off x="6438848" y="40976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61" name="pt161"/>
            <p:cNvSpPr/>
            <p:nvPr/>
          </p:nvSpPr>
          <p:spPr>
            <a:xfrm>
              <a:off x="6555037" y="386231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2" name="pt162"/>
            <p:cNvSpPr/>
            <p:nvPr/>
          </p:nvSpPr>
          <p:spPr>
            <a:xfrm>
              <a:off x="6647989" y="36269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3" name="pt163"/>
            <p:cNvSpPr/>
            <p:nvPr/>
          </p:nvSpPr>
          <p:spPr>
            <a:xfrm>
              <a:off x="6671227" y="339161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6694464"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pt165"/>
            <p:cNvSpPr/>
            <p:nvPr/>
          </p:nvSpPr>
          <p:spPr>
            <a:xfrm>
              <a:off x="6694464" y="29209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6" name="pt166"/>
            <p:cNvSpPr/>
            <p:nvPr/>
          </p:nvSpPr>
          <p:spPr>
            <a:xfrm>
              <a:off x="6694464" y="26855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7" name="pt167"/>
            <p:cNvSpPr/>
            <p:nvPr/>
          </p:nvSpPr>
          <p:spPr>
            <a:xfrm>
              <a:off x="6717702" y="24502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8" name="pt168"/>
            <p:cNvSpPr/>
            <p:nvPr/>
          </p:nvSpPr>
          <p:spPr>
            <a:xfrm>
              <a:off x="6740940" y="22148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9" name="pt169"/>
            <p:cNvSpPr/>
            <p:nvPr/>
          </p:nvSpPr>
          <p:spPr>
            <a:xfrm>
              <a:off x="6740940" y="19795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0" name="pt170"/>
            <p:cNvSpPr/>
            <p:nvPr/>
          </p:nvSpPr>
          <p:spPr>
            <a:xfrm>
              <a:off x="6740940" y="17441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1" name="pt171"/>
            <p:cNvSpPr/>
            <p:nvPr/>
          </p:nvSpPr>
          <p:spPr>
            <a:xfrm>
              <a:off x="6740940" y="15088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2" name="pt172"/>
            <p:cNvSpPr/>
            <p:nvPr/>
          </p:nvSpPr>
          <p:spPr>
            <a:xfrm>
              <a:off x="6764178" y="12734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3" name="pt173"/>
            <p:cNvSpPr/>
            <p:nvPr/>
          </p:nvSpPr>
          <p:spPr>
            <a:xfrm>
              <a:off x="676417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74" name="tx174"/>
            <p:cNvSpPr/>
            <p:nvPr/>
          </p:nvSpPr>
          <p:spPr>
            <a:xfrm>
              <a:off x="5441921"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175" name="tx175"/>
            <p:cNvSpPr/>
            <p:nvPr/>
          </p:nvSpPr>
          <p:spPr>
            <a:xfrm>
              <a:off x="6092582" y="5059390"/>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176" name="tx176"/>
            <p:cNvSpPr/>
            <p:nvPr/>
          </p:nvSpPr>
          <p:spPr>
            <a:xfrm>
              <a:off x="6185533" y="4823070"/>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177" name="tx177"/>
            <p:cNvSpPr/>
            <p:nvPr/>
          </p:nvSpPr>
          <p:spPr>
            <a:xfrm>
              <a:off x="6185533"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178" name="tx178"/>
            <p:cNvSpPr/>
            <p:nvPr/>
          </p:nvSpPr>
          <p:spPr>
            <a:xfrm>
              <a:off x="6301722" y="43513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179" name="tx179"/>
            <p:cNvSpPr/>
            <p:nvPr/>
          </p:nvSpPr>
          <p:spPr>
            <a:xfrm>
              <a:off x="6230104" y="4112556"/>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180" name="tx180"/>
            <p:cNvSpPr/>
            <p:nvPr/>
          </p:nvSpPr>
          <p:spPr>
            <a:xfrm>
              <a:off x="6337365" y="38826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181" name="tx181"/>
            <p:cNvSpPr/>
            <p:nvPr/>
          </p:nvSpPr>
          <p:spPr>
            <a:xfrm>
              <a:off x="6421583" y="36472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182" name="tx182"/>
            <p:cNvSpPr/>
            <p:nvPr/>
          </p:nvSpPr>
          <p:spPr>
            <a:xfrm>
              <a:off x="6444820" y="3409961"/>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183" name="tx183"/>
            <p:cNvSpPr/>
            <p:nvPr/>
          </p:nvSpPr>
          <p:spPr>
            <a:xfrm>
              <a:off x="6450435" y="317659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184" name="tx184"/>
            <p:cNvSpPr/>
            <p:nvPr/>
          </p:nvSpPr>
          <p:spPr>
            <a:xfrm>
              <a:off x="6463633" y="2935807"/>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185" name="tx185"/>
            <p:cNvSpPr/>
            <p:nvPr/>
          </p:nvSpPr>
          <p:spPr>
            <a:xfrm>
              <a:off x="6463594" y="270589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186" name="tx186"/>
            <p:cNvSpPr/>
            <p:nvPr/>
          </p:nvSpPr>
          <p:spPr>
            <a:xfrm>
              <a:off x="6486910" y="2469571"/>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187" name="tx187"/>
            <p:cNvSpPr/>
            <p:nvPr/>
          </p:nvSpPr>
          <p:spPr>
            <a:xfrm>
              <a:off x="6505645" y="223325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188" name="tx188"/>
            <p:cNvSpPr/>
            <p:nvPr/>
          </p:nvSpPr>
          <p:spPr>
            <a:xfrm>
              <a:off x="6536621" y="199984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189" name="tx189"/>
            <p:cNvSpPr/>
            <p:nvPr/>
          </p:nvSpPr>
          <p:spPr>
            <a:xfrm>
              <a:off x="6510070" y="176255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190" name="tx190"/>
            <p:cNvSpPr/>
            <p:nvPr/>
          </p:nvSpPr>
          <p:spPr>
            <a:xfrm>
              <a:off x="6514456" y="15272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191" name="tx191"/>
            <p:cNvSpPr/>
            <p:nvPr/>
          </p:nvSpPr>
          <p:spPr>
            <a:xfrm>
              <a:off x="6528922" y="129379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192" name="tx192"/>
            <p:cNvSpPr/>
            <p:nvPr/>
          </p:nvSpPr>
          <p:spPr>
            <a:xfrm>
              <a:off x="6511299" y="105646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193" name="rc193"/>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194" name="pl194"/>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74460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79108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837557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6966201" y="3205044"/>
              <a:ext cx="1585983" cy="222963"/>
            </a:xfrm>
            <a:prstGeom prst="rect">
              <a:avLst/>
            </a:prstGeom>
            <a:solidFill>
              <a:srgbClr val="D9D9D9">
                <a:alpha val="60000"/>
              </a:srgbClr>
            </a:solidFill>
          </p:spPr>
          <p:txBody>
            <a:bodyPr/>
            <a:lstStyle/>
            <a:p/>
          </p:txBody>
        </p:sp>
        <p:sp>
          <p:nvSpPr>
            <p:cNvPr id="199" name="pl199"/>
            <p:cNvSpPr/>
            <p:nvPr/>
          </p:nvSpPr>
          <p:spPr>
            <a:xfrm>
              <a:off x="81199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7671820"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84%</a:t>
              </a:r>
            </a:p>
          </p:txBody>
        </p:sp>
        <p:sp>
          <p:nvSpPr>
            <p:cNvPr id="201" name="pt201"/>
            <p:cNvSpPr/>
            <p:nvPr/>
          </p:nvSpPr>
          <p:spPr>
            <a:xfrm>
              <a:off x="707195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7676139" y="505145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3" name="pt203"/>
            <p:cNvSpPr/>
            <p:nvPr/>
          </p:nvSpPr>
          <p:spPr>
            <a:xfrm>
              <a:off x="7699377" y="482848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4" name="pt204"/>
            <p:cNvSpPr/>
            <p:nvPr/>
          </p:nvSpPr>
          <p:spPr>
            <a:xfrm>
              <a:off x="7722615" y="460552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05" name="pt205"/>
            <p:cNvSpPr/>
            <p:nvPr/>
          </p:nvSpPr>
          <p:spPr>
            <a:xfrm>
              <a:off x="7862042" y="438256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8280324" y="415960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7" name="pt207"/>
            <p:cNvSpPr/>
            <p:nvPr/>
          </p:nvSpPr>
          <p:spPr>
            <a:xfrm>
              <a:off x="8303562" y="393663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8" name="pt208"/>
            <p:cNvSpPr/>
            <p:nvPr/>
          </p:nvSpPr>
          <p:spPr>
            <a:xfrm>
              <a:off x="8326800" y="371367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8350037" y="349071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8350037" y="326774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8373275"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8396513"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8396513"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8396513"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8419751"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8419751"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8419751"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8419751"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8419751"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841975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tx221"/>
            <p:cNvSpPr/>
            <p:nvPr/>
          </p:nvSpPr>
          <p:spPr>
            <a:xfrm>
              <a:off x="7236922"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22" name="tx222"/>
            <p:cNvSpPr/>
            <p:nvPr/>
          </p:nvSpPr>
          <p:spPr>
            <a:xfrm>
              <a:off x="7841106" y="507177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23" name="tx223"/>
            <p:cNvSpPr/>
            <p:nvPr/>
          </p:nvSpPr>
          <p:spPr>
            <a:xfrm>
              <a:off x="7864344" y="48468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24" name="tx224"/>
            <p:cNvSpPr/>
            <p:nvPr/>
          </p:nvSpPr>
          <p:spPr>
            <a:xfrm>
              <a:off x="7887582" y="462391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25" name="tx225"/>
            <p:cNvSpPr/>
            <p:nvPr/>
          </p:nvSpPr>
          <p:spPr>
            <a:xfrm>
              <a:off x="8027009" y="4401917"/>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26" name="tx226"/>
            <p:cNvSpPr/>
            <p:nvPr/>
          </p:nvSpPr>
          <p:spPr>
            <a:xfrm>
              <a:off x="8062652" y="417992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27" name="tx227"/>
            <p:cNvSpPr/>
            <p:nvPr/>
          </p:nvSpPr>
          <p:spPr>
            <a:xfrm>
              <a:off x="8077156" y="3954982"/>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28" name="tx228"/>
            <p:cNvSpPr/>
            <p:nvPr/>
          </p:nvSpPr>
          <p:spPr>
            <a:xfrm>
              <a:off x="8118055" y="372856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29" name="tx229"/>
            <p:cNvSpPr/>
            <p:nvPr/>
          </p:nvSpPr>
          <p:spPr>
            <a:xfrm>
              <a:off x="8123631"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30" name="tx230"/>
            <p:cNvSpPr/>
            <p:nvPr/>
          </p:nvSpPr>
          <p:spPr>
            <a:xfrm>
              <a:off x="8119245" y="3287102"/>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31" name="tx231"/>
            <p:cNvSpPr/>
            <p:nvPr/>
          </p:nvSpPr>
          <p:spPr>
            <a:xfrm>
              <a:off x="8137980"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32" name="tx232"/>
            <p:cNvSpPr/>
            <p:nvPr/>
          </p:nvSpPr>
          <p:spPr>
            <a:xfrm>
              <a:off x="8152445" y="284214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33" name="tx233"/>
            <p:cNvSpPr/>
            <p:nvPr/>
          </p:nvSpPr>
          <p:spPr>
            <a:xfrm>
              <a:off x="8170029" y="261724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34" name="tx234"/>
            <p:cNvSpPr/>
            <p:nvPr/>
          </p:nvSpPr>
          <p:spPr>
            <a:xfrm>
              <a:off x="8165643" y="23962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35" name="tx235"/>
            <p:cNvSpPr/>
            <p:nvPr/>
          </p:nvSpPr>
          <p:spPr>
            <a:xfrm>
              <a:off x="8184495" y="217325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36" name="tx236"/>
            <p:cNvSpPr/>
            <p:nvPr/>
          </p:nvSpPr>
          <p:spPr>
            <a:xfrm>
              <a:off x="8215432" y="19502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37" name="tx237"/>
            <p:cNvSpPr/>
            <p:nvPr/>
          </p:nvSpPr>
          <p:spPr>
            <a:xfrm>
              <a:off x="8175722" y="1727331"/>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38" name="tx238"/>
            <p:cNvSpPr/>
            <p:nvPr/>
          </p:nvSpPr>
          <p:spPr>
            <a:xfrm>
              <a:off x="8166872" y="150238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39" name="tx239"/>
            <p:cNvSpPr/>
            <p:nvPr/>
          </p:nvSpPr>
          <p:spPr>
            <a:xfrm>
              <a:off x="8188920" y="127597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40" name="tx240"/>
            <p:cNvSpPr/>
            <p:nvPr/>
          </p:nvSpPr>
          <p:spPr>
            <a:xfrm>
              <a:off x="8188881"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41" name="rc241"/>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242" name="pl242"/>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910163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956639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1003115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46" name="rc246"/>
            <p:cNvSpPr/>
            <p:nvPr/>
          </p:nvSpPr>
          <p:spPr>
            <a:xfrm>
              <a:off x="8621774" y="2759117"/>
              <a:ext cx="1585983" cy="222963"/>
            </a:xfrm>
            <a:prstGeom prst="rect">
              <a:avLst/>
            </a:prstGeom>
            <a:solidFill>
              <a:srgbClr val="D9D9D9">
                <a:alpha val="60000"/>
              </a:srgbClr>
            </a:solidFill>
          </p:spPr>
          <p:txBody>
            <a:bodyPr/>
            <a:lstStyle/>
            <a:p/>
          </p:txBody>
        </p:sp>
        <p:sp>
          <p:nvSpPr>
            <p:cNvPr id="247" name="pl247"/>
            <p:cNvSpPr/>
            <p:nvPr/>
          </p:nvSpPr>
          <p:spPr>
            <a:xfrm>
              <a:off x="968258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48" name="tx248"/>
            <p:cNvSpPr/>
            <p:nvPr/>
          </p:nvSpPr>
          <p:spPr>
            <a:xfrm>
              <a:off x="9234442"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80%</a:t>
              </a:r>
            </a:p>
          </p:txBody>
        </p:sp>
        <p:sp>
          <p:nvSpPr>
            <p:cNvPr id="249" name="pt249"/>
            <p:cNvSpPr/>
            <p:nvPr/>
          </p:nvSpPr>
          <p:spPr>
            <a:xfrm>
              <a:off x="865781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0" name="pt250"/>
            <p:cNvSpPr/>
            <p:nvPr/>
          </p:nvSpPr>
          <p:spPr>
            <a:xfrm>
              <a:off x="9076096" y="505145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9122572" y="482848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2" name="pt252"/>
            <p:cNvSpPr/>
            <p:nvPr/>
          </p:nvSpPr>
          <p:spPr>
            <a:xfrm>
              <a:off x="9145810" y="46055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3" name="pt253"/>
            <p:cNvSpPr/>
            <p:nvPr/>
          </p:nvSpPr>
          <p:spPr>
            <a:xfrm>
              <a:off x="9215523" y="438256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9610567" y="415960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5" name="pt255"/>
            <p:cNvSpPr/>
            <p:nvPr/>
          </p:nvSpPr>
          <p:spPr>
            <a:xfrm>
              <a:off x="9749994" y="393663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9866183" y="37136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7" name="pt257"/>
            <p:cNvSpPr/>
            <p:nvPr/>
          </p:nvSpPr>
          <p:spPr>
            <a:xfrm>
              <a:off x="9912659" y="349071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9912659" y="3267748"/>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10005610" y="304478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10028848" y="28218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10052086" y="25988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10052086" y="237589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10052086" y="215293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10075324" y="19299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10075324" y="170700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10075324" y="148404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10075324" y="126108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1007532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tx269"/>
            <p:cNvSpPr/>
            <p:nvPr/>
          </p:nvSpPr>
          <p:spPr>
            <a:xfrm>
              <a:off x="8822781"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270" name="tx270"/>
            <p:cNvSpPr/>
            <p:nvPr/>
          </p:nvSpPr>
          <p:spPr>
            <a:xfrm>
              <a:off x="9241062" y="5069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271" name="tx271"/>
            <p:cNvSpPr/>
            <p:nvPr/>
          </p:nvSpPr>
          <p:spPr>
            <a:xfrm>
              <a:off x="9287538" y="4847843"/>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272" name="tx272"/>
            <p:cNvSpPr/>
            <p:nvPr/>
          </p:nvSpPr>
          <p:spPr>
            <a:xfrm>
              <a:off x="9310776" y="4625851"/>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273" name="tx273"/>
            <p:cNvSpPr/>
            <p:nvPr/>
          </p:nvSpPr>
          <p:spPr>
            <a:xfrm>
              <a:off x="9380490" y="440094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SYR</a:t>
              </a:r>
            </a:p>
          </p:txBody>
        </p:sp>
        <p:sp>
          <p:nvSpPr>
            <p:cNvPr id="274" name="tx274"/>
            <p:cNvSpPr/>
            <p:nvPr/>
          </p:nvSpPr>
          <p:spPr>
            <a:xfrm>
              <a:off x="9775533" y="4174490"/>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275" name="tx275"/>
            <p:cNvSpPr/>
            <p:nvPr/>
          </p:nvSpPr>
          <p:spPr>
            <a:xfrm>
              <a:off x="9532322" y="395696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276" name="tx276"/>
            <p:cNvSpPr/>
            <p:nvPr/>
          </p:nvSpPr>
          <p:spPr>
            <a:xfrm>
              <a:off x="9639777" y="3732019"/>
              <a:ext cx="158994"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JOR</a:t>
              </a:r>
            </a:p>
          </p:txBody>
        </p:sp>
        <p:sp>
          <p:nvSpPr>
            <p:cNvPr id="277" name="tx277"/>
            <p:cNvSpPr/>
            <p:nvPr/>
          </p:nvSpPr>
          <p:spPr>
            <a:xfrm>
              <a:off x="9686253" y="3511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278" name="tx278"/>
            <p:cNvSpPr/>
            <p:nvPr/>
          </p:nvSpPr>
          <p:spPr>
            <a:xfrm>
              <a:off x="9681789" y="32880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279" name="tx279"/>
            <p:cNvSpPr/>
            <p:nvPr/>
          </p:nvSpPr>
          <p:spPr>
            <a:xfrm>
              <a:off x="9770315" y="306316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EGY</a:t>
              </a:r>
            </a:p>
          </p:txBody>
        </p:sp>
        <p:sp>
          <p:nvSpPr>
            <p:cNvPr id="280" name="tx280"/>
            <p:cNvSpPr/>
            <p:nvPr/>
          </p:nvSpPr>
          <p:spPr>
            <a:xfrm>
              <a:off x="9798056" y="284117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281" name="tx281"/>
            <p:cNvSpPr/>
            <p:nvPr/>
          </p:nvSpPr>
          <p:spPr>
            <a:xfrm>
              <a:off x="9847767" y="261918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282" name="tx282"/>
            <p:cNvSpPr/>
            <p:nvPr/>
          </p:nvSpPr>
          <p:spPr>
            <a:xfrm>
              <a:off x="9808057" y="2396220"/>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283" name="tx283"/>
            <p:cNvSpPr/>
            <p:nvPr/>
          </p:nvSpPr>
          <p:spPr>
            <a:xfrm>
              <a:off x="9808018" y="217325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284" name="tx284"/>
            <p:cNvSpPr/>
            <p:nvPr/>
          </p:nvSpPr>
          <p:spPr>
            <a:xfrm>
              <a:off x="9840068" y="195029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285" name="tx285"/>
            <p:cNvSpPr/>
            <p:nvPr/>
          </p:nvSpPr>
          <p:spPr>
            <a:xfrm>
              <a:off x="9822445" y="172535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286" name="tx286"/>
            <p:cNvSpPr/>
            <p:nvPr/>
          </p:nvSpPr>
          <p:spPr>
            <a:xfrm>
              <a:off x="9844493" y="1498934"/>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287" name="tx287"/>
            <p:cNvSpPr/>
            <p:nvPr/>
          </p:nvSpPr>
          <p:spPr>
            <a:xfrm>
              <a:off x="9844454" y="127946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288" name="tx288"/>
            <p:cNvSpPr/>
            <p:nvPr/>
          </p:nvSpPr>
          <p:spPr>
            <a:xfrm>
              <a:off x="9848840"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289" name="rc289"/>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290" name="pl290"/>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107572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112219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1168672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rc294"/>
            <p:cNvSpPr/>
            <p:nvPr/>
          </p:nvSpPr>
          <p:spPr>
            <a:xfrm>
              <a:off x="10277347" y="2013585"/>
              <a:ext cx="1585983" cy="264768"/>
            </a:xfrm>
            <a:prstGeom prst="rect">
              <a:avLst/>
            </a:prstGeom>
            <a:solidFill>
              <a:srgbClr val="D9D9D9">
                <a:alpha val="60000"/>
              </a:srgbClr>
            </a:solidFill>
          </p:spPr>
          <p:txBody>
            <a:bodyPr/>
            <a:lstStyle/>
            <a:p/>
          </p:txBody>
        </p:sp>
        <p:sp>
          <p:nvSpPr>
            <p:cNvPr id="295" name="pl295"/>
            <p:cNvSpPr/>
            <p:nvPr/>
          </p:nvSpPr>
          <p:spPr>
            <a:xfrm>
              <a:off x="1068749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96" name="tx296"/>
            <p:cNvSpPr/>
            <p:nvPr/>
          </p:nvSpPr>
          <p:spPr>
            <a:xfrm>
              <a:off x="10239354" y="888448"/>
              <a:ext cx="413283"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MENA: 52%</a:t>
              </a:r>
            </a:p>
          </p:txBody>
        </p:sp>
        <p:sp>
          <p:nvSpPr>
            <p:cNvPr id="297" name="pt297"/>
            <p:cNvSpPr/>
            <p:nvPr/>
          </p:nvSpPr>
          <p:spPr>
            <a:xfrm>
              <a:off x="1033662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8" name="pt298"/>
            <p:cNvSpPr/>
            <p:nvPr/>
          </p:nvSpPr>
          <p:spPr>
            <a:xfrm>
              <a:off x="10685193" y="500964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9" name="pt299"/>
            <p:cNvSpPr/>
            <p:nvPr/>
          </p:nvSpPr>
          <p:spPr>
            <a:xfrm>
              <a:off x="10987285" y="474487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0" name="pt300"/>
            <p:cNvSpPr/>
            <p:nvPr/>
          </p:nvSpPr>
          <p:spPr>
            <a:xfrm>
              <a:off x="11149950" y="44801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1" name="pt301"/>
            <p:cNvSpPr/>
            <p:nvPr/>
          </p:nvSpPr>
          <p:spPr>
            <a:xfrm>
              <a:off x="11219664" y="421534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02" name="pt302"/>
            <p:cNvSpPr/>
            <p:nvPr/>
          </p:nvSpPr>
          <p:spPr>
            <a:xfrm>
              <a:off x="11335853" y="39505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3" name="pt303"/>
            <p:cNvSpPr/>
            <p:nvPr/>
          </p:nvSpPr>
          <p:spPr>
            <a:xfrm>
              <a:off x="11335853" y="36858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4" name="pt304"/>
            <p:cNvSpPr/>
            <p:nvPr/>
          </p:nvSpPr>
          <p:spPr>
            <a:xfrm>
              <a:off x="11544994" y="3421035"/>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5" name="pt305"/>
            <p:cNvSpPr/>
            <p:nvPr/>
          </p:nvSpPr>
          <p:spPr>
            <a:xfrm>
              <a:off x="11568232"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6" name="pt306"/>
            <p:cNvSpPr/>
            <p:nvPr/>
          </p:nvSpPr>
          <p:spPr>
            <a:xfrm>
              <a:off x="11637946" y="289149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11637946" y="262672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11661183" y="236196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11661183" y="20971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11707659" y="183242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11730897" y="156765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11730897" y="130288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11730897"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tx314"/>
            <p:cNvSpPr/>
            <p:nvPr/>
          </p:nvSpPr>
          <p:spPr>
            <a:xfrm>
              <a:off x="10501592" y="5294740"/>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YEM</a:t>
              </a:r>
            </a:p>
          </p:txBody>
        </p:sp>
        <p:sp>
          <p:nvSpPr>
            <p:cNvPr id="315" name="tx315"/>
            <p:cNvSpPr/>
            <p:nvPr/>
          </p:nvSpPr>
          <p:spPr>
            <a:xfrm>
              <a:off x="10850160" y="5029971"/>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IRN</a:t>
              </a:r>
            </a:p>
          </p:txBody>
        </p:sp>
        <p:sp>
          <p:nvSpPr>
            <p:cNvPr id="316" name="tx316"/>
            <p:cNvSpPr/>
            <p:nvPr/>
          </p:nvSpPr>
          <p:spPr>
            <a:xfrm>
              <a:off x="11152252" y="47652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LBN</a:t>
              </a:r>
            </a:p>
          </p:txBody>
        </p:sp>
        <p:sp>
          <p:nvSpPr>
            <p:cNvPr id="317" name="tx317"/>
            <p:cNvSpPr/>
            <p:nvPr/>
          </p:nvSpPr>
          <p:spPr>
            <a:xfrm>
              <a:off x="11314917" y="449849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SDN</a:t>
              </a:r>
            </a:p>
          </p:txBody>
        </p:sp>
        <p:sp>
          <p:nvSpPr>
            <p:cNvPr id="318" name="tx318"/>
            <p:cNvSpPr/>
            <p:nvPr/>
          </p:nvSpPr>
          <p:spPr>
            <a:xfrm>
              <a:off x="11384631" y="423566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MAR</a:t>
              </a:r>
            </a:p>
          </p:txBody>
        </p:sp>
        <p:sp>
          <p:nvSpPr>
            <p:cNvPr id="319" name="tx319"/>
            <p:cNvSpPr/>
            <p:nvPr/>
          </p:nvSpPr>
          <p:spPr>
            <a:xfrm>
              <a:off x="11149196" y="3969926"/>
              <a:ext cx="11924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DJI</a:t>
              </a:r>
            </a:p>
          </p:txBody>
        </p:sp>
        <p:sp>
          <p:nvSpPr>
            <p:cNvPr id="320" name="tx320"/>
            <p:cNvSpPr/>
            <p:nvPr/>
          </p:nvSpPr>
          <p:spPr>
            <a:xfrm>
              <a:off x="11127109" y="3700694"/>
              <a:ext cx="141332"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IRQ</a:t>
              </a:r>
            </a:p>
          </p:txBody>
        </p:sp>
        <p:sp>
          <p:nvSpPr>
            <p:cNvPr id="321" name="tx321"/>
            <p:cNvSpPr/>
            <p:nvPr/>
          </p:nvSpPr>
          <p:spPr>
            <a:xfrm>
              <a:off x="11314124" y="34413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ARE</a:t>
              </a:r>
            </a:p>
          </p:txBody>
        </p:sp>
        <p:sp>
          <p:nvSpPr>
            <p:cNvPr id="322" name="tx322"/>
            <p:cNvSpPr/>
            <p:nvPr/>
          </p:nvSpPr>
          <p:spPr>
            <a:xfrm>
              <a:off x="11350560" y="317659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LBY</a:t>
              </a:r>
            </a:p>
          </p:txBody>
        </p:sp>
        <p:sp>
          <p:nvSpPr>
            <p:cNvPr id="323" name="tx323"/>
            <p:cNvSpPr/>
            <p:nvPr/>
          </p:nvSpPr>
          <p:spPr>
            <a:xfrm>
              <a:off x="11411539" y="29118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DZA</a:t>
              </a:r>
            </a:p>
          </p:txBody>
        </p:sp>
        <p:sp>
          <p:nvSpPr>
            <p:cNvPr id="324" name="tx324"/>
            <p:cNvSpPr/>
            <p:nvPr/>
          </p:nvSpPr>
          <p:spPr>
            <a:xfrm>
              <a:off x="11393917" y="2647054"/>
              <a:ext cx="17661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KWT</a:t>
              </a:r>
            </a:p>
          </p:txBody>
        </p:sp>
        <p:sp>
          <p:nvSpPr>
            <p:cNvPr id="325" name="tx325"/>
            <p:cNvSpPr/>
            <p:nvPr/>
          </p:nvSpPr>
          <p:spPr>
            <a:xfrm>
              <a:off x="11430352" y="2376851"/>
              <a:ext cx="163419"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QAT</a:t>
              </a:r>
            </a:p>
          </p:txBody>
        </p:sp>
        <p:sp>
          <p:nvSpPr>
            <p:cNvPr id="326" name="tx326"/>
            <p:cNvSpPr/>
            <p:nvPr/>
          </p:nvSpPr>
          <p:spPr>
            <a:xfrm>
              <a:off x="11430391" y="2116546"/>
              <a:ext cx="16338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TUN</a:t>
              </a:r>
            </a:p>
          </p:txBody>
        </p:sp>
        <p:sp>
          <p:nvSpPr>
            <p:cNvPr id="327" name="tx327"/>
            <p:cNvSpPr/>
            <p:nvPr/>
          </p:nvSpPr>
          <p:spPr>
            <a:xfrm>
              <a:off x="11476789" y="185080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SAU</a:t>
              </a:r>
            </a:p>
          </p:txBody>
        </p:sp>
        <p:sp>
          <p:nvSpPr>
            <p:cNvPr id="328" name="tx328"/>
            <p:cNvSpPr/>
            <p:nvPr/>
          </p:nvSpPr>
          <p:spPr>
            <a:xfrm>
              <a:off x="11495641" y="158797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BHR</a:t>
              </a:r>
            </a:p>
          </p:txBody>
        </p:sp>
        <p:sp>
          <p:nvSpPr>
            <p:cNvPr id="329" name="tx329"/>
            <p:cNvSpPr/>
            <p:nvPr/>
          </p:nvSpPr>
          <p:spPr>
            <a:xfrm>
              <a:off x="11478018" y="132123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OMN</a:t>
              </a:r>
            </a:p>
          </p:txBody>
        </p:sp>
        <p:sp>
          <p:nvSpPr>
            <p:cNvPr id="330" name="tx330"/>
            <p:cNvSpPr/>
            <p:nvPr/>
          </p:nvSpPr>
          <p:spPr>
            <a:xfrm>
              <a:off x="11504413" y="10565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PSE</a:t>
              </a:r>
            </a:p>
          </p:txBody>
        </p:sp>
        <p:sp>
          <p:nvSpPr>
            <p:cNvPr id="331" name="rc331"/>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332" name="rc332"/>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3" name="tx333"/>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(97%)</a:t>
              </a:r>
            </a:p>
          </p:txBody>
        </p:sp>
        <p:sp>
          <p:nvSpPr>
            <p:cNvPr id="334" name="rc334"/>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5" name="tx335"/>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(97%)</a:t>
              </a:r>
            </a:p>
          </p:txBody>
        </p:sp>
        <p:sp>
          <p:nvSpPr>
            <p:cNvPr id="336" name="rc336"/>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7" name="tx337"/>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(97%)</a:t>
              </a:r>
            </a:p>
          </p:txBody>
        </p:sp>
        <p:sp>
          <p:nvSpPr>
            <p:cNvPr id="338" name="rc338"/>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39" name="tx339"/>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(97%)</a:t>
              </a:r>
            </a:p>
          </p:txBody>
        </p:sp>
        <p:sp>
          <p:nvSpPr>
            <p:cNvPr id="340" name="rc340"/>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1" name="tx341"/>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(96%)</a:t>
              </a:r>
            </a:p>
          </p:txBody>
        </p:sp>
        <p:sp>
          <p:nvSpPr>
            <p:cNvPr id="342" name="rc342"/>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3" name="tx343"/>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(97%)</a:t>
              </a:r>
            </a:p>
          </p:txBody>
        </p:sp>
        <p:sp>
          <p:nvSpPr>
            <p:cNvPr id="344" name="rc344"/>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45" name="tx345"/>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(96%)</a:t>
              </a:r>
            </a:p>
          </p:txBody>
        </p:sp>
        <p:sp>
          <p:nvSpPr>
            <p:cNvPr id="346" name="pl346"/>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47" name="pl347"/>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8" name="pl348"/>
            <p:cNvSpPr/>
            <p:nvPr/>
          </p:nvSpPr>
          <p:spPr>
            <a:xfrm>
              <a:off x="82377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49" name="pl349"/>
            <p:cNvSpPr/>
            <p:nvPr/>
          </p:nvSpPr>
          <p:spPr>
            <a:xfrm>
              <a:off x="1288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0" name="pl350"/>
            <p:cNvSpPr/>
            <p:nvPr/>
          </p:nvSpPr>
          <p:spPr>
            <a:xfrm>
              <a:off x="175328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1" name="tx351"/>
            <p:cNvSpPr/>
            <p:nvPr/>
          </p:nvSpPr>
          <p:spPr>
            <a:xfrm rot="-5400000">
              <a:off x="295984"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52" name="tx352"/>
            <p:cNvSpPr/>
            <p:nvPr/>
          </p:nvSpPr>
          <p:spPr>
            <a:xfrm rot="-5400000">
              <a:off x="761478"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53" name="tx353"/>
            <p:cNvSpPr/>
            <p:nvPr/>
          </p:nvSpPr>
          <p:spPr>
            <a:xfrm rot="-5400000">
              <a:off x="122620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54" name="tx354"/>
            <p:cNvSpPr/>
            <p:nvPr/>
          </p:nvSpPr>
          <p:spPr>
            <a:xfrm rot="-5400000">
              <a:off x="169028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55" name="pl355"/>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56" name="pl356"/>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7" name="pl357"/>
            <p:cNvSpPr/>
            <p:nvPr/>
          </p:nvSpPr>
          <p:spPr>
            <a:xfrm>
              <a:off x="24793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8" name="pl358"/>
            <p:cNvSpPr/>
            <p:nvPr/>
          </p:nvSpPr>
          <p:spPr>
            <a:xfrm>
              <a:off x="29441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59" name="pl359"/>
            <p:cNvSpPr/>
            <p:nvPr/>
          </p:nvSpPr>
          <p:spPr>
            <a:xfrm>
              <a:off x="340885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0" name="tx360"/>
            <p:cNvSpPr/>
            <p:nvPr/>
          </p:nvSpPr>
          <p:spPr>
            <a:xfrm rot="-5400000">
              <a:off x="195155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1" name="tx361"/>
            <p:cNvSpPr/>
            <p:nvPr/>
          </p:nvSpPr>
          <p:spPr>
            <a:xfrm rot="-5400000">
              <a:off x="2417051"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62" name="tx362"/>
            <p:cNvSpPr/>
            <p:nvPr/>
          </p:nvSpPr>
          <p:spPr>
            <a:xfrm rot="-5400000">
              <a:off x="2881781"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63" name="tx363"/>
            <p:cNvSpPr/>
            <p:nvPr/>
          </p:nvSpPr>
          <p:spPr>
            <a:xfrm rot="-5400000">
              <a:off x="334585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64" name="pl364"/>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65" name="pl365"/>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6" name="pl366"/>
            <p:cNvSpPr/>
            <p:nvPr/>
          </p:nvSpPr>
          <p:spPr>
            <a:xfrm>
              <a:off x="413491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7" name="pl367"/>
            <p:cNvSpPr/>
            <p:nvPr/>
          </p:nvSpPr>
          <p:spPr>
            <a:xfrm>
              <a:off x="45996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8" name="pl368"/>
            <p:cNvSpPr/>
            <p:nvPr/>
          </p:nvSpPr>
          <p:spPr>
            <a:xfrm>
              <a:off x="506443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69" name="tx369"/>
            <p:cNvSpPr/>
            <p:nvPr/>
          </p:nvSpPr>
          <p:spPr>
            <a:xfrm rot="-5400000">
              <a:off x="360713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70" name="tx370"/>
            <p:cNvSpPr/>
            <p:nvPr/>
          </p:nvSpPr>
          <p:spPr>
            <a:xfrm rot="-5400000">
              <a:off x="407262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71" name="tx371"/>
            <p:cNvSpPr/>
            <p:nvPr/>
          </p:nvSpPr>
          <p:spPr>
            <a:xfrm rot="-5400000">
              <a:off x="4537354"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72" name="tx372"/>
            <p:cNvSpPr/>
            <p:nvPr/>
          </p:nvSpPr>
          <p:spPr>
            <a:xfrm rot="-5400000">
              <a:off x="500142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73" name="pl373"/>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74" name="pl374"/>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5" name="pl375"/>
            <p:cNvSpPr/>
            <p:nvPr/>
          </p:nvSpPr>
          <p:spPr>
            <a:xfrm>
              <a:off x="579048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6" name="pl376"/>
            <p:cNvSpPr/>
            <p:nvPr/>
          </p:nvSpPr>
          <p:spPr>
            <a:xfrm>
              <a:off x="625524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7" name="pl377"/>
            <p:cNvSpPr/>
            <p:nvPr/>
          </p:nvSpPr>
          <p:spPr>
            <a:xfrm>
              <a:off x="672000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8" name="tx378"/>
            <p:cNvSpPr/>
            <p:nvPr/>
          </p:nvSpPr>
          <p:spPr>
            <a:xfrm rot="-5400000">
              <a:off x="526270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79" name="tx379"/>
            <p:cNvSpPr/>
            <p:nvPr/>
          </p:nvSpPr>
          <p:spPr>
            <a:xfrm rot="-5400000">
              <a:off x="5728197"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80" name="tx380"/>
            <p:cNvSpPr/>
            <p:nvPr/>
          </p:nvSpPr>
          <p:spPr>
            <a:xfrm rot="-5400000">
              <a:off x="6192927"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81" name="tx381"/>
            <p:cNvSpPr/>
            <p:nvPr/>
          </p:nvSpPr>
          <p:spPr>
            <a:xfrm rot="-5400000">
              <a:off x="665700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82" name="pl382"/>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83" name="pl383"/>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4" name="pl384"/>
            <p:cNvSpPr/>
            <p:nvPr/>
          </p:nvSpPr>
          <p:spPr>
            <a:xfrm>
              <a:off x="74460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5" name="pl385"/>
            <p:cNvSpPr/>
            <p:nvPr/>
          </p:nvSpPr>
          <p:spPr>
            <a:xfrm>
              <a:off x="79108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6" name="pl386"/>
            <p:cNvSpPr/>
            <p:nvPr/>
          </p:nvSpPr>
          <p:spPr>
            <a:xfrm>
              <a:off x="837557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7" name="tx387"/>
            <p:cNvSpPr/>
            <p:nvPr/>
          </p:nvSpPr>
          <p:spPr>
            <a:xfrm rot="-5400000">
              <a:off x="691827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88" name="tx388"/>
            <p:cNvSpPr/>
            <p:nvPr/>
          </p:nvSpPr>
          <p:spPr>
            <a:xfrm rot="-5400000">
              <a:off x="738377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89" name="tx389"/>
            <p:cNvSpPr/>
            <p:nvPr/>
          </p:nvSpPr>
          <p:spPr>
            <a:xfrm rot="-5400000">
              <a:off x="784850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90" name="tx390"/>
            <p:cNvSpPr/>
            <p:nvPr/>
          </p:nvSpPr>
          <p:spPr>
            <a:xfrm rot="-5400000">
              <a:off x="831257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91" name="pl391"/>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392" name="pl392"/>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pl393"/>
            <p:cNvSpPr/>
            <p:nvPr/>
          </p:nvSpPr>
          <p:spPr>
            <a:xfrm>
              <a:off x="910163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4" name="pl394"/>
            <p:cNvSpPr/>
            <p:nvPr/>
          </p:nvSpPr>
          <p:spPr>
            <a:xfrm>
              <a:off x="956639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5" name="pl395"/>
            <p:cNvSpPr/>
            <p:nvPr/>
          </p:nvSpPr>
          <p:spPr>
            <a:xfrm>
              <a:off x="1003115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6" name="tx396"/>
            <p:cNvSpPr/>
            <p:nvPr/>
          </p:nvSpPr>
          <p:spPr>
            <a:xfrm rot="-5400000">
              <a:off x="857384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97" name="tx397"/>
            <p:cNvSpPr/>
            <p:nvPr/>
          </p:nvSpPr>
          <p:spPr>
            <a:xfrm rot="-5400000">
              <a:off x="903934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98" name="tx398"/>
            <p:cNvSpPr/>
            <p:nvPr/>
          </p:nvSpPr>
          <p:spPr>
            <a:xfrm rot="-5400000">
              <a:off x="950407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99" name="tx399"/>
            <p:cNvSpPr/>
            <p:nvPr/>
          </p:nvSpPr>
          <p:spPr>
            <a:xfrm rot="-5400000">
              <a:off x="996814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00" name="pl400"/>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401" name="pl401"/>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2" name="pl402"/>
            <p:cNvSpPr/>
            <p:nvPr/>
          </p:nvSpPr>
          <p:spPr>
            <a:xfrm>
              <a:off x="107572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3" name="pl403"/>
            <p:cNvSpPr/>
            <p:nvPr/>
          </p:nvSpPr>
          <p:spPr>
            <a:xfrm>
              <a:off x="112219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4" name="pl404"/>
            <p:cNvSpPr/>
            <p:nvPr/>
          </p:nvSpPr>
          <p:spPr>
            <a:xfrm>
              <a:off x="1168672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5" name="tx405"/>
            <p:cNvSpPr/>
            <p:nvPr/>
          </p:nvSpPr>
          <p:spPr>
            <a:xfrm rot="-5400000">
              <a:off x="1022942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6" name="tx406"/>
            <p:cNvSpPr/>
            <p:nvPr/>
          </p:nvSpPr>
          <p:spPr>
            <a:xfrm rot="-5400000">
              <a:off x="1069491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07" name="tx407"/>
            <p:cNvSpPr/>
            <p:nvPr/>
          </p:nvSpPr>
          <p:spPr>
            <a:xfrm rot="-5400000">
              <a:off x="1115964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08" name="tx408"/>
            <p:cNvSpPr/>
            <p:nvPr/>
          </p:nvSpPr>
          <p:spPr>
            <a:xfrm rot="-5400000">
              <a:off x="1162372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09" name="tx409"/>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0" name="tx410"/>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1" name="pt411"/>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12" name="pt412"/>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13" name="pt413"/>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14" name="pt414"/>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5" name="pt415"/>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18" name="tx418"/>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19" name="tx419"/>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20" name="tx420"/>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21" name="tx421"/>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22" name="tx422"/>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23" name="tx423"/>
            <p:cNvSpPr/>
            <p:nvPr/>
          </p:nvSpPr>
          <p:spPr>
            <a:xfrm>
              <a:off x="343909" y="399578"/>
              <a:ext cx="563763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MENA, 2025</a:t>
              </a:r>
            </a:p>
          </p:txBody>
        </p:sp>
        <p:sp>
          <p:nvSpPr>
            <p:cNvPr id="424" name="tx424"/>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5" name="tx425"/>
            <p:cNvSpPr/>
            <p:nvPr/>
          </p:nvSpPr>
          <p:spPr>
            <a:xfrm>
              <a:off x="5420759" y="6568512"/>
              <a:ext cx="64425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tun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312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616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920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464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768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872657"/>
              <a:ext cx="239888" cy="243339"/>
            </a:xfrm>
            <a:prstGeom prst="rect">
              <a:avLst/>
            </a:prstGeom>
            <a:solidFill>
              <a:srgbClr val="1CABE2">
                <a:alpha val="85098"/>
              </a:srgbClr>
            </a:solidFill>
          </p:spPr>
          <p:txBody>
            <a:bodyPr/>
            <a:lstStyle/>
            <a:p/>
          </p:txBody>
        </p:sp>
        <p:sp>
          <p:nvSpPr>
            <p:cNvPr id="23" name="rc23"/>
            <p:cNvSpPr/>
            <p:nvPr/>
          </p:nvSpPr>
          <p:spPr>
            <a:xfrm>
              <a:off x="1562816" y="3874504"/>
              <a:ext cx="239888" cy="241492"/>
            </a:xfrm>
            <a:prstGeom prst="rect">
              <a:avLst/>
            </a:prstGeom>
            <a:solidFill>
              <a:srgbClr val="1CABE2">
                <a:alpha val="85098"/>
              </a:srgbClr>
            </a:solidFill>
          </p:spPr>
          <p:txBody>
            <a:bodyPr/>
            <a:lstStyle/>
            <a:p/>
          </p:txBody>
        </p:sp>
        <p:sp>
          <p:nvSpPr>
            <p:cNvPr id="24" name="rc24"/>
            <p:cNvSpPr/>
            <p:nvPr/>
          </p:nvSpPr>
          <p:spPr>
            <a:xfrm>
              <a:off x="1829360" y="3150487"/>
              <a:ext cx="239888" cy="965509"/>
            </a:xfrm>
            <a:prstGeom prst="rect">
              <a:avLst/>
            </a:prstGeom>
            <a:solidFill>
              <a:srgbClr val="1CABE2">
                <a:alpha val="85098"/>
              </a:srgbClr>
            </a:solidFill>
          </p:spPr>
          <p:txBody>
            <a:bodyPr/>
            <a:lstStyle/>
            <a:p/>
          </p:txBody>
        </p:sp>
        <p:sp>
          <p:nvSpPr>
            <p:cNvPr id="25" name="rc25"/>
            <p:cNvSpPr/>
            <p:nvPr/>
          </p:nvSpPr>
          <p:spPr>
            <a:xfrm>
              <a:off x="2095903" y="3126631"/>
              <a:ext cx="239888" cy="989366"/>
            </a:xfrm>
            <a:prstGeom prst="rect">
              <a:avLst/>
            </a:prstGeom>
            <a:solidFill>
              <a:srgbClr val="1CABE2">
                <a:alpha val="85098"/>
              </a:srgbClr>
            </a:solidFill>
          </p:spPr>
          <p:txBody>
            <a:bodyPr/>
            <a:lstStyle/>
            <a:p/>
          </p:txBody>
        </p:sp>
        <p:sp>
          <p:nvSpPr>
            <p:cNvPr id="26" name="rc26"/>
            <p:cNvSpPr/>
            <p:nvPr/>
          </p:nvSpPr>
          <p:spPr>
            <a:xfrm>
              <a:off x="2362446" y="3362429"/>
              <a:ext cx="239888" cy="753568"/>
            </a:xfrm>
            <a:prstGeom prst="rect">
              <a:avLst/>
            </a:prstGeom>
            <a:solidFill>
              <a:srgbClr val="1CABE2">
                <a:alpha val="85098"/>
              </a:srgbClr>
            </a:solidFill>
          </p:spPr>
          <p:txBody>
            <a:bodyPr/>
            <a:lstStyle/>
            <a:p/>
          </p:txBody>
        </p:sp>
        <p:sp>
          <p:nvSpPr>
            <p:cNvPr id="27" name="rc27"/>
            <p:cNvSpPr/>
            <p:nvPr/>
          </p:nvSpPr>
          <p:spPr>
            <a:xfrm>
              <a:off x="2628989" y="3603768"/>
              <a:ext cx="239888" cy="512229"/>
            </a:xfrm>
            <a:prstGeom prst="rect">
              <a:avLst/>
            </a:prstGeom>
            <a:solidFill>
              <a:srgbClr val="1CABE2">
                <a:alpha val="85098"/>
              </a:srgbClr>
            </a:solidFill>
          </p:spPr>
          <p:txBody>
            <a:bodyPr/>
            <a:lstStyle/>
            <a:p/>
          </p:txBody>
        </p:sp>
        <p:sp>
          <p:nvSpPr>
            <p:cNvPr id="28" name="rc28"/>
            <p:cNvSpPr/>
            <p:nvPr/>
          </p:nvSpPr>
          <p:spPr>
            <a:xfrm>
              <a:off x="2895532" y="3855573"/>
              <a:ext cx="239888" cy="260424"/>
            </a:xfrm>
            <a:prstGeom prst="rect">
              <a:avLst/>
            </a:prstGeom>
            <a:solidFill>
              <a:srgbClr val="1CABE2">
                <a:alpha val="85098"/>
              </a:srgbClr>
            </a:solidFill>
          </p:spPr>
          <p:txBody>
            <a:bodyPr/>
            <a:lstStyle/>
            <a:p/>
          </p:txBody>
        </p:sp>
        <p:sp>
          <p:nvSpPr>
            <p:cNvPr id="29" name="rc29"/>
            <p:cNvSpPr/>
            <p:nvPr/>
          </p:nvSpPr>
          <p:spPr>
            <a:xfrm>
              <a:off x="3162075" y="3850494"/>
              <a:ext cx="239888" cy="265503"/>
            </a:xfrm>
            <a:prstGeom prst="rect">
              <a:avLst/>
            </a:prstGeom>
            <a:solidFill>
              <a:srgbClr val="1CABE2">
                <a:alpha val="85098"/>
              </a:srgbClr>
            </a:solidFill>
          </p:spPr>
          <p:txBody>
            <a:bodyPr/>
            <a:lstStyle/>
            <a:p/>
          </p:txBody>
        </p:sp>
        <p:sp>
          <p:nvSpPr>
            <p:cNvPr id="30" name="rc30"/>
            <p:cNvSpPr/>
            <p:nvPr/>
          </p:nvSpPr>
          <p:spPr>
            <a:xfrm>
              <a:off x="3428618" y="3844029"/>
              <a:ext cx="239888" cy="271968"/>
            </a:xfrm>
            <a:prstGeom prst="rect">
              <a:avLst/>
            </a:prstGeom>
            <a:solidFill>
              <a:srgbClr val="1CABE2">
                <a:alpha val="85098"/>
              </a:srgbClr>
            </a:solidFill>
          </p:spPr>
          <p:txBody>
            <a:bodyPr/>
            <a:lstStyle/>
            <a:p/>
          </p:txBody>
        </p:sp>
        <p:sp>
          <p:nvSpPr>
            <p:cNvPr id="31" name="rc31"/>
            <p:cNvSpPr/>
            <p:nvPr/>
          </p:nvSpPr>
          <p:spPr>
            <a:xfrm>
              <a:off x="3695161" y="3836333"/>
              <a:ext cx="239888" cy="279663"/>
            </a:xfrm>
            <a:prstGeom prst="rect">
              <a:avLst/>
            </a:prstGeom>
            <a:solidFill>
              <a:srgbClr val="1CABE2">
                <a:alpha val="85098"/>
              </a:srgbClr>
            </a:solidFill>
          </p:spPr>
          <p:txBody>
            <a:bodyPr/>
            <a:lstStyle/>
            <a:p/>
          </p:txBody>
        </p:sp>
        <p:sp>
          <p:nvSpPr>
            <p:cNvPr id="32" name="rc32"/>
            <p:cNvSpPr/>
            <p:nvPr/>
          </p:nvSpPr>
          <p:spPr>
            <a:xfrm>
              <a:off x="3961705" y="3529734"/>
              <a:ext cx="239888" cy="586262"/>
            </a:xfrm>
            <a:prstGeom prst="rect">
              <a:avLst/>
            </a:prstGeom>
            <a:solidFill>
              <a:srgbClr val="1CABE2">
                <a:alpha val="85098"/>
              </a:srgbClr>
            </a:solidFill>
          </p:spPr>
          <p:txBody>
            <a:bodyPr/>
            <a:lstStyle/>
            <a:p/>
          </p:txBody>
        </p:sp>
        <p:sp>
          <p:nvSpPr>
            <p:cNvPr id="33" name="rc33"/>
            <p:cNvSpPr/>
            <p:nvPr/>
          </p:nvSpPr>
          <p:spPr>
            <a:xfrm>
              <a:off x="4228248" y="3491717"/>
              <a:ext cx="239888" cy="624279"/>
            </a:xfrm>
            <a:prstGeom prst="rect">
              <a:avLst/>
            </a:prstGeom>
            <a:solidFill>
              <a:srgbClr val="1CABE2">
                <a:alpha val="85098"/>
              </a:srgbClr>
            </a:solidFill>
          </p:spPr>
          <p:txBody>
            <a:bodyPr/>
            <a:lstStyle/>
            <a:p/>
          </p:txBody>
        </p:sp>
        <p:sp>
          <p:nvSpPr>
            <p:cNvPr id="34" name="rc34"/>
            <p:cNvSpPr/>
            <p:nvPr/>
          </p:nvSpPr>
          <p:spPr>
            <a:xfrm>
              <a:off x="4494791" y="3788774"/>
              <a:ext cx="239888" cy="327223"/>
            </a:xfrm>
            <a:prstGeom prst="rect">
              <a:avLst/>
            </a:prstGeom>
            <a:solidFill>
              <a:srgbClr val="1CABE2">
                <a:alpha val="85098"/>
              </a:srgbClr>
            </a:solidFill>
          </p:spPr>
          <p:txBody>
            <a:bodyPr/>
            <a:lstStyle/>
            <a:p/>
          </p:txBody>
        </p:sp>
        <p:sp>
          <p:nvSpPr>
            <p:cNvPr id="35" name="rc35"/>
            <p:cNvSpPr/>
            <p:nvPr/>
          </p:nvSpPr>
          <p:spPr>
            <a:xfrm>
              <a:off x="4761334" y="3781693"/>
              <a:ext cx="239888" cy="334303"/>
            </a:xfrm>
            <a:prstGeom prst="rect">
              <a:avLst/>
            </a:prstGeom>
            <a:solidFill>
              <a:srgbClr val="1CABE2">
                <a:alpha val="85098"/>
              </a:srgbClr>
            </a:solidFill>
          </p:spPr>
          <p:txBody>
            <a:bodyPr/>
            <a:lstStyle/>
            <a:p/>
          </p:txBody>
        </p:sp>
        <p:sp>
          <p:nvSpPr>
            <p:cNvPr id="36" name="rc36"/>
            <p:cNvSpPr/>
            <p:nvPr/>
          </p:nvSpPr>
          <p:spPr>
            <a:xfrm>
              <a:off x="5027877" y="3442618"/>
              <a:ext cx="239888" cy="673378"/>
            </a:xfrm>
            <a:prstGeom prst="rect">
              <a:avLst/>
            </a:prstGeom>
            <a:solidFill>
              <a:srgbClr val="1CABE2">
                <a:alpha val="85098"/>
              </a:srgbClr>
            </a:solidFill>
          </p:spPr>
          <p:txBody>
            <a:bodyPr/>
            <a:lstStyle/>
            <a:p/>
          </p:txBody>
        </p:sp>
        <p:sp>
          <p:nvSpPr>
            <p:cNvPr id="37" name="rc37"/>
            <p:cNvSpPr/>
            <p:nvPr/>
          </p:nvSpPr>
          <p:spPr>
            <a:xfrm>
              <a:off x="5294420" y="3443234"/>
              <a:ext cx="239888" cy="672763"/>
            </a:xfrm>
            <a:prstGeom prst="rect">
              <a:avLst/>
            </a:prstGeom>
            <a:solidFill>
              <a:srgbClr val="1CABE2">
                <a:alpha val="85098"/>
              </a:srgbClr>
            </a:solidFill>
          </p:spPr>
          <p:txBody>
            <a:bodyPr/>
            <a:lstStyle/>
            <a:p/>
          </p:txBody>
        </p:sp>
        <p:sp>
          <p:nvSpPr>
            <p:cNvPr id="38" name="rc38"/>
            <p:cNvSpPr/>
            <p:nvPr/>
          </p:nvSpPr>
          <p:spPr>
            <a:xfrm>
              <a:off x="5560963" y="3783848"/>
              <a:ext cx="239888" cy="332148"/>
            </a:xfrm>
            <a:prstGeom prst="rect">
              <a:avLst/>
            </a:prstGeom>
            <a:solidFill>
              <a:srgbClr val="1CABE2">
                <a:alpha val="85098"/>
              </a:srgbClr>
            </a:solidFill>
          </p:spPr>
          <p:txBody>
            <a:bodyPr/>
            <a:lstStyle/>
            <a:p/>
          </p:txBody>
        </p:sp>
        <p:sp>
          <p:nvSpPr>
            <p:cNvPr id="39" name="rc39"/>
            <p:cNvSpPr/>
            <p:nvPr/>
          </p:nvSpPr>
          <p:spPr>
            <a:xfrm>
              <a:off x="5827506" y="3794007"/>
              <a:ext cx="239888" cy="321990"/>
            </a:xfrm>
            <a:prstGeom prst="rect">
              <a:avLst/>
            </a:prstGeom>
            <a:solidFill>
              <a:srgbClr val="1CABE2">
                <a:alpha val="85098"/>
              </a:srgbClr>
            </a:solidFill>
          </p:spPr>
          <p:txBody>
            <a:bodyPr/>
            <a:lstStyle/>
            <a:p/>
          </p:txBody>
        </p:sp>
        <p:sp>
          <p:nvSpPr>
            <p:cNvPr id="40" name="rc40"/>
            <p:cNvSpPr/>
            <p:nvPr/>
          </p:nvSpPr>
          <p:spPr>
            <a:xfrm>
              <a:off x="6094049" y="3494796"/>
              <a:ext cx="239888" cy="621201"/>
            </a:xfrm>
            <a:prstGeom prst="rect">
              <a:avLst/>
            </a:prstGeom>
            <a:solidFill>
              <a:srgbClr val="1CABE2">
                <a:alpha val="85098"/>
              </a:srgbClr>
            </a:solidFill>
          </p:spPr>
          <p:txBody>
            <a:bodyPr/>
            <a:lstStyle/>
            <a:p/>
          </p:txBody>
        </p:sp>
        <p:sp>
          <p:nvSpPr>
            <p:cNvPr id="41" name="rc41"/>
            <p:cNvSpPr/>
            <p:nvPr/>
          </p:nvSpPr>
          <p:spPr>
            <a:xfrm>
              <a:off x="6360593" y="3507571"/>
              <a:ext cx="239888" cy="608426"/>
            </a:xfrm>
            <a:prstGeom prst="rect">
              <a:avLst/>
            </a:prstGeom>
            <a:solidFill>
              <a:srgbClr val="1CABE2">
                <a:alpha val="85098"/>
              </a:srgbClr>
            </a:solidFill>
          </p:spPr>
          <p:txBody>
            <a:bodyPr/>
            <a:lstStyle/>
            <a:p/>
          </p:txBody>
        </p:sp>
        <p:sp>
          <p:nvSpPr>
            <p:cNvPr id="42" name="rc42"/>
            <p:cNvSpPr/>
            <p:nvPr/>
          </p:nvSpPr>
          <p:spPr>
            <a:xfrm>
              <a:off x="6627136" y="3251610"/>
              <a:ext cx="239888" cy="864387"/>
            </a:xfrm>
            <a:prstGeom prst="rect">
              <a:avLst/>
            </a:prstGeom>
            <a:solidFill>
              <a:srgbClr val="1CABE2">
                <a:alpha val="85098"/>
              </a:srgbClr>
            </a:solidFill>
          </p:spPr>
          <p:txBody>
            <a:bodyPr/>
            <a:lstStyle/>
            <a:p/>
          </p:txBody>
        </p:sp>
        <p:sp>
          <p:nvSpPr>
            <p:cNvPr id="43" name="rc43"/>
            <p:cNvSpPr/>
            <p:nvPr/>
          </p:nvSpPr>
          <p:spPr>
            <a:xfrm>
              <a:off x="6893679" y="3344267"/>
              <a:ext cx="239888" cy="771730"/>
            </a:xfrm>
            <a:prstGeom prst="rect">
              <a:avLst/>
            </a:prstGeom>
            <a:solidFill>
              <a:srgbClr val="1CABE2">
                <a:alpha val="85098"/>
              </a:srgbClr>
            </a:solidFill>
          </p:spPr>
          <p:txBody>
            <a:bodyPr/>
            <a:lstStyle/>
            <a:p/>
          </p:txBody>
        </p:sp>
        <p:sp>
          <p:nvSpPr>
            <p:cNvPr id="44" name="rc44"/>
            <p:cNvSpPr/>
            <p:nvPr/>
          </p:nvSpPr>
          <p:spPr>
            <a:xfrm>
              <a:off x="7160222" y="3332261"/>
              <a:ext cx="239888" cy="783735"/>
            </a:xfrm>
            <a:prstGeom prst="rect">
              <a:avLst/>
            </a:prstGeom>
            <a:solidFill>
              <a:srgbClr val="1CABE2">
                <a:alpha val="85098"/>
              </a:srgbClr>
            </a:solidFill>
          </p:spPr>
          <p:txBody>
            <a:bodyPr/>
            <a:lstStyle/>
            <a:p/>
          </p:txBody>
        </p:sp>
        <p:sp>
          <p:nvSpPr>
            <p:cNvPr id="45" name="rc45"/>
            <p:cNvSpPr/>
            <p:nvPr/>
          </p:nvSpPr>
          <p:spPr>
            <a:xfrm>
              <a:off x="7426765" y="3347499"/>
              <a:ext cx="239888" cy="768498"/>
            </a:xfrm>
            <a:prstGeom prst="rect">
              <a:avLst/>
            </a:prstGeom>
            <a:solidFill>
              <a:srgbClr val="1CABE2">
                <a:alpha val="85098"/>
              </a:srgbClr>
            </a:solidFill>
          </p:spPr>
          <p:txBody>
            <a:bodyPr/>
            <a:lstStyle/>
            <a:p/>
          </p:txBody>
        </p:sp>
        <p:sp>
          <p:nvSpPr>
            <p:cNvPr id="46" name="rc46"/>
            <p:cNvSpPr/>
            <p:nvPr/>
          </p:nvSpPr>
          <p:spPr>
            <a:xfrm>
              <a:off x="7693308" y="3364429"/>
              <a:ext cx="239888" cy="751567"/>
            </a:xfrm>
            <a:prstGeom prst="rect">
              <a:avLst/>
            </a:prstGeom>
            <a:solidFill>
              <a:srgbClr val="1CABE2">
                <a:alpha val="85098"/>
              </a:srgbClr>
            </a:solidFill>
          </p:spPr>
          <p:txBody>
            <a:bodyPr/>
            <a:lstStyle/>
            <a:p/>
          </p:txBody>
        </p:sp>
        <p:sp>
          <p:nvSpPr>
            <p:cNvPr id="47" name="rc47"/>
            <p:cNvSpPr/>
            <p:nvPr/>
          </p:nvSpPr>
          <p:spPr>
            <a:xfrm>
              <a:off x="7959851" y="3380744"/>
              <a:ext cx="239888" cy="735252"/>
            </a:xfrm>
            <a:prstGeom prst="rect">
              <a:avLst/>
            </a:prstGeom>
            <a:solidFill>
              <a:srgbClr val="1CABE2">
                <a:alpha val="85098"/>
              </a:srgbClr>
            </a:solidFill>
          </p:spPr>
          <p:txBody>
            <a:bodyPr/>
            <a:lstStyle/>
            <a:p/>
          </p:txBody>
        </p:sp>
        <p:sp>
          <p:nvSpPr>
            <p:cNvPr id="48" name="rc48"/>
            <p:cNvSpPr/>
            <p:nvPr/>
          </p:nvSpPr>
          <p:spPr>
            <a:xfrm>
              <a:off x="1296273" y="3385978"/>
              <a:ext cx="239888" cy="486679"/>
            </a:xfrm>
            <a:prstGeom prst="rect">
              <a:avLst/>
            </a:prstGeom>
            <a:solidFill>
              <a:srgbClr val="B3B3B3">
                <a:alpha val="85098"/>
              </a:srgbClr>
            </a:solidFill>
          </p:spPr>
          <p:txBody>
            <a:bodyPr/>
            <a:lstStyle/>
            <a:p/>
          </p:txBody>
        </p:sp>
        <p:sp>
          <p:nvSpPr>
            <p:cNvPr id="49" name="rc49"/>
            <p:cNvSpPr/>
            <p:nvPr/>
          </p:nvSpPr>
          <p:spPr>
            <a:xfrm>
              <a:off x="1562816" y="3633011"/>
              <a:ext cx="239888" cy="241492"/>
            </a:xfrm>
            <a:prstGeom prst="rect">
              <a:avLst/>
            </a:prstGeom>
            <a:solidFill>
              <a:srgbClr val="B3B3B3">
                <a:alpha val="85098"/>
              </a:srgbClr>
            </a:solidFill>
          </p:spPr>
          <p:txBody>
            <a:bodyPr/>
            <a:lstStyle/>
            <a:p/>
          </p:txBody>
        </p:sp>
        <p:sp>
          <p:nvSpPr>
            <p:cNvPr id="50" name="rc50"/>
            <p:cNvSpPr/>
            <p:nvPr/>
          </p:nvSpPr>
          <p:spPr>
            <a:xfrm>
              <a:off x="1829360" y="3150487"/>
              <a:ext cx="239888" cy="0"/>
            </a:xfrm>
            <a:prstGeom prst="rect">
              <a:avLst/>
            </a:prstGeom>
            <a:solidFill>
              <a:srgbClr val="B3B3B3">
                <a:alpha val="85098"/>
              </a:srgbClr>
            </a:solidFill>
          </p:spPr>
          <p:txBody>
            <a:bodyPr/>
            <a:lstStyle/>
            <a:p/>
          </p:txBody>
        </p:sp>
        <p:sp>
          <p:nvSpPr>
            <p:cNvPr id="51" name="rc51"/>
            <p:cNvSpPr/>
            <p:nvPr/>
          </p:nvSpPr>
          <p:spPr>
            <a:xfrm>
              <a:off x="2095903" y="2879289"/>
              <a:ext cx="239888" cy="247341"/>
            </a:xfrm>
            <a:prstGeom prst="rect">
              <a:avLst/>
            </a:prstGeom>
            <a:solidFill>
              <a:srgbClr val="B3B3B3">
                <a:alpha val="85098"/>
              </a:srgbClr>
            </a:solidFill>
          </p:spPr>
          <p:txBody>
            <a:bodyPr/>
            <a:lstStyle/>
            <a:p/>
          </p:txBody>
        </p:sp>
        <p:sp>
          <p:nvSpPr>
            <p:cNvPr id="52" name="rc52"/>
            <p:cNvSpPr/>
            <p:nvPr/>
          </p:nvSpPr>
          <p:spPr>
            <a:xfrm>
              <a:off x="2362446" y="3362429"/>
              <a:ext cx="239888" cy="0"/>
            </a:xfrm>
            <a:prstGeom prst="rect">
              <a:avLst/>
            </a:prstGeom>
            <a:solidFill>
              <a:srgbClr val="B3B3B3">
                <a:alpha val="85098"/>
              </a:srgbClr>
            </a:solidFill>
          </p:spPr>
          <p:txBody>
            <a:bodyPr/>
            <a:lstStyle/>
            <a:p/>
          </p:txBody>
        </p:sp>
        <p:sp>
          <p:nvSpPr>
            <p:cNvPr id="53" name="rc53"/>
            <p:cNvSpPr/>
            <p:nvPr/>
          </p:nvSpPr>
          <p:spPr>
            <a:xfrm>
              <a:off x="2628989" y="3603768"/>
              <a:ext cx="239888" cy="0"/>
            </a:xfrm>
            <a:prstGeom prst="rect">
              <a:avLst/>
            </a:prstGeom>
            <a:solidFill>
              <a:srgbClr val="B3B3B3">
                <a:alpha val="85098"/>
              </a:srgbClr>
            </a:solidFill>
          </p:spPr>
          <p:txBody>
            <a:bodyPr/>
            <a:lstStyle/>
            <a:p/>
          </p:txBody>
        </p:sp>
        <p:sp>
          <p:nvSpPr>
            <p:cNvPr id="54" name="rc54"/>
            <p:cNvSpPr/>
            <p:nvPr/>
          </p:nvSpPr>
          <p:spPr>
            <a:xfrm>
              <a:off x="2895532" y="3855573"/>
              <a:ext cx="239888" cy="0"/>
            </a:xfrm>
            <a:prstGeom prst="rect">
              <a:avLst/>
            </a:prstGeom>
            <a:solidFill>
              <a:srgbClr val="B3B3B3">
                <a:alpha val="85098"/>
              </a:srgbClr>
            </a:solidFill>
          </p:spPr>
          <p:txBody>
            <a:bodyPr/>
            <a:lstStyle/>
            <a:p/>
          </p:txBody>
        </p:sp>
        <p:sp>
          <p:nvSpPr>
            <p:cNvPr id="55" name="rc55"/>
            <p:cNvSpPr/>
            <p:nvPr/>
          </p:nvSpPr>
          <p:spPr>
            <a:xfrm>
              <a:off x="3162075" y="3585144"/>
              <a:ext cx="239888" cy="265349"/>
            </a:xfrm>
            <a:prstGeom prst="rect">
              <a:avLst/>
            </a:prstGeom>
            <a:solidFill>
              <a:srgbClr val="B3B3B3">
                <a:alpha val="85098"/>
              </a:srgbClr>
            </a:solidFill>
          </p:spPr>
          <p:txBody>
            <a:bodyPr/>
            <a:lstStyle/>
            <a:p/>
          </p:txBody>
        </p:sp>
        <p:sp>
          <p:nvSpPr>
            <p:cNvPr id="56" name="rc56"/>
            <p:cNvSpPr/>
            <p:nvPr/>
          </p:nvSpPr>
          <p:spPr>
            <a:xfrm>
              <a:off x="3428618" y="3844029"/>
              <a:ext cx="239888" cy="0"/>
            </a:xfrm>
            <a:prstGeom prst="rect">
              <a:avLst/>
            </a:prstGeom>
            <a:solidFill>
              <a:srgbClr val="B3B3B3">
                <a:alpha val="85098"/>
              </a:srgbClr>
            </a:solidFill>
          </p:spPr>
          <p:txBody>
            <a:bodyPr/>
            <a:lstStyle/>
            <a:p/>
          </p:txBody>
        </p:sp>
        <p:sp>
          <p:nvSpPr>
            <p:cNvPr id="57" name="rc57"/>
            <p:cNvSpPr/>
            <p:nvPr/>
          </p:nvSpPr>
          <p:spPr>
            <a:xfrm>
              <a:off x="3695161" y="3836333"/>
              <a:ext cx="239888" cy="0"/>
            </a:xfrm>
            <a:prstGeom prst="rect">
              <a:avLst/>
            </a:prstGeom>
            <a:solidFill>
              <a:srgbClr val="B3B3B3">
                <a:alpha val="85098"/>
              </a:srgbClr>
            </a:solidFill>
          </p:spPr>
          <p:txBody>
            <a:bodyPr/>
            <a:lstStyle/>
            <a:p/>
          </p:txBody>
        </p:sp>
        <p:sp>
          <p:nvSpPr>
            <p:cNvPr id="58" name="rc58"/>
            <p:cNvSpPr/>
            <p:nvPr/>
          </p:nvSpPr>
          <p:spPr>
            <a:xfrm>
              <a:off x="3961705" y="3529734"/>
              <a:ext cx="239888" cy="0"/>
            </a:xfrm>
            <a:prstGeom prst="rect">
              <a:avLst/>
            </a:prstGeom>
            <a:solidFill>
              <a:srgbClr val="B3B3B3">
                <a:alpha val="85098"/>
              </a:srgbClr>
            </a:solidFill>
          </p:spPr>
          <p:txBody>
            <a:bodyPr/>
            <a:lstStyle/>
            <a:p/>
          </p:txBody>
        </p:sp>
        <p:sp>
          <p:nvSpPr>
            <p:cNvPr id="59" name="rc59"/>
            <p:cNvSpPr/>
            <p:nvPr/>
          </p:nvSpPr>
          <p:spPr>
            <a:xfrm>
              <a:off x="4228248" y="3491717"/>
              <a:ext cx="239888" cy="0"/>
            </a:xfrm>
            <a:prstGeom prst="rect">
              <a:avLst/>
            </a:prstGeom>
            <a:solidFill>
              <a:srgbClr val="B3B3B3">
                <a:alpha val="85098"/>
              </a:srgbClr>
            </a:solidFill>
          </p:spPr>
          <p:txBody>
            <a:bodyPr/>
            <a:lstStyle/>
            <a:p/>
          </p:txBody>
        </p:sp>
        <p:sp>
          <p:nvSpPr>
            <p:cNvPr id="60" name="rc60"/>
            <p:cNvSpPr/>
            <p:nvPr/>
          </p:nvSpPr>
          <p:spPr>
            <a:xfrm>
              <a:off x="4494791" y="3134172"/>
              <a:ext cx="239888" cy="654601"/>
            </a:xfrm>
            <a:prstGeom prst="rect">
              <a:avLst/>
            </a:prstGeom>
            <a:solidFill>
              <a:srgbClr val="B3B3B3">
                <a:alpha val="85098"/>
              </a:srgbClr>
            </a:solidFill>
          </p:spPr>
          <p:txBody>
            <a:bodyPr/>
            <a:lstStyle/>
            <a:p/>
          </p:txBody>
        </p:sp>
        <p:sp>
          <p:nvSpPr>
            <p:cNvPr id="61" name="rc61"/>
            <p:cNvSpPr/>
            <p:nvPr/>
          </p:nvSpPr>
          <p:spPr>
            <a:xfrm>
              <a:off x="4761334" y="3447544"/>
              <a:ext cx="239888" cy="334149"/>
            </a:xfrm>
            <a:prstGeom prst="rect">
              <a:avLst/>
            </a:prstGeom>
            <a:solidFill>
              <a:srgbClr val="B3B3B3">
                <a:alpha val="85098"/>
              </a:srgbClr>
            </a:solidFill>
          </p:spPr>
          <p:txBody>
            <a:bodyPr/>
            <a:lstStyle/>
            <a:p/>
          </p:txBody>
        </p:sp>
        <p:sp>
          <p:nvSpPr>
            <p:cNvPr id="62" name="rc62"/>
            <p:cNvSpPr/>
            <p:nvPr/>
          </p:nvSpPr>
          <p:spPr>
            <a:xfrm>
              <a:off x="5027877" y="3442618"/>
              <a:ext cx="239888" cy="0"/>
            </a:xfrm>
            <a:prstGeom prst="rect">
              <a:avLst/>
            </a:prstGeom>
            <a:solidFill>
              <a:srgbClr val="B3B3B3">
                <a:alpha val="85098"/>
              </a:srgbClr>
            </a:solidFill>
          </p:spPr>
          <p:txBody>
            <a:bodyPr/>
            <a:lstStyle/>
            <a:p/>
          </p:txBody>
        </p:sp>
        <p:sp>
          <p:nvSpPr>
            <p:cNvPr id="63" name="rc63"/>
            <p:cNvSpPr/>
            <p:nvPr/>
          </p:nvSpPr>
          <p:spPr>
            <a:xfrm>
              <a:off x="5294420" y="3443234"/>
              <a:ext cx="239888" cy="0"/>
            </a:xfrm>
            <a:prstGeom prst="rect">
              <a:avLst/>
            </a:prstGeom>
            <a:solidFill>
              <a:srgbClr val="B3B3B3">
                <a:alpha val="85098"/>
              </a:srgbClr>
            </a:solidFill>
          </p:spPr>
          <p:txBody>
            <a:bodyPr/>
            <a:lstStyle/>
            <a:p/>
          </p:txBody>
        </p:sp>
        <p:sp>
          <p:nvSpPr>
            <p:cNvPr id="64" name="rc64"/>
            <p:cNvSpPr/>
            <p:nvPr/>
          </p:nvSpPr>
          <p:spPr>
            <a:xfrm>
              <a:off x="5560963" y="3451545"/>
              <a:ext cx="239888" cy="332302"/>
            </a:xfrm>
            <a:prstGeom prst="rect">
              <a:avLst/>
            </a:prstGeom>
            <a:solidFill>
              <a:srgbClr val="B3B3B3">
                <a:alpha val="85098"/>
              </a:srgbClr>
            </a:solidFill>
          </p:spPr>
          <p:txBody>
            <a:bodyPr/>
            <a:lstStyle/>
            <a:p/>
          </p:txBody>
        </p:sp>
        <p:sp>
          <p:nvSpPr>
            <p:cNvPr id="65" name="rc65"/>
            <p:cNvSpPr/>
            <p:nvPr/>
          </p:nvSpPr>
          <p:spPr>
            <a:xfrm>
              <a:off x="5827506" y="3472016"/>
              <a:ext cx="239888" cy="321990"/>
            </a:xfrm>
            <a:prstGeom prst="rect">
              <a:avLst/>
            </a:prstGeom>
            <a:solidFill>
              <a:srgbClr val="B3B3B3">
                <a:alpha val="85098"/>
              </a:srgbClr>
            </a:solidFill>
          </p:spPr>
          <p:txBody>
            <a:bodyPr/>
            <a:lstStyle/>
            <a:p/>
          </p:txBody>
        </p:sp>
        <p:sp>
          <p:nvSpPr>
            <p:cNvPr id="66" name="rc66"/>
            <p:cNvSpPr/>
            <p:nvPr/>
          </p:nvSpPr>
          <p:spPr>
            <a:xfrm>
              <a:off x="6094049" y="3184195"/>
              <a:ext cx="239888" cy="310600"/>
            </a:xfrm>
            <a:prstGeom prst="rect">
              <a:avLst/>
            </a:prstGeom>
            <a:solidFill>
              <a:srgbClr val="B3B3B3">
                <a:alpha val="85098"/>
              </a:srgbClr>
            </a:solidFill>
          </p:spPr>
          <p:txBody>
            <a:bodyPr/>
            <a:lstStyle/>
            <a:p/>
          </p:txBody>
        </p:sp>
        <p:sp>
          <p:nvSpPr>
            <p:cNvPr id="67" name="rc67"/>
            <p:cNvSpPr/>
            <p:nvPr/>
          </p:nvSpPr>
          <p:spPr>
            <a:xfrm>
              <a:off x="6360593" y="3507571"/>
              <a:ext cx="239888" cy="0"/>
            </a:xfrm>
            <a:prstGeom prst="rect">
              <a:avLst/>
            </a:prstGeom>
            <a:solidFill>
              <a:srgbClr val="B3B3B3">
                <a:alpha val="85098"/>
              </a:srgbClr>
            </a:solidFill>
          </p:spPr>
          <p:txBody>
            <a:bodyPr/>
            <a:lstStyle/>
            <a:p/>
          </p:txBody>
        </p:sp>
        <p:sp>
          <p:nvSpPr>
            <p:cNvPr id="68" name="rc68"/>
            <p:cNvSpPr/>
            <p:nvPr/>
          </p:nvSpPr>
          <p:spPr>
            <a:xfrm>
              <a:off x="6627136" y="3251610"/>
              <a:ext cx="239888" cy="0"/>
            </a:xfrm>
            <a:prstGeom prst="rect">
              <a:avLst/>
            </a:prstGeom>
            <a:solidFill>
              <a:srgbClr val="B3B3B3">
                <a:alpha val="85098"/>
              </a:srgbClr>
            </a:solidFill>
          </p:spPr>
          <p:txBody>
            <a:bodyPr/>
            <a:lstStyle/>
            <a:p/>
          </p:txBody>
        </p:sp>
        <p:sp>
          <p:nvSpPr>
            <p:cNvPr id="69" name="rc69"/>
            <p:cNvSpPr/>
            <p:nvPr/>
          </p:nvSpPr>
          <p:spPr>
            <a:xfrm>
              <a:off x="6893679" y="3344267"/>
              <a:ext cx="239888" cy="0"/>
            </a:xfrm>
            <a:prstGeom prst="rect">
              <a:avLst/>
            </a:prstGeom>
            <a:solidFill>
              <a:srgbClr val="B3B3B3">
                <a:alpha val="85098"/>
              </a:srgbClr>
            </a:solidFill>
          </p:spPr>
          <p:txBody>
            <a:bodyPr/>
            <a:lstStyle/>
            <a:p/>
          </p:txBody>
        </p:sp>
        <p:sp>
          <p:nvSpPr>
            <p:cNvPr id="70" name="rc70"/>
            <p:cNvSpPr/>
            <p:nvPr/>
          </p:nvSpPr>
          <p:spPr>
            <a:xfrm>
              <a:off x="7160222" y="3332261"/>
              <a:ext cx="239888" cy="0"/>
            </a:xfrm>
            <a:prstGeom prst="rect">
              <a:avLst/>
            </a:prstGeom>
            <a:solidFill>
              <a:srgbClr val="B3B3B3">
                <a:alpha val="85098"/>
              </a:srgbClr>
            </a:solidFill>
          </p:spPr>
          <p:txBody>
            <a:bodyPr/>
            <a:lstStyle/>
            <a:p/>
          </p:txBody>
        </p:sp>
        <p:sp>
          <p:nvSpPr>
            <p:cNvPr id="71" name="rc71"/>
            <p:cNvSpPr/>
            <p:nvPr/>
          </p:nvSpPr>
          <p:spPr>
            <a:xfrm>
              <a:off x="7426765" y="3347499"/>
              <a:ext cx="239888" cy="0"/>
            </a:xfrm>
            <a:prstGeom prst="rect">
              <a:avLst/>
            </a:prstGeom>
            <a:solidFill>
              <a:srgbClr val="B3B3B3">
                <a:alpha val="85098"/>
              </a:srgbClr>
            </a:solidFill>
          </p:spPr>
          <p:txBody>
            <a:bodyPr/>
            <a:lstStyle/>
            <a:p/>
          </p:txBody>
        </p:sp>
        <p:sp>
          <p:nvSpPr>
            <p:cNvPr id="72" name="rc72"/>
            <p:cNvSpPr/>
            <p:nvPr/>
          </p:nvSpPr>
          <p:spPr>
            <a:xfrm>
              <a:off x="7693308" y="3364429"/>
              <a:ext cx="239888" cy="0"/>
            </a:xfrm>
            <a:prstGeom prst="rect">
              <a:avLst/>
            </a:prstGeom>
            <a:solidFill>
              <a:srgbClr val="B3B3B3">
                <a:alpha val="85098"/>
              </a:srgbClr>
            </a:solidFill>
          </p:spPr>
          <p:txBody>
            <a:bodyPr/>
            <a:lstStyle/>
            <a:p/>
          </p:txBody>
        </p:sp>
        <p:sp>
          <p:nvSpPr>
            <p:cNvPr id="73" name="rc73"/>
            <p:cNvSpPr/>
            <p:nvPr/>
          </p:nvSpPr>
          <p:spPr>
            <a:xfrm>
              <a:off x="7959851" y="3380744"/>
              <a:ext cx="239888" cy="0"/>
            </a:xfrm>
            <a:prstGeom prst="rect">
              <a:avLst/>
            </a:prstGeom>
            <a:solidFill>
              <a:srgbClr val="B3B3B3">
                <a:alpha val="85098"/>
              </a:srgbClr>
            </a:solidFill>
          </p:spPr>
          <p:txBody>
            <a:bodyPr/>
            <a:lstStyle/>
            <a:p/>
          </p:txBody>
        </p:sp>
        <p:sp>
          <p:nvSpPr>
            <p:cNvPr id="74" name="pl74"/>
            <p:cNvSpPr/>
            <p:nvPr/>
          </p:nvSpPr>
          <p:spPr>
            <a:xfrm>
              <a:off x="1416218" y="2075428"/>
              <a:ext cx="6663577" cy="61835"/>
            </a:xfrm>
            <a:custGeom>
              <a:avLst/>
              <a:pathLst>
                <a:path w="6663577" h="61835">
                  <a:moveTo>
                    <a:pt x="0" y="0"/>
                  </a:moveTo>
                  <a:lnTo>
                    <a:pt x="266543" y="0"/>
                  </a:lnTo>
                  <a:lnTo>
                    <a:pt x="533086" y="61835"/>
                  </a:lnTo>
                  <a:lnTo>
                    <a:pt x="799629" y="61835"/>
                  </a:lnTo>
                  <a:lnTo>
                    <a:pt x="1066172" y="41223"/>
                  </a:lnTo>
                  <a:lnTo>
                    <a:pt x="1332715" y="20611"/>
                  </a:lnTo>
                  <a:lnTo>
                    <a:pt x="1599258" y="0"/>
                  </a:lnTo>
                  <a:lnTo>
                    <a:pt x="1865801" y="0"/>
                  </a:lnTo>
                  <a:lnTo>
                    <a:pt x="2132344" y="0"/>
                  </a:lnTo>
                  <a:lnTo>
                    <a:pt x="2398888" y="0"/>
                  </a:lnTo>
                  <a:lnTo>
                    <a:pt x="2665431" y="20611"/>
                  </a:lnTo>
                  <a:lnTo>
                    <a:pt x="2931974" y="20611"/>
                  </a:lnTo>
                  <a:lnTo>
                    <a:pt x="3198517" y="0"/>
                  </a:lnTo>
                  <a:lnTo>
                    <a:pt x="3465060" y="0"/>
                  </a:lnTo>
                  <a:lnTo>
                    <a:pt x="3731603" y="20611"/>
                  </a:lnTo>
                  <a:lnTo>
                    <a:pt x="3998146" y="20611"/>
                  </a:lnTo>
                  <a:lnTo>
                    <a:pt x="4264689" y="0"/>
                  </a:lnTo>
                  <a:lnTo>
                    <a:pt x="4531233" y="0"/>
                  </a:lnTo>
                  <a:lnTo>
                    <a:pt x="4797776" y="20611"/>
                  </a:lnTo>
                  <a:lnTo>
                    <a:pt x="5064319" y="20611"/>
                  </a:lnTo>
                  <a:lnTo>
                    <a:pt x="5330862" y="41223"/>
                  </a:lnTo>
                  <a:lnTo>
                    <a:pt x="5597405" y="41223"/>
                  </a:lnTo>
                  <a:lnTo>
                    <a:pt x="5863948" y="41223"/>
                  </a:lnTo>
                  <a:lnTo>
                    <a:pt x="6130491" y="41223"/>
                  </a:lnTo>
                  <a:lnTo>
                    <a:pt x="6397034" y="41223"/>
                  </a:lnTo>
                  <a:lnTo>
                    <a:pt x="6663577" y="41223"/>
                  </a:lnTo>
                </a:path>
              </a:pathLst>
            </a:custGeom>
            <a:ln w="27101" cap="flat">
              <a:solidFill>
                <a:srgbClr val="0058AB">
                  <a:alpha val="100000"/>
                </a:srgbClr>
              </a:solidFill>
              <a:prstDash val="solid"/>
              <a:round/>
            </a:ln>
          </p:spPr>
          <p:txBody>
            <a:bodyPr/>
            <a:lstStyle/>
            <a:p/>
          </p:txBody>
        </p:sp>
        <p:sp>
          <p:nvSpPr>
            <p:cNvPr id="75" name="pl75"/>
            <p:cNvSpPr/>
            <p:nvPr/>
          </p:nvSpPr>
          <p:spPr>
            <a:xfrm>
              <a:off x="1416218" y="2075428"/>
              <a:ext cx="6663577" cy="82447"/>
            </a:xfrm>
            <a:custGeom>
              <a:avLst/>
              <a:pathLst>
                <a:path w="6663577" h="82447">
                  <a:moveTo>
                    <a:pt x="0" y="41223"/>
                  </a:moveTo>
                  <a:lnTo>
                    <a:pt x="266543" y="20611"/>
                  </a:lnTo>
                  <a:lnTo>
                    <a:pt x="533086" y="61835"/>
                  </a:lnTo>
                  <a:lnTo>
                    <a:pt x="799629" y="82447"/>
                  </a:lnTo>
                  <a:lnTo>
                    <a:pt x="1066172" y="41223"/>
                  </a:lnTo>
                  <a:lnTo>
                    <a:pt x="1332715" y="20611"/>
                  </a:lnTo>
                  <a:lnTo>
                    <a:pt x="1599258" y="0"/>
                  </a:lnTo>
                  <a:lnTo>
                    <a:pt x="1865801" y="20611"/>
                  </a:lnTo>
                  <a:lnTo>
                    <a:pt x="2132344" y="0"/>
                  </a:lnTo>
                  <a:lnTo>
                    <a:pt x="2398888" y="0"/>
                  </a:lnTo>
                  <a:lnTo>
                    <a:pt x="2665431" y="20611"/>
                  </a:lnTo>
                  <a:lnTo>
                    <a:pt x="2931974" y="20611"/>
                  </a:lnTo>
                  <a:lnTo>
                    <a:pt x="3198517" y="41223"/>
                  </a:lnTo>
                  <a:lnTo>
                    <a:pt x="3465060" y="20611"/>
                  </a:lnTo>
                  <a:lnTo>
                    <a:pt x="3731603" y="20611"/>
                  </a:lnTo>
                  <a:lnTo>
                    <a:pt x="3998146" y="20611"/>
                  </a:lnTo>
                  <a:lnTo>
                    <a:pt x="4264689" y="20611"/>
                  </a:lnTo>
                  <a:lnTo>
                    <a:pt x="4531233" y="20611"/>
                  </a:lnTo>
                  <a:lnTo>
                    <a:pt x="4797776" y="41223"/>
                  </a:lnTo>
                  <a:lnTo>
                    <a:pt x="5064319" y="20611"/>
                  </a:lnTo>
                  <a:lnTo>
                    <a:pt x="5330862" y="41223"/>
                  </a:lnTo>
                  <a:lnTo>
                    <a:pt x="5597405" y="41223"/>
                  </a:lnTo>
                  <a:lnTo>
                    <a:pt x="5863948" y="41223"/>
                  </a:lnTo>
                  <a:lnTo>
                    <a:pt x="6130491" y="41223"/>
                  </a:lnTo>
                  <a:lnTo>
                    <a:pt x="6397034" y="41223"/>
                  </a:lnTo>
                  <a:lnTo>
                    <a:pt x="6663577" y="41223"/>
                  </a:lnTo>
                </a:path>
              </a:pathLst>
            </a:custGeom>
            <a:ln w="27101" cap="flat">
              <a:solidFill>
                <a:srgbClr val="F26A21">
                  <a:alpha val="100000"/>
                </a:srgbClr>
              </a:solidFill>
              <a:prstDash val="solid"/>
              <a:round/>
            </a:ln>
          </p:spPr>
          <p:txBody>
            <a:bodyPr/>
            <a:lstStyle/>
            <a:p/>
          </p:txBody>
        </p:sp>
        <p:sp>
          <p:nvSpPr>
            <p:cNvPr id="76" name="tx76"/>
            <p:cNvSpPr/>
            <p:nvPr/>
          </p:nvSpPr>
          <p:spPr>
            <a:xfrm>
              <a:off x="135592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268864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4021359"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535407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420247"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686790"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953334"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7219877"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486420"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752963"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8019506"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1355928"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88" name="tx88"/>
            <p:cNvSpPr/>
            <p:nvPr/>
          </p:nvSpPr>
          <p:spPr>
            <a:xfrm>
              <a:off x="268864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89" name="tx89"/>
            <p:cNvSpPr/>
            <p:nvPr/>
          </p:nvSpPr>
          <p:spPr>
            <a:xfrm>
              <a:off x="4021359"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0" name="tx90"/>
            <p:cNvSpPr/>
            <p:nvPr/>
          </p:nvSpPr>
          <p:spPr>
            <a:xfrm>
              <a:off x="5354075"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1" name="tx91"/>
            <p:cNvSpPr/>
            <p:nvPr/>
          </p:nvSpPr>
          <p:spPr>
            <a:xfrm>
              <a:off x="6420247"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2" name="tx92"/>
            <p:cNvSpPr/>
            <p:nvPr/>
          </p:nvSpPr>
          <p:spPr>
            <a:xfrm>
              <a:off x="668679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3" name="tx93"/>
            <p:cNvSpPr/>
            <p:nvPr/>
          </p:nvSpPr>
          <p:spPr>
            <a:xfrm>
              <a:off x="6953334"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4" name="tx94"/>
            <p:cNvSpPr/>
            <p:nvPr/>
          </p:nvSpPr>
          <p:spPr>
            <a:xfrm>
              <a:off x="7219877"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5" name="tx95"/>
            <p:cNvSpPr/>
            <p:nvPr/>
          </p:nvSpPr>
          <p:spPr>
            <a:xfrm>
              <a:off x="748642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6" name="tx96"/>
            <p:cNvSpPr/>
            <p:nvPr/>
          </p:nvSpPr>
          <p:spPr>
            <a:xfrm>
              <a:off x="7752963"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7" name="tx97"/>
            <p:cNvSpPr/>
            <p:nvPr/>
          </p:nvSpPr>
          <p:spPr>
            <a:xfrm>
              <a:off x="8019506"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8" name="tx98"/>
            <p:cNvSpPr/>
            <p:nvPr/>
          </p:nvSpPr>
          <p:spPr>
            <a:xfrm>
              <a:off x="1340869" y="39538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9" name="tx99"/>
            <p:cNvSpPr/>
            <p:nvPr/>
          </p:nvSpPr>
          <p:spPr>
            <a:xfrm>
              <a:off x="2673584" y="381938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00" name="tx100"/>
            <p:cNvSpPr/>
            <p:nvPr/>
          </p:nvSpPr>
          <p:spPr>
            <a:xfrm>
              <a:off x="4006300" y="378237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1" name="tx101"/>
            <p:cNvSpPr/>
            <p:nvPr/>
          </p:nvSpPr>
          <p:spPr>
            <a:xfrm>
              <a:off x="5339016" y="374081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02" name="tx102"/>
            <p:cNvSpPr/>
            <p:nvPr/>
          </p:nvSpPr>
          <p:spPr>
            <a:xfrm>
              <a:off x="6450392" y="377298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3" name="tx103"/>
            <p:cNvSpPr/>
            <p:nvPr/>
          </p:nvSpPr>
          <p:spPr>
            <a:xfrm>
              <a:off x="6671731" y="364336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04" name="tx104"/>
            <p:cNvSpPr/>
            <p:nvPr/>
          </p:nvSpPr>
          <p:spPr>
            <a:xfrm>
              <a:off x="6983478" y="369106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05" name="tx105"/>
            <p:cNvSpPr/>
            <p:nvPr/>
          </p:nvSpPr>
          <p:spPr>
            <a:xfrm>
              <a:off x="7204817" y="36836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6" name="tx106"/>
            <p:cNvSpPr/>
            <p:nvPr/>
          </p:nvSpPr>
          <p:spPr>
            <a:xfrm>
              <a:off x="7516565" y="369268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07" name="tx107"/>
            <p:cNvSpPr/>
            <p:nvPr/>
          </p:nvSpPr>
          <p:spPr>
            <a:xfrm>
              <a:off x="7737904" y="369977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08" name="tx108"/>
            <p:cNvSpPr/>
            <p:nvPr/>
          </p:nvSpPr>
          <p:spPr>
            <a:xfrm>
              <a:off x="8004447" y="37079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9" name="tx109"/>
            <p:cNvSpPr/>
            <p:nvPr/>
          </p:nvSpPr>
          <p:spPr>
            <a:xfrm>
              <a:off x="1340869" y="35888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10" name="tx110"/>
            <p:cNvSpPr/>
            <p:nvPr/>
          </p:nvSpPr>
          <p:spPr>
            <a:xfrm>
              <a:off x="1340869" y="3269580"/>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111" name="tx111"/>
            <p:cNvSpPr/>
            <p:nvPr/>
          </p:nvSpPr>
          <p:spPr>
            <a:xfrm>
              <a:off x="2673584" y="348567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12" name="tx112"/>
            <p:cNvSpPr/>
            <p:nvPr/>
          </p:nvSpPr>
          <p:spPr>
            <a:xfrm>
              <a:off x="4006300" y="341164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113" name="tx113"/>
            <p:cNvSpPr/>
            <p:nvPr/>
          </p:nvSpPr>
          <p:spPr>
            <a:xfrm>
              <a:off x="5339016" y="332683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114" name="tx114"/>
            <p:cNvSpPr/>
            <p:nvPr/>
          </p:nvSpPr>
          <p:spPr>
            <a:xfrm>
              <a:off x="6450392" y="339117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15" name="tx115"/>
            <p:cNvSpPr/>
            <p:nvPr/>
          </p:nvSpPr>
          <p:spPr>
            <a:xfrm>
              <a:off x="6671731" y="31335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116" name="tx116"/>
            <p:cNvSpPr/>
            <p:nvPr/>
          </p:nvSpPr>
          <p:spPr>
            <a:xfrm>
              <a:off x="6983478" y="322760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17" name="tx117"/>
            <p:cNvSpPr/>
            <p:nvPr/>
          </p:nvSpPr>
          <p:spPr>
            <a:xfrm>
              <a:off x="7204817" y="321422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18" name="tx118"/>
            <p:cNvSpPr/>
            <p:nvPr/>
          </p:nvSpPr>
          <p:spPr>
            <a:xfrm>
              <a:off x="7516565" y="323083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19" name="tx119"/>
            <p:cNvSpPr/>
            <p:nvPr/>
          </p:nvSpPr>
          <p:spPr>
            <a:xfrm>
              <a:off x="7737904" y="32463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120" name="tx120"/>
            <p:cNvSpPr/>
            <p:nvPr/>
          </p:nvSpPr>
          <p:spPr>
            <a:xfrm>
              <a:off x="8004447" y="32627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21" name="tx121"/>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2" name="tx122"/>
            <p:cNvSpPr/>
            <p:nvPr/>
          </p:nvSpPr>
          <p:spPr>
            <a:xfrm>
              <a:off x="717597" y="3294716"/>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23" name="tx123"/>
            <p:cNvSpPr/>
            <p:nvPr/>
          </p:nvSpPr>
          <p:spPr>
            <a:xfrm>
              <a:off x="639902" y="252473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24" name="tx12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5" name="tx135"/>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6" name="tx136"/>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7" name="tx137"/>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1" name="tx141"/>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2" name="pl142"/>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pl143"/>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44" name="tx144"/>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5" name="tx145"/>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6" name="rc146"/>
            <p:cNvSpPr/>
            <p:nvPr/>
          </p:nvSpPr>
          <p:spPr>
            <a:xfrm>
              <a:off x="4663170" y="4979579"/>
              <a:ext cx="201456" cy="201456"/>
            </a:xfrm>
            <a:prstGeom prst="rect">
              <a:avLst/>
            </a:prstGeom>
            <a:solidFill>
              <a:srgbClr val="B3B3B3">
                <a:alpha val="85098"/>
              </a:srgbClr>
            </a:solidFill>
          </p:spPr>
          <p:txBody>
            <a:bodyPr/>
            <a:lstStyle/>
            <a:p/>
          </p:txBody>
        </p:sp>
        <p:sp>
          <p:nvSpPr>
            <p:cNvPr id="147" name="rc147"/>
            <p:cNvSpPr/>
            <p:nvPr/>
          </p:nvSpPr>
          <p:spPr>
            <a:xfrm>
              <a:off x="5565324" y="4979579"/>
              <a:ext cx="201456" cy="201456"/>
            </a:xfrm>
            <a:prstGeom prst="rect">
              <a:avLst/>
            </a:prstGeom>
            <a:solidFill>
              <a:srgbClr val="1CABE2">
                <a:alpha val="85098"/>
              </a:srgbClr>
            </a:solidFill>
          </p:spPr>
          <p:txBody>
            <a:bodyPr/>
            <a:lstStyle/>
            <a:p/>
          </p:txBody>
        </p:sp>
        <p:sp>
          <p:nvSpPr>
            <p:cNvPr id="148" name="tx148"/>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9" name="tx149"/>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0" name="tx150"/>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1" name="tx151"/>
            <p:cNvSpPr/>
            <p:nvPr/>
          </p:nvSpPr>
          <p:spPr>
            <a:xfrm>
              <a:off x="951100" y="1594448"/>
              <a:ext cx="143525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Tunisia, 2000-2025</a:t>
              </a:r>
            </a:p>
          </p:txBody>
        </p:sp>
        <p:sp>
          <p:nvSpPr>
            <p:cNvPr id="152" name="pl152"/>
            <p:cNvSpPr/>
            <p:nvPr/>
          </p:nvSpPr>
          <p:spPr>
            <a:xfrm>
              <a:off x="200316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41693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83071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24448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65826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71004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12382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53760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95137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36515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726143"/>
              <a:ext cx="5588655" cy="119033"/>
            </a:xfrm>
            <a:prstGeom prst="rect">
              <a:avLst/>
            </a:prstGeom>
            <a:solidFill>
              <a:srgbClr val="1CABE2">
                <a:alpha val="85098"/>
              </a:srgbClr>
            </a:solidFill>
          </p:spPr>
          <p:txBody>
            <a:bodyPr/>
            <a:lstStyle/>
            <a:p/>
          </p:txBody>
        </p:sp>
        <p:sp>
          <p:nvSpPr>
            <p:cNvPr id="167" name="rc167"/>
            <p:cNvSpPr/>
            <p:nvPr/>
          </p:nvSpPr>
          <p:spPr>
            <a:xfrm>
              <a:off x="1296273" y="5577352"/>
              <a:ext cx="6903466" cy="119033"/>
            </a:xfrm>
            <a:prstGeom prst="rect">
              <a:avLst/>
            </a:prstGeom>
            <a:solidFill>
              <a:srgbClr val="1CABE2">
                <a:alpha val="85098"/>
              </a:srgbClr>
            </a:solidFill>
          </p:spPr>
          <p:txBody>
            <a:bodyPr/>
            <a:lstStyle/>
            <a:p/>
          </p:txBody>
        </p:sp>
        <p:sp>
          <p:nvSpPr>
            <p:cNvPr id="168" name="rc168"/>
            <p:cNvSpPr/>
            <p:nvPr/>
          </p:nvSpPr>
          <p:spPr>
            <a:xfrm>
              <a:off x="1296273" y="5428560"/>
              <a:ext cx="6753606" cy="119033"/>
            </a:xfrm>
            <a:prstGeom prst="rect">
              <a:avLst/>
            </a:prstGeom>
            <a:solidFill>
              <a:srgbClr val="1CABE2">
                <a:alpha val="85098"/>
              </a:srgbClr>
            </a:solidFill>
          </p:spPr>
          <p:txBody>
            <a:bodyPr/>
            <a:lstStyle/>
            <a:p/>
          </p:txBody>
        </p:sp>
        <p:sp>
          <p:nvSpPr>
            <p:cNvPr id="169" name="rc169"/>
            <p:cNvSpPr/>
            <p:nvPr/>
          </p:nvSpPr>
          <p:spPr>
            <a:xfrm>
              <a:off x="6884929" y="5726143"/>
              <a:ext cx="0" cy="119033"/>
            </a:xfrm>
            <a:prstGeom prst="rect">
              <a:avLst/>
            </a:prstGeom>
            <a:solidFill>
              <a:srgbClr val="B3B3B3">
                <a:alpha val="85098"/>
              </a:srgbClr>
            </a:solidFill>
          </p:spPr>
          <p:txBody>
            <a:bodyPr/>
            <a:lstStyle/>
            <a:p/>
          </p:txBody>
        </p:sp>
        <p:sp>
          <p:nvSpPr>
            <p:cNvPr id="170" name="rc170"/>
            <p:cNvSpPr/>
            <p:nvPr/>
          </p:nvSpPr>
          <p:spPr>
            <a:xfrm>
              <a:off x="8199740" y="5577352"/>
              <a:ext cx="0" cy="119033"/>
            </a:xfrm>
            <a:prstGeom prst="rect">
              <a:avLst/>
            </a:prstGeom>
            <a:solidFill>
              <a:srgbClr val="B3B3B3">
                <a:alpha val="85098"/>
              </a:srgbClr>
            </a:solidFill>
          </p:spPr>
          <p:txBody>
            <a:bodyPr/>
            <a:lstStyle/>
            <a:p/>
          </p:txBody>
        </p:sp>
        <p:sp>
          <p:nvSpPr>
            <p:cNvPr id="171" name="rc171"/>
            <p:cNvSpPr/>
            <p:nvPr/>
          </p:nvSpPr>
          <p:spPr>
            <a:xfrm>
              <a:off x="8049880" y="5428560"/>
              <a:ext cx="0" cy="119033"/>
            </a:xfrm>
            <a:prstGeom prst="rect">
              <a:avLst/>
            </a:prstGeom>
            <a:solidFill>
              <a:srgbClr val="B3B3B3">
                <a:alpha val="85098"/>
              </a:srgbClr>
            </a:solidFill>
          </p:spPr>
          <p:txBody>
            <a:bodyPr/>
            <a:lstStyle/>
            <a:p/>
          </p:txBody>
        </p:sp>
        <p:sp>
          <p:nvSpPr>
            <p:cNvPr id="172" name="tx172"/>
            <p:cNvSpPr/>
            <p:nvPr/>
          </p:nvSpPr>
          <p:spPr>
            <a:xfrm>
              <a:off x="6917083" y="5744274"/>
              <a:ext cx="64309"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a:t>
              </a:r>
            </a:p>
          </p:txBody>
        </p:sp>
        <p:sp>
          <p:nvSpPr>
            <p:cNvPr id="173" name="tx173"/>
            <p:cNvSpPr/>
            <p:nvPr/>
          </p:nvSpPr>
          <p:spPr>
            <a:xfrm>
              <a:off x="8280112"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a:t>
              </a:r>
            </a:p>
          </p:txBody>
        </p:sp>
        <p:sp>
          <p:nvSpPr>
            <p:cNvPr id="174" name="tx174"/>
            <p:cNvSpPr/>
            <p:nvPr/>
          </p:nvSpPr>
          <p:spPr>
            <a:xfrm>
              <a:off x="8130252"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a:t>
              </a:r>
            </a:p>
          </p:txBody>
        </p:sp>
        <p:sp>
          <p:nvSpPr>
            <p:cNvPr id="175" name="tx175"/>
            <p:cNvSpPr/>
            <p:nvPr/>
          </p:nvSpPr>
          <p:spPr>
            <a:xfrm>
              <a:off x="4058447" y="5744274"/>
              <a:ext cx="64309"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a:t>
              </a:r>
            </a:p>
          </p:txBody>
        </p:sp>
        <p:sp>
          <p:nvSpPr>
            <p:cNvPr id="176" name="tx176"/>
            <p:cNvSpPr/>
            <p:nvPr/>
          </p:nvSpPr>
          <p:spPr>
            <a:xfrm>
              <a:off x="4667635"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a:t>
              </a:r>
            </a:p>
          </p:txBody>
        </p:sp>
        <p:sp>
          <p:nvSpPr>
            <p:cNvPr id="177" name="tx177"/>
            <p:cNvSpPr/>
            <p:nvPr/>
          </p:nvSpPr>
          <p:spPr>
            <a:xfrm>
              <a:off x="4592704"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a:t>
              </a:r>
            </a:p>
          </p:txBody>
        </p:sp>
        <p:sp>
          <p:nvSpPr>
            <p:cNvPr id="178" name="tx178"/>
            <p:cNvSpPr/>
            <p:nvPr/>
          </p:nvSpPr>
          <p:spPr>
            <a:xfrm>
              <a:off x="6770793"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9" name="tx179"/>
            <p:cNvSpPr/>
            <p:nvPr/>
          </p:nvSpPr>
          <p:spPr>
            <a:xfrm>
              <a:off x="8085604"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0" name="tx180"/>
            <p:cNvSpPr/>
            <p:nvPr/>
          </p:nvSpPr>
          <p:spPr>
            <a:xfrm>
              <a:off x="7935744"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1" name="tx181"/>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4" name="tx184"/>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5" name="tx185"/>
            <p:cNvSpPr/>
            <p:nvPr/>
          </p:nvSpPr>
          <p:spPr>
            <a:xfrm>
              <a:off x="2624612"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86" name="tx186"/>
            <p:cNvSpPr/>
            <p:nvPr/>
          </p:nvSpPr>
          <p:spPr>
            <a:xfrm>
              <a:off x="4038388"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87" name="tx187"/>
            <p:cNvSpPr/>
            <p:nvPr/>
          </p:nvSpPr>
          <p:spPr>
            <a:xfrm>
              <a:off x="5452164" y="5935382"/>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88" name="tx188"/>
            <p:cNvSpPr/>
            <p:nvPr/>
          </p:nvSpPr>
          <p:spPr>
            <a:xfrm>
              <a:off x="6865940" y="59375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89" name="tx189"/>
            <p:cNvSpPr/>
            <p:nvPr/>
          </p:nvSpPr>
          <p:spPr>
            <a:xfrm>
              <a:off x="8279715" y="5935859"/>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90" name="tx190"/>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1" name="tx191"/>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2" name="tx192"/>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3" name="tx193"/>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Tunisia.
In 2025, DTP1 coverage in Tunisia remained constant 97%. The number of children missing out on any DTP vaccination (zero-dose children) remained constant at from 5,000 in 2024 to 5,000 in 2025.
DTP3 coverage remained constant 97% in 2025, leaving 5,000 children vulnerable to vaccine-preventable diseases.</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97% and DTP3 was 97%, leaving 5,000 children un- or under-vaccinated, including 5,000 zero-dose and &lt;100 with only partial protection.</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65614"/>
            </a:xfrm>
            <a:custGeom>
              <a:avLst/>
              <a:pathLst>
                <a:path w="3397293" h="65614">
                  <a:moveTo>
                    <a:pt x="0" y="0"/>
                  </a:moveTo>
                  <a:lnTo>
                    <a:pt x="135891" y="0"/>
                  </a:lnTo>
                  <a:lnTo>
                    <a:pt x="271783" y="65614"/>
                  </a:lnTo>
                  <a:lnTo>
                    <a:pt x="407675" y="65614"/>
                  </a:lnTo>
                  <a:lnTo>
                    <a:pt x="543566" y="43742"/>
                  </a:lnTo>
                  <a:lnTo>
                    <a:pt x="679458" y="21871"/>
                  </a:lnTo>
                  <a:lnTo>
                    <a:pt x="815350" y="0"/>
                  </a:lnTo>
                  <a:lnTo>
                    <a:pt x="951242" y="0"/>
                  </a:lnTo>
                  <a:lnTo>
                    <a:pt x="1087133" y="0"/>
                  </a:lnTo>
                  <a:lnTo>
                    <a:pt x="1223025" y="0"/>
                  </a:lnTo>
                  <a:lnTo>
                    <a:pt x="1358917" y="21871"/>
                  </a:lnTo>
                  <a:lnTo>
                    <a:pt x="1494809" y="21871"/>
                  </a:lnTo>
                  <a:lnTo>
                    <a:pt x="1630700" y="0"/>
                  </a:lnTo>
                  <a:lnTo>
                    <a:pt x="1766592" y="0"/>
                  </a:lnTo>
                  <a:lnTo>
                    <a:pt x="1902484" y="21871"/>
                  </a:lnTo>
                  <a:lnTo>
                    <a:pt x="2038375" y="21871"/>
                  </a:lnTo>
                  <a:lnTo>
                    <a:pt x="2174267" y="0"/>
                  </a:lnTo>
                  <a:lnTo>
                    <a:pt x="2310159" y="0"/>
                  </a:lnTo>
                  <a:lnTo>
                    <a:pt x="2446051" y="21871"/>
                  </a:lnTo>
                  <a:lnTo>
                    <a:pt x="2581942" y="21871"/>
                  </a:lnTo>
                  <a:lnTo>
                    <a:pt x="2717834" y="43742"/>
                  </a:lnTo>
                  <a:lnTo>
                    <a:pt x="2853726" y="43742"/>
                  </a:lnTo>
                  <a:lnTo>
                    <a:pt x="2989618" y="43742"/>
                  </a:lnTo>
                  <a:lnTo>
                    <a:pt x="3125509" y="43742"/>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18713"/>
            </a:xfrm>
            <a:custGeom>
              <a:avLst/>
              <a:pathLst>
                <a:path w="3397293" h="218713">
                  <a:moveTo>
                    <a:pt x="0" y="65614"/>
                  </a:moveTo>
                  <a:lnTo>
                    <a:pt x="135891" y="43742"/>
                  </a:lnTo>
                  <a:lnTo>
                    <a:pt x="271783" y="87485"/>
                  </a:lnTo>
                  <a:lnTo>
                    <a:pt x="407675" y="65614"/>
                  </a:lnTo>
                  <a:lnTo>
                    <a:pt x="543566" y="43742"/>
                  </a:lnTo>
                  <a:lnTo>
                    <a:pt x="679458" y="21871"/>
                  </a:lnTo>
                  <a:lnTo>
                    <a:pt x="815350" y="21871"/>
                  </a:lnTo>
                  <a:lnTo>
                    <a:pt x="951242" y="21871"/>
                  </a:lnTo>
                  <a:lnTo>
                    <a:pt x="1087133" y="0"/>
                  </a:lnTo>
                  <a:lnTo>
                    <a:pt x="1223025" y="0"/>
                  </a:lnTo>
                  <a:lnTo>
                    <a:pt x="1358917" y="0"/>
                  </a:lnTo>
                  <a:lnTo>
                    <a:pt x="1494809" y="0"/>
                  </a:lnTo>
                  <a:lnTo>
                    <a:pt x="1630700" y="21871"/>
                  </a:lnTo>
                  <a:lnTo>
                    <a:pt x="1766592" y="43742"/>
                  </a:lnTo>
                  <a:lnTo>
                    <a:pt x="1902484" y="43742"/>
                  </a:lnTo>
                  <a:lnTo>
                    <a:pt x="2038375" y="65614"/>
                  </a:lnTo>
                  <a:lnTo>
                    <a:pt x="2174267" y="87485"/>
                  </a:lnTo>
                  <a:lnTo>
                    <a:pt x="2310159" y="65614"/>
                  </a:lnTo>
                  <a:lnTo>
                    <a:pt x="2446051" y="65614"/>
                  </a:lnTo>
                  <a:lnTo>
                    <a:pt x="2581942" y="65614"/>
                  </a:lnTo>
                  <a:lnTo>
                    <a:pt x="2717834" y="109356"/>
                  </a:lnTo>
                  <a:lnTo>
                    <a:pt x="2853726" y="109356"/>
                  </a:lnTo>
                  <a:lnTo>
                    <a:pt x="2989618" y="65614"/>
                  </a:lnTo>
                  <a:lnTo>
                    <a:pt x="3125509" y="218713"/>
                  </a:lnTo>
                  <a:lnTo>
                    <a:pt x="3261401" y="218713"/>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65614"/>
            </a:xfrm>
            <a:custGeom>
              <a:avLst/>
              <a:pathLst>
                <a:path w="3397293" h="65614">
                  <a:moveTo>
                    <a:pt x="0" y="0"/>
                  </a:moveTo>
                  <a:lnTo>
                    <a:pt x="135891" y="0"/>
                  </a:lnTo>
                  <a:lnTo>
                    <a:pt x="271783" y="65614"/>
                  </a:lnTo>
                  <a:lnTo>
                    <a:pt x="407675" y="65614"/>
                  </a:lnTo>
                  <a:lnTo>
                    <a:pt x="543566" y="43742"/>
                  </a:lnTo>
                  <a:lnTo>
                    <a:pt x="679458" y="21871"/>
                  </a:lnTo>
                  <a:lnTo>
                    <a:pt x="815350" y="0"/>
                  </a:lnTo>
                  <a:lnTo>
                    <a:pt x="951242" y="0"/>
                  </a:lnTo>
                  <a:lnTo>
                    <a:pt x="1087133" y="0"/>
                  </a:lnTo>
                  <a:lnTo>
                    <a:pt x="1223025" y="0"/>
                  </a:lnTo>
                  <a:lnTo>
                    <a:pt x="1358917" y="21871"/>
                  </a:lnTo>
                  <a:lnTo>
                    <a:pt x="1494809" y="21871"/>
                  </a:lnTo>
                  <a:lnTo>
                    <a:pt x="1630700" y="0"/>
                  </a:lnTo>
                  <a:lnTo>
                    <a:pt x="1766592" y="0"/>
                  </a:lnTo>
                  <a:lnTo>
                    <a:pt x="1902484" y="21871"/>
                  </a:lnTo>
                  <a:lnTo>
                    <a:pt x="2038375" y="21871"/>
                  </a:lnTo>
                  <a:lnTo>
                    <a:pt x="2174267" y="0"/>
                  </a:lnTo>
                  <a:lnTo>
                    <a:pt x="2310159" y="0"/>
                  </a:lnTo>
                  <a:lnTo>
                    <a:pt x="2446051" y="21871"/>
                  </a:lnTo>
                  <a:lnTo>
                    <a:pt x="2581942" y="21871"/>
                  </a:lnTo>
                  <a:lnTo>
                    <a:pt x="2717834" y="43742"/>
                  </a:lnTo>
                  <a:lnTo>
                    <a:pt x="2853726" y="43742"/>
                  </a:lnTo>
                  <a:lnTo>
                    <a:pt x="2989618" y="43742"/>
                  </a:lnTo>
                  <a:lnTo>
                    <a:pt x="3125509" y="43742"/>
                  </a:lnTo>
                  <a:lnTo>
                    <a:pt x="3261401" y="43742"/>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65614"/>
            </a:xfrm>
            <a:custGeom>
              <a:avLst/>
              <a:pathLst>
                <a:path w="3397293" h="65614">
                  <a:moveTo>
                    <a:pt x="0" y="0"/>
                  </a:moveTo>
                  <a:lnTo>
                    <a:pt x="135891" y="0"/>
                  </a:lnTo>
                  <a:lnTo>
                    <a:pt x="271783" y="65614"/>
                  </a:lnTo>
                  <a:lnTo>
                    <a:pt x="407675" y="65614"/>
                  </a:lnTo>
                  <a:lnTo>
                    <a:pt x="543566" y="43742"/>
                  </a:lnTo>
                  <a:lnTo>
                    <a:pt x="679458" y="21871"/>
                  </a:lnTo>
                  <a:lnTo>
                    <a:pt x="815350" y="0"/>
                  </a:lnTo>
                  <a:lnTo>
                    <a:pt x="951242" y="0"/>
                  </a:lnTo>
                  <a:lnTo>
                    <a:pt x="1087133" y="0"/>
                  </a:lnTo>
                  <a:lnTo>
                    <a:pt x="1223025" y="0"/>
                  </a:lnTo>
                  <a:lnTo>
                    <a:pt x="1358917" y="21871"/>
                  </a:lnTo>
                  <a:lnTo>
                    <a:pt x="1494809" y="21871"/>
                  </a:lnTo>
                  <a:lnTo>
                    <a:pt x="1630700" y="0"/>
                  </a:lnTo>
                  <a:lnTo>
                    <a:pt x="1766592" y="0"/>
                  </a:lnTo>
                  <a:lnTo>
                    <a:pt x="1902484" y="21871"/>
                  </a:lnTo>
                  <a:lnTo>
                    <a:pt x="2038375" y="21871"/>
                  </a:lnTo>
                  <a:lnTo>
                    <a:pt x="2174267" y="0"/>
                  </a:lnTo>
                  <a:lnTo>
                    <a:pt x="2310159" y="0"/>
                  </a:lnTo>
                  <a:lnTo>
                    <a:pt x="2446051" y="21871"/>
                  </a:lnTo>
                  <a:lnTo>
                    <a:pt x="2581942" y="21871"/>
                  </a:lnTo>
                  <a:lnTo>
                    <a:pt x="2717834" y="43742"/>
                  </a:lnTo>
                  <a:lnTo>
                    <a:pt x="2853726" y="43742"/>
                  </a:lnTo>
                  <a:lnTo>
                    <a:pt x="2989618" y="43742"/>
                  </a:lnTo>
                  <a:lnTo>
                    <a:pt x="3125509" y="43742"/>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95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95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848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094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6611" y="4990743"/>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Tunisia</a:t>
              </a:r>
            </a:p>
          </p:txBody>
        </p:sp>
        <p:sp>
          <p:nvSpPr>
            <p:cNvPr id="60" name="tx60"/>
            <p:cNvSpPr/>
            <p:nvPr/>
          </p:nvSpPr>
          <p:spPr>
            <a:xfrm>
              <a:off x="278558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8041"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95463" y="1405107"/>
              <a:ext cx="24482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Tunisia, 2000-2025</a:t>
              </a:r>
            </a:p>
          </p:txBody>
        </p:sp>
        <p:sp>
          <p:nvSpPr>
            <p:cNvPr id="63" name="pl63"/>
            <p:cNvSpPr/>
            <p:nvPr/>
          </p:nvSpPr>
          <p:spPr>
            <a:xfrm>
              <a:off x="5267799" y="390311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1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59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373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153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40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4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202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982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76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3015835"/>
              <a:ext cx="3397293" cy="313157"/>
            </a:xfrm>
            <a:custGeom>
              <a:avLst/>
              <a:pathLst>
                <a:path w="3397293" h="313157">
                  <a:moveTo>
                    <a:pt x="0" y="0"/>
                  </a:moveTo>
                  <a:lnTo>
                    <a:pt x="135891" y="0"/>
                  </a:lnTo>
                  <a:lnTo>
                    <a:pt x="271783" y="313157"/>
                  </a:lnTo>
                  <a:lnTo>
                    <a:pt x="407675" y="313157"/>
                  </a:lnTo>
                  <a:lnTo>
                    <a:pt x="543566" y="208771"/>
                  </a:lnTo>
                  <a:lnTo>
                    <a:pt x="679458" y="104385"/>
                  </a:lnTo>
                  <a:lnTo>
                    <a:pt x="815350" y="0"/>
                  </a:lnTo>
                  <a:lnTo>
                    <a:pt x="951242" y="0"/>
                  </a:lnTo>
                  <a:lnTo>
                    <a:pt x="1087133" y="0"/>
                  </a:lnTo>
                  <a:lnTo>
                    <a:pt x="1223025" y="0"/>
                  </a:lnTo>
                  <a:lnTo>
                    <a:pt x="1358917" y="104385"/>
                  </a:lnTo>
                  <a:lnTo>
                    <a:pt x="1494809" y="104385"/>
                  </a:lnTo>
                  <a:lnTo>
                    <a:pt x="1630700" y="0"/>
                  </a:lnTo>
                  <a:lnTo>
                    <a:pt x="1766592" y="0"/>
                  </a:lnTo>
                  <a:lnTo>
                    <a:pt x="1902484" y="104385"/>
                  </a:lnTo>
                  <a:lnTo>
                    <a:pt x="2038375" y="104385"/>
                  </a:lnTo>
                  <a:lnTo>
                    <a:pt x="2174267" y="0"/>
                  </a:lnTo>
                  <a:lnTo>
                    <a:pt x="2310159" y="0"/>
                  </a:lnTo>
                  <a:lnTo>
                    <a:pt x="2446051" y="104385"/>
                  </a:lnTo>
                  <a:lnTo>
                    <a:pt x="2581942" y="104385"/>
                  </a:lnTo>
                  <a:lnTo>
                    <a:pt x="2717834" y="208771"/>
                  </a:lnTo>
                  <a:lnTo>
                    <a:pt x="2853726" y="208771"/>
                  </a:lnTo>
                  <a:lnTo>
                    <a:pt x="2989618" y="208771"/>
                  </a:lnTo>
                  <a:lnTo>
                    <a:pt x="3125509" y="208771"/>
                  </a:lnTo>
                  <a:lnTo>
                    <a:pt x="3261401" y="208771"/>
                  </a:lnTo>
                  <a:lnTo>
                    <a:pt x="3397293" y="208771"/>
                  </a:lnTo>
                </a:path>
              </a:pathLst>
            </a:custGeom>
            <a:ln w="27101" cap="flat">
              <a:solidFill>
                <a:srgbClr val="0058AB">
                  <a:alpha val="100000"/>
                </a:srgbClr>
              </a:solidFill>
              <a:prstDash val="solid"/>
              <a:round/>
            </a:ln>
          </p:spPr>
          <p:txBody>
            <a:bodyPr/>
            <a:lstStyle/>
            <a:p/>
          </p:txBody>
        </p:sp>
        <p:sp>
          <p:nvSpPr>
            <p:cNvPr id="81" name="pl81"/>
            <p:cNvSpPr/>
            <p:nvPr/>
          </p:nvSpPr>
          <p:spPr>
            <a:xfrm>
              <a:off x="5437664" y="3120221"/>
              <a:ext cx="3397293" cy="939473"/>
            </a:xfrm>
            <a:custGeom>
              <a:avLst/>
              <a:pathLst>
                <a:path w="3397293" h="939473">
                  <a:moveTo>
                    <a:pt x="0" y="939473"/>
                  </a:moveTo>
                  <a:lnTo>
                    <a:pt x="135891" y="835087"/>
                  </a:lnTo>
                  <a:lnTo>
                    <a:pt x="271783" y="835087"/>
                  </a:lnTo>
                  <a:lnTo>
                    <a:pt x="407675" y="730701"/>
                  </a:lnTo>
                  <a:lnTo>
                    <a:pt x="543566" y="626315"/>
                  </a:lnTo>
                  <a:lnTo>
                    <a:pt x="679458" y="521929"/>
                  </a:lnTo>
                  <a:lnTo>
                    <a:pt x="815350" y="417543"/>
                  </a:lnTo>
                  <a:lnTo>
                    <a:pt x="951242" y="417543"/>
                  </a:lnTo>
                  <a:lnTo>
                    <a:pt x="1087133" y="313157"/>
                  </a:lnTo>
                  <a:lnTo>
                    <a:pt x="1223025" y="208771"/>
                  </a:lnTo>
                  <a:lnTo>
                    <a:pt x="1358917" y="208771"/>
                  </a:lnTo>
                  <a:lnTo>
                    <a:pt x="1494809" y="104385"/>
                  </a:lnTo>
                  <a:lnTo>
                    <a:pt x="1630700" y="208771"/>
                  </a:lnTo>
                  <a:lnTo>
                    <a:pt x="1766592" y="208771"/>
                  </a:lnTo>
                  <a:lnTo>
                    <a:pt x="1902484" y="208771"/>
                  </a:lnTo>
                  <a:lnTo>
                    <a:pt x="2038375" y="208771"/>
                  </a:lnTo>
                  <a:lnTo>
                    <a:pt x="2174267" y="104385"/>
                  </a:lnTo>
                  <a:lnTo>
                    <a:pt x="2310159" y="104385"/>
                  </a:lnTo>
                  <a:lnTo>
                    <a:pt x="2446051" y="104385"/>
                  </a:lnTo>
                  <a:lnTo>
                    <a:pt x="2581942" y="0"/>
                  </a:lnTo>
                  <a:lnTo>
                    <a:pt x="2717834" y="313157"/>
                  </a:lnTo>
                  <a:lnTo>
                    <a:pt x="2853726" y="521929"/>
                  </a:lnTo>
                  <a:lnTo>
                    <a:pt x="2989618" y="208771"/>
                  </a:lnTo>
                  <a:lnTo>
                    <a:pt x="3125509" y="208771"/>
                  </a:lnTo>
                  <a:lnTo>
                    <a:pt x="3261401" y="208771"/>
                  </a:lnTo>
                  <a:lnTo>
                    <a:pt x="3397293" y="104385"/>
                  </a:lnTo>
                </a:path>
              </a:pathLst>
            </a:custGeom>
            <a:ln w="27101" cap="flat">
              <a:solidFill>
                <a:srgbClr val="80BD41">
                  <a:alpha val="100000"/>
                </a:srgbClr>
              </a:solidFill>
              <a:prstDash val="solid"/>
              <a:round/>
            </a:ln>
          </p:spPr>
          <p:txBody>
            <a:bodyPr/>
            <a:lstStyle/>
            <a:p/>
          </p:txBody>
        </p:sp>
        <p:sp>
          <p:nvSpPr>
            <p:cNvPr id="82" name="pl82"/>
            <p:cNvSpPr/>
            <p:nvPr/>
          </p:nvSpPr>
          <p:spPr>
            <a:xfrm>
              <a:off x="5437664" y="2807063"/>
              <a:ext cx="3397293" cy="1043859"/>
            </a:xfrm>
            <a:custGeom>
              <a:avLst/>
              <a:pathLst>
                <a:path w="3397293" h="1043859">
                  <a:moveTo>
                    <a:pt x="0" y="313157"/>
                  </a:moveTo>
                  <a:lnTo>
                    <a:pt x="135891" y="208771"/>
                  </a:lnTo>
                  <a:lnTo>
                    <a:pt x="271783" y="417543"/>
                  </a:lnTo>
                  <a:lnTo>
                    <a:pt x="407675" y="313157"/>
                  </a:lnTo>
                  <a:lnTo>
                    <a:pt x="543566" y="208771"/>
                  </a:lnTo>
                  <a:lnTo>
                    <a:pt x="679458" y="104385"/>
                  </a:lnTo>
                  <a:lnTo>
                    <a:pt x="815350" y="104385"/>
                  </a:lnTo>
                  <a:lnTo>
                    <a:pt x="951242" y="104385"/>
                  </a:lnTo>
                  <a:lnTo>
                    <a:pt x="1087133" y="0"/>
                  </a:lnTo>
                  <a:lnTo>
                    <a:pt x="1223025" y="0"/>
                  </a:lnTo>
                  <a:lnTo>
                    <a:pt x="1358917" y="0"/>
                  </a:lnTo>
                  <a:lnTo>
                    <a:pt x="1494809" y="0"/>
                  </a:lnTo>
                  <a:lnTo>
                    <a:pt x="1630700" y="104385"/>
                  </a:lnTo>
                  <a:lnTo>
                    <a:pt x="1766592" y="208771"/>
                  </a:lnTo>
                  <a:lnTo>
                    <a:pt x="1902484" y="208771"/>
                  </a:lnTo>
                  <a:lnTo>
                    <a:pt x="2038375" y="313157"/>
                  </a:lnTo>
                  <a:lnTo>
                    <a:pt x="2174267" y="417543"/>
                  </a:lnTo>
                  <a:lnTo>
                    <a:pt x="2310159" y="313157"/>
                  </a:lnTo>
                  <a:lnTo>
                    <a:pt x="2446051" y="313157"/>
                  </a:lnTo>
                  <a:lnTo>
                    <a:pt x="2581942" y="313157"/>
                  </a:lnTo>
                  <a:lnTo>
                    <a:pt x="2717834" y="521929"/>
                  </a:lnTo>
                  <a:lnTo>
                    <a:pt x="2853726" y="521929"/>
                  </a:lnTo>
                  <a:lnTo>
                    <a:pt x="2989618" y="313157"/>
                  </a:lnTo>
                  <a:lnTo>
                    <a:pt x="3125509" y="1043859"/>
                  </a:lnTo>
                  <a:lnTo>
                    <a:pt x="3261401" y="1043859"/>
                  </a:lnTo>
                  <a:lnTo>
                    <a:pt x="3397293" y="626315"/>
                  </a:lnTo>
                </a:path>
              </a:pathLst>
            </a:custGeom>
            <a:ln w="27101" cap="flat">
              <a:solidFill>
                <a:srgbClr val="961A49">
                  <a:alpha val="100000"/>
                </a:srgbClr>
              </a:solidFill>
              <a:prstDash val="solid"/>
              <a:round/>
            </a:ln>
          </p:spPr>
          <p:txBody>
            <a:bodyPr/>
            <a:lstStyle/>
            <a:p/>
          </p:txBody>
        </p:sp>
        <p:sp>
          <p:nvSpPr>
            <p:cNvPr id="83" name="pl83"/>
            <p:cNvSpPr/>
            <p:nvPr/>
          </p:nvSpPr>
          <p:spPr>
            <a:xfrm>
              <a:off x="5437664" y="312022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3015835"/>
              <a:ext cx="3397293" cy="313157"/>
            </a:xfrm>
            <a:custGeom>
              <a:avLst/>
              <a:pathLst>
                <a:path w="3397293" h="313157">
                  <a:moveTo>
                    <a:pt x="0" y="0"/>
                  </a:moveTo>
                  <a:lnTo>
                    <a:pt x="135891" y="0"/>
                  </a:lnTo>
                  <a:lnTo>
                    <a:pt x="271783" y="313157"/>
                  </a:lnTo>
                  <a:lnTo>
                    <a:pt x="407675" y="313157"/>
                  </a:lnTo>
                  <a:lnTo>
                    <a:pt x="543566" y="208771"/>
                  </a:lnTo>
                  <a:lnTo>
                    <a:pt x="679458" y="104385"/>
                  </a:lnTo>
                  <a:lnTo>
                    <a:pt x="815350" y="0"/>
                  </a:lnTo>
                  <a:lnTo>
                    <a:pt x="951242" y="0"/>
                  </a:lnTo>
                  <a:lnTo>
                    <a:pt x="1087133" y="0"/>
                  </a:lnTo>
                  <a:lnTo>
                    <a:pt x="1223025" y="0"/>
                  </a:lnTo>
                  <a:lnTo>
                    <a:pt x="1358917" y="104385"/>
                  </a:lnTo>
                  <a:lnTo>
                    <a:pt x="1494809" y="104385"/>
                  </a:lnTo>
                  <a:lnTo>
                    <a:pt x="1630700" y="0"/>
                  </a:lnTo>
                  <a:lnTo>
                    <a:pt x="1766592" y="0"/>
                  </a:lnTo>
                  <a:lnTo>
                    <a:pt x="1902484" y="104385"/>
                  </a:lnTo>
                  <a:lnTo>
                    <a:pt x="2038375" y="104385"/>
                  </a:lnTo>
                  <a:lnTo>
                    <a:pt x="2174267" y="0"/>
                  </a:lnTo>
                  <a:lnTo>
                    <a:pt x="2310159" y="0"/>
                  </a:lnTo>
                  <a:lnTo>
                    <a:pt x="2446051" y="104385"/>
                  </a:lnTo>
                  <a:lnTo>
                    <a:pt x="2581942" y="104385"/>
                  </a:lnTo>
                  <a:lnTo>
                    <a:pt x="2717834" y="208771"/>
                  </a:lnTo>
                  <a:lnTo>
                    <a:pt x="2853726" y="208771"/>
                  </a:lnTo>
                  <a:lnTo>
                    <a:pt x="2989618" y="208771"/>
                  </a:lnTo>
                  <a:lnTo>
                    <a:pt x="3125509" y="208771"/>
                  </a:lnTo>
                  <a:lnTo>
                    <a:pt x="3261401" y="208771"/>
                  </a:lnTo>
                  <a:lnTo>
                    <a:pt x="3397293" y="208771"/>
                  </a:lnTo>
                </a:path>
              </a:pathLst>
            </a:custGeom>
            <a:ln w="43362" cap="flat">
              <a:solidFill>
                <a:srgbClr val="000000">
                  <a:alpha val="100000"/>
                </a:srgbClr>
              </a:solidFill>
              <a:prstDash val="solid"/>
              <a:round/>
            </a:ln>
          </p:spPr>
          <p:txBody>
            <a:bodyPr/>
            <a:lstStyle/>
            <a:p/>
          </p:txBody>
        </p:sp>
        <p:sp>
          <p:nvSpPr>
            <p:cNvPr id="85" name="pl85"/>
            <p:cNvSpPr/>
            <p:nvPr/>
          </p:nvSpPr>
          <p:spPr>
            <a:xfrm>
              <a:off x="5437664" y="2535659"/>
              <a:ext cx="0" cy="480175"/>
            </a:xfrm>
            <a:custGeom>
              <a:avLst/>
              <a:pathLst>
                <a:path w="0" h="480175">
                  <a:moveTo>
                    <a:pt x="0" y="48017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535659"/>
              <a:ext cx="0" cy="584561"/>
            </a:xfrm>
            <a:custGeom>
              <a:avLst/>
              <a:pathLst>
                <a:path w="0" h="584561">
                  <a:moveTo>
                    <a:pt x="0" y="58456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535659"/>
              <a:ext cx="0" cy="688947"/>
            </a:xfrm>
            <a:custGeom>
              <a:avLst/>
              <a:pathLst>
                <a:path w="0" h="688947">
                  <a:moveTo>
                    <a:pt x="0" y="68894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535659"/>
              <a:ext cx="0" cy="688947"/>
            </a:xfrm>
            <a:custGeom>
              <a:avLst/>
              <a:pathLst>
                <a:path w="0" h="688947">
                  <a:moveTo>
                    <a:pt x="0" y="68894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3015835"/>
              <a:ext cx="3397293" cy="313157"/>
            </a:xfrm>
            <a:custGeom>
              <a:avLst/>
              <a:pathLst>
                <a:path w="3397293" h="313157">
                  <a:moveTo>
                    <a:pt x="0" y="0"/>
                  </a:moveTo>
                  <a:lnTo>
                    <a:pt x="135891" y="0"/>
                  </a:lnTo>
                  <a:lnTo>
                    <a:pt x="271783" y="313157"/>
                  </a:lnTo>
                  <a:lnTo>
                    <a:pt x="407675" y="313157"/>
                  </a:lnTo>
                  <a:lnTo>
                    <a:pt x="543566" y="208771"/>
                  </a:lnTo>
                  <a:lnTo>
                    <a:pt x="679458" y="104385"/>
                  </a:lnTo>
                  <a:lnTo>
                    <a:pt x="815350" y="0"/>
                  </a:lnTo>
                  <a:lnTo>
                    <a:pt x="951242" y="0"/>
                  </a:lnTo>
                  <a:lnTo>
                    <a:pt x="1087133" y="0"/>
                  </a:lnTo>
                  <a:lnTo>
                    <a:pt x="1223025" y="0"/>
                  </a:lnTo>
                  <a:lnTo>
                    <a:pt x="1358917" y="104385"/>
                  </a:lnTo>
                  <a:lnTo>
                    <a:pt x="1494809" y="104385"/>
                  </a:lnTo>
                  <a:lnTo>
                    <a:pt x="1630700" y="0"/>
                  </a:lnTo>
                  <a:lnTo>
                    <a:pt x="1766592" y="0"/>
                  </a:lnTo>
                  <a:lnTo>
                    <a:pt x="1902484" y="104385"/>
                  </a:lnTo>
                  <a:lnTo>
                    <a:pt x="2038375" y="104385"/>
                  </a:lnTo>
                  <a:lnTo>
                    <a:pt x="2174267" y="0"/>
                  </a:lnTo>
                  <a:lnTo>
                    <a:pt x="2310159" y="0"/>
                  </a:lnTo>
                  <a:lnTo>
                    <a:pt x="2446051" y="104385"/>
                  </a:lnTo>
                  <a:lnTo>
                    <a:pt x="2581942" y="104385"/>
                  </a:lnTo>
                  <a:lnTo>
                    <a:pt x="2717834" y="208771"/>
                  </a:lnTo>
                  <a:lnTo>
                    <a:pt x="2853726" y="208771"/>
                  </a:lnTo>
                  <a:lnTo>
                    <a:pt x="2989618" y="208771"/>
                  </a:lnTo>
                  <a:lnTo>
                    <a:pt x="3125509" y="208771"/>
                  </a:lnTo>
                  <a:lnTo>
                    <a:pt x="3261401" y="208771"/>
                  </a:lnTo>
                  <a:lnTo>
                    <a:pt x="3397293" y="208771"/>
                  </a:lnTo>
                </a:path>
              </a:pathLst>
            </a:custGeom>
            <a:ln w="27101" cap="flat">
              <a:solidFill>
                <a:srgbClr val="0058AB">
                  <a:alpha val="100000"/>
                </a:srgbClr>
              </a:solidFill>
              <a:prstDash val="solid"/>
              <a:round/>
            </a:ln>
          </p:spPr>
          <p:txBody>
            <a:bodyPr/>
            <a:lstStyle/>
            <a:p/>
          </p:txBody>
        </p:sp>
        <p:sp>
          <p:nvSpPr>
            <p:cNvPr id="93" name="tx93"/>
            <p:cNvSpPr/>
            <p:nvPr/>
          </p:nvSpPr>
          <p:spPr>
            <a:xfrm>
              <a:off x="5407519" y="24547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086977"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766436"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445895"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4534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4547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786762" y="24547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902429" y="31854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39288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41119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9180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681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54794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20242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262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262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3518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9764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93310" y="4990743"/>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Tunisia</a:t>
              </a:r>
            </a:p>
          </p:txBody>
        </p:sp>
        <p:sp>
          <p:nvSpPr>
            <p:cNvPr id="120" name="tx120"/>
            <p:cNvSpPr/>
            <p:nvPr/>
          </p:nvSpPr>
          <p:spPr>
            <a:xfrm>
              <a:off x="710228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64740"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06687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56627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06567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56507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06447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81657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31597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81537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31477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81417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87395"/>
              <a:ext cx="5927123" cy="114824"/>
            </a:xfrm>
            <a:prstGeom prst="rect">
              <a:avLst/>
            </a:prstGeom>
            <a:solidFill>
              <a:srgbClr val="1CABE2">
                <a:alpha val="80000"/>
              </a:srgbClr>
            </a:solidFill>
          </p:spPr>
          <p:txBody>
            <a:bodyPr/>
            <a:lstStyle/>
            <a:p/>
          </p:txBody>
        </p:sp>
        <p:sp>
          <p:nvSpPr>
            <p:cNvPr id="138" name="rc138"/>
            <p:cNvSpPr/>
            <p:nvPr/>
          </p:nvSpPr>
          <p:spPr>
            <a:xfrm>
              <a:off x="1317178" y="5743865"/>
              <a:ext cx="7321564" cy="114824"/>
            </a:xfrm>
            <a:prstGeom prst="rect">
              <a:avLst/>
            </a:prstGeom>
            <a:solidFill>
              <a:srgbClr val="1CABE2">
                <a:alpha val="80000"/>
              </a:srgbClr>
            </a:solidFill>
          </p:spPr>
          <p:txBody>
            <a:bodyPr/>
            <a:lstStyle/>
            <a:p/>
          </p:txBody>
        </p:sp>
        <p:sp>
          <p:nvSpPr>
            <p:cNvPr id="139" name="rc139"/>
            <p:cNvSpPr/>
            <p:nvPr/>
          </p:nvSpPr>
          <p:spPr>
            <a:xfrm>
              <a:off x="1317178" y="5600334"/>
              <a:ext cx="7162628" cy="114824"/>
            </a:xfrm>
            <a:prstGeom prst="rect">
              <a:avLst/>
            </a:prstGeom>
            <a:solidFill>
              <a:srgbClr val="1CABE2">
                <a:alpha val="80000"/>
              </a:srgbClr>
            </a:solidFill>
          </p:spPr>
          <p:txBody>
            <a:bodyPr/>
            <a:lstStyle/>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46698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5" name="tx145"/>
            <p:cNvSpPr/>
            <p:nvPr/>
          </p:nvSpPr>
          <p:spPr>
            <a:xfrm>
              <a:off x="396638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6" name="tx146"/>
            <p:cNvSpPr/>
            <p:nvPr/>
          </p:nvSpPr>
          <p:spPr>
            <a:xfrm>
              <a:off x="546578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7" name="tx147"/>
            <p:cNvSpPr/>
            <p:nvPr/>
          </p:nvSpPr>
          <p:spPr>
            <a:xfrm>
              <a:off x="696518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8" name="tx148"/>
            <p:cNvSpPr/>
            <p:nvPr/>
          </p:nvSpPr>
          <p:spPr>
            <a:xfrm>
              <a:off x="846458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9" name="tx149"/>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Tunisia (97%) was 7 percentage points higher than the global average (90%) and 8 percentage points higher than the average across all MENA countries (89%).
National DTP1 coverage was 1 percentage point lower than in 2019 (98%).
This equates to 5,000 zero-dose children in 2025 compared to 4,000 zero-dose children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Tunisia DTP1 coverage was 97% - this is 1 percentage point lower than in 2019 and higher than both the global and regional averages.</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2025, Tunisia ranked number 7 out of 20 countries for lowest DTP1 coverage (based on tied ranks).
Tunisia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Tunisia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82252" y="1678368"/>
              <a:ext cx="4687757" cy="1546080"/>
            </a:xfrm>
            <a:custGeom>
              <a:avLst/>
              <a:pathLst>
                <a:path w="4687757" h="1546080">
                  <a:moveTo>
                    <a:pt x="0" y="257564"/>
                  </a:moveTo>
                  <a:lnTo>
                    <a:pt x="11837" y="257549"/>
                  </a:lnTo>
                  <a:lnTo>
                    <a:pt x="23675" y="257531"/>
                  </a:lnTo>
                  <a:lnTo>
                    <a:pt x="35513" y="257510"/>
                  </a:lnTo>
                  <a:lnTo>
                    <a:pt x="47351" y="257486"/>
                  </a:lnTo>
                  <a:lnTo>
                    <a:pt x="59188" y="257457"/>
                  </a:lnTo>
                  <a:lnTo>
                    <a:pt x="71026" y="257423"/>
                  </a:lnTo>
                  <a:lnTo>
                    <a:pt x="82864" y="257383"/>
                  </a:lnTo>
                  <a:lnTo>
                    <a:pt x="94702" y="257336"/>
                  </a:lnTo>
                  <a:lnTo>
                    <a:pt x="106539" y="257281"/>
                  </a:lnTo>
                  <a:lnTo>
                    <a:pt x="118377" y="257216"/>
                  </a:lnTo>
                  <a:lnTo>
                    <a:pt x="130215" y="257140"/>
                  </a:lnTo>
                  <a:lnTo>
                    <a:pt x="142053" y="257051"/>
                  </a:lnTo>
                  <a:lnTo>
                    <a:pt x="153891" y="256946"/>
                  </a:lnTo>
                  <a:lnTo>
                    <a:pt x="165728" y="256823"/>
                  </a:lnTo>
                  <a:lnTo>
                    <a:pt x="177566" y="256678"/>
                  </a:lnTo>
                  <a:lnTo>
                    <a:pt x="189404" y="256508"/>
                  </a:lnTo>
                  <a:lnTo>
                    <a:pt x="201242" y="256309"/>
                  </a:lnTo>
                  <a:lnTo>
                    <a:pt x="213079" y="256075"/>
                  </a:lnTo>
                  <a:lnTo>
                    <a:pt x="224917" y="255800"/>
                  </a:lnTo>
                  <a:lnTo>
                    <a:pt x="236755" y="255478"/>
                  </a:lnTo>
                  <a:lnTo>
                    <a:pt x="248593" y="255101"/>
                  </a:lnTo>
                  <a:lnTo>
                    <a:pt x="260430" y="254659"/>
                  </a:lnTo>
                  <a:lnTo>
                    <a:pt x="272268" y="254142"/>
                  </a:lnTo>
                  <a:lnTo>
                    <a:pt x="284106" y="253536"/>
                  </a:lnTo>
                  <a:lnTo>
                    <a:pt x="295944" y="252828"/>
                  </a:lnTo>
                  <a:lnTo>
                    <a:pt x="307782" y="252000"/>
                  </a:lnTo>
                  <a:lnTo>
                    <a:pt x="319619" y="251034"/>
                  </a:lnTo>
                  <a:lnTo>
                    <a:pt x="331457" y="249909"/>
                  </a:lnTo>
                  <a:lnTo>
                    <a:pt x="343295" y="248598"/>
                  </a:lnTo>
                  <a:lnTo>
                    <a:pt x="355133" y="247075"/>
                  </a:lnTo>
                  <a:lnTo>
                    <a:pt x="366970" y="245309"/>
                  </a:lnTo>
                  <a:lnTo>
                    <a:pt x="378808" y="243265"/>
                  </a:lnTo>
                  <a:lnTo>
                    <a:pt x="390646" y="240906"/>
                  </a:lnTo>
                  <a:lnTo>
                    <a:pt x="402484" y="238190"/>
                  </a:lnTo>
                  <a:lnTo>
                    <a:pt x="414321" y="235076"/>
                  </a:lnTo>
                  <a:lnTo>
                    <a:pt x="426159" y="231517"/>
                  </a:lnTo>
                  <a:lnTo>
                    <a:pt x="437997" y="227470"/>
                  </a:lnTo>
                  <a:lnTo>
                    <a:pt x="449835" y="222890"/>
                  </a:lnTo>
                  <a:lnTo>
                    <a:pt x="461673" y="217737"/>
                  </a:lnTo>
                  <a:lnTo>
                    <a:pt x="473510" y="211977"/>
                  </a:lnTo>
                  <a:lnTo>
                    <a:pt x="485348" y="205583"/>
                  </a:lnTo>
                  <a:lnTo>
                    <a:pt x="497186" y="198545"/>
                  </a:lnTo>
                  <a:lnTo>
                    <a:pt x="509024" y="190864"/>
                  </a:lnTo>
                  <a:lnTo>
                    <a:pt x="520861" y="182562"/>
                  </a:lnTo>
                  <a:lnTo>
                    <a:pt x="532699" y="173682"/>
                  </a:lnTo>
                  <a:lnTo>
                    <a:pt x="544537" y="164288"/>
                  </a:lnTo>
                  <a:lnTo>
                    <a:pt x="556375" y="154468"/>
                  </a:lnTo>
                  <a:lnTo>
                    <a:pt x="568213" y="144326"/>
                  </a:lnTo>
                  <a:lnTo>
                    <a:pt x="580050" y="133986"/>
                  </a:lnTo>
                  <a:lnTo>
                    <a:pt x="591888" y="123578"/>
                  </a:lnTo>
                  <a:lnTo>
                    <a:pt x="603726" y="113238"/>
                  </a:lnTo>
                  <a:lnTo>
                    <a:pt x="615564" y="103096"/>
                  </a:lnTo>
                  <a:lnTo>
                    <a:pt x="627401" y="93276"/>
                  </a:lnTo>
                  <a:lnTo>
                    <a:pt x="639239" y="83882"/>
                  </a:lnTo>
                  <a:lnTo>
                    <a:pt x="651077" y="75002"/>
                  </a:lnTo>
                  <a:lnTo>
                    <a:pt x="662915" y="66700"/>
                  </a:lnTo>
                  <a:lnTo>
                    <a:pt x="674752" y="59019"/>
                  </a:lnTo>
                  <a:lnTo>
                    <a:pt x="686590" y="51980"/>
                  </a:lnTo>
                  <a:lnTo>
                    <a:pt x="698428" y="45587"/>
                  </a:lnTo>
                  <a:lnTo>
                    <a:pt x="710266" y="39827"/>
                  </a:lnTo>
                  <a:lnTo>
                    <a:pt x="722104" y="34674"/>
                  </a:lnTo>
                  <a:lnTo>
                    <a:pt x="733941" y="30094"/>
                  </a:lnTo>
                  <a:lnTo>
                    <a:pt x="745779" y="26046"/>
                  </a:lnTo>
                  <a:lnTo>
                    <a:pt x="757617" y="22488"/>
                  </a:lnTo>
                  <a:lnTo>
                    <a:pt x="769455" y="19374"/>
                  </a:lnTo>
                  <a:lnTo>
                    <a:pt x="781292" y="16658"/>
                  </a:lnTo>
                  <a:lnTo>
                    <a:pt x="793130" y="14299"/>
                  </a:lnTo>
                  <a:lnTo>
                    <a:pt x="804968" y="12255"/>
                  </a:lnTo>
                  <a:lnTo>
                    <a:pt x="816806" y="10488"/>
                  </a:lnTo>
                  <a:lnTo>
                    <a:pt x="828643" y="8966"/>
                  </a:lnTo>
                  <a:lnTo>
                    <a:pt x="840481" y="7655"/>
                  </a:lnTo>
                  <a:lnTo>
                    <a:pt x="852319" y="6530"/>
                  </a:lnTo>
                  <a:lnTo>
                    <a:pt x="864157" y="5564"/>
                  </a:lnTo>
                  <a:lnTo>
                    <a:pt x="875995" y="4736"/>
                  </a:lnTo>
                  <a:lnTo>
                    <a:pt x="887832" y="4028"/>
                  </a:lnTo>
                  <a:lnTo>
                    <a:pt x="899670" y="3422"/>
                  </a:lnTo>
                  <a:lnTo>
                    <a:pt x="911508" y="2905"/>
                  </a:lnTo>
                  <a:lnTo>
                    <a:pt x="923346" y="2463"/>
                  </a:lnTo>
                  <a:lnTo>
                    <a:pt x="935183" y="2085"/>
                  </a:lnTo>
                  <a:lnTo>
                    <a:pt x="947021" y="1764"/>
                  </a:lnTo>
                  <a:lnTo>
                    <a:pt x="958859" y="1489"/>
                  </a:lnTo>
                  <a:lnTo>
                    <a:pt x="970697" y="1255"/>
                  </a:lnTo>
                  <a:lnTo>
                    <a:pt x="982534" y="1056"/>
                  </a:lnTo>
                  <a:lnTo>
                    <a:pt x="994372" y="886"/>
                  </a:lnTo>
                  <a:lnTo>
                    <a:pt x="1006210" y="741"/>
                  </a:lnTo>
                  <a:lnTo>
                    <a:pt x="1018048" y="618"/>
                  </a:lnTo>
                  <a:lnTo>
                    <a:pt x="1029886" y="513"/>
                  </a:lnTo>
                  <a:lnTo>
                    <a:pt x="1041723" y="424"/>
                  </a:lnTo>
                  <a:lnTo>
                    <a:pt x="1053561" y="348"/>
                  </a:lnTo>
                  <a:lnTo>
                    <a:pt x="1065399" y="283"/>
                  </a:lnTo>
                  <a:lnTo>
                    <a:pt x="1077237" y="228"/>
                  </a:lnTo>
                  <a:lnTo>
                    <a:pt x="1089074" y="181"/>
                  </a:lnTo>
                  <a:lnTo>
                    <a:pt x="1100912" y="141"/>
                  </a:lnTo>
                  <a:lnTo>
                    <a:pt x="1112750" y="107"/>
                  </a:lnTo>
                  <a:lnTo>
                    <a:pt x="1124588" y="78"/>
                  </a:lnTo>
                  <a:lnTo>
                    <a:pt x="1136426" y="53"/>
                  </a:lnTo>
                  <a:lnTo>
                    <a:pt x="1148263" y="32"/>
                  </a:lnTo>
                  <a:lnTo>
                    <a:pt x="1160101" y="15"/>
                  </a:lnTo>
                  <a:lnTo>
                    <a:pt x="1171939" y="0"/>
                  </a:lnTo>
                  <a:lnTo>
                    <a:pt x="1171939" y="172"/>
                  </a:lnTo>
                  <a:lnTo>
                    <a:pt x="1183777" y="218"/>
                  </a:lnTo>
                  <a:lnTo>
                    <a:pt x="1195614" y="271"/>
                  </a:lnTo>
                  <a:lnTo>
                    <a:pt x="1207452" y="334"/>
                  </a:lnTo>
                  <a:lnTo>
                    <a:pt x="1219290" y="408"/>
                  </a:lnTo>
                  <a:lnTo>
                    <a:pt x="1231128" y="495"/>
                  </a:lnTo>
                  <a:lnTo>
                    <a:pt x="1242965" y="596"/>
                  </a:lnTo>
                  <a:lnTo>
                    <a:pt x="1254803" y="716"/>
                  </a:lnTo>
                  <a:lnTo>
                    <a:pt x="1266641" y="857"/>
                  </a:lnTo>
                  <a:lnTo>
                    <a:pt x="1278479" y="1022"/>
                  </a:lnTo>
                  <a:lnTo>
                    <a:pt x="1290317" y="1217"/>
                  </a:lnTo>
                  <a:lnTo>
                    <a:pt x="1302154" y="1445"/>
                  </a:lnTo>
                  <a:lnTo>
                    <a:pt x="1313992" y="1713"/>
                  </a:lnTo>
                  <a:lnTo>
                    <a:pt x="1325830" y="2028"/>
                  </a:lnTo>
                  <a:lnTo>
                    <a:pt x="1337668" y="2397"/>
                  </a:lnTo>
                  <a:lnTo>
                    <a:pt x="1349505" y="2831"/>
                  </a:lnTo>
                  <a:lnTo>
                    <a:pt x="1361343" y="3341"/>
                  </a:lnTo>
                  <a:lnTo>
                    <a:pt x="1373181" y="3939"/>
                  </a:lnTo>
                  <a:lnTo>
                    <a:pt x="1385019" y="4641"/>
                  </a:lnTo>
                  <a:lnTo>
                    <a:pt x="1396856" y="5465"/>
                  </a:lnTo>
                  <a:lnTo>
                    <a:pt x="1408694" y="6430"/>
                  </a:lnTo>
                  <a:lnTo>
                    <a:pt x="1420532" y="7562"/>
                  </a:lnTo>
                  <a:lnTo>
                    <a:pt x="1432370" y="8888"/>
                  </a:lnTo>
                  <a:lnTo>
                    <a:pt x="1444208" y="10441"/>
                  </a:lnTo>
                  <a:lnTo>
                    <a:pt x="1456045" y="12258"/>
                  </a:lnTo>
                  <a:lnTo>
                    <a:pt x="1467883" y="14383"/>
                  </a:lnTo>
                  <a:lnTo>
                    <a:pt x="1479721" y="16865"/>
                  </a:lnTo>
                  <a:lnTo>
                    <a:pt x="1491559" y="19763"/>
                  </a:lnTo>
                  <a:lnTo>
                    <a:pt x="1503396" y="23140"/>
                  </a:lnTo>
                  <a:lnTo>
                    <a:pt x="1515234" y="27071"/>
                  </a:lnTo>
                  <a:lnTo>
                    <a:pt x="1527072" y="31639"/>
                  </a:lnTo>
                  <a:lnTo>
                    <a:pt x="1538910" y="36938"/>
                  </a:lnTo>
                  <a:lnTo>
                    <a:pt x="1550748" y="43070"/>
                  </a:lnTo>
                  <a:lnTo>
                    <a:pt x="1562585" y="50148"/>
                  </a:lnTo>
                  <a:lnTo>
                    <a:pt x="1574423" y="58294"/>
                  </a:lnTo>
                  <a:lnTo>
                    <a:pt x="1586261" y="67638"/>
                  </a:lnTo>
                  <a:lnTo>
                    <a:pt x="1598099" y="78313"/>
                  </a:lnTo>
                  <a:lnTo>
                    <a:pt x="1609936" y="90455"/>
                  </a:lnTo>
                  <a:lnTo>
                    <a:pt x="1621774" y="104195"/>
                  </a:lnTo>
                  <a:lnTo>
                    <a:pt x="1633612" y="119654"/>
                  </a:lnTo>
                  <a:lnTo>
                    <a:pt x="1645450" y="136936"/>
                  </a:lnTo>
                  <a:lnTo>
                    <a:pt x="1657287" y="156115"/>
                  </a:lnTo>
                  <a:lnTo>
                    <a:pt x="1669125" y="177231"/>
                  </a:lnTo>
                  <a:lnTo>
                    <a:pt x="1680963" y="200274"/>
                  </a:lnTo>
                  <a:lnTo>
                    <a:pt x="1692801" y="225180"/>
                  </a:lnTo>
                  <a:lnTo>
                    <a:pt x="1704639" y="251821"/>
                  </a:lnTo>
                  <a:lnTo>
                    <a:pt x="1716476" y="280002"/>
                  </a:lnTo>
                  <a:lnTo>
                    <a:pt x="1728314" y="309463"/>
                  </a:lnTo>
                  <a:lnTo>
                    <a:pt x="1740152" y="339886"/>
                  </a:lnTo>
                  <a:lnTo>
                    <a:pt x="1751990" y="370908"/>
                  </a:lnTo>
                  <a:lnTo>
                    <a:pt x="1763827" y="402132"/>
                  </a:lnTo>
                  <a:lnTo>
                    <a:pt x="1775665" y="433153"/>
                  </a:lnTo>
                  <a:lnTo>
                    <a:pt x="1787503" y="463577"/>
                  </a:lnTo>
                  <a:lnTo>
                    <a:pt x="1799341" y="493038"/>
                  </a:lnTo>
                  <a:lnTo>
                    <a:pt x="1811178" y="521218"/>
                  </a:lnTo>
                  <a:lnTo>
                    <a:pt x="1823016" y="547859"/>
                  </a:lnTo>
                  <a:lnTo>
                    <a:pt x="1834854" y="572765"/>
                  </a:lnTo>
                  <a:lnTo>
                    <a:pt x="1846692" y="595808"/>
                  </a:lnTo>
                  <a:lnTo>
                    <a:pt x="1858530" y="616924"/>
                  </a:lnTo>
                  <a:lnTo>
                    <a:pt x="1870367" y="636104"/>
                  </a:lnTo>
                  <a:lnTo>
                    <a:pt x="1882205" y="653385"/>
                  </a:lnTo>
                  <a:lnTo>
                    <a:pt x="1894043" y="668845"/>
                  </a:lnTo>
                  <a:lnTo>
                    <a:pt x="1905881" y="682585"/>
                  </a:lnTo>
                  <a:lnTo>
                    <a:pt x="1917718" y="694726"/>
                  </a:lnTo>
                  <a:lnTo>
                    <a:pt x="1929556" y="705401"/>
                  </a:lnTo>
                  <a:lnTo>
                    <a:pt x="1941394" y="714745"/>
                  </a:lnTo>
                  <a:lnTo>
                    <a:pt x="1953232" y="722891"/>
                  </a:lnTo>
                  <a:lnTo>
                    <a:pt x="1965069" y="729970"/>
                  </a:lnTo>
                  <a:lnTo>
                    <a:pt x="1976907" y="736102"/>
                  </a:lnTo>
                  <a:lnTo>
                    <a:pt x="1988745" y="741400"/>
                  </a:lnTo>
                  <a:lnTo>
                    <a:pt x="2000583" y="745968"/>
                  </a:lnTo>
                  <a:lnTo>
                    <a:pt x="2012421" y="749899"/>
                  </a:lnTo>
                  <a:lnTo>
                    <a:pt x="2024258" y="753277"/>
                  </a:lnTo>
                  <a:lnTo>
                    <a:pt x="2036096" y="756174"/>
                  </a:lnTo>
                  <a:lnTo>
                    <a:pt x="2047934" y="758656"/>
                  </a:lnTo>
                  <a:lnTo>
                    <a:pt x="2059772" y="760781"/>
                  </a:lnTo>
                  <a:lnTo>
                    <a:pt x="2071609" y="762599"/>
                  </a:lnTo>
                  <a:lnTo>
                    <a:pt x="2083447" y="764151"/>
                  </a:lnTo>
                  <a:lnTo>
                    <a:pt x="2095285" y="765477"/>
                  </a:lnTo>
                  <a:lnTo>
                    <a:pt x="2107123" y="766609"/>
                  </a:lnTo>
                  <a:lnTo>
                    <a:pt x="2118961" y="767575"/>
                  </a:lnTo>
                  <a:lnTo>
                    <a:pt x="2130798" y="768398"/>
                  </a:lnTo>
                  <a:lnTo>
                    <a:pt x="2142636" y="769100"/>
                  </a:lnTo>
                  <a:lnTo>
                    <a:pt x="2154474" y="769698"/>
                  </a:lnTo>
                  <a:lnTo>
                    <a:pt x="2166312" y="770208"/>
                  </a:lnTo>
                  <a:lnTo>
                    <a:pt x="2178149" y="770642"/>
                  </a:lnTo>
                  <a:lnTo>
                    <a:pt x="2189987" y="771012"/>
                  </a:lnTo>
                  <a:lnTo>
                    <a:pt x="2201825" y="771327"/>
                  </a:lnTo>
                  <a:lnTo>
                    <a:pt x="2213663" y="771595"/>
                  </a:lnTo>
                  <a:lnTo>
                    <a:pt x="2225500" y="771823"/>
                  </a:lnTo>
                  <a:lnTo>
                    <a:pt x="2237338" y="772017"/>
                  </a:lnTo>
                  <a:lnTo>
                    <a:pt x="2249176" y="772182"/>
                  </a:lnTo>
                  <a:lnTo>
                    <a:pt x="2261014" y="772323"/>
                  </a:lnTo>
                  <a:lnTo>
                    <a:pt x="2272852" y="772443"/>
                  </a:lnTo>
                  <a:lnTo>
                    <a:pt x="2284689" y="772545"/>
                  </a:lnTo>
                  <a:lnTo>
                    <a:pt x="2296527" y="772632"/>
                  </a:lnTo>
                  <a:lnTo>
                    <a:pt x="2308365" y="772705"/>
                  </a:lnTo>
                  <a:lnTo>
                    <a:pt x="2320203" y="772768"/>
                  </a:lnTo>
                  <a:lnTo>
                    <a:pt x="2332040" y="772822"/>
                  </a:lnTo>
                  <a:lnTo>
                    <a:pt x="2343878" y="772867"/>
                  </a:lnTo>
                  <a:lnTo>
                    <a:pt x="2343878" y="773126"/>
                  </a:lnTo>
                  <a:lnTo>
                    <a:pt x="2355716" y="773126"/>
                  </a:lnTo>
                  <a:lnTo>
                    <a:pt x="2367554" y="773126"/>
                  </a:lnTo>
                  <a:lnTo>
                    <a:pt x="2379391" y="773126"/>
                  </a:lnTo>
                  <a:lnTo>
                    <a:pt x="2391229" y="773126"/>
                  </a:lnTo>
                  <a:lnTo>
                    <a:pt x="2403067" y="773126"/>
                  </a:lnTo>
                  <a:lnTo>
                    <a:pt x="2414905" y="773126"/>
                  </a:lnTo>
                  <a:lnTo>
                    <a:pt x="2426743" y="773126"/>
                  </a:lnTo>
                  <a:lnTo>
                    <a:pt x="2438580" y="773126"/>
                  </a:lnTo>
                  <a:lnTo>
                    <a:pt x="2450418" y="773126"/>
                  </a:lnTo>
                  <a:lnTo>
                    <a:pt x="2462256" y="773126"/>
                  </a:lnTo>
                  <a:lnTo>
                    <a:pt x="2474094" y="773126"/>
                  </a:lnTo>
                  <a:lnTo>
                    <a:pt x="2485931" y="773126"/>
                  </a:lnTo>
                  <a:lnTo>
                    <a:pt x="2497769" y="773126"/>
                  </a:lnTo>
                  <a:lnTo>
                    <a:pt x="2509607" y="773126"/>
                  </a:lnTo>
                  <a:lnTo>
                    <a:pt x="2521445" y="773126"/>
                  </a:lnTo>
                  <a:lnTo>
                    <a:pt x="2533283" y="773126"/>
                  </a:lnTo>
                  <a:lnTo>
                    <a:pt x="2545120" y="773126"/>
                  </a:lnTo>
                  <a:lnTo>
                    <a:pt x="2556958" y="773126"/>
                  </a:lnTo>
                  <a:lnTo>
                    <a:pt x="2568796" y="773126"/>
                  </a:lnTo>
                  <a:lnTo>
                    <a:pt x="2580634" y="773126"/>
                  </a:lnTo>
                  <a:lnTo>
                    <a:pt x="2592471" y="773126"/>
                  </a:lnTo>
                  <a:lnTo>
                    <a:pt x="2604309" y="773126"/>
                  </a:lnTo>
                  <a:lnTo>
                    <a:pt x="2616147" y="773126"/>
                  </a:lnTo>
                  <a:lnTo>
                    <a:pt x="2627985" y="773126"/>
                  </a:lnTo>
                  <a:lnTo>
                    <a:pt x="2639822" y="773126"/>
                  </a:lnTo>
                  <a:lnTo>
                    <a:pt x="2651660" y="773126"/>
                  </a:lnTo>
                  <a:lnTo>
                    <a:pt x="2663498" y="773126"/>
                  </a:lnTo>
                  <a:lnTo>
                    <a:pt x="2675336" y="773126"/>
                  </a:lnTo>
                  <a:lnTo>
                    <a:pt x="2687174" y="773126"/>
                  </a:lnTo>
                  <a:lnTo>
                    <a:pt x="2699011" y="773126"/>
                  </a:lnTo>
                  <a:lnTo>
                    <a:pt x="2710849" y="773126"/>
                  </a:lnTo>
                  <a:lnTo>
                    <a:pt x="2722687" y="773126"/>
                  </a:lnTo>
                  <a:lnTo>
                    <a:pt x="2734525" y="773126"/>
                  </a:lnTo>
                  <a:lnTo>
                    <a:pt x="2746362" y="773126"/>
                  </a:lnTo>
                  <a:lnTo>
                    <a:pt x="2758200" y="773126"/>
                  </a:lnTo>
                  <a:lnTo>
                    <a:pt x="2770038" y="773126"/>
                  </a:lnTo>
                  <a:lnTo>
                    <a:pt x="2781876" y="773126"/>
                  </a:lnTo>
                  <a:lnTo>
                    <a:pt x="2793713" y="773126"/>
                  </a:lnTo>
                  <a:lnTo>
                    <a:pt x="2805551" y="773126"/>
                  </a:lnTo>
                  <a:lnTo>
                    <a:pt x="2817389" y="773126"/>
                  </a:lnTo>
                  <a:lnTo>
                    <a:pt x="2829227" y="773126"/>
                  </a:lnTo>
                  <a:lnTo>
                    <a:pt x="2841065" y="773126"/>
                  </a:lnTo>
                  <a:lnTo>
                    <a:pt x="2852902" y="773126"/>
                  </a:lnTo>
                  <a:lnTo>
                    <a:pt x="2864740" y="773126"/>
                  </a:lnTo>
                  <a:lnTo>
                    <a:pt x="2876578" y="773126"/>
                  </a:lnTo>
                  <a:lnTo>
                    <a:pt x="2888416" y="773126"/>
                  </a:lnTo>
                  <a:lnTo>
                    <a:pt x="2900253" y="773126"/>
                  </a:lnTo>
                  <a:lnTo>
                    <a:pt x="2912091" y="773126"/>
                  </a:lnTo>
                  <a:lnTo>
                    <a:pt x="2923929" y="773126"/>
                  </a:lnTo>
                  <a:lnTo>
                    <a:pt x="2935767" y="773126"/>
                  </a:lnTo>
                  <a:lnTo>
                    <a:pt x="2947604" y="773126"/>
                  </a:lnTo>
                  <a:lnTo>
                    <a:pt x="2959442" y="773126"/>
                  </a:lnTo>
                  <a:lnTo>
                    <a:pt x="2971280" y="773126"/>
                  </a:lnTo>
                  <a:lnTo>
                    <a:pt x="2983118" y="773126"/>
                  </a:lnTo>
                  <a:lnTo>
                    <a:pt x="2994956" y="773126"/>
                  </a:lnTo>
                  <a:lnTo>
                    <a:pt x="3006793" y="773126"/>
                  </a:lnTo>
                  <a:lnTo>
                    <a:pt x="3018631" y="773126"/>
                  </a:lnTo>
                  <a:lnTo>
                    <a:pt x="3030469" y="773126"/>
                  </a:lnTo>
                  <a:lnTo>
                    <a:pt x="3042307" y="773126"/>
                  </a:lnTo>
                  <a:lnTo>
                    <a:pt x="3054144" y="773126"/>
                  </a:lnTo>
                  <a:lnTo>
                    <a:pt x="3065982" y="773126"/>
                  </a:lnTo>
                  <a:lnTo>
                    <a:pt x="3077820" y="773126"/>
                  </a:lnTo>
                  <a:lnTo>
                    <a:pt x="3089658" y="773126"/>
                  </a:lnTo>
                  <a:lnTo>
                    <a:pt x="3101496" y="773126"/>
                  </a:lnTo>
                  <a:lnTo>
                    <a:pt x="3113333" y="773126"/>
                  </a:lnTo>
                  <a:lnTo>
                    <a:pt x="3125171" y="773126"/>
                  </a:lnTo>
                  <a:lnTo>
                    <a:pt x="3137009" y="773126"/>
                  </a:lnTo>
                  <a:lnTo>
                    <a:pt x="3148847" y="773126"/>
                  </a:lnTo>
                  <a:lnTo>
                    <a:pt x="3160684" y="773126"/>
                  </a:lnTo>
                  <a:lnTo>
                    <a:pt x="3172522" y="773126"/>
                  </a:lnTo>
                  <a:lnTo>
                    <a:pt x="3184360" y="773126"/>
                  </a:lnTo>
                  <a:lnTo>
                    <a:pt x="3196198" y="773126"/>
                  </a:lnTo>
                  <a:lnTo>
                    <a:pt x="3208035" y="773126"/>
                  </a:lnTo>
                  <a:lnTo>
                    <a:pt x="3219873" y="773126"/>
                  </a:lnTo>
                  <a:lnTo>
                    <a:pt x="3231711" y="773126"/>
                  </a:lnTo>
                  <a:lnTo>
                    <a:pt x="3243549" y="773126"/>
                  </a:lnTo>
                  <a:lnTo>
                    <a:pt x="3255387" y="773126"/>
                  </a:lnTo>
                  <a:lnTo>
                    <a:pt x="3267224" y="773126"/>
                  </a:lnTo>
                  <a:lnTo>
                    <a:pt x="3279062" y="773126"/>
                  </a:lnTo>
                  <a:lnTo>
                    <a:pt x="3290900" y="773126"/>
                  </a:lnTo>
                  <a:lnTo>
                    <a:pt x="3302738" y="773126"/>
                  </a:lnTo>
                  <a:lnTo>
                    <a:pt x="3314575" y="773126"/>
                  </a:lnTo>
                  <a:lnTo>
                    <a:pt x="3326413" y="773126"/>
                  </a:lnTo>
                  <a:lnTo>
                    <a:pt x="3338251" y="773126"/>
                  </a:lnTo>
                  <a:lnTo>
                    <a:pt x="3350089" y="773126"/>
                  </a:lnTo>
                  <a:lnTo>
                    <a:pt x="3361926" y="773126"/>
                  </a:lnTo>
                  <a:lnTo>
                    <a:pt x="3373764" y="773126"/>
                  </a:lnTo>
                  <a:lnTo>
                    <a:pt x="3385602" y="773126"/>
                  </a:lnTo>
                  <a:lnTo>
                    <a:pt x="3397440" y="773126"/>
                  </a:lnTo>
                  <a:lnTo>
                    <a:pt x="3409278" y="773126"/>
                  </a:lnTo>
                  <a:lnTo>
                    <a:pt x="3421115" y="773126"/>
                  </a:lnTo>
                  <a:lnTo>
                    <a:pt x="3432953" y="773126"/>
                  </a:lnTo>
                  <a:lnTo>
                    <a:pt x="3444791" y="773126"/>
                  </a:lnTo>
                  <a:lnTo>
                    <a:pt x="3456629" y="773126"/>
                  </a:lnTo>
                  <a:lnTo>
                    <a:pt x="3468466" y="773126"/>
                  </a:lnTo>
                  <a:lnTo>
                    <a:pt x="3480304" y="773126"/>
                  </a:lnTo>
                  <a:lnTo>
                    <a:pt x="3492142" y="773126"/>
                  </a:lnTo>
                  <a:lnTo>
                    <a:pt x="3503980" y="773126"/>
                  </a:lnTo>
                  <a:lnTo>
                    <a:pt x="3515818" y="773126"/>
                  </a:lnTo>
                  <a:lnTo>
                    <a:pt x="3515818" y="773386"/>
                  </a:lnTo>
                  <a:lnTo>
                    <a:pt x="3527655" y="773431"/>
                  </a:lnTo>
                  <a:lnTo>
                    <a:pt x="3539493" y="773485"/>
                  </a:lnTo>
                  <a:lnTo>
                    <a:pt x="3551331" y="773547"/>
                  </a:lnTo>
                  <a:lnTo>
                    <a:pt x="3563169" y="773621"/>
                  </a:lnTo>
                  <a:lnTo>
                    <a:pt x="3575006" y="773708"/>
                  </a:lnTo>
                  <a:lnTo>
                    <a:pt x="3586844" y="773810"/>
                  </a:lnTo>
                  <a:lnTo>
                    <a:pt x="3598682" y="773930"/>
                  </a:lnTo>
                  <a:lnTo>
                    <a:pt x="3610520" y="774070"/>
                  </a:lnTo>
                  <a:lnTo>
                    <a:pt x="3622357" y="774236"/>
                  </a:lnTo>
                  <a:lnTo>
                    <a:pt x="3634195" y="774430"/>
                  </a:lnTo>
                  <a:lnTo>
                    <a:pt x="3646033" y="774658"/>
                  </a:lnTo>
                  <a:lnTo>
                    <a:pt x="3657871" y="774926"/>
                  </a:lnTo>
                  <a:lnTo>
                    <a:pt x="3669709" y="775241"/>
                  </a:lnTo>
                  <a:lnTo>
                    <a:pt x="3681546" y="775611"/>
                  </a:lnTo>
                  <a:lnTo>
                    <a:pt x="3693384" y="776045"/>
                  </a:lnTo>
                  <a:lnTo>
                    <a:pt x="3705222" y="776554"/>
                  </a:lnTo>
                  <a:lnTo>
                    <a:pt x="3717060" y="777152"/>
                  </a:lnTo>
                  <a:lnTo>
                    <a:pt x="3728897" y="777854"/>
                  </a:lnTo>
                  <a:lnTo>
                    <a:pt x="3740735" y="778678"/>
                  </a:lnTo>
                  <a:lnTo>
                    <a:pt x="3752573" y="779643"/>
                  </a:lnTo>
                  <a:lnTo>
                    <a:pt x="3764411" y="780775"/>
                  </a:lnTo>
                  <a:lnTo>
                    <a:pt x="3776248" y="782101"/>
                  </a:lnTo>
                  <a:lnTo>
                    <a:pt x="3788086" y="783654"/>
                  </a:lnTo>
                  <a:lnTo>
                    <a:pt x="3799924" y="785471"/>
                  </a:lnTo>
                  <a:lnTo>
                    <a:pt x="3811762" y="787596"/>
                  </a:lnTo>
                  <a:lnTo>
                    <a:pt x="3823600" y="790079"/>
                  </a:lnTo>
                  <a:lnTo>
                    <a:pt x="3835437" y="792976"/>
                  </a:lnTo>
                  <a:lnTo>
                    <a:pt x="3847275" y="796353"/>
                  </a:lnTo>
                  <a:lnTo>
                    <a:pt x="3859113" y="800284"/>
                  </a:lnTo>
                  <a:lnTo>
                    <a:pt x="3870951" y="804853"/>
                  </a:lnTo>
                  <a:lnTo>
                    <a:pt x="3882788" y="810151"/>
                  </a:lnTo>
                  <a:lnTo>
                    <a:pt x="3894626" y="816283"/>
                  </a:lnTo>
                  <a:lnTo>
                    <a:pt x="3906464" y="823361"/>
                  </a:lnTo>
                  <a:lnTo>
                    <a:pt x="3918302" y="831508"/>
                  </a:lnTo>
                  <a:lnTo>
                    <a:pt x="3930139" y="840851"/>
                  </a:lnTo>
                  <a:lnTo>
                    <a:pt x="3941977" y="851526"/>
                  </a:lnTo>
                  <a:lnTo>
                    <a:pt x="3953815" y="863668"/>
                  </a:lnTo>
                  <a:lnTo>
                    <a:pt x="3965653" y="877408"/>
                  </a:lnTo>
                  <a:lnTo>
                    <a:pt x="3977491" y="892867"/>
                  </a:lnTo>
                  <a:lnTo>
                    <a:pt x="3989328" y="910149"/>
                  </a:lnTo>
                  <a:lnTo>
                    <a:pt x="4001166" y="929328"/>
                  </a:lnTo>
                  <a:lnTo>
                    <a:pt x="4013004" y="950444"/>
                  </a:lnTo>
                  <a:lnTo>
                    <a:pt x="4024842" y="973488"/>
                  </a:lnTo>
                  <a:lnTo>
                    <a:pt x="4036679" y="998394"/>
                  </a:lnTo>
                  <a:lnTo>
                    <a:pt x="4048517" y="1025034"/>
                  </a:lnTo>
                  <a:lnTo>
                    <a:pt x="4060355" y="1053215"/>
                  </a:lnTo>
                  <a:lnTo>
                    <a:pt x="4072193" y="1082676"/>
                  </a:lnTo>
                  <a:lnTo>
                    <a:pt x="4084031" y="1113100"/>
                  </a:lnTo>
                  <a:lnTo>
                    <a:pt x="4095868" y="1144121"/>
                  </a:lnTo>
                  <a:lnTo>
                    <a:pt x="4107706" y="1175345"/>
                  </a:lnTo>
                  <a:lnTo>
                    <a:pt x="4119544" y="1206366"/>
                  </a:lnTo>
                  <a:lnTo>
                    <a:pt x="4131382" y="1236790"/>
                  </a:lnTo>
                  <a:lnTo>
                    <a:pt x="4143219" y="1266251"/>
                  </a:lnTo>
                  <a:lnTo>
                    <a:pt x="4155057" y="1294432"/>
                  </a:lnTo>
                  <a:lnTo>
                    <a:pt x="4166895" y="1321072"/>
                  </a:lnTo>
                  <a:lnTo>
                    <a:pt x="4178733" y="1345978"/>
                  </a:lnTo>
                  <a:lnTo>
                    <a:pt x="4190570" y="1369022"/>
                  </a:lnTo>
                  <a:lnTo>
                    <a:pt x="4202408" y="1390138"/>
                  </a:lnTo>
                  <a:lnTo>
                    <a:pt x="4214246" y="1409317"/>
                  </a:lnTo>
                  <a:lnTo>
                    <a:pt x="4226084" y="1426599"/>
                  </a:lnTo>
                  <a:lnTo>
                    <a:pt x="4237922" y="1442058"/>
                  </a:lnTo>
                  <a:lnTo>
                    <a:pt x="4249759" y="1455798"/>
                  </a:lnTo>
                  <a:lnTo>
                    <a:pt x="4261597" y="1467939"/>
                  </a:lnTo>
                  <a:lnTo>
                    <a:pt x="4273435" y="1478615"/>
                  </a:lnTo>
                  <a:lnTo>
                    <a:pt x="4285273" y="1487958"/>
                  </a:lnTo>
                  <a:lnTo>
                    <a:pt x="4297110" y="1496105"/>
                  </a:lnTo>
                  <a:lnTo>
                    <a:pt x="4308948" y="1503183"/>
                  </a:lnTo>
                  <a:lnTo>
                    <a:pt x="4320786" y="1509315"/>
                  </a:lnTo>
                  <a:lnTo>
                    <a:pt x="4332624" y="1514613"/>
                  </a:lnTo>
                  <a:lnTo>
                    <a:pt x="4344461" y="1519182"/>
                  </a:lnTo>
                  <a:lnTo>
                    <a:pt x="4356299" y="1523113"/>
                  </a:lnTo>
                  <a:lnTo>
                    <a:pt x="4368137" y="1526490"/>
                  </a:lnTo>
                  <a:lnTo>
                    <a:pt x="4379975" y="1529387"/>
                  </a:lnTo>
                  <a:lnTo>
                    <a:pt x="4391813" y="1531870"/>
                  </a:lnTo>
                  <a:lnTo>
                    <a:pt x="4403650" y="1533995"/>
                  </a:lnTo>
                  <a:lnTo>
                    <a:pt x="4415488" y="1535812"/>
                  </a:lnTo>
                  <a:lnTo>
                    <a:pt x="4427326" y="1537365"/>
                  </a:lnTo>
                  <a:lnTo>
                    <a:pt x="4439164" y="1538691"/>
                  </a:lnTo>
                  <a:lnTo>
                    <a:pt x="4451001" y="1539823"/>
                  </a:lnTo>
                  <a:lnTo>
                    <a:pt x="4462839" y="1540788"/>
                  </a:lnTo>
                  <a:lnTo>
                    <a:pt x="4474677" y="1541612"/>
                  </a:lnTo>
                  <a:lnTo>
                    <a:pt x="4486515" y="1542313"/>
                  </a:lnTo>
                  <a:lnTo>
                    <a:pt x="4498352" y="1542912"/>
                  </a:lnTo>
                  <a:lnTo>
                    <a:pt x="4510190" y="1543421"/>
                  </a:lnTo>
                  <a:lnTo>
                    <a:pt x="4522028" y="1543855"/>
                  </a:lnTo>
                  <a:lnTo>
                    <a:pt x="4533866" y="1544225"/>
                  </a:lnTo>
                  <a:lnTo>
                    <a:pt x="4545704" y="1544540"/>
                  </a:lnTo>
                  <a:lnTo>
                    <a:pt x="4557541" y="1544808"/>
                  </a:lnTo>
                  <a:lnTo>
                    <a:pt x="4569379" y="1545036"/>
                  </a:lnTo>
                  <a:lnTo>
                    <a:pt x="4581217" y="1545230"/>
                  </a:lnTo>
                  <a:lnTo>
                    <a:pt x="4593055" y="1545396"/>
                  </a:lnTo>
                  <a:lnTo>
                    <a:pt x="4604892" y="1545536"/>
                  </a:lnTo>
                  <a:lnTo>
                    <a:pt x="4616730" y="1545656"/>
                  </a:lnTo>
                  <a:lnTo>
                    <a:pt x="4628568" y="1545758"/>
                  </a:lnTo>
                  <a:lnTo>
                    <a:pt x="4640406" y="1545845"/>
                  </a:lnTo>
                  <a:lnTo>
                    <a:pt x="4652244" y="1545919"/>
                  </a:lnTo>
                  <a:lnTo>
                    <a:pt x="4664081" y="1545981"/>
                  </a:lnTo>
                  <a:lnTo>
                    <a:pt x="4675919" y="1546035"/>
                  </a:lnTo>
                  <a:lnTo>
                    <a:pt x="4687757" y="1546080"/>
                  </a:lnTo>
                </a:path>
              </a:pathLst>
            </a:custGeom>
            <a:ln w="40651" cap="flat">
              <a:solidFill>
                <a:srgbClr val="E8E8E8">
                  <a:alpha val="100000"/>
                </a:srgbClr>
              </a:solidFill>
              <a:prstDash val="solid"/>
              <a:round/>
            </a:ln>
          </p:spPr>
          <p:txBody>
            <a:bodyPr/>
            <a:lstStyle/>
            <a:p/>
          </p:txBody>
        </p:sp>
        <p:sp>
          <p:nvSpPr>
            <p:cNvPr id="25" name="pl25"/>
            <p:cNvSpPr/>
            <p:nvPr/>
          </p:nvSpPr>
          <p:spPr>
            <a:xfrm>
              <a:off x="2482252" y="5286783"/>
              <a:ext cx="4687757" cy="515216"/>
            </a:xfrm>
            <a:custGeom>
              <a:avLst/>
              <a:pathLst>
                <a:path w="4687757" h="515216">
                  <a:moveTo>
                    <a:pt x="0" y="515129"/>
                  </a:moveTo>
                  <a:lnTo>
                    <a:pt x="11837" y="515099"/>
                  </a:lnTo>
                  <a:lnTo>
                    <a:pt x="23675" y="515063"/>
                  </a:lnTo>
                  <a:lnTo>
                    <a:pt x="35513" y="515021"/>
                  </a:lnTo>
                  <a:lnTo>
                    <a:pt x="47351" y="514972"/>
                  </a:lnTo>
                  <a:lnTo>
                    <a:pt x="59188" y="514914"/>
                  </a:lnTo>
                  <a:lnTo>
                    <a:pt x="71026" y="514847"/>
                  </a:lnTo>
                  <a:lnTo>
                    <a:pt x="82864" y="514767"/>
                  </a:lnTo>
                  <a:lnTo>
                    <a:pt x="94702" y="514673"/>
                  </a:lnTo>
                  <a:lnTo>
                    <a:pt x="106539" y="514563"/>
                  </a:lnTo>
                  <a:lnTo>
                    <a:pt x="118377" y="514433"/>
                  </a:lnTo>
                  <a:lnTo>
                    <a:pt x="130215" y="514281"/>
                  </a:lnTo>
                  <a:lnTo>
                    <a:pt x="142053" y="514102"/>
                  </a:lnTo>
                  <a:lnTo>
                    <a:pt x="153891" y="513892"/>
                  </a:lnTo>
                  <a:lnTo>
                    <a:pt x="165728" y="513646"/>
                  </a:lnTo>
                  <a:lnTo>
                    <a:pt x="177566" y="513357"/>
                  </a:lnTo>
                  <a:lnTo>
                    <a:pt x="189404" y="513017"/>
                  </a:lnTo>
                  <a:lnTo>
                    <a:pt x="201242" y="512618"/>
                  </a:lnTo>
                  <a:lnTo>
                    <a:pt x="213079" y="512150"/>
                  </a:lnTo>
                  <a:lnTo>
                    <a:pt x="224917" y="511601"/>
                  </a:lnTo>
                  <a:lnTo>
                    <a:pt x="236755" y="510957"/>
                  </a:lnTo>
                  <a:lnTo>
                    <a:pt x="248593" y="510203"/>
                  </a:lnTo>
                  <a:lnTo>
                    <a:pt x="260430" y="509319"/>
                  </a:lnTo>
                  <a:lnTo>
                    <a:pt x="272268" y="508284"/>
                  </a:lnTo>
                  <a:lnTo>
                    <a:pt x="284106" y="507072"/>
                  </a:lnTo>
                  <a:lnTo>
                    <a:pt x="295944" y="505656"/>
                  </a:lnTo>
                  <a:lnTo>
                    <a:pt x="307782" y="504001"/>
                  </a:lnTo>
                  <a:lnTo>
                    <a:pt x="319619" y="502069"/>
                  </a:lnTo>
                  <a:lnTo>
                    <a:pt x="331457" y="499818"/>
                  </a:lnTo>
                  <a:lnTo>
                    <a:pt x="343295" y="497197"/>
                  </a:lnTo>
                  <a:lnTo>
                    <a:pt x="355133" y="494151"/>
                  </a:lnTo>
                  <a:lnTo>
                    <a:pt x="366970" y="490619"/>
                  </a:lnTo>
                  <a:lnTo>
                    <a:pt x="378808" y="486531"/>
                  </a:lnTo>
                  <a:lnTo>
                    <a:pt x="390646" y="481812"/>
                  </a:lnTo>
                  <a:lnTo>
                    <a:pt x="402484" y="476381"/>
                  </a:lnTo>
                  <a:lnTo>
                    <a:pt x="414321" y="470152"/>
                  </a:lnTo>
                  <a:lnTo>
                    <a:pt x="426159" y="463035"/>
                  </a:lnTo>
                  <a:lnTo>
                    <a:pt x="437997" y="454941"/>
                  </a:lnTo>
                  <a:lnTo>
                    <a:pt x="449835" y="445781"/>
                  </a:lnTo>
                  <a:lnTo>
                    <a:pt x="461673" y="435475"/>
                  </a:lnTo>
                  <a:lnTo>
                    <a:pt x="473510" y="423954"/>
                  </a:lnTo>
                  <a:lnTo>
                    <a:pt x="485348" y="411167"/>
                  </a:lnTo>
                  <a:lnTo>
                    <a:pt x="497186" y="397090"/>
                  </a:lnTo>
                  <a:lnTo>
                    <a:pt x="509024" y="381728"/>
                  </a:lnTo>
                  <a:lnTo>
                    <a:pt x="520861" y="365124"/>
                  </a:lnTo>
                  <a:lnTo>
                    <a:pt x="532699" y="347364"/>
                  </a:lnTo>
                  <a:lnTo>
                    <a:pt x="544537" y="328576"/>
                  </a:lnTo>
                  <a:lnTo>
                    <a:pt x="556375" y="308936"/>
                  </a:lnTo>
                  <a:lnTo>
                    <a:pt x="568213" y="288653"/>
                  </a:lnTo>
                  <a:lnTo>
                    <a:pt x="580050" y="267972"/>
                  </a:lnTo>
                  <a:lnTo>
                    <a:pt x="591888" y="247156"/>
                  </a:lnTo>
                  <a:lnTo>
                    <a:pt x="603726" y="226476"/>
                  </a:lnTo>
                  <a:lnTo>
                    <a:pt x="615564" y="206193"/>
                  </a:lnTo>
                  <a:lnTo>
                    <a:pt x="627401" y="186552"/>
                  </a:lnTo>
                  <a:lnTo>
                    <a:pt x="639239" y="167765"/>
                  </a:lnTo>
                  <a:lnTo>
                    <a:pt x="651077" y="150005"/>
                  </a:lnTo>
                  <a:lnTo>
                    <a:pt x="662915" y="133401"/>
                  </a:lnTo>
                  <a:lnTo>
                    <a:pt x="674752" y="118039"/>
                  </a:lnTo>
                  <a:lnTo>
                    <a:pt x="686590" y="103961"/>
                  </a:lnTo>
                  <a:lnTo>
                    <a:pt x="698428" y="91175"/>
                  </a:lnTo>
                  <a:lnTo>
                    <a:pt x="710266" y="79654"/>
                  </a:lnTo>
                  <a:lnTo>
                    <a:pt x="722104" y="69348"/>
                  </a:lnTo>
                  <a:lnTo>
                    <a:pt x="733941" y="60188"/>
                  </a:lnTo>
                  <a:lnTo>
                    <a:pt x="745779" y="52093"/>
                  </a:lnTo>
                  <a:lnTo>
                    <a:pt x="757617" y="44977"/>
                  </a:lnTo>
                  <a:lnTo>
                    <a:pt x="769455" y="38748"/>
                  </a:lnTo>
                  <a:lnTo>
                    <a:pt x="781292" y="33317"/>
                  </a:lnTo>
                  <a:lnTo>
                    <a:pt x="793130" y="28598"/>
                  </a:lnTo>
                  <a:lnTo>
                    <a:pt x="804968" y="24510"/>
                  </a:lnTo>
                  <a:lnTo>
                    <a:pt x="816806" y="20977"/>
                  </a:lnTo>
                  <a:lnTo>
                    <a:pt x="828643" y="17932"/>
                  </a:lnTo>
                  <a:lnTo>
                    <a:pt x="840481" y="15311"/>
                  </a:lnTo>
                  <a:lnTo>
                    <a:pt x="852319" y="13060"/>
                  </a:lnTo>
                  <a:lnTo>
                    <a:pt x="864157" y="11128"/>
                  </a:lnTo>
                  <a:lnTo>
                    <a:pt x="875995" y="9473"/>
                  </a:lnTo>
                  <a:lnTo>
                    <a:pt x="887832" y="8057"/>
                  </a:lnTo>
                  <a:lnTo>
                    <a:pt x="899670" y="6845"/>
                  </a:lnTo>
                  <a:lnTo>
                    <a:pt x="911508" y="5810"/>
                  </a:lnTo>
                  <a:lnTo>
                    <a:pt x="923346" y="4926"/>
                  </a:lnTo>
                  <a:lnTo>
                    <a:pt x="935183" y="4171"/>
                  </a:lnTo>
                  <a:lnTo>
                    <a:pt x="947021" y="3528"/>
                  </a:lnTo>
                  <a:lnTo>
                    <a:pt x="958859" y="2979"/>
                  </a:lnTo>
                  <a:lnTo>
                    <a:pt x="970697" y="2511"/>
                  </a:lnTo>
                  <a:lnTo>
                    <a:pt x="982534" y="2112"/>
                  </a:lnTo>
                  <a:lnTo>
                    <a:pt x="994372" y="1772"/>
                  </a:lnTo>
                  <a:lnTo>
                    <a:pt x="1006210" y="1483"/>
                  </a:lnTo>
                  <a:lnTo>
                    <a:pt x="1018048" y="1236"/>
                  </a:lnTo>
                  <a:lnTo>
                    <a:pt x="1029886" y="1026"/>
                  </a:lnTo>
                  <a:lnTo>
                    <a:pt x="1041723" y="848"/>
                  </a:lnTo>
                  <a:lnTo>
                    <a:pt x="1053561" y="696"/>
                  </a:lnTo>
                  <a:lnTo>
                    <a:pt x="1065399" y="566"/>
                  </a:lnTo>
                  <a:lnTo>
                    <a:pt x="1077237" y="456"/>
                  </a:lnTo>
                  <a:lnTo>
                    <a:pt x="1089074" y="362"/>
                  </a:lnTo>
                  <a:lnTo>
                    <a:pt x="1100912" y="282"/>
                  </a:lnTo>
                  <a:lnTo>
                    <a:pt x="1112750" y="214"/>
                  </a:lnTo>
                  <a:lnTo>
                    <a:pt x="1124588" y="156"/>
                  </a:lnTo>
                  <a:lnTo>
                    <a:pt x="1136426" y="107"/>
                  </a:lnTo>
                  <a:lnTo>
                    <a:pt x="1148263" y="65"/>
                  </a:lnTo>
                  <a:lnTo>
                    <a:pt x="1160101" y="30"/>
                  </a:lnTo>
                  <a:lnTo>
                    <a:pt x="1171939" y="0"/>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651"/>
                  </a:lnTo>
                  <a:lnTo>
                    <a:pt x="3527655" y="257666"/>
                  </a:lnTo>
                  <a:lnTo>
                    <a:pt x="3539493" y="257684"/>
                  </a:lnTo>
                  <a:lnTo>
                    <a:pt x="3551331" y="257705"/>
                  </a:lnTo>
                  <a:lnTo>
                    <a:pt x="3563169" y="257729"/>
                  </a:lnTo>
                  <a:lnTo>
                    <a:pt x="3575006" y="257758"/>
                  </a:lnTo>
                  <a:lnTo>
                    <a:pt x="3586844" y="257792"/>
                  </a:lnTo>
                  <a:lnTo>
                    <a:pt x="3598682" y="257832"/>
                  </a:lnTo>
                  <a:lnTo>
                    <a:pt x="3610520" y="257879"/>
                  </a:lnTo>
                  <a:lnTo>
                    <a:pt x="3622357" y="257934"/>
                  </a:lnTo>
                  <a:lnTo>
                    <a:pt x="3634195" y="257999"/>
                  </a:lnTo>
                  <a:lnTo>
                    <a:pt x="3646033" y="258075"/>
                  </a:lnTo>
                  <a:lnTo>
                    <a:pt x="3657871" y="258164"/>
                  </a:lnTo>
                  <a:lnTo>
                    <a:pt x="3669709" y="258269"/>
                  </a:lnTo>
                  <a:lnTo>
                    <a:pt x="3681546" y="258392"/>
                  </a:lnTo>
                  <a:lnTo>
                    <a:pt x="3693384" y="258537"/>
                  </a:lnTo>
                  <a:lnTo>
                    <a:pt x="3705222" y="258707"/>
                  </a:lnTo>
                  <a:lnTo>
                    <a:pt x="3717060" y="258906"/>
                  </a:lnTo>
                  <a:lnTo>
                    <a:pt x="3728897" y="259140"/>
                  </a:lnTo>
                  <a:lnTo>
                    <a:pt x="3740735" y="259415"/>
                  </a:lnTo>
                  <a:lnTo>
                    <a:pt x="3752573" y="259737"/>
                  </a:lnTo>
                  <a:lnTo>
                    <a:pt x="3764411" y="260114"/>
                  </a:lnTo>
                  <a:lnTo>
                    <a:pt x="3776248" y="260556"/>
                  </a:lnTo>
                  <a:lnTo>
                    <a:pt x="3788086" y="261074"/>
                  </a:lnTo>
                  <a:lnTo>
                    <a:pt x="3799924" y="261679"/>
                  </a:lnTo>
                  <a:lnTo>
                    <a:pt x="3811762" y="262388"/>
                  </a:lnTo>
                  <a:lnTo>
                    <a:pt x="3823600" y="263215"/>
                  </a:lnTo>
                  <a:lnTo>
                    <a:pt x="3835437" y="264181"/>
                  </a:lnTo>
                  <a:lnTo>
                    <a:pt x="3847275" y="265307"/>
                  </a:lnTo>
                  <a:lnTo>
                    <a:pt x="3859113" y="266617"/>
                  </a:lnTo>
                  <a:lnTo>
                    <a:pt x="3870951" y="268140"/>
                  </a:lnTo>
                  <a:lnTo>
                    <a:pt x="3882788" y="269906"/>
                  </a:lnTo>
                  <a:lnTo>
                    <a:pt x="3894626" y="271950"/>
                  </a:lnTo>
                  <a:lnTo>
                    <a:pt x="3906464" y="274309"/>
                  </a:lnTo>
                  <a:lnTo>
                    <a:pt x="3918302" y="277025"/>
                  </a:lnTo>
                  <a:lnTo>
                    <a:pt x="3930139" y="280139"/>
                  </a:lnTo>
                  <a:lnTo>
                    <a:pt x="3941977" y="283698"/>
                  </a:lnTo>
                  <a:lnTo>
                    <a:pt x="3953815" y="287745"/>
                  </a:lnTo>
                  <a:lnTo>
                    <a:pt x="3965653" y="292325"/>
                  </a:lnTo>
                  <a:lnTo>
                    <a:pt x="3977491" y="297478"/>
                  </a:lnTo>
                  <a:lnTo>
                    <a:pt x="3989328" y="303239"/>
                  </a:lnTo>
                  <a:lnTo>
                    <a:pt x="4001166" y="309632"/>
                  </a:lnTo>
                  <a:lnTo>
                    <a:pt x="4013004" y="316670"/>
                  </a:lnTo>
                  <a:lnTo>
                    <a:pt x="4024842" y="324351"/>
                  </a:lnTo>
                  <a:lnTo>
                    <a:pt x="4036679" y="332653"/>
                  </a:lnTo>
                  <a:lnTo>
                    <a:pt x="4048517" y="341534"/>
                  </a:lnTo>
                  <a:lnTo>
                    <a:pt x="4060355" y="350927"/>
                  </a:lnTo>
                  <a:lnTo>
                    <a:pt x="4072193" y="360748"/>
                  </a:lnTo>
                  <a:lnTo>
                    <a:pt x="4084031" y="370889"/>
                  </a:lnTo>
                  <a:lnTo>
                    <a:pt x="4095868" y="381229"/>
                  </a:lnTo>
                  <a:lnTo>
                    <a:pt x="4107706" y="391637"/>
                  </a:lnTo>
                  <a:lnTo>
                    <a:pt x="4119544" y="401978"/>
                  </a:lnTo>
                  <a:lnTo>
                    <a:pt x="4131382" y="412119"/>
                  </a:lnTo>
                  <a:lnTo>
                    <a:pt x="4143219" y="421939"/>
                  </a:lnTo>
                  <a:lnTo>
                    <a:pt x="4155057" y="431333"/>
                  </a:lnTo>
                  <a:lnTo>
                    <a:pt x="4166895" y="440213"/>
                  </a:lnTo>
                  <a:lnTo>
                    <a:pt x="4178733" y="448515"/>
                  </a:lnTo>
                  <a:lnTo>
                    <a:pt x="4190570" y="456196"/>
                  </a:lnTo>
                  <a:lnTo>
                    <a:pt x="4202408" y="463235"/>
                  </a:lnTo>
                  <a:lnTo>
                    <a:pt x="4214246" y="469628"/>
                  </a:lnTo>
                  <a:lnTo>
                    <a:pt x="4226084" y="475388"/>
                  </a:lnTo>
                  <a:lnTo>
                    <a:pt x="4237922" y="480542"/>
                  </a:lnTo>
                  <a:lnTo>
                    <a:pt x="4249759" y="485122"/>
                  </a:lnTo>
                  <a:lnTo>
                    <a:pt x="4261597" y="489169"/>
                  </a:lnTo>
                  <a:lnTo>
                    <a:pt x="4273435" y="492727"/>
                  </a:lnTo>
                  <a:lnTo>
                    <a:pt x="4285273" y="495842"/>
                  </a:lnTo>
                  <a:lnTo>
                    <a:pt x="4297110" y="498557"/>
                  </a:lnTo>
                  <a:lnTo>
                    <a:pt x="4308948" y="500917"/>
                  </a:lnTo>
                  <a:lnTo>
                    <a:pt x="4320786" y="502961"/>
                  </a:lnTo>
                  <a:lnTo>
                    <a:pt x="4332624" y="504727"/>
                  </a:lnTo>
                  <a:lnTo>
                    <a:pt x="4344461" y="506249"/>
                  </a:lnTo>
                  <a:lnTo>
                    <a:pt x="4356299" y="507560"/>
                  </a:lnTo>
                  <a:lnTo>
                    <a:pt x="4368137" y="508686"/>
                  </a:lnTo>
                  <a:lnTo>
                    <a:pt x="4379975" y="509651"/>
                  </a:lnTo>
                  <a:lnTo>
                    <a:pt x="4391813" y="510479"/>
                  </a:lnTo>
                  <a:lnTo>
                    <a:pt x="4403650" y="511187"/>
                  </a:lnTo>
                  <a:lnTo>
                    <a:pt x="4415488" y="511793"/>
                  </a:lnTo>
                  <a:lnTo>
                    <a:pt x="4427326" y="512310"/>
                  </a:lnTo>
                  <a:lnTo>
                    <a:pt x="4439164" y="512753"/>
                  </a:lnTo>
                  <a:lnTo>
                    <a:pt x="4451001" y="513130"/>
                  </a:lnTo>
                  <a:lnTo>
                    <a:pt x="4462839" y="513452"/>
                  </a:lnTo>
                  <a:lnTo>
                    <a:pt x="4474677" y="513726"/>
                  </a:lnTo>
                  <a:lnTo>
                    <a:pt x="4486515" y="513960"/>
                  </a:lnTo>
                  <a:lnTo>
                    <a:pt x="4498352" y="514159"/>
                  </a:lnTo>
                  <a:lnTo>
                    <a:pt x="4510190" y="514329"/>
                  </a:lnTo>
                  <a:lnTo>
                    <a:pt x="4522028" y="514474"/>
                  </a:lnTo>
                  <a:lnTo>
                    <a:pt x="4533866" y="514597"/>
                  </a:lnTo>
                  <a:lnTo>
                    <a:pt x="4545704" y="514702"/>
                  </a:lnTo>
                  <a:lnTo>
                    <a:pt x="4557541" y="514792"/>
                  </a:lnTo>
                  <a:lnTo>
                    <a:pt x="4569379" y="514868"/>
                  </a:lnTo>
                  <a:lnTo>
                    <a:pt x="4581217" y="514932"/>
                  </a:lnTo>
                  <a:lnTo>
                    <a:pt x="4593055" y="514988"/>
                  </a:lnTo>
                  <a:lnTo>
                    <a:pt x="4604892" y="515034"/>
                  </a:lnTo>
                  <a:lnTo>
                    <a:pt x="4616730" y="515074"/>
                  </a:lnTo>
                  <a:lnTo>
                    <a:pt x="4628568" y="515108"/>
                  </a:lnTo>
                  <a:lnTo>
                    <a:pt x="4640406" y="515137"/>
                  </a:lnTo>
                  <a:lnTo>
                    <a:pt x="4652244" y="515162"/>
                  </a:lnTo>
                  <a:lnTo>
                    <a:pt x="4664081" y="515183"/>
                  </a:lnTo>
                  <a:lnTo>
                    <a:pt x="4675919" y="515201"/>
                  </a:lnTo>
                  <a:lnTo>
                    <a:pt x="4687757" y="515216"/>
                  </a:lnTo>
                </a:path>
              </a:pathLst>
            </a:custGeom>
            <a:ln w="40651" cap="flat">
              <a:solidFill>
                <a:srgbClr val="E8E8E8">
                  <a:alpha val="100000"/>
                </a:srgbClr>
              </a:solidFill>
              <a:prstDash val="solid"/>
              <a:round/>
            </a:ln>
          </p:spPr>
          <p:txBody>
            <a:bodyPr/>
            <a:lstStyle/>
            <a:p/>
          </p:txBody>
        </p:sp>
        <p:sp>
          <p:nvSpPr>
            <p:cNvPr id="26" name="pl26"/>
            <p:cNvSpPr/>
            <p:nvPr/>
          </p:nvSpPr>
          <p:spPr>
            <a:xfrm>
              <a:off x="2482252" y="3740184"/>
              <a:ext cx="4687757" cy="515475"/>
            </a:xfrm>
            <a:custGeom>
              <a:avLst/>
              <a:pathLst>
                <a:path w="4687757" h="51547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72"/>
                  </a:lnTo>
                  <a:lnTo>
                    <a:pt x="1183777" y="203"/>
                  </a:lnTo>
                  <a:lnTo>
                    <a:pt x="1195614" y="238"/>
                  </a:lnTo>
                  <a:lnTo>
                    <a:pt x="1207452" y="280"/>
                  </a:lnTo>
                  <a:lnTo>
                    <a:pt x="1219290" y="329"/>
                  </a:lnTo>
                  <a:lnTo>
                    <a:pt x="1231128" y="387"/>
                  </a:lnTo>
                  <a:lnTo>
                    <a:pt x="1242965" y="455"/>
                  </a:lnTo>
                  <a:lnTo>
                    <a:pt x="1254803" y="535"/>
                  </a:lnTo>
                  <a:lnTo>
                    <a:pt x="1266641" y="629"/>
                  </a:lnTo>
                  <a:lnTo>
                    <a:pt x="1278479" y="739"/>
                  </a:lnTo>
                  <a:lnTo>
                    <a:pt x="1290317" y="868"/>
                  </a:lnTo>
                  <a:lnTo>
                    <a:pt x="1302154" y="1021"/>
                  </a:lnTo>
                  <a:lnTo>
                    <a:pt x="1313992" y="1199"/>
                  </a:lnTo>
                  <a:lnTo>
                    <a:pt x="1325830" y="1409"/>
                  </a:lnTo>
                  <a:lnTo>
                    <a:pt x="1337668" y="1656"/>
                  </a:lnTo>
                  <a:lnTo>
                    <a:pt x="1349505" y="1945"/>
                  </a:lnTo>
                  <a:lnTo>
                    <a:pt x="1361343" y="2285"/>
                  </a:lnTo>
                  <a:lnTo>
                    <a:pt x="1373181" y="2684"/>
                  </a:lnTo>
                  <a:lnTo>
                    <a:pt x="1385019" y="3152"/>
                  </a:lnTo>
                  <a:lnTo>
                    <a:pt x="1396856" y="3700"/>
                  </a:lnTo>
                  <a:lnTo>
                    <a:pt x="1408694" y="4344"/>
                  </a:lnTo>
                  <a:lnTo>
                    <a:pt x="1420532" y="5099"/>
                  </a:lnTo>
                  <a:lnTo>
                    <a:pt x="1432370" y="5983"/>
                  </a:lnTo>
                  <a:lnTo>
                    <a:pt x="1444208" y="7018"/>
                  </a:lnTo>
                  <a:lnTo>
                    <a:pt x="1456045" y="8229"/>
                  </a:lnTo>
                  <a:lnTo>
                    <a:pt x="1467883" y="9646"/>
                  </a:lnTo>
                  <a:lnTo>
                    <a:pt x="1479721" y="11301"/>
                  </a:lnTo>
                  <a:lnTo>
                    <a:pt x="1491559" y="13233"/>
                  </a:lnTo>
                  <a:lnTo>
                    <a:pt x="1503396" y="15484"/>
                  </a:lnTo>
                  <a:lnTo>
                    <a:pt x="1515234" y="18105"/>
                  </a:lnTo>
                  <a:lnTo>
                    <a:pt x="1527072" y="21150"/>
                  </a:lnTo>
                  <a:lnTo>
                    <a:pt x="1538910" y="24683"/>
                  </a:lnTo>
                  <a:lnTo>
                    <a:pt x="1550748" y="28771"/>
                  </a:lnTo>
                  <a:lnTo>
                    <a:pt x="1562585" y="33490"/>
                  </a:lnTo>
                  <a:lnTo>
                    <a:pt x="1574423" y="38920"/>
                  </a:lnTo>
                  <a:lnTo>
                    <a:pt x="1586261" y="45150"/>
                  </a:lnTo>
                  <a:lnTo>
                    <a:pt x="1598099" y="52266"/>
                  </a:lnTo>
                  <a:lnTo>
                    <a:pt x="1609936" y="60361"/>
                  </a:lnTo>
                  <a:lnTo>
                    <a:pt x="1621774" y="69521"/>
                  </a:lnTo>
                  <a:lnTo>
                    <a:pt x="1633612" y="79827"/>
                  </a:lnTo>
                  <a:lnTo>
                    <a:pt x="1645450" y="91348"/>
                  </a:lnTo>
                  <a:lnTo>
                    <a:pt x="1657287" y="104134"/>
                  </a:lnTo>
                  <a:lnTo>
                    <a:pt x="1669125" y="118211"/>
                  </a:lnTo>
                  <a:lnTo>
                    <a:pt x="1680963" y="133574"/>
                  </a:lnTo>
                  <a:lnTo>
                    <a:pt x="1692801" y="150178"/>
                  </a:lnTo>
                  <a:lnTo>
                    <a:pt x="1704639" y="167938"/>
                  </a:lnTo>
                  <a:lnTo>
                    <a:pt x="1716476" y="186725"/>
                  </a:lnTo>
                  <a:lnTo>
                    <a:pt x="1728314" y="206366"/>
                  </a:lnTo>
                  <a:lnTo>
                    <a:pt x="1740152" y="226648"/>
                  </a:lnTo>
                  <a:lnTo>
                    <a:pt x="1751990" y="247329"/>
                  </a:lnTo>
                  <a:lnTo>
                    <a:pt x="1763827" y="268145"/>
                  </a:lnTo>
                  <a:lnTo>
                    <a:pt x="1775665" y="288826"/>
                  </a:lnTo>
                  <a:lnTo>
                    <a:pt x="1787503" y="309109"/>
                  </a:lnTo>
                  <a:lnTo>
                    <a:pt x="1799341" y="328749"/>
                  </a:lnTo>
                  <a:lnTo>
                    <a:pt x="1811178" y="347536"/>
                  </a:lnTo>
                  <a:lnTo>
                    <a:pt x="1823016" y="365297"/>
                  </a:lnTo>
                  <a:lnTo>
                    <a:pt x="1834854" y="381901"/>
                  </a:lnTo>
                  <a:lnTo>
                    <a:pt x="1846692" y="397263"/>
                  </a:lnTo>
                  <a:lnTo>
                    <a:pt x="1858530" y="411340"/>
                  </a:lnTo>
                  <a:lnTo>
                    <a:pt x="1870367" y="424127"/>
                  </a:lnTo>
                  <a:lnTo>
                    <a:pt x="1882205" y="435648"/>
                  </a:lnTo>
                  <a:lnTo>
                    <a:pt x="1894043" y="445954"/>
                  </a:lnTo>
                  <a:lnTo>
                    <a:pt x="1905881" y="455114"/>
                  </a:lnTo>
                  <a:lnTo>
                    <a:pt x="1917718" y="463208"/>
                  </a:lnTo>
                  <a:lnTo>
                    <a:pt x="1929556" y="470325"/>
                  </a:lnTo>
                  <a:lnTo>
                    <a:pt x="1941394" y="476554"/>
                  </a:lnTo>
                  <a:lnTo>
                    <a:pt x="1953232" y="481985"/>
                  </a:lnTo>
                  <a:lnTo>
                    <a:pt x="1965069" y="486704"/>
                  </a:lnTo>
                  <a:lnTo>
                    <a:pt x="1976907" y="490792"/>
                  </a:lnTo>
                  <a:lnTo>
                    <a:pt x="1988745" y="494324"/>
                  </a:lnTo>
                  <a:lnTo>
                    <a:pt x="2000583" y="497370"/>
                  </a:lnTo>
                  <a:lnTo>
                    <a:pt x="2012421" y="499990"/>
                  </a:lnTo>
                  <a:lnTo>
                    <a:pt x="2024258" y="502242"/>
                  </a:lnTo>
                  <a:lnTo>
                    <a:pt x="2036096" y="504173"/>
                  </a:lnTo>
                  <a:lnTo>
                    <a:pt x="2047934" y="505828"/>
                  </a:lnTo>
                  <a:lnTo>
                    <a:pt x="2059772" y="507245"/>
                  </a:lnTo>
                  <a:lnTo>
                    <a:pt x="2071609" y="508456"/>
                  </a:lnTo>
                  <a:lnTo>
                    <a:pt x="2083447" y="509492"/>
                  </a:lnTo>
                  <a:lnTo>
                    <a:pt x="2095285" y="510376"/>
                  </a:lnTo>
                  <a:lnTo>
                    <a:pt x="2107123" y="511130"/>
                  </a:lnTo>
                  <a:lnTo>
                    <a:pt x="2118961" y="511774"/>
                  </a:lnTo>
                  <a:lnTo>
                    <a:pt x="2130798" y="512323"/>
                  </a:lnTo>
                  <a:lnTo>
                    <a:pt x="2142636" y="512791"/>
                  </a:lnTo>
                  <a:lnTo>
                    <a:pt x="2154474" y="513190"/>
                  </a:lnTo>
                  <a:lnTo>
                    <a:pt x="2166312" y="513529"/>
                  </a:lnTo>
                  <a:lnTo>
                    <a:pt x="2178149" y="513819"/>
                  </a:lnTo>
                  <a:lnTo>
                    <a:pt x="2189987" y="514065"/>
                  </a:lnTo>
                  <a:lnTo>
                    <a:pt x="2201825" y="514275"/>
                  </a:lnTo>
                  <a:lnTo>
                    <a:pt x="2213663" y="514454"/>
                  </a:lnTo>
                  <a:lnTo>
                    <a:pt x="2225500" y="514606"/>
                  </a:lnTo>
                  <a:lnTo>
                    <a:pt x="2237338" y="514736"/>
                  </a:lnTo>
                  <a:lnTo>
                    <a:pt x="2249176" y="514846"/>
                  </a:lnTo>
                  <a:lnTo>
                    <a:pt x="2261014" y="514940"/>
                  </a:lnTo>
                  <a:lnTo>
                    <a:pt x="2272852" y="515019"/>
                  </a:lnTo>
                  <a:lnTo>
                    <a:pt x="2284689" y="515087"/>
                  </a:lnTo>
                  <a:lnTo>
                    <a:pt x="2296527" y="515145"/>
                  </a:lnTo>
                  <a:lnTo>
                    <a:pt x="2308365" y="515194"/>
                  </a:lnTo>
                  <a:lnTo>
                    <a:pt x="2320203" y="515236"/>
                  </a:lnTo>
                  <a:lnTo>
                    <a:pt x="2332040" y="515272"/>
                  </a:lnTo>
                  <a:lnTo>
                    <a:pt x="2343878" y="515302"/>
                  </a:lnTo>
                  <a:lnTo>
                    <a:pt x="2343878" y="515475"/>
                  </a:lnTo>
                  <a:lnTo>
                    <a:pt x="2355716" y="515475"/>
                  </a:lnTo>
                  <a:lnTo>
                    <a:pt x="2367554" y="515475"/>
                  </a:lnTo>
                  <a:lnTo>
                    <a:pt x="2379391" y="515475"/>
                  </a:lnTo>
                  <a:lnTo>
                    <a:pt x="2391229" y="515475"/>
                  </a:lnTo>
                  <a:lnTo>
                    <a:pt x="2403067" y="515475"/>
                  </a:lnTo>
                  <a:lnTo>
                    <a:pt x="2414905" y="515475"/>
                  </a:lnTo>
                  <a:lnTo>
                    <a:pt x="2426743" y="515475"/>
                  </a:lnTo>
                  <a:lnTo>
                    <a:pt x="2438580" y="515475"/>
                  </a:lnTo>
                  <a:lnTo>
                    <a:pt x="2450418" y="515475"/>
                  </a:lnTo>
                  <a:lnTo>
                    <a:pt x="2462256" y="515475"/>
                  </a:lnTo>
                  <a:lnTo>
                    <a:pt x="2474094" y="515475"/>
                  </a:lnTo>
                  <a:lnTo>
                    <a:pt x="2485931" y="515475"/>
                  </a:lnTo>
                  <a:lnTo>
                    <a:pt x="2497769" y="515475"/>
                  </a:lnTo>
                  <a:lnTo>
                    <a:pt x="2509607" y="515475"/>
                  </a:lnTo>
                  <a:lnTo>
                    <a:pt x="2521445" y="515475"/>
                  </a:lnTo>
                  <a:lnTo>
                    <a:pt x="2533283" y="515475"/>
                  </a:lnTo>
                  <a:lnTo>
                    <a:pt x="2545120" y="515475"/>
                  </a:lnTo>
                  <a:lnTo>
                    <a:pt x="2556958" y="515475"/>
                  </a:lnTo>
                  <a:lnTo>
                    <a:pt x="2568796" y="515475"/>
                  </a:lnTo>
                  <a:lnTo>
                    <a:pt x="2580634" y="515475"/>
                  </a:lnTo>
                  <a:lnTo>
                    <a:pt x="2592471" y="515475"/>
                  </a:lnTo>
                  <a:lnTo>
                    <a:pt x="2604309" y="515475"/>
                  </a:lnTo>
                  <a:lnTo>
                    <a:pt x="2616147" y="515475"/>
                  </a:lnTo>
                  <a:lnTo>
                    <a:pt x="2627985" y="515475"/>
                  </a:lnTo>
                  <a:lnTo>
                    <a:pt x="2639822" y="515475"/>
                  </a:lnTo>
                  <a:lnTo>
                    <a:pt x="2651660" y="515475"/>
                  </a:lnTo>
                  <a:lnTo>
                    <a:pt x="2663498" y="515475"/>
                  </a:lnTo>
                  <a:lnTo>
                    <a:pt x="2675336" y="515475"/>
                  </a:lnTo>
                  <a:lnTo>
                    <a:pt x="2687174" y="515475"/>
                  </a:lnTo>
                  <a:lnTo>
                    <a:pt x="2699011" y="515475"/>
                  </a:lnTo>
                  <a:lnTo>
                    <a:pt x="2710849" y="515475"/>
                  </a:lnTo>
                  <a:lnTo>
                    <a:pt x="2722687" y="515475"/>
                  </a:lnTo>
                  <a:lnTo>
                    <a:pt x="2734525" y="515475"/>
                  </a:lnTo>
                  <a:lnTo>
                    <a:pt x="2746362" y="515475"/>
                  </a:lnTo>
                  <a:lnTo>
                    <a:pt x="2758200" y="515475"/>
                  </a:lnTo>
                  <a:lnTo>
                    <a:pt x="2770038" y="515475"/>
                  </a:lnTo>
                  <a:lnTo>
                    <a:pt x="2781876" y="515475"/>
                  </a:lnTo>
                  <a:lnTo>
                    <a:pt x="2793713" y="515475"/>
                  </a:lnTo>
                  <a:lnTo>
                    <a:pt x="2805551" y="515475"/>
                  </a:lnTo>
                  <a:lnTo>
                    <a:pt x="2817389" y="515475"/>
                  </a:lnTo>
                  <a:lnTo>
                    <a:pt x="2829227" y="515475"/>
                  </a:lnTo>
                  <a:lnTo>
                    <a:pt x="2841065" y="515475"/>
                  </a:lnTo>
                  <a:lnTo>
                    <a:pt x="2852902" y="515475"/>
                  </a:lnTo>
                  <a:lnTo>
                    <a:pt x="2864740" y="515475"/>
                  </a:lnTo>
                  <a:lnTo>
                    <a:pt x="2876578" y="515475"/>
                  </a:lnTo>
                  <a:lnTo>
                    <a:pt x="2888416" y="515475"/>
                  </a:lnTo>
                  <a:lnTo>
                    <a:pt x="2900253" y="515475"/>
                  </a:lnTo>
                  <a:lnTo>
                    <a:pt x="2912091" y="515475"/>
                  </a:lnTo>
                  <a:lnTo>
                    <a:pt x="2923929" y="515475"/>
                  </a:lnTo>
                  <a:lnTo>
                    <a:pt x="2935767" y="515475"/>
                  </a:lnTo>
                  <a:lnTo>
                    <a:pt x="2947604" y="515475"/>
                  </a:lnTo>
                  <a:lnTo>
                    <a:pt x="2959442" y="515475"/>
                  </a:lnTo>
                  <a:lnTo>
                    <a:pt x="2971280" y="515475"/>
                  </a:lnTo>
                  <a:lnTo>
                    <a:pt x="2983118" y="515475"/>
                  </a:lnTo>
                  <a:lnTo>
                    <a:pt x="2994956" y="515475"/>
                  </a:lnTo>
                  <a:lnTo>
                    <a:pt x="3006793" y="515475"/>
                  </a:lnTo>
                  <a:lnTo>
                    <a:pt x="3018631" y="515475"/>
                  </a:lnTo>
                  <a:lnTo>
                    <a:pt x="3030469" y="515475"/>
                  </a:lnTo>
                  <a:lnTo>
                    <a:pt x="3042307" y="515475"/>
                  </a:lnTo>
                  <a:lnTo>
                    <a:pt x="3054144" y="515475"/>
                  </a:lnTo>
                  <a:lnTo>
                    <a:pt x="3065982" y="515475"/>
                  </a:lnTo>
                  <a:lnTo>
                    <a:pt x="3077820" y="515475"/>
                  </a:lnTo>
                  <a:lnTo>
                    <a:pt x="3089658" y="515475"/>
                  </a:lnTo>
                  <a:lnTo>
                    <a:pt x="3101496" y="515475"/>
                  </a:lnTo>
                  <a:lnTo>
                    <a:pt x="3113333" y="515475"/>
                  </a:lnTo>
                  <a:lnTo>
                    <a:pt x="3125171" y="515475"/>
                  </a:lnTo>
                  <a:lnTo>
                    <a:pt x="3137009" y="515475"/>
                  </a:lnTo>
                  <a:lnTo>
                    <a:pt x="3148847" y="515475"/>
                  </a:lnTo>
                  <a:lnTo>
                    <a:pt x="3160684" y="515475"/>
                  </a:lnTo>
                  <a:lnTo>
                    <a:pt x="3172522" y="515475"/>
                  </a:lnTo>
                  <a:lnTo>
                    <a:pt x="3184360" y="515475"/>
                  </a:lnTo>
                  <a:lnTo>
                    <a:pt x="3196198" y="515475"/>
                  </a:lnTo>
                  <a:lnTo>
                    <a:pt x="3208035" y="515475"/>
                  </a:lnTo>
                  <a:lnTo>
                    <a:pt x="3219873" y="515475"/>
                  </a:lnTo>
                  <a:lnTo>
                    <a:pt x="3231711" y="515475"/>
                  </a:lnTo>
                  <a:lnTo>
                    <a:pt x="3243549" y="515475"/>
                  </a:lnTo>
                  <a:lnTo>
                    <a:pt x="3255387" y="515475"/>
                  </a:lnTo>
                  <a:lnTo>
                    <a:pt x="3267224" y="515475"/>
                  </a:lnTo>
                  <a:lnTo>
                    <a:pt x="3279062" y="515475"/>
                  </a:lnTo>
                  <a:lnTo>
                    <a:pt x="3290900" y="515475"/>
                  </a:lnTo>
                  <a:lnTo>
                    <a:pt x="3302738" y="515475"/>
                  </a:lnTo>
                  <a:lnTo>
                    <a:pt x="3314575" y="515475"/>
                  </a:lnTo>
                  <a:lnTo>
                    <a:pt x="3326413" y="515475"/>
                  </a:lnTo>
                  <a:lnTo>
                    <a:pt x="3338251" y="515475"/>
                  </a:lnTo>
                  <a:lnTo>
                    <a:pt x="3350089" y="515475"/>
                  </a:lnTo>
                  <a:lnTo>
                    <a:pt x="3361926" y="515475"/>
                  </a:lnTo>
                  <a:lnTo>
                    <a:pt x="3373764" y="515475"/>
                  </a:lnTo>
                  <a:lnTo>
                    <a:pt x="3385602" y="515475"/>
                  </a:lnTo>
                  <a:lnTo>
                    <a:pt x="3397440" y="515475"/>
                  </a:lnTo>
                  <a:lnTo>
                    <a:pt x="3409278" y="515475"/>
                  </a:lnTo>
                  <a:lnTo>
                    <a:pt x="3421115" y="515475"/>
                  </a:lnTo>
                  <a:lnTo>
                    <a:pt x="3432953" y="515475"/>
                  </a:lnTo>
                  <a:lnTo>
                    <a:pt x="3444791" y="515475"/>
                  </a:lnTo>
                  <a:lnTo>
                    <a:pt x="3456629" y="515475"/>
                  </a:lnTo>
                  <a:lnTo>
                    <a:pt x="3468466" y="515475"/>
                  </a:lnTo>
                  <a:lnTo>
                    <a:pt x="3480304" y="515475"/>
                  </a:lnTo>
                  <a:lnTo>
                    <a:pt x="3492142" y="515475"/>
                  </a:lnTo>
                  <a:lnTo>
                    <a:pt x="3503980" y="515475"/>
                  </a:lnTo>
                  <a:lnTo>
                    <a:pt x="3515818" y="515475"/>
                  </a:lnTo>
                  <a:lnTo>
                    <a:pt x="3515818" y="515475"/>
                  </a:lnTo>
                  <a:lnTo>
                    <a:pt x="3527655" y="515475"/>
                  </a:lnTo>
                  <a:lnTo>
                    <a:pt x="3539493" y="515475"/>
                  </a:lnTo>
                  <a:lnTo>
                    <a:pt x="3551331" y="515475"/>
                  </a:lnTo>
                  <a:lnTo>
                    <a:pt x="3563169" y="515475"/>
                  </a:lnTo>
                  <a:lnTo>
                    <a:pt x="3575006" y="515475"/>
                  </a:lnTo>
                  <a:lnTo>
                    <a:pt x="3586844" y="515475"/>
                  </a:lnTo>
                  <a:lnTo>
                    <a:pt x="3598682" y="515475"/>
                  </a:lnTo>
                  <a:lnTo>
                    <a:pt x="3610520" y="515475"/>
                  </a:lnTo>
                  <a:lnTo>
                    <a:pt x="3622357" y="515475"/>
                  </a:lnTo>
                  <a:lnTo>
                    <a:pt x="3634195" y="515475"/>
                  </a:lnTo>
                  <a:lnTo>
                    <a:pt x="3646033" y="515475"/>
                  </a:lnTo>
                  <a:lnTo>
                    <a:pt x="3657871" y="515475"/>
                  </a:lnTo>
                  <a:lnTo>
                    <a:pt x="3669709" y="515475"/>
                  </a:lnTo>
                  <a:lnTo>
                    <a:pt x="3681546" y="515475"/>
                  </a:lnTo>
                  <a:lnTo>
                    <a:pt x="3693384" y="515475"/>
                  </a:lnTo>
                  <a:lnTo>
                    <a:pt x="3705222" y="515475"/>
                  </a:lnTo>
                  <a:lnTo>
                    <a:pt x="3717060" y="515475"/>
                  </a:lnTo>
                  <a:lnTo>
                    <a:pt x="3728897" y="515475"/>
                  </a:lnTo>
                  <a:lnTo>
                    <a:pt x="3740735" y="515475"/>
                  </a:lnTo>
                  <a:lnTo>
                    <a:pt x="3752573" y="515475"/>
                  </a:lnTo>
                  <a:lnTo>
                    <a:pt x="3764411" y="515475"/>
                  </a:lnTo>
                  <a:lnTo>
                    <a:pt x="3776248" y="515475"/>
                  </a:lnTo>
                  <a:lnTo>
                    <a:pt x="3788086" y="515475"/>
                  </a:lnTo>
                  <a:lnTo>
                    <a:pt x="3799924" y="515475"/>
                  </a:lnTo>
                  <a:lnTo>
                    <a:pt x="3811762" y="515475"/>
                  </a:lnTo>
                  <a:lnTo>
                    <a:pt x="3823600" y="515475"/>
                  </a:lnTo>
                  <a:lnTo>
                    <a:pt x="3835437" y="515475"/>
                  </a:lnTo>
                  <a:lnTo>
                    <a:pt x="3847275" y="515475"/>
                  </a:lnTo>
                  <a:lnTo>
                    <a:pt x="3859113" y="515475"/>
                  </a:lnTo>
                  <a:lnTo>
                    <a:pt x="3870951" y="515475"/>
                  </a:lnTo>
                  <a:lnTo>
                    <a:pt x="3882788" y="515475"/>
                  </a:lnTo>
                  <a:lnTo>
                    <a:pt x="3894626" y="515475"/>
                  </a:lnTo>
                  <a:lnTo>
                    <a:pt x="3906464" y="515475"/>
                  </a:lnTo>
                  <a:lnTo>
                    <a:pt x="3918302" y="515475"/>
                  </a:lnTo>
                  <a:lnTo>
                    <a:pt x="3930139" y="515475"/>
                  </a:lnTo>
                  <a:lnTo>
                    <a:pt x="3941977" y="515475"/>
                  </a:lnTo>
                  <a:lnTo>
                    <a:pt x="3953815" y="515475"/>
                  </a:lnTo>
                  <a:lnTo>
                    <a:pt x="3965653" y="515475"/>
                  </a:lnTo>
                  <a:lnTo>
                    <a:pt x="3977491" y="515475"/>
                  </a:lnTo>
                  <a:lnTo>
                    <a:pt x="3989328" y="515475"/>
                  </a:lnTo>
                  <a:lnTo>
                    <a:pt x="4001166" y="515475"/>
                  </a:lnTo>
                  <a:lnTo>
                    <a:pt x="4013004" y="515475"/>
                  </a:lnTo>
                  <a:lnTo>
                    <a:pt x="4024842" y="515475"/>
                  </a:lnTo>
                  <a:lnTo>
                    <a:pt x="4036679" y="515475"/>
                  </a:lnTo>
                  <a:lnTo>
                    <a:pt x="4048517" y="515475"/>
                  </a:lnTo>
                  <a:lnTo>
                    <a:pt x="4060355" y="515475"/>
                  </a:lnTo>
                  <a:lnTo>
                    <a:pt x="4072193" y="515475"/>
                  </a:lnTo>
                  <a:lnTo>
                    <a:pt x="4084031" y="515475"/>
                  </a:lnTo>
                  <a:lnTo>
                    <a:pt x="4095868" y="515475"/>
                  </a:lnTo>
                  <a:lnTo>
                    <a:pt x="4107706" y="515475"/>
                  </a:lnTo>
                  <a:lnTo>
                    <a:pt x="4119544" y="515475"/>
                  </a:lnTo>
                  <a:lnTo>
                    <a:pt x="4131382" y="515475"/>
                  </a:lnTo>
                  <a:lnTo>
                    <a:pt x="4143219" y="515475"/>
                  </a:lnTo>
                  <a:lnTo>
                    <a:pt x="4155057" y="515475"/>
                  </a:lnTo>
                  <a:lnTo>
                    <a:pt x="4166895" y="515475"/>
                  </a:lnTo>
                  <a:lnTo>
                    <a:pt x="4178733" y="515475"/>
                  </a:lnTo>
                  <a:lnTo>
                    <a:pt x="4190570" y="515475"/>
                  </a:lnTo>
                  <a:lnTo>
                    <a:pt x="4202408" y="515475"/>
                  </a:lnTo>
                  <a:lnTo>
                    <a:pt x="4214246" y="515475"/>
                  </a:lnTo>
                  <a:lnTo>
                    <a:pt x="4226084" y="515475"/>
                  </a:lnTo>
                  <a:lnTo>
                    <a:pt x="4237922" y="515475"/>
                  </a:lnTo>
                  <a:lnTo>
                    <a:pt x="4249759" y="515475"/>
                  </a:lnTo>
                  <a:lnTo>
                    <a:pt x="4261597" y="515475"/>
                  </a:lnTo>
                  <a:lnTo>
                    <a:pt x="4273435" y="515475"/>
                  </a:lnTo>
                  <a:lnTo>
                    <a:pt x="4285273" y="515475"/>
                  </a:lnTo>
                  <a:lnTo>
                    <a:pt x="4297110" y="515475"/>
                  </a:lnTo>
                  <a:lnTo>
                    <a:pt x="4308948" y="515475"/>
                  </a:lnTo>
                  <a:lnTo>
                    <a:pt x="4320786" y="515475"/>
                  </a:lnTo>
                  <a:lnTo>
                    <a:pt x="4332624" y="515475"/>
                  </a:lnTo>
                  <a:lnTo>
                    <a:pt x="4344461" y="515475"/>
                  </a:lnTo>
                  <a:lnTo>
                    <a:pt x="4356299" y="515475"/>
                  </a:lnTo>
                  <a:lnTo>
                    <a:pt x="4368137" y="515475"/>
                  </a:lnTo>
                  <a:lnTo>
                    <a:pt x="4379975" y="515475"/>
                  </a:lnTo>
                  <a:lnTo>
                    <a:pt x="4391813" y="515475"/>
                  </a:lnTo>
                  <a:lnTo>
                    <a:pt x="4403650" y="515475"/>
                  </a:lnTo>
                  <a:lnTo>
                    <a:pt x="4415488" y="515475"/>
                  </a:lnTo>
                  <a:lnTo>
                    <a:pt x="4427326" y="515475"/>
                  </a:lnTo>
                  <a:lnTo>
                    <a:pt x="4439164" y="515475"/>
                  </a:lnTo>
                  <a:lnTo>
                    <a:pt x="4451001" y="515475"/>
                  </a:lnTo>
                  <a:lnTo>
                    <a:pt x="4462839" y="515475"/>
                  </a:lnTo>
                  <a:lnTo>
                    <a:pt x="4474677" y="515475"/>
                  </a:lnTo>
                  <a:lnTo>
                    <a:pt x="4486515" y="515475"/>
                  </a:lnTo>
                  <a:lnTo>
                    <a:pt x="4498352" y="515475"/>
                  </a:lnTo>
                  <a:lnTo>
                    <a:pt x="4510190" y="515475"/>
                  </a:lnTo>
                  <a:lnTo>
                    <a:pt x="4522028" y="515475"/>
                  </a:lnTo>
                  <a:lnTo>
                    <a:pt x="4533866" y="515475"/>
                  </a:lnTo>
                  <a:lnTo>
                    <a:pt x="4545704" y="515475"/>
                  </a:lnTo>
                  <a:lnTo>
                    <a:pt x="4557541" y="515475"/>
                  </a:lnTo>
                  <a:lnTo>
                    <a:pt x="4569379" y="515475"/>
                  </a:lnTo>
                  <a:lnTo>
                    <a:pt x="4581217" y="515475"/>
                  </a:lnTo>
                  <a:lnTo>
                    <a:pt x="4593055" y="515475"/>
                  </a:lnTo>
                  <a:lnTo>
                    <a:pt x="4604892" y="515475"/>
                  </a:lnTo>
                  <a:lnTo>
                    <a:pt x="4616730" y="515475"/>
                  </a:lnTo>
                  <a:lnTo>
                    <a:pt x="4628568" y="515475"/>
                  </a:lnTo>
                  <a:lnTo>
                    <a:pt x="4640406" y="515475"/>
                  </a:lnTo>
                  <a:lnTo>
                    <a:pt x="4652244" y="515475"/>
                  </a:lnTo>
                  <a:lnTo>
                    <a:pt x="4664081" y="515475"/>
                  </a:lnTo>
                  <a:lnTo>
                    <a:pt x="4675919" y="515475"/>
                  </a:lnTo>
                  <a:lnTo>
                    <a:pt x="4687757" y="515475"/>
                  </a:lnTo>
                </a:path>
              </a:pathLst>
            </a:custGeom>
            <a:ln w="40651" cap="flat">
              <a:solidFill>
                <a:srgbClr val="E8E8E8">
                  <a:alpha val="100000"/>
                </a:srgbClr>
              </a:solidFill>
              <a:prstDash val="solid"/>
              <a:round/>
            </a:ln>
          </p:spPr>
          <p:txBody>
            <a:bodyPr/>
            <a:lstStyle/>
            <a:p/>
          </p:txBody>
        </p:sp>
        <p:sp>
          <p:nvSpPr>
            <p:cNvPr id="27" name="pl27"/>
            <p:cNvSpPr/>
            <p:nvPr/>
          </p:nvSpPr>
          <p:spPr>
            <a:xfrm>
              <a:off x="2482252" y="1678368"/>
              <a:ext cx="4687757" cy="515302"/>
            </a:xfrm>
            <a:custGeom>
              <a:avLst/>
              <a:pathLst>
                <a:path w="4687757" h="515302">
                  <a:moveTo>
                    <a:pt x="0" y="515302"/>
                  </a:moveTo>
                  <a:lnTo>
                    <a:pt x="11837" y="515287"/>
                  </a:lnTo>
                  <a:lnTo>
                    <a:pt x="23675" y="515269"/>
                  </a:lnTo>
                  <a:lnTo>
                    <a:pt x="35513" y="515248"/>
                  </a:lnTo>
                  <a:lnTo>
                    <a:pt x="47351" y="515224"/>
                  </a:lnTo>
                  <a:lnTo>
                    <a:pt x="59188" y="515195"/>
                  </a:lnTo>
                  <a:lnTo>
                    <a:pt x="71026" y="515161"/>
                  </a:lnTo>
                  <a:lnTo>
                    <a:pt x="82864" y="515121"/>
                  </a:lnTo>
                  <a:lnTo>
                    <a:pt x="94702" y="515074"/>
                  </a:lnTo>
                  <a:lnTo>
                    <a:pt x="106539" y="515019"/>
                  </a:lnTo>
                  <a:lnTo>
                    <a:pt x="118377" y="514954"/>
                  </a:lnTo>
                  <a:lnTo>
                    <a:pt x="130215" y="514878"/>
                  </a:lnTo>
                  <a:lnTo>
                    <a:pt x="142053" y="514789"/>
                  </a:lnTo>
                  <a:lnTo>
                    <a:pt x="153891" y="514684"/>
                  </a:lnTo>
                  <a:lnTo>
                    <a:pt x="165728" y="514560"/>
                  </a:lnTo>
                  <a:lnTo>
                    <a:pt x="177566" y="514416"/>
                  </a:lnTo>
                  <a:lnTo>
                    <a:pt x="189404" y="514246"/>
                  </a:lnTo>
                  <a:lnTo>
                    <a:pt x="201242" y="514047"/>
                  </a:lnTo>
                  <a:lnTo>
                    <a:pt x="213079" y="513813"/>
                  </a:lnTo>
                  <a:lnTo>
                    <a:pt x="224917" y="513538"/>
                  </a:lnTo>
                  <a:lnTo>
                    <a:pt x="236755" y="513216"/>
                  </a:lnTo>
                  <a:lnTo>
                    <a:pt x="248593" y="512839"/>
                  </a:lnTo>
                  <a:lnTo>
                    <a:pt x="260430" y="512397"/>
                  </a:lnTo>
                  <a:lnTo>
                    <a:pt x="272268" y="511879"/>
                  </a:lnTo>
                  <a:lnTo>
                    <a:pt x="284106" y="511274"/>
                  </a:lnTo>
                  <a:lnTo>
                    <a:pt x="295944" y="510565"/>
                  </a:lnTo>
                  <a:lnTo>
                    <a:pt x="307782" y="509738"/>
                  </a:lnTo>
                  <a:lnTo>
                    <a:pt x="319619" y="508772"/>
                  </a:lnTo>
                  <a:lnTo>
                    <a:pt x="331457" y="507646"/>
                  </a:lnTo>
                  <a:lnTo>
                    <a:pt x="343295" y="506336"/>
                  </a:lnTo>
                  <a:lnTo>
                    <a:pt x="355133" y="504813"/>
                  </a:lnTo>
                  <a:lnTo>
                    <a:pt x="366970" y="503047"/>
                  </a:lnTo>
                  <a:lnTo>
                    <a:pt x="378808" y="501003"/>
                  </a:lnTo>
                  <a:lnTo>
                    <a:pt x="390646" y="498644"/>
                  </a:lnTo>
                  <a:lnTo>
                    <a:pt x="402484" y="495928"/>
                  </a:lnTo>
                  <a:lnTo>
                    <a:pt x="414321" y="492814"/>
                  </a:lnTo>
                  <a:lnTo>
                    <a:pt x="426159" y="489255"/>
                  </a:lnTo>
                  <a:lnTo>
                    <a:pt x="437997" y="485208"/>
                  </a:lnTo>
                  <a:lnTo>
                    <a:pt x="449835" y="480628"/>
                  </a:lnTo>
                  <a:lnTo>
                    <a:pt x="461673" y="475475"/>
                  </a:lnTo>
                  <a:lnTo>
                    <a:pt x="473510" y="469714"/>
                  </a:lnTo>
                  <a:lnTo>
                    <a:pt x="485348" y="463321"/>
                  </a:lnTo>
                  <a:lnTo>
                    <a:pt x="497186" y="456283"/>
                  </a:lnTo>
                  <a:lnTo>
                    <a:pt x="509024" y="448601"/>
                  </a:lnTo>
                  <a:lnTo>
                    <a:pt x="520861" y="440299"/>
                  </a:lnTo>
                  <a:lnTo>
                    <a:pt x="532699" y="431419"/>
                  </a:lnTo>
                  <a:lnTo>
                    <a:pt x="544537" y="422026"/>
                  </a:lnTo>
                  <a:lnTo>
                    <a:pt x="556375" y="412205"/>
                  </a:lnTo>
                  <a:lnTo>
                    <a:pt x="568213" y="402064"/>
                  </a:lnTo>
                  <a:lnTo>
                    <a:pt x="580050" y="391724"/>
                  </a:lnTo>
                  <a:lnTo>
                    <a:pt x="591888" y="381316"/>
                  </a:lnTo>
                  <a:lnTo>
                    <a:pt x="603726" y="370975"/>
                  </a:lnTo>
                  <a:lnTo>
                    <a:pt x="615564" y="360834"/>
                  </a:lnTo>
                  <a:lnTo>
                    <a:pt x="627401" y="351014"/>
                  </a:lnTo>
                  <a:lnTo>
                    <a:pt x="639239" y="341620"/>
                  </a:lnTo>
                  <a:lnTo>
                    <a:pt x="651077" y="332740"/>
                  </a:lnTo>
                  <a:lnTo>
                    <a:pt x="662915" y="324438"/>
                  </a:lnTo>
                  <a:lnTo>
                    <a:pt x="674752" y="316757"/>
                  </a:lnTo>
                  <a:lnTo>
                    <a:pt x="686590" y="309718"/>
                  </a:lnTo>
                  <a:lnTo>
                    <a:pt x="698428" y="303325"/>
                  </a:lnTo>
                  <a:lnTo>
                    <a:pt x="710266" y="297564"/>
                  </a:lnTo>
                  <a:lnTo>
                    <a:pt x="722104" y="292411"/>
                  </a:lnTo>
                  <a:lnTo>
                    <a:pt x="733941" y="287831"/>
                  </a:lnTo>
                  <a:lnTo>
                    <a:pt x="745779" y="283784"/>
                  </a:lnTo>
                  <a:lnTo>
                    <a:pt x="757617" y="280226"/>
                  </a:lnTo>
                  <a:lnTo>
                    <a:pt x="769455" y="277111"/>
                  </a:lnTo>
                  <a:lnTo>
                    <a:pt x="781292" y="274396"/>
                  </a:lnTo>
                  <a:lnTo>
                    <a:pt x="793130" y="272036"/>
                  </a:lnTo>
                  <a:lnTo>
                    <a:pt x="804968" y="269992"/>
                  </a:lnTo>
                  <a:lnTo>
                    <a:pt x="816806" y="268226"/>
                  </a:lnTo>
                  <a:lnTo>
                    <a:pt x="828643" y="266703"/>
                  </a:lnTo>
                  <a:lnTo>
                    <a:pt x="840481" y="265393"/>
                  </a:lnTo>
                  <a:lnTo>
                    <a:pt x="852319" y="264267"/>
                  </a:lnTo>
                  <a:lnTo>
                    <a:pt x="864157" y="263302"/>
                  </a:lnTo>
                  <a:lnTo>
                    <a:pt x="875995" y="262474"/>
                  </a:lnTo>
                  <a:lnTo>
                    <a:pt x="887832" y="261766"/>
                  </a:lnTo>
                  <a:lnTo>
                    <a:pt x="899670" y="261160"/>
                  </a:lnTo>
                  <a:lnTo>
                    <a:pt x="911508" y="260642"/>
                  </a:lnTo>
                  <a:lnTo>
                    <a:pt x="923346" y="260200"/>
                  </a:lnTo>
                  <a:lnTo>
                    <a:pt x="935183" y="259823"/>
                  </a:lnTo>
                  <a:lnTo>
                    <a:pt x="947021" y="259501"/>
                  </a:lnTo>
                  <a:lnTo>
                    <a:pt x="958859" y="259227"/>
                  </a:lnTo>
                  <a:lnTo>
                    <a:pt x="970697" y="258993"/>
                  </a:lnTo>
                  <a:lnTo>
                    <a:pt x="982534" y="258793"/>
                  </a:lnTo>
                  <a:lnTo>
                    <a:pt x="994372" y="258624"/>
                  </a:lnTo>
                  <a:lnTo>
                    <a:pt x="1006210" y="258479"/>
                  </a:lnTo>
                  <a:lnTo>
                    <a:pt x="1018048" y="258356"/>
                  </a:lnTo>
                  <a:lnTo>
                    <a:pt x="1029886" y="258251"/>
                  </a:lnTo>
                  <a:lnTo>
                    <a:pt x="1041723" y="258161"/>
                  </a:lnTo>
                  <a:lnTo>
                    <a:pt x="1053561" y="258085"/>
                  </a:lnTo>
                  <a:lnTo>
                    <a:pt x="1065399" y="258021"/>
                  </a:lnTo>
                  <a:lnTo>
                    <a:pt x="1077237" y="257965"/>
                  </a:lnTo>
                  <a:lnTo>
                    <a:pt x="1089074" y="257919"/>
                  </a:lnTo>
                  <a:lnTo>
                    <a:pt x="1100912" y="257879"/>
                  </a:lnTo>
                  <a:lnTo>
                    <a:pt x="1112750" y="257845"/>
                  </a:lnTo>
                  <a:lnTo>
                    <a:pt x="1124588" y="257816"/>
                  </a:lnTo>
                  <a:lnTo>
                    <a:pt x="1136426" y="257791"/>
                  </a:lnTo>
                  <a:lnTo>
                    <a:pt x="1148263" y="257770"/>
                  </a:lnTo>
                  <a:lnTo>
                    <a:pt x="1160101" y="257752"/>
                  </a:lnTo>
                  <a:lnTo>
                    <a:pt x="1171939" y="257737"/>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651"/>
                  </a:lnTo>
                  <a:lnTo>
                    <a:pt x="3527655" y="257651"/>
                  </a:lnTo>
                  <a:lnTo>
                    <a:pt x="3539493" y="257651"/>
                  </a:lnTo>
                  <a:lnTo>
                    <a:pt x="3551331" y="257651"/>
                  </a:lnTo>
                  <a:lnTo>
                    <a:pt x="3563169" y="257651"/>
                  </a:lnTo>
                  <a:lnTo>
                    <a:pt x="3575006" y="257651"/>
                  </a:lnTo>
                  <a:lnTo>
                    <a:pt x="3586844" y="257651"/>
                  </a:lnTo>
                  <a:lnTo>
                    <a:pt x="3598682" y="257651"/>
                  </a:lnTo>
                  <a:lnTo>
                    <a:pt x="3610520" y="257651"/>
                  </a:lnTo>
                  <a:lnTo>
                    <a:pt x="3622357" y="257651"/>
                  </a:lnTo>
                  <a:lnTo>
                    <a:pt x="3634195" y="257651"/>
                  </a:lnTo>
                  <a:lnTo>
                    <a:pt x="3646033" y="257651"/>
                  </a:lnTo>
                  <a:lnTo>
                    <a:pt x="3657871" y="257651"/>
                  </a:lnTo>
                  <a:lnTo>
                    <a:pt x="3669709" y="257651"/>
                  </a:lnTo>
                  <a:lnTo>
                    <a:pt x="3681546" y="257651"/>
                  </a:lnTo>
                  <a:lnTo>
                    <a:pt x="3693384" y="257651"/>
                  </a:lnTo>
                  <a:lnTo>
                    <a:pt x="3705222" y="257651"/>
                  </a:lnTo>
                  <a:lnTo>
                    <a:pt x="3717060" y="257651"/>
                  </a:lnTo>
                  <a:lnTo>
                    <a:pt x="3728897" y="257651"/>
                  </a:lnTo>
                  <a:lnTo>
                    <a:pt x="3740735" y="257651"/>
                  </a:lnTo>
                  <a:lnTo>
                    <a:pt x="3752573" y="257651"/>
                  </a:lnTo>
                  <a:lnTo>
                    <a:pt x="3764411" y="257651"/>
                  </a:lnTo>
                  <a:lnTo>
                    <a:pt x="3776248" y="257651"/>
                  </a:lnTo>
                  <a:lnTo>
                    <a:pt x="3788086" y="257651"/>
                  </a:lnTo>
                  <a:lnTo>
                    <a:pt x="3799924" y="257651"/>
                  </a:lnTo>
                  <a:lnTo>
                    <a:pt x="3811762" y="257651"/>
                  </a:lnTo>
                  <a:lnTo>
                    <a:pt x="3823600" y="257651"/>
                  </a:lnTo>
                  <a:lnTo>
                    <a:pt x="3835437" y="257651"/>
                  </a:lnTo>
                  <a:lnTo>
                    <a:pt x="3847275" y="257651"/>
                  </a:lnTo>
                  <a:lnTo>
                    <a:pt x="3859113" y="257651"/>
                  </a:lnTo>
                  <a:lnTo>
                    <a:pt x="3870951" y="257651"/>
                  </a:lnTo>
                  <a:lnTo>
                    <a:pt x="3882788" y="257651"/>
                  </a:lnTo>
                  <a:lnTo>
                    <a:pt x="3894626" y="257651"/>
                  </a:lnTo>
                  <a:lnTo>
                    <a:pt x="3906464" y="257651"/>
                  </a:lnTo>
                  <a:lnTo>
                    <a:pt x="3918302" y="257651"/>
                  </a:lnTo>
                  <a:lnTo>
                    <a:pt x="3930139" y="257651"/>
                  </a:lnTo>
                  <a:lnTo>
                    <a:pt x="3941977" y="257651"/>
                  </a:lnTo>
                  <a:lnTo>
                    <a:pt x="3953815" y="257651"/>
                  </a:lnTo>
                  <a:lnTo>
                    <a:pt x="3965653" y="257651"/>
                  </a:lnTo>
                  <a:lnTo>
                    <a:pt x="3977491" y="257651"/>
                  </a:lnTo>
                  <a:lnTo>
                    <a:pt x="3989328" y="257651"/>
                  </a:lnTo>
                  <a:lnTo>
                    <a:pt x="4001166" y="257651"/>
                  </a:lnTo>
                  <a:lnTo>
                    <a:pt x="4013004" y="257651"/>
                  </a:lnTo>
                  <a:lnTo>
                    <a:pt x="4024842" y="257651"/>
                  </a:lnTo>
                  <a:lnTo>
                    <a:pt x="4036679" y="257651"/>
                  </a:lnTo>
                  <a:lnTo>
                    <a:pt x="4048517" y="257651"/>
                  </a:lnTo>
                  <a:lnTo>
                    <a:pt x="4060355" y="257651"/>
                  </a:lnTo>
                  <a:lnTo>
                    <a:pt x="4072193" y="257651"/>
                  </a:lnTo>
                  <a:lnTo>
                    <a:pt x="4084031" y="257651"/>
                  </a:lnTo>
                  <a:lnTo>
                    <a:pt x="4095868" y="257651"/>
                  </a:lnTo>
                  <a:lnTo>
                    <a:pt x="4107706" y="257651"/>
                  </a:lnTo>
                  <a:lnTo>
                    <a:pt x="4119544" y="257651"/>
                  </a:lnTo>
                  <a:lnTo>
                    <a:pt x="4131382" y="257651"/>
                  </a:lnTo>
                  <a:lnTo>
                    <a:pt x="4143219" y="257651"/>
                  </a:lnTo>
                  <a:lnTo>
                    <a:pt x="4155057" y="257651"/>
                  </a:lnTo>
                  <a:lnTo>
                    <a:pt x="4166895" y="257651"/>
                  </a:lnTo>
                  <a:lnTo>
                    <a:pt x="4178733" y="257651"/>
                  </a:lnTo>
                  <a:lnTo>
                    <a:pt x="4190570" y="257651"/>
                  </a:lnTo>
                  <a:lnTo>
                    <a:pt x="4202408" y="257651"/>
                  </a:lnTo>
                  <a:lnTo>
                    <a:pt x="4214246" y="257651"/>
                  </a:lnTo>
                  <a:lnTo>
                    <a:pt x="4226084" y="257651"/>
                  </a:lnTo>
                  <a:lnTo>
                    <a:pt x="4237922" y="257651"/>
                  </a:lnTo>
                  <a:lnTo>
                    <a:pt x="4249759" y="257651"/>
                  </a:lnTo>
                  <a:lnTo>
                    <a:pt x="4261597" y="257651"/>
                  </a:lnTo>
                  <a:lnTo>
                    <a:pt x="4273435" y="257651"/>
                  </a:lnTo>
                  <a:lnTo>
                    <a:pt x="4285273" y="257651"/>
                  </a:lnTo>
                  <a:lnTo>
                    <a:pt x="4297110" y="257651"/>
                  </a:lnTo>
                  <a:lnTo>
                    <a:pt x="4308948" y="257651"/>
                  </a:lnTo>
                  <a:lnTo>
                    <a:pt x="4320786" y="257651"/>
                  </a:lnTo>
                  <a:lnTo>
                    <a:pt x="4332624" y="257651"/>
                  </a:lnTo>
                  <a:lnTo>
                    <a:pt x="4344461" y="257651"/>
                  </a:lnTo>
                  <a:lnTo>
                    <a:pt x="4356299" y="257651"/>
                  </a:lnTo>
                  <a:lnTo>
                    <a:pt x="4368137" y="257651"/>
                  </a:lnTo>
                  <a:lnTo>
                    <a:pt x="4379975" y="257651"/>
                  </a:lnTo>
                  <a:lnTo>
                    <a:pt x="4391813" y="257651"/>
                  </a:lnTo>
                  <a:lnTo>
                    <a:pt x="4403650" y="257651"/>
                  </a:lnTo>
                  <a:lnTo>
                    <a:pt x="4415488" y="257651"/>
                  </a:lnTo>
                  <a:lnTo>
                    <a:pt x="4427326" y="257651"/>
                  </a:lnTo>
                  <a:lnTo>
                    <a:pt x="4439164" y="257651"/>
                  </a:lnTo>
                  <a:lnTo>
                    <a:pt x="4451001" y="257651"/>
                  </a:lnTo>
                  <a:lnTo>
                    <a:pt x="4462839" y="257651"/>
                  </a:lnTo>
                  <a:lnTo>
                    <a:pt x="4474677" y="257651"/>
                  </a:lnTo>
                  <a:lnTo>
                    <a:pt x="4486515" y="257651"/>
                  </a:lnTo>
                  <a:lnTo>
                    <a:pt x="4498352" y="257651"/>
                  </a:lnTo>
                  <a:lnTo>
                    <a:pt x="4510190" y="257651"/>
                  </a:lnTo>
                  <a:lnTo>
                    <a:pt x="4522028" y="257651"/>
                  </a:lnTo>
                  <a:lnTo>
                    <a:pt x="4533866" y="257651"/>
                  </a:lnTo>
                  <a:lnTo>
                    <a:pt x="4545704" y="257651"/>
                  </a:lnTo>
                  <a:lnTo>
                    <a:pt x="4557541" y="257651"/>
                  </a:lnTo>
                  <a:lnTo>
                    <a:pt x="4569379" y="257651"/>
                  </a:lnTo>
                  <a:lnTo>
                    <a:pt x="4581217" y="257651"/>
                  </a:lnTo>
                  <a:lnTo>
                    <a:pt x="4593055" y="257651"/>
                  </a:lnTo>
                  <a:lnTo>
                    <a:pt x="4604892" y="257651"/>
                  </a:lnTo>
                  <a:lnTo>
                    <a:pt x="4616730" y="257651"/>
                  </a:lnTo>
                  <a:lnTo>
                    <a:pt x="4628568" y="257651"/>
                  </a:lnTo>
                  <a:lnTo>
                    <a:pt x="4640406" y="257651"/>
                  </a:lnTo>
                  <a:lnTo>
                    <a:pt x="4652244" y="257651"/>
                  </a:lnTo>
                  <a:lnTo>
                    <a:pt x="4664081" y="257651"/>
                  </a:lnTo>
                  <a:lnTo>
                    <a:pt x="4675919" y="257651"/>
                  </a:lnTo>
                  <a:lnTo>
                    <a:pt x="4687757" y="257651"/>
                  </a:lnTo>
                </a:path>
              </a:pathLst>
            </a:custGeom>
            <a:ln w="40651" cap="flat">
              <a:solidFill>
                <a:srgbClr val="E8E8E8">
                  <a:alpha val="100000"/>
                </a:srgbClr>
              </a:solidFill>
              <a:prstDash val="solid"/>
              <a:round/>
            </a:ln>
          </p:spPr>
          <p:txBody>
            <a:bodyPr/>
            <a:lstStyle/>
            <a:p/>
          </p:txBody>
        </p:sp>
        <p:sp>
          <p:nvSpPr>
            <p:cNvPr id="28" name="pl28"/>
            <p:cNvSpPr/>
            <p:nvPr/>
          </p:nvSpPr>
          <p:spPr>
            <a:xfrm>
              <a:off x="2482252" y="2193930"/>
              <a:ext cx="4687757" cy="1288343"/>
            </a:xfrm>
            <a:custGeom>
              <a:avLst/>
              <a:pathLst>
                <a:path w="4687757" h="1288343">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213"/>
                  </a:lnTo>
                  <a:lnTo>
                    <a:pt x="1183777" y="773243"/>
                  </a:lnTo>
                  <a:lnTo>
                    <a:pt x="1195614" y="773279"/>
                  </a:lnTo>
                  <a:lnTo>
                    <a:pt x="1207452" y="773321"/>
                  </a:lnTo>
                  <a:lnTo>
                    <a:pt x="1219290" y="773370"/>
                  </a:lnTo>
                  <a:lnTo>
                    <a:pt x="1231128" y="773428"/>
                  </a:lnTo>
                  <a:lnTo>
                    <a:pt x="1242965" y="773496"/>
                  </a:lnTo>
                  <a:lnTo>
                    <a:pt x="1254803" y="773575"/>
                  </a:lnTo>
                  <a:lnTo>
                    <a:pt x="1266641" y="773669"/>
                  </a:lnTo>
                  <a:lnTo>
                    <a:pt x="1278479" y="773779"/>
                  </a:lnTo>
                  <a:lnTo>
                    <a:pt x="1290317" y="773909"/>
                  </a:lnTo>
                  <a:lnTo>
                    <a:pt x="1302154" y="774061"/>
                  </a:lnTo>
                  <a:lnTo>
                    <a:pt x="1313992" y="774240"/>
                  </a:lnTo>
                  <a:lnTo>
                    <a:pt x="1325830" y="774450"/>
                  </a:lnTo>
                  <a:lnTo>
                    <a:pt x="1337668" y="774696"/>
                  </a:lnTo>
                  <a:lnTo>
                    <a:pt x="1349505" y="774985"/>
                  </a:lnTo>
                  <a:lnTo>
                    <a:pt x="1361343" y="775325"/>
                  </a:lnTo>
                  <a:lnTo>
                    <a:pt x="1373181" y="775724"/>
                  </a:lnTo>
                  <a:lnTo>
                    <a:pt x="1385019" y="776192"/>
                  </a:lnTo>
                  <a:lnTo>
                    <a:pt x="1396856" y="776741"/>
                  </a:lnTo>
                  <a:lnTo>
                    <a:pt x="1408694" y="777385"/>
                  </a:lnTo>
                  <a:lnTo>
                    <a:pt x="1420532" y="778139"/>
                  </a:lnTo>
                  <a:lnTo>
                    <a:pt x="1432370" y="779023"/>
                  </a:lnTo>
                  <a:lnTo>
                    <a:pt x="1444208" y="780058"/>
                  </a:lnTo>
                  <a:lnTo>
                    <a:pt x="1456045" y="781270"/>
                  </a:lnTo>
                  <a:lnTo>
                    <a:pt x="1467883" y="782686"/>
                  </a:lnTo>
                  <a:lnTo>
                    <a:pt x="1479721" y="784341"/>
                  </a:lnTo>
                  <a:lnTo>
                    <a:pt x="1491559" y="786273"/>
                  </a:lnTo>
                  <a:lnTo>
                    <a:pt x="1503396" y="788524"/>
                  </a:lnTo>
                  <a:lnTo>
                    <a:pt x="1515234" y="791145"/>
                  </a:lnTo>
                  <a:lnTo>
                    <a:pt x="1527072" y="794191"/>
                  </a:lnTo>
                  <a:lnTo>
                    <a:pt x="1538910" y="797723"/>
                  </a:lnTo>
                  <a:lnTo>
                    <a:pt x="1550748" y="801811"/>
                  </a:lnTo>
                  <a:lnTo>
                    <a:pt x="1562585" y="806530"/>
                  </a:lnTo>
                  <a:lnTo>
                    <a:pt x="1574423" y="811961"/>
                  </a:lnTo>
                  <a:lnTo>
                    <a:pt x="1586261" y="818190"/>
                  </a:lnTo>
                  <a:lnTo>
                    <a:pt x="1598099" y="825307"/>
                  </a:lnTo>
                  <a:lnTo>
                    <a:pt x="1609936" y="833401"/>
                  </a:lnTo>
                  <a:lnTo>
                    <a:pt x="1621774" y="842561"/>
                  </a:lnTo>
                  <a:lnTo>
                    <a:pt x="1633612" y="852867"/>
                  </a:lnTo>
                  <a:lnTo>
                    <a:pt x="1645450" y="864388"/>
                  </a:lnTo>
                  <a:lnTo>
                    <a:pt x="1657287" y="877175"/>
                  </a:lnTo>
                  <a:lnTo>
                    <a:pt x="1669125" y="891252"/>
                  </a:lnTo>
                  <a:lnTo>
                    <a:pt x="1680963" y="906614"/>
                  </a:lnTo>
                  <a:lnTo>
                    <a:pt x="1692801" y="923218"/>
                  </a:lnTo>
                  <a:lnTo>
                    <a:pt x="1704639" y="940978"/>
                  </a:lnTo>
                  <a:lnTo>
                    <a:pt x="1716476" y="959766"/>
                  </a:lnTo>
                  <a:lnTo>
                    <a:pt x="1728314" y="979406"/>
                  </a:lnTo>
                  <a:lnTo>
                    <a:pt x="1740152" y="999689"/>
                  </a:lnTo>
                  <a:lnTo>
                    <a:pt x="1751990" y="1020370"/>
                  </a:lnTo>
                  <a:lnTo>
                    <a:pt x="1763827" y="1041186"/>
                  </a:lnTo>
                  <a:lnTo>
                    <a:pt x="1775665" y="1061866"/>
                  </a:lnTo>
                  <a:lnTo>
                    <a:pt x="1787503" y="1082149"/>
                  </a:lnTo>
                  <a:lnTo>
                    <a:pt x="1799341" y="1101790"/>
                  </a:lnTo>
                  <a:lnTo>
                    <a:pt x="1811178" y="1120577"/>
                  </a:lnTo>
                  <a:lnTo>
                    <a:pt x="1823016" y="1138337"/>
                  </a:lnTo>
                  <a:lnTo>
                    <a:pt x="1834854" y="1154941"/>
                  </a:lnTo>
                  <a:lnTo>
                    <a:pt x="1846692" y="1170303"/>
                  </a:lnTo>
                  <a:lnTo>
                    <a:pt x="1858530" y="1184381"/>
                  </a:lnTo>
                  <a:lnTo>
                    <a:pt x="1870367" y="1197167"/>
                  </a:lnTo>
                  <a:lnTo>
                    <a:pt x="1882205" y="1208688"/>
                  </a:lnTo>
                  <a:lnTo>
                    <a:pt x="1894043" y="1218994"/>
                  </a:lnTo>
                  <a:lnTo>
                    <a:pt x="1905881" y="1228154"/>
                  </a:lnTo>
                  <a:lnTo>
                    <a:pt x="1917718" y="1236249"/>
                  </a:lnTo>
                  <a:lnTo>
                    <a:pt x="1929556" y="1243365"/>
                  </a:lnTo>
                  <a:lnTo>
                    <a:pt x="1941394" y="1249594"/>
                  </a:lnTo>
                  <a:lnTo>
                    <a:pt x="1953232" y="1255025"/>
                  </a:lnTo>
                  <a:lnTo>
                    <a:pt x="1965069" y="1259744"/>
                  </a:lnTo>
                  <a:lnTo>
                    <a:pt x="1976907" y="1263832"/>
                  </a:lnTo>
                  <a:lnTo>
                    <a:pt x="1988745" y="1267365"/>
                  </a:lnTo>
                  <a:lnTo>
                    <a:pt x="2000583" y="1270410"/>
                  </a:lnTo>
                  <a:lnTo>
                    <a:pt x="2012421" y="1273031"/>
                  </a:lnTo>
                  <a:lnTo>
                    <a:pt x="2024258" y="1275282"/>
                  </a:lnTo>
                  <a:lnTo>
                    <a:pt x="2036096" y="1277214"/>
                  </a:lnTo>
                  <a:lnTo>
                    <a:pt x="2047934" y="1278869"/>
                  </a:lnTo>
                  <a:lnTo>
                    <a:pt x="2059772" y="1280285"/>
                  </a:lnTo>
                  <a:lnTo>
                    <a:pt x="2071609" y="1281497"/>
                  </a:lnTo>
                  <a:lnTo>
                    <a:pt x="2083447" y="1282532"/>
                  </a:lnTo>
                  <a:lnTo>
                    <a:pt x="2095285" y="1283416"/>
                  </a:lnTo>
                  <a:lnTo>
                    <a:pt x="2107123" y="1284171"/>
                  </a:lnTo>
                  <a:lnTo>
                    <a:pt x="2118961" y="1284814"/>
                  </a:lnTo>
                  <a:lnTo>
                    <a:pt x="2130798" y="1285363"/>
                  </a:lnTo>
                  <a:lnTo>
                    <a:pt x="2142636" y="1285831"/>
                  </a:lnTo>
                  <a:lnTo>
                    <a:pt x="2154474" y="1286230"/>
                  </a:lnTo>
                  <a:lnTo>
                    <a:pt x="2166312" y="1286570"/>
                  </a:lnTo>
                  <a:lnTo>
                    <a:pt x="2178149" y="1286859"/>
                  </a:lnTo>
                  <a:lnTo>
                    <a:pt x="2189987" y="1287106"/>
                  </a:lnTo>
                  <a:lnTo>
                    <a:pt x="2201825" y="1287316"/>
                  </a:lnTo>
                  <a:lnTo>
                    <a:pt x="2213663" y="1287494"/>
                  </a:lnTo>
                  <a:lnTo>
                    <a:pt x="2225500" y="1287646"/>
                  </a:lnTo>
                  <a:lnTo>
                    <a:pt x="2237338" y="1287776"/>
                  </a:lnTo>
                  <a:lnTo>
                    <a:pt x="2249176" y="1287886"/>
                  </a:lnTo>
                  <a:lnTo>
                    <a:pt x="2261014" y="1287980"/>
                  </a:lnTo>
                  <a:lnTo>
                    <a:pt x="2272852" y="1288060"/>
                  </a:lnTo>
                  <a:lnTo>
                    <a:pt x="2284689" y="1288128"/>
                  </a:lnTo>
                  <a:lnTo>
                    <a:pt x="2296527" y="1288186"/>
                  </a:lnTo>
                  <a:lnTo>
                    <a:pt x="2308365" y="1288235"/>
                  </a:lnTo>
                  <a:lnTo>
                    <a:pt x="2320203" y="1288277"/>
                  </a:lnTo>
                  <a:lnTo>
                    <a:pt x="2332040" y="1288312"/>
                  </a:lnTo>
                  <a:lnTo>
                    <a:pt x="2343878" y="1288343"/>
                  </a:lnTo>
                  <a:lnTo>
                    <a:pt x="2343878" y="1288083"/>
                  </a:lnTo>
                  <a:lnTo>
                    <a:pt x="2355716" y="1288007"/>
                  </a:lnTo>
                  <a:lnTo>
                    <a:pt x="2367554" y="1287918"/>
                  </a:lnTo>
                  <a:lnTo>
                    <a:pt x="2379391" y="1287814"/>
                  </a:lnTo>
                  <a:lnTo>
                    <a:pt x="2391229" y="1287691"/>
                  </a:lnTo>
                  <a:lnTo>
                    <a:pt x="2403067" y="1287546"/>
                  </a:lnTo>
                  <a:lnTo>
                    <a:pt x="2414905" y="1287376"/>
                  </a:lnTo>
                  <a:lnTo>
                    <a:pt x="2426743" y="1287177"/>
                  </a:lnTo>
                  <a:lnTo>
                    <a:pt x="2438580" y="1286942"/>
                  </a:lnTo>
                  <a:lnTo>
                    <a:pt x="2450418" y="1286667"/>
                  </a:lnTo>
                  <a:lnTo>
                    <a:pt x="2462256" y="1286343"/>
                  </a:lnTo>
                  <a:lnTo>
                    <a:pt x="2474094" y="1285963"/>
                  </a:lnTo>
                  <a:lnTo>
                    <a:pt x="2485931" y="1285516"/>
                  </a:lnTo>
                  <a:lnTo>
                    <a:pt x="2497769" y="1284991"/>
                  </a:lnTo>
                  <a:lnTo>
                    <a:pt x="2509607" y="1284375"/>
                  </a:lnTo>
                  <a:lnTo>
                    <a:pt x="2521445" y="1283651"/>
                  </a:lnTo>
                  <a:lnTo>
                    <a:pt x="2533283" y="1282802"/>
                  </a:lnTo>
                  <a:lnTo>
                    <a:pt x="2545120" y="1281805"/>
                  </a:lnTo>
                  <a:lnTo>
                    <a:pt x="2556958" y="1280635"/>
                  </a:lnTo>
                  <a:lnTo>
                    <a:pt x="2568796" y="1279263"/>
                  </a:lnTo>
                  <a:lnTo>
                    <a:pt x="2580634" y="1277654"/>
                  </a:lnTo>
                  <a:lnTo>
                    <a:pt x="2592471" y="1275767"/>
                  </a:lnTo>
                  <a:lnTo>
                    <a:pt x="2604309" y="1273557"/>
                  </a:lnTo>
                  <a:lnTo>
                    <a:pt x="2616147" y="1270969"/>
                  </a:lnTo>
                  <a:lnTo>
                    <a:pt x="2627985" y="1267940"/>
                  </a:lnTo>
                  <a:lnTo>
                    <a:pt x="2639822" y="1264399"/>
                  </a:lnTo>
                  <a:lnTo>
                    <a:pt x="2651660" y="1260261"/>
                  </a:lnTo>
                  <a:lnTo>
                    <a:pt x="2663498" y="1255433"/>
                  </a:lnTo>
                  <a:lnTo>
                    <a:pt x="2675336" y="1249804"/>
                  </a:lnTo>
                  <a:lnTo>
                    <a:pt x="2687174" y="1243252"/>
                  </a:lnTo>
                  <a:lnTo>
                    <a:pt x="2699011" y="1235638"/>
                  </a:lnTo>
                  <a:lnTo>
                    <a:pt x="2710849" y="1226807"/>
                  </a:lnTo>
                  <a:lnTo>
                    <a:pt x="2722687" y="1216587"/>
                  </a:lnTo>
                  <a:lnTo>
                    <a:pt x="2734525" y="1204790"/>
                  </a:lnTo>
                  <a:lnTo>
                    <a:pt x="2746362" y="1191213"/>
                  </a:lnTo>
                  <a:lnTo>
                    <a:pt x="2758200" y="1175640"/>
                  </a:lnTo>
                  <a:lnTo>
                    <a:pt x="2770038" y="1157849"/>
                  </a:lnTo>
                  <a:lnTo>
                    <a:pt x="2781876" y="1137612"/>
                  </a:lnTo>
                  <a:lnTo>
                    <a:pt x="2793713" y="1114713"/>
                  </a:lnTo>
                  <a:lnTo>
                    <a:pt x="2805551" y="1088947"/>
                  </a:lnTo>
                  <a:lnTo>
                    <a:pt x="2817389" y="1060145"/>
                  </a:lnTo>
                  <a:lnTo>
                    <a:pt x="2829227" y="1028179"/>
                  </a:lnTo>
                  <a:lnTo>
                    <a:pt x="2841065" y="992986"/>
                  </a:lnTo>
                  <a:lnTo>
                    <a:pt x="2852902" y="954580"/>
                  </a:lnTo>
                  <a:lnTo>
                    <a:pt x="2864740" y="913070"/>
                  </a:lnTo>
                  <a:lnTo>
                    <a:pt x="2876578" y="868669"/>
                  </a:lnTo>
                  <a:lnTo>
                    <a:pt x="2888416" y="821701"/>
                  </a:lnTo>
                  <a:lnTo>
                    <a:pt x="2900253" y="772599"/>
                  </a:lnTo>
                  <a:lnTo>
                    <a:pt x="2912091" y="721893"/>
                  </a:lnTo>
                  <a:lnTo>
                    <a:pt x="2923929" y="670191"/>
                  </a:lnTo>
                  <a:lnTo>
                    <a:pt x="2935767" y="618151"/>
                  </a:lnTo>
                  <a:lnTo>
                    <a:pt x="2947604" y="566449"/>
                  </a:lnTo>
                  <a:lnTo>
                    <a:pt x="2959442" y="515743"/>
                  </a:lnTo>
                  <a:lnTo>
                    <a:pt x="2971280" y="466641"/>
                  </a:lnTo>
                  <a:lnTo>
                    <a:pt x="2983118" y="419673"/>
                  </a:lnTo>
                  <a:lnTo>
                    <a:pt x="2994956" y="375272"/>
                  </a:lnTo>
                  <a:lnTo>
                    <a:pt x="3006793" y="333762"/>
                  </a:lnTo>
                  <a:lnTo>
                    <a:pt x="3018631" y="295356"/>
                  </a:lnTo>
                  <a:lnTo>
                    <a:pt x="3030469" y="260163"/>
                  </a:lnTo>
                  <a:lnTo>
                    <a:pt x="3042307" y="228197"/>
                  </a:lnTo>
                  <a:lnTo>
                    <a:pt x="3054144" y="199395"/>
                  </a:lnTo>
                  <a:lnTo>
                    <a:pt x="3065982" y="173629"/>
                  </a:lnTo>
                  <a:lnTo>
                    <a:pt x="3077820" y="150730"/>
                  </a:lnTo>
                  <a:lnTo>
                    <a:pt x="3089658" y="130493"/>
                  </a:lnTo>
                  <a:lnTo>
                    <a:pt x="3101496" y="112702"/>
                  </a:lnTo>
                  <a:lnTo>
                    <a:pt x="3113333" y="97129"/>
                  </a:lnTo>
                  <a:lnTo>
                    <a:pt x="3125171" y="83552"/>
                  </a:lnTo>
                  <a:lnTo>
                    <a:pt x="3137009" y="71755"/>
                  </a:lnTo>
                  <a:lnTo>
                    <a:pt x="3148847" y="61535"/>
                  </a:lnTo>
                  <a:lnTo>
                    <a:pt x="3160684" y="52704"/>
                  </a:lnTo>
                  <a:lnTo>
                    <a:pt x="3172522" y="45090"/>
                  </a:lnTo>
                  <a:lnTo>
                    <a:pt x="3184360" y="38538"/>
                  </a:lnTo>
                  <a:lnTo>
                    <a:pt x="3196198" y="32909"/>
                  </a:lnTo>
                  <a:lnTo>
                    <a:pt x="3208035" y="28081"/>
                  </a:lnTo>
                  <a:lnTo>
                    <a:pt x="3219873" y="23943"/>
                  </a:lnTo>
                  <a:lnTo>
                    <a:pt x="3231711" y="20402"/>
                  </a:lnTo>
                  <a:lnTo>
                    <a:pt x="3243549" y="17373"/>
                  </a:lnTo>
                  <a:lnTo>
                    <a:pt x="3255387" y="14785"/>
                  </a:lnTo>
                  <a:lnTo>
                    <a:pt x="3267224" y="12575"/>
                  </a:lnTo>
                  <a:lnTo>
                    <a:pt x="3279062" y="10688"/>
                  </a:lnTo>
                  <a:lnTo>
                    <a:pt x="3290900" y="9079"/>
                  </a:lnTo>
                  <a:lnTo>
                    <a:pt x="3302738" y="7707"/>
                  </a:lnTo>
                  <a:lnTo>
                    <a:pt x="3314575" y="6537"/>
                  </a:lnTo>
                  <a:lnTo>
                    <a:pt x="3326413" y="5540"/>
                  </a:lnTo>
                  <a:lnTo>
                    <a:pt x="3338251" y="4691"/>
                  </a:lnTo>
                  <a:lnTo>
                    <a:pt x="3350089" y="3967"/>
                  </a:lnTo>
                  <a:lnTo>
                    <a:pt x="3361926" y="3351"/>
                  </a:lnTo>
                  <a:lnTo>
                    <a:pt x="3373764" y="2826"/>
                  </a:lnTo>
                  <a:lnTo>
                    <a:pt x="3385602" y="2379"/>
                  </a:lnTo>
                  <a:lnTo>
                    <a:pt x="3397440" y="1999"/>
                  </a:lnTo>
                  <a:lnTo>
                    <a:pt x="3409278" y="1675"/>
                  </a:lnTo>
                  <a:lnTo>
                    <a:pt x="3421115" y="1400"/>
                  </a:lnTo>
                  <a:lnTo>
                    <a:pt x="3432953" y="1165"/>
                  </a:lnTo>
                  <a:lnTo>
                    <a:pt x="3444791" y="966"/>
                  </a:lnTo>
                  <a:lnTo>
                    <a:pt x="3456629" y="796"/>
                  </a:lnTo>
                  <a:lnTo>
                    <a:pt x="3468466" y="651"/>
                  </a:lnTo>
                  <a:lnTo>
                    <a:pt x="3480304" y="528"/>
                  </a:lnTo>
                  <a:lnTo>
                    <a:pt x="3492142" y="424"/>
                  </a:lnTo>
                  <a:lnTo>
                    <a:pt x="3503980" y="335"/>
                  </a:lnTo>
                  <a:lnTo>
                    <a:pt x="3515818" y="259"/>
                  </a:lnTo>
                  <a:lnTo>
                    <a:pt x="3515818" y="0"/>
                  </a:lnTo>
                  <a:lnTo>
                    <a:pt x="3527655" y="30"/>
                  </a:lnTo>
                  <a:lnTo>
                    <a:pt x="3539493" y="65"/>
                  </a:lnTo>
                  <a:lnTo>
                    <a:pt x="3551331" y="107"/>
                  </a:lnTo>
                  <a:lnTo>
                    <a:pt x="3563169" y="156"/>
                  </a:lnTo>
                  <a:lnTo>
                    <a:pt x="3575006" y="214"/>
                  </a:lnTo>
                  <a:lnTo>
                    <a:pt x="3586844" y="282"/>
                  </a:lnTo>
                  <a:lnTo>
                    <a:pt x="3598682" y="362"/>
                  </a:lnTo>
                  <a:lnTo>
                    <a:pt x="3610520" y="456"/>
                  </a:lnTo>
                  <a:lnTo>
                    <a:pt x="3622357" y="566"/>
                  </a:lnTo>
                  <a:lnTo>
                    <a:pt x="3634195" y="696"/>
                  </a:lnTo>
                  <a:lnTo>
                    <a:pt x="3646033" y="848"/>
                  </a:lnTo>
                  <a:lnTo>
                    <a:pt x="3657871" y="1026"/>
                  </a:lnTo>
                  <a:lnTo>
                    <a:pt x="3669709" y="1236"/>
                  </a:lnTo>
                  <a:lnTo>
                    <a:pt x="3681546" y="1483"/>
                  </a:lnTo>
                  <a:lnTo>
                    <a:pt x="3693384" y="1772"/>
                  </a:lnTo>
                  <a:lnTo>
                    <a:pt x="3705222" y="2112"/>
                  </a:lnTo>
                  <a:lnTo>
                    <a:pt x="3717060" y="2511"/>
                  </a:lnTo>
                  <a:lnTo>
                    <a:pt x="3728897" y="2979"/>
                  </a:lnTo>
                  <a:lnTo>
                    <a:pt x="3740735" y="3528"/>
                  </a:lnTo>
                  <a:lnTo>
                    <a:pt x="3752573" y="4171"/>
                  </a:lnTo>
                  <a:lnTo>
                    <a:pt x="3764411" y="4926"/>
                  </a:lnTo>
                  <a:lnTo>
                    <a:pt x="3776248" y="5810"/>
                  </a:lnTo>
                  <a:lnTo>
                    <a:pt x="3788086" y="6845"/>
                  </a:lnTo>
                  <a:lnTo>
                    <a:pt x="3799924" y="8057"/>
                  </a:lnTo>
                  <a:lnTo>
                    <a:pt x="3811762" y="9473"/>
                  </a:lnTo>
                  <a:lnTo>
                    <a:pt x="3823600" y="11128"/>
                  </a:lnTo>
                  <a:lnTo>
                    <a:pt x="3835437" y="13060"/>
                  </a:lnTo>
                  <a:lnTo>
                    <a:pt x="3847275" y="15311"/>
                  </a:lnTo>
                  <a:lnTo>
                    <a:pt x="3859113" y="17932"/>
                  </a:lnTo>
                  <a:lnTo>
                    <a:pt x="3870951" y="20977"/>
                  </a:lnTo>
                  <a:lnTo>
                    <a:pt x="3882788" y="24510"/>
                  </a:lnTo>
                  <a:lnTo>
                    <a:pt x="3894626" y="28598"/>
                  </a:lnTo>
                  <a:lnTo>
                    <a:pt x="3906464" y="33317"/>
                  </a:lnTo>
                  <a:lnTo>
                    <a:pt x="3918302" y="38748"/>
                  </a:lnTo>
                  <a:lnTo>
                    <a:pt x="3930139" y="44977"/>
                  </a:lnTo>
                  <a:lnTo>
                    <a:pt x="3941977" y="52093"/>
                  </a:lnTo>
                  <a:lnTo>
                    <a:pt x="3953815" y="60188"/>
                  </a:lnTo>
                  <a:lnTo>
                    <a:pt x="3965653" y="69348"/>
                  </a:lnTo>
                  <a:lnTo>
                    <a:pt x="3977491" y="79654"/>
                  </a:lnTo>
                  <a:lnTo>
                    <a:pt x="3989328" y="91175"/>
                  </a:lnTo>
                  <a:lnTo>
                    <a:pt x="4001166" y="103961"/>
                  </a:lnTo>
                  <a:lnTo>
                    <a:pt x="4013004" y="118039"/>
                  </a:lnTo>
                  <a:lnTo>
                    <a:pt x="4024842" y="133401"/>
                  </a:lnTo>
                  <a:lnTo>
                    <a:pt x="4036679" y="150005"/>
                  </a:lnTo>
                  <a:lnTo>
                    <a:pt x="4048517" y="167765"/>
                  </a:lnTo>
                  <a:lnTo>
                    <a:pt x="4060355" y="186552"/>
                  </a:lnTo>
                  <a:lnTo>
                    <a:pt x="4072193" y="206193"/>
                  </a:lnTo>
                  <a:lnTo>
                    <a:pt x="4084031" y="226476"/>
                  </a:lnTo>
                  <a:lnTo>
                    <a:pt x="4095868" y="247156"/>
                  </a:lnTo>
                  <a:lnTo>
                    <a:pt x="4107706" y="267972"/>
                  </a:lnTo>
                  <a:lnTo>
                    <a:pt x="4119544" y="288653"/>
                  </a:lnTo>
                  <a:lnTo>
                    <a:pt x="4131382" y="308936"/>
                  </a:lnTo>
                  <a:lnTo>
                    <a:pt x="4143219" y="328576"/>
                  </a:lnTo>
                  <a:lnTo>
                    <a:pt x="4155057" y="347364"/>
                  </a:lnTo>
                  <a:lnTo>
                    <a:pt x="4166895" y="365124"/>
                  </a:lnTo>
                  <a:lnTo>
                    <a:pt x="4178733" y="381728"/>
                  </a:lnTo>
                  <a:lnTo>
                    <a:pt x="4190570" y="397090"/>
                  </a:lnTo>
                  <a:lnTo>
                    <a:pt x="4202408" y="411167"/>
                  </a:lnTo>
                  <a:lnTo>
                    <a:pt x="4214246" y="423954"/>
                  </a:lnTo>
                  <a:lnTo>
                    <a:pt x="4226084" y="435475"/>
                  </a:lnTo>
                  <a:lnTo>
                    <a:pt x="4237922" y="445781"/>
                  </a:lnTo>
                  <a:lnTo>
                    <a:pt x="4249759" y="454941"/>
                  </a:lnTo>
                  <a:lnTo>
                    <a:pt x="4261597" y="463035"/>
                  </a:lnTo>
                  <a:lnTo>
                    <a:pt x="4273435" y="470152"/>
                  </a:lnTo>
                  <a:lnTo>
                    <a:pt x="4285273" y="476381"/>
                  </a:lnTo>
                  <a:lnTo>
                    <a:pt x="4297110" y="481812"/>
                  </a:lnTo>
                  <a:lnTo>
                    <a:pt x="4308948" y="486531"/>
                  </a:lnTo>
                  <a:lnTo>
                    <a:pt x="4320786" y="490619"/>
                  </a:lnTo>
                  <a:lnTo>
                    <a:pt x="4332624" y="494151"/>
                  </a:lnTo>
                  <a:lnTo>
                    <a:pt x="4344461" y="497197"/>
                  </a:lnTo>
                  <a:lnTo>
                    <a:pt x="4356299" y="499818"/>
                  </a:lnTo>
                  <a:lnTo>
                    <a:pt x="4368137" y="502069"/>
                  </a:lnTo>
                  <a:lnTo>
                    <a:pt x="4379975" y="504001"/>
                  </a:lnTo>
                  <a:lnTo>
                    <a:pt x="4391813" y="505656"/>
                  </a:lnTo>
                  <a:lnTo>
                    <a:pt x="4403650" y="507072"/>
                  </a:lnTo>
                  <a:lnTo>
                    <a:pt x="4415488" y="508284"/>
                  </a:lnTo>
                  <a:lnTo>
                    <a:pt x="4427326" y="509319"/>
                  </a:lnTo>
                  <a:lnTo>
                    <a:pt x="4439164" y="510203"/>
                  </a:lnTo>
                  <a:lnTo>
                    <a:pt x="4451001" y="510957"/>
                  </a:lnTo>
                  <a:lnTo>
                    <a:pt x="4462839" y="511601"/>
                  </a:lnTo>
                  <a:lnTo>
                    <a:pt x="4474677" y="512150"/>
                  </a:lnTo>
                  <a:lnTo>
                    <a:pt x="4486515" y="512618"/>
                  </a:lnTo>
                  <a:lnTo>
                    <a:pt x="4498352" y="513017"/>
                  </a:lnTo>
                  <a:lnTo>
                    <a:pt x="4510190" y="513357"/>
                  </a:lnTo>
                  <a:lnTo>
                    <a:pt x="4522028" y="513646"/>
                  </a:lnTo>
                  <a:lnTo>
                    <a:pt x="4533866" y="513892"/>
                  </a:lnTo>
                  <a:lnTo>
                    <a:pt x="4545704" y="514102"/>
                  </a:lnTo>
                  <a:lnTo>
                    <a:pt x="4557541" y="514281"/>
                  </a:lnTo>
                  <a:lnTo>
                    <a:pt x="4569379" y="514433"/>
                  </a:lnTo>
                  <a:lnTo>
                    <a:pt x="4581217" y="514563"/>
                  </a:lnTo>
                  <a:lnTo>
                    <a:pt x="4593055" y="514673"/>
                  </a:lnTo>
                  <a:lnTo>
                    <a:pt x="4604892" y="514767"/>
                  </a:lnTo>
                  <a:lnTo>
                    <a:pt x="4616730" y="514847"/>
                  </a:lnTo>
                  <a:lnTo>
                    <a:pt x="4628568" y="514914"/>
                  </a:lnTo>
                  <a:lnTo>
                    <a:pt x="4640406" y="514972"/>
                  </a:lnTo>
                  <a:lnTo>
                    <a:pt x="4652244" y="515021"/>
                  </a:lnTo>
                  <a:lnTo>
                    <a:pt x="4664081" y="515063"/>
                  </a:lnTo>
                  <a:lnTo>
                    <a:pt x="4675919" y="515099"/>
                  </a:lnTo>
                  <a:lnTo>
                    <a:pt x="4687757" y="515129"/>
                  </a:lnTo>
                </a:path>
              </a:pathLst>
            </a:custGeom>
            <a:ln w="40651" cap="flat">
              <a:solidFill>
                <a:srgbClr val="E8E8E8">
                  <a:alpha val="100000"/>
                </a:srgbClr>
              </a:solidFill>
              <a:prstDash val="solid"/>
              <a:round/>
            </a:ln>
          </p:spPr>
          <p:txBody>
            <a:bodyPr/>
            <a:lstStyle/>
            <a:p/>
          </p:txBody>
        </p:sp>
        <p:sp>
          <p:nvSpPr>
            <p:cNvPr id="29" name="pl29"/>
            <p:cNvSpPr/>
            <p:nvPr/>
          </p:nvSpPr>
          <p:spPr>
            <a:xfrm>
              <a:off x="2482252" y="1421149"/>
              <a:ext cx="4687757" cy="1803127"/>
            </a:xfrm>
            <a:custGeom>
              <a:avLst/>
              <a:pathLst>
                <a:path w="4687757" h="1803127">
                  <a:moveTo>
                    <a:pt x="0" y="0"/>
                  </a:moveTo>
                  <a:lnTo>
                    <a:pt x="11837" y="106"/>
                  </a:lnTo>
                  <a:lnTo>
                    <a:pt x="23675" y="230"/>
                  </a:lnTo>
                  <a:lnTo>
                    <a:pt x="35513" y="377"/>
                  </a:lnTo>
                  <a:lnTo>
                    <a:pt x="47351" y="549"/>
                  </a:lnTo>
                  <a:lnTo>
                    <a:pt x="59188" y="751"/>
                  </a:lnTo>
                  <a:lnTo>
                    <a:pt x="71026" y="989"/>
                  </a:lnTo>
                  <a:lnTo>
                    <a:pt x="82864" y="1269"/>
                  </a:lnTo>
                  <a:lnTo>
                    <a:pt x="94702" y="1597"/>
                  </a:lnTo>
                  <a:lnTo>
                    <a:pt x="106539" y="1983"/>
                  </a:lnTo>
                  <a:lnTo>
                    <a:pt x="118377" y="2436"/>
                  </a:lnTo>
                  <a:lnTo>
                    <a:pt x="130215" y="2968"/>
                  </a:lnTo>
                  <a:lnTo>
                    <a:pt x="142053" y="3594"/>
                  </a:lnTo>
                  <a:lnTo>
                    <a:pt x="153891" y="4328"/>
                  </a:lnTo>
                  <a:lnTo>
                    <a:pt x="165728" y="5191"/>
                  </a:lnTo>
                  <a:lnTo>
                    <a:pt x="177566" y="6204"/>
                  </a:lnTo>
                  <a:lnTo>
                    <a:pt x="189404" y="7393"/>
                  </a:lnTo>
                  <a:lnTo>
                    <a:pt x="201242" y="8789"/>
                  </a:lnTo>
                  <a:lnTo>
                    <a:pt x="213079" y="10427"/>
                  </a:lnTo>
                  <a:lnTo>
                    <a:pt x="224917" y="12348"/>
                  </a:lnTo>
                  <a:lnTo>
                    <a:pt x="236755" y="14601"/>
                  </a:lnTo>
                  <a:lnTo>
                    <a:pt x="248593" y="17242"/>
                  </a:lnTo>
                  <a:lnTo>
                    <a:pt x="260430" y="20336"/>
                  </a:lnTo>
                  <a:lnTo>
                    <a:pt x="272268" y="23959"/>
                  </a:lnTo>
                  <a:lnTo>
                    <a:pt x="284106" y="28199"/>
                  </a:lnTo>
                  <a:lnTo>
                    <a:pt x="295944" y="33157"/>
                  </a:lnTo>
                  <a:lnTo>
                    <a:pt x="307782" y="38950"/>
                  </a:lnTo>
                  <a:lnTo>
                    <a:pt x="319619" y="45710"/>
                  </a:lnTo>
                  <a:lnTo>
                    <a:pt x="331457" y="53590"/>
                  </a:lnTo>
                  <a:lnTo>
                    <a:pt x="343295" y="62763"/>
                  </a:lnTo>
                  <a:lnTo>
                    <a:pt x="355133" y="73422"/>
                  </a:lnTo>
                  <a:lnTo>
                    <a:pt x="366970" y="85786"/>
                  </a:lnTo>
                  <a:lnTo>
                    <a:pt x="378808" y="100094"/>
                  </a:lnTo>
                  <a:lnTo>
                    <a:pt x="390646" y="116610"/>
                  </a:lnTo>
                  <a:lnTo>
                    <a:pt x="402484" y="135618"/>
                  </a:lnTo>
                  <a:lnTo>
                    <a:pt x="414321" y="157420"/>
                  </a:lnTo>
                  <a:lnTo>
                    <a:pt x="426159" y="182328"/>
                  </a:lnTo>
                  <a:lnTo>
                    <a:pt x="437997" y="210659"/>
                  </a:lnTo>
                  <a:lnTo>
                    <a:pt x="449835" y="242718"/>
                  </a:lnTo>
                  <a:lnTo>
                    <a:pt x="461673" y="278790"/>
                  </a:lnTo>
                  <a:lnTo>
                    <a:pt x="473510" y="319114"/>
                  </a:lnTo>
                  <a:lnTo>
                    <a:pt x="485348" y="363866"/>
                  </a:lnTo>
                  <a:lnTo>
                    <a:pt x="497186" y="413136"/>
                  </a:lnTo>
                  <a:lnTo>
                    <a:pt x="509024" y="466904"/>
                  </a:lnTo>
                  <a:lnTo>
                    <a:pt x="520861" y="525018"/>
                  </a:lnTo>
                  <a:lnTo>
                    <a:pt x="532699" y="587179"/>
                  </a:lnTo>
                  <a:lnTo>
                    <a:pt x="544537" y="652934"/>
                  </a:lnTo>
                  <a:lnTo>
                    <a:pt x="556375" y="721677"/>
                  </a:lnTo>
                  <a:lnTo>
                    <a:pt x="568213" y="792666"/>
                  </a:lnTo>
                  <a:lnTo>
                    <a:pt x="580050" y="865049"/>
                  </a:lnTo>
                  <a:lnTo>
                    <a:pt x="591888" y="937905"/>
                  </a:lnTo>
                  <a:lnTo>
                    <a:pt x="603726" y="1010288"/>
                  </a:lnTo>
                  <a:lnTo>
                    <a:pt x="615564" y="1081276"/>
                  </a:lnTo>
                  <a:lnTo>
                    <a:pt x="627401" y="1150019"/>
                  </a:lnTo>
                  <a:lnTo>
                    <a:pt x="639239" y="1215774"/>
                  </a:lnTo>
                  <a:lnTo>
                    <a:pt x="651077" y="1277935"/>
                  </a:lnTo>
                  <a:lnTo>
                    <a:pt x="662915" y="1336049"/>
                  </a:lnTo>
                  <a:lnTo>
                    <a:pt x="674752" y="1389817"/>
                  </a:lnTo>
                  <a:lnTo>
                    <a:pt x="686590" y="1439087"/>
                  </a:lnTo>
                  <a:lnTo>
                    <a:pt x="698428" y="1483840"/>
                  </a:lnTo>
                  <a:lnTo>
                    <a:pt x="710266" y="1524163"/>
                  </a:lnTo>
                  <a:lnTo>
                    <a:pt x="722104" y="1560235"/>
                  </a:lnTo>
                  <a:lnTo>
                    <a:pt x="733941" y="1592295"/>
                  </a:lnTo>
                  <a:lnTo>
                    <a:pt x="745779" y="1620625"/>
                  </a:lnTo>
                  <a:lnTo>
                    <a:pt x="757617" y="1645534"/>
                  </a:lnTo>
                  <a:lnTo>
                    <a:pt x="769455" y="1667336"/>
                  </a:lnTo>
                  <a:lnTo>
                    <a:pt x="781292" y="1686344"/>
                  </a:lnTo>
                  <a:lnTo>
                    <a:pt x="793130" y="1702860"/>
                  </a:lnTo>
                  <a:lnTo>
                    <a:pt x="804968" y="1717168"/>
                  </a:lnTo>
                  <a:lnTo>
                    <a:pt x="816806" y="1729531"/>
                  </a:lnTo>
                  <a:lnTo>
                    <a:pt x="828643" y="1740190"/>
                  </a:lnTo>
                  <a:lnTo>
                    <a:pt x="840481" y="1749363"/>
                  </a:lnTo>
                  <a:lnTo>
                    <a:pt x="852319" y="1757243"/>
                  </a:lnTo>
                  <a:lnTo>
                    <a:pt x="864157" y="1764003"/>
                  </a:lnTo>
                  <a:lnTo>
                    <a:pt x="875995" y="1769796"/>
                  </a:lnTo>
                  <a:lnTo>
                    <a:pt x="887832" y="1774754"/>
                  </a:lnTo>
                  <a:lnTo>
                    <a:pt x="899670" y="1778994"/>
                  </a:lnTo>
                  <a:lnTo>
                    <a:pt x="911508" y="1782617"/>
                  </a:lnTo>
                  <a:lnTo>
                    <a:pt x="923346" y="1785711"/>
                  </a:lnTo>
                  <a:lnTo>
                    <a:pt x="935183" y="1788352"/>
                  </a:lnTo>
                  <a:lnTo>
                    <a:pt x="947021" y="1790605"/>
                  </a:lnTo>
                  <a:lnTo>
                    <a:pt x="958859" y="1792527"/>
                  </a:lnTo>
                  <a:lnTo>
                    <a:pt x="970697" y="1794164"/>
                  </a:lnTo>
                  <a:lnTo>
                    <a:pt x="982534" y="1795560"/>
                  </a:lnTo>
                  <a:lnTo>
                    <a:pt x="994372" y="1796749"/>
                  </a:lnTo>
                  <a:lnTo>
                    <a:pt x="1006210" y="1797762"/>
                  </a:lnTo>
                  <a:lnTo>
                    <a:pt x="1018048" y="1798625"/>
                  </a:lnTo>
                  <a:lnTo>
                    <a:pt x="1029886" y="1799359"/>
                  </a:lnTo>
                  <a:lnTo>
                    <a:pt x="1041723" y="1799985"/>
                  </a:lnTo>
                  <a:lnTo>
                    <a:pt x="1053561" y="1800517"/>
                  </a:lnTo>
                  <a:lnTo>
                    <a:pt x="1065399" y="1800971"/>
                  </a:lnTo>
                  <a:lnTo>
                    <a:pt x="1077237" y="1801356"/>
                  </a:lnTo>
                  <a:lnTo>
                    <a:pt x="1089074" y="1801685"/>
                  </a:lnTo>
                  <a:lnTo>
                    <a:pt x="1100912" y="1801964"/>
                  </a:lnTo>
                  <a:lnTo>
                    <a:pt x="1112750" y="1802202"/>
                  </a:lnTo>
                  <a:lnTo>
                    <a:pt x="1124588" y="1802404"/>
                  </a:lnTo>
                  <a:lnTo>
                    <a:pt x="1136426" y="1802576"/>
                  </a:lnTo>
                  <a:lnTo>
                    <a:pt x="1148263" y="1802723"/>
                  </a:lnTo>
                  <a:lnTo>
                    <a:pt x="1160101" y="1802848"/>
                  </a:lnTo>
                  <a:lnTo>
                    <a:pt x="1171939" y="1802954"/>
                  </a:lnTo>
                  <a:lnTo>
                    <a:pt x="1171939" y="1803127"/>
                  </a:lnTo>
                  <a:lnTo>
                    <a:pt x="1183777" y="1803051"/>
                  </a:lnTo>
                  <a:lnTo>
                    <a:pt x="1195614" y="1802962"/>
                  </a:lnTo>
                  <a:lnTo>
                    <a:pt x="1207452" y="1802857"/>
                  </a:lnTo>
                  <a:lnTo>
                    <a:pt x="1219290" y="1802734"/>
                  </a:lnTo>
                  <a:lnTo>
                    <a:pt x="1231128" y="1802590"/>
                  </a:lnTo>
                  <a:lnTo>
                    <a:pt x="1242965" y="1802420"/>
                  </a:lnTo>
                  <a:lnTo>
                    <a:pt x="1254803" y="1802220"/>
                  </a:lnTo>
                  <a:lnTo>
                    <a:pt x="1266641" y="1801986"/>
                  </a:lnTo>
                  <a:lnTo>
                    <a:pt x="1278479" y="1801710"/>
                  </a:lnTo>
                  <a:lnTo>
                    <a:pt x="1290317" y="1801386"/>
                  </a:lnTo>
                  <a:lnTo>
                    <a:pt x="1302154" y="1801006"/>
                  </a:lnTo>
                  <a:lnTo>
                    <a:pt x="1313992" y="1800559"/>
                  </a:lnTo>
                  <a:lnTo>
                    <a:pt x="1325830" y="1800035"/>
                  </a:lnTo>
                  <a:lnTo>
                    <a:pt x="1337668" y="1799418"/>
                  </a:lnTo>
                  <a:lnTo>
                    <a:pt x="1349505" y="1798695"/>
                  </a:lnTo>
                  <a:lnTo>
                    <a:pt x="1361343" y="1797845"/>
                  </a:lnTo>
                  <a:lnTo>
                    <a:pt x="1373181" y="1796848"/>
                  </a:lnTo>
                  <a:lnTo>
                    <a:pt x="1385019" y="1795679"/>
                  </a:lnTo>
                  <a:lnTo>
                    <a:pt x="1396856" y="1794306"/>
                  </a:lnTo>
                  <a:lnTo>
                    <a:pt x="1408694" y="1792697"/>
                  </a:lnTo>
                  <a:lnTo>
                    <a:pt x="1420532" y="1790811"/>
                  </a:lnTo>
                  <a:lnTo>
                    <a:pt x="1432370" y="1788601"/>
                  </a:lnTo>
                  <a:lnTo>
                    <a:pt x="1444208" y="1786012"/>
                  </a:lnTo>
                  <a:lnTo>
                    <a:pt x="1456045" y="1782984"/>
                  </a:lnTo>
                  <a:lnTo>
                    <a:pt x="1467883" y="1779442"/>
                  </a:lnTo>
                  <a:lnTo>
                    <a:pt x="1479721" y="1775305"/>
                  </a:lnTo>
                  <a:lnTo>
                    <a:pt x="1491559" y="1770476"/>
                  </a:lnTo>
                  <a:lnTo>
                    <a:pt x="1503396" y="1764847"/>
                  </a:lnTo>
                  <a:lnTo>
                    <a:pt x="1515234" y="1758296"/>
                  </a:lnTo>
                  <a:lnTo>
                    <a:pt x="1527072" y="1750682"/>
                  </a:lnTo>
                  <a:lnTo>
                    <a:pt x="1538910" y="1741851"/>
                  </a:lnTo>
                  <a:lnTo>
                    <a:pt x="1550748" y="1731631"/>
                  </a:lnTo>
                  <a:lnTo>
                    <a:pt x="1562585" y="1719834"/>
                  </a:lnTo>
                  <a:lnTo>
                    <a:pt x="1574423" y="1706256"/>
                  </a:lnTo>
                  <a:lnTo>
                    <a:pt x="1586261" y="1690684"/>
                  </a:lnTo>
                  <a:lnTo>
                    <a:pt x="1598099" y="1672892"/>
                  </a:lnTo>
                  <a:lnTo>
                    <a:pt x="1609936" y="1652656"/>
                  </a:lnTo>
                  <a:lnTo>
                    <a:pt x="1621774" y="1629756"/>
                  </a:lnTo>
                  <a:lnTo>
                    <a:pt x="1633612" y="1603991"/>
                  </a:lnTo>
                  <a:lnTo>
                    <a:pt x="1645450" y="1575188"/>
                  </a:lnTo>
                  <a:lnTo>
                    <a:pt x="1657287" y="1543222"/>
                  </a:lnTo>
                  <a:lnTo>
                    <a:pt x="1669125" y="1508029"/>
                  </a:lnTo>
                  <a:lnTo>
                    <a:pt x="1680963" y="1469623"/>
                  </a:lnTo>
                  <a:lnTo>
                    <a:pt x="1692801" y="1428113"/>
                  </a:lnTo>
                  <a:lnTo>
                    <a:pt x="1704639" y="1383712"/>
                  </a:lnTo>
                  <a:lnTo>
                    <a:pt x="1716476" y="1336745"/>
                  </a:lnTo>
                  <a:lnTo>
                    <a:pt x="1728314" y="1287643"/>
                  </a:lnTo>
                  <a:lnTo>
                    <a:pt x="1740152" y="1236936"/>
                  </a:lnTo>
                  <a:lnTo>
                    <a:pt x="1751990" y="1185234"/>
                  </a:lnTo>
                  <a:lnTo>
                    <a:pt x="1763827" y="1133194"/>
                  </a:lnTo>
                  <a:lnTo>
                    <a:pt x="1775665" y="1081492"/>
                  </a:lnTo>
                  <a:lnTo>
                    <a:pt x="1787503" y="1030786"/>
                  </a:lnTo>
                  <a:lnTo>
                    <a:pt x="1799341" y="981684"/>
                  </a:lnTo>
                  <a:lnTo>
                    <a:pt x="1811178" y="934716"/>
                  </a:lnTo>
                  <a:lnTo>
                    <a:pt x="1823016" y="890315"/>
                  </a:lnTo>
                  <a:lnTo>
                    <a:pt x="1834854" y="848805"/>
                  </a:lnTo>
                  <a:lnTo>
                    <a:pt x="1846692" y="810400"/>
                  </a:lnTo>
                  <a:lnTo>
                    <a:pt x="1858530" y="775207"/>
                  </a:lnTo>
                  <a:lnTo>
                    <a:pt x="1870367" y="743241"/>
                  </a:lnTo>
                  <a:lnTo>
                    <a:pt x="1882205" y="714438"/>
                  </a:lnTo>
                  <a:lnTo>
                    <a:pt x="1894043" y="688673"/>
                  </a:lnTo>
                  <a:lnTo>
                    <a:pt x="1905881" y="665773"/>
                  </a:lnTo>
                  <a:lnTo>
                    <a:pt x="1917718" y="645537"/>
                  </a:lnTo>
                  <a:lnTo>
                    <a:pt x="1929556" y="627745"/>
                  </a:lnTo>
                  <a:lnTo>
                    <a:pt x="1941394" y="612172"/>
                  </a:lnTo>
                  <a:lnTo>
                    <a:pt x="1953232" y="598595"/>
                  </a:lnTo>
                  <a:lnTo>
                    <a:pt x="1965069" y="586798"/>
                  </a:lnTo>
                  <a:lnTo>
                    <a:pt x="1976907" y="576578"/>
                  </a:lnTo>
                  <a:lnTo>
                    <a:pt x="1988745" y="567747"/>
                  </a:lnTo>
                  <a:lnTo>
                    <a:pt x="2000583" y="560133"/>
                  </a:lnTo>
                  <a:lnTo>
                    <a:pt x="2012421" y="553581"/>
                  </a:lnTo>
                  <a:lnTo>
                    <a:pt x="2024258" y="547953"/>
                  </a:lnTo>
                  <a:lnTo>
                    <a:pt x="2036096" y="543124"/>
                  </a:lnTo>
                  <a:lnTo>
                    <a:pt x="2047934" y="538986"/>
                  </a:lnTo>
                  <a:lnTo>
                    <a:pt x="2059772" y="535445"/>
                  </a:lnTo>
                  <a:lnTo>
                    <a:pt x="2071609" y="532416"/>
                  </a:lnTo>
                  <a:lnTo>
                    <a:pt x="2083447" y="529828"/>
                  </a:lnTo>
                  <a:lnTo>
                    <a:pt x="2095285" y="527618"/>
                  </a:lnTo>
                  <a:lnTo>
                    <a:pt x="2107123" y="525732"/>
                  </a:lnTo>
                  <a:lnTo>
                    <a:pt x="2118961" y="524122"/>
                  </a:lnTo>
                  <a:lnTo>
                    <a:pt x="2130798" y="522750"/>
                  </a:lnTo>
                  <a:lnTo>
                    <a:pt x="2142636" y="521580"/>
                  </a:lnTo>
                  <a:lnTo>
                    <a:pt x="2154474" y="520583"/>
                  </a:lnTo>
                  <a:lnTo>
                    <a:pt x="2166312" y="519734"/>
                  </a:lnTo>
                  <a:lnTo>
                    <a:pt x="2178149" y="519010"/>
                  </a:lnTo>
                  <a:lnTo>
                    <a:pt x="2189987" y="518394"/>
                  </a:lnTo>
                  <a:lnTo>
                    <a:pt x="2201825" y="517869"/>
                  </a:lnTo>
                  <a:lnTo>
                    <a:pt x="2213663" y="517423"/>
                  </a:lnTo>
                  <a:lnTo>
                    <a:pt x="2225500" y="517042"/>
                  </a:lnTo>
                  <a:lnTo>
                    <a:pt x="2237338" y="516719"/>
                  </a:lnTo>
                  <a:lnTo>
                    <a:pt x="2249176" y="516443"/>
                  </a:lnTo>
                  <a:lnTo>
                    <a:pt x="2261014" y="516209"/>
                  </a:lnTo>
                  <a:lnTo>
                    <a:pt x="2272852" y="516009"/>
                  </a:lnTo>
                  <a:lnTo>
                    <a:pt x="2284689" y="515839"/>
                  </a:lnTo>
                  <a:lnTo>
                    <a:pt x="2296527" y="515695"/>
                  </a:lnTo>
                  <a:lnTo>
                    <a:pt x="2308365" y="515572"/>
                  </a:lnTo>
                  <a:lnTo>
                    <a:pt x="2320203" y="515467"/>
                  </a:lnTo>
                  <a:lnTo>
                    <a:pt x="2332040" y="515378"/>
                  </a:lnTo>
                  <a:lnTo>
                    <a:pt x="2343878" y="515302"/>
                  </a:lnTo>
                  <a:lnTo>
                    <a:pt x="2343878" y="514784"/>
                  </a:lnTo>
                  <a:lnTo>
                    <a:pt x="2355716" y="514768"/>
                  </a:lnTo>
                  <a:lnTo>
                    <a:pt x="2367554" y="514751"/>
                  </a:lnTo>
                  <a:lnTo>
                    <a:pt x="2379391" y="514730"/>
                  </a:lnTo>
                  <a:lnTo>
                    <a:pt x="2391229" y="514705"/>
                  </a:lnTo>
                  <a:lnTo>
                    <a:pt x="2403067" y="514676"/>
                  </a:lnTo>
                  <a:lnTo>
                    <a:pt x="2414905" y="514642"/>
                  </a:lnTo>
                  <a:lnTo>
                    <a:pt x="2426743" y="514602"/>
                  </a:lnTo>
                  <a:lnTo>
                    <a:pt x="2438580" y="514555"/>
                  </a:lnTo>
                  <a:lnTo>
                    <a:pt x="2450418" y="514500"/>
                  </a:lnTo>
                  <a:lnTo>
                    <a:pt x="2462256" y="514435"/>
                  </a:lnTo>
                  <a:lnTo>
                    <a:pt x="2474094" y="514359"/>
                  </a:lnTo>
                  <a:lnTo>
                    <a:pt x="2485931" y="514270"/>
                  </a:lnTo>
                  <a:lnTo>
                    <a:pt x="2497769" y="514165"/>
                  </a:lnTo>
                  <a:lnTo>
                    <a:pt x="2509607" y="514042"/>
                  </a:lnTo>
                  <a:lnTo>
                    <a:pt x="2521445" y="513897"/>
                  </a:lnTo>
                  <a:lnTo>
                    <a:pt x="2533283" y="513727"/>
                  </a:lnTo>
                  <a:lnTo>
                    <a:pt x="2545120" y="513528"/>
                  </a:lnTo>
                  <a:lnTo>
                    <a:pt x="2556958" y="513294"/>
                  </a:lnTo>
                  <a:lnTo>
                    <a:pt x="2568796" y="513019"/>
                  </a:lnTo>
                  <a:lnTo>
                    <a:pt x="2580634" y="512698"/>
                  </a:lnTo>
                  <a:lnTo>
                    <a:pt x="2592471" y="512320"/>
                  </a:lnTo>
                  <a:lnTo>
                    <a:pt x="2604309" y="511878"/>
                  </a:lnTo>
                  <a:lnTo>
                    <a:pt x="2616147" y="511361"/>
                  </a:lnTo>
                  <a:lnTo>
                    <a:pt x="2627985" y="510755"/>
                  </a:lnTo>
                  <a:lnTo>
                    <a:pt x="2639822" y="510047"/>
                  </a:lnTo>
                  <a:lnTo>
                    <a:pt x="2651660" y="509219"/>
                  </a:lnTo>
                  <a:lnTo>
                    <a:pt x="2663498" y="508253"/>
                  </a:lnTo>
                  <a:lnTo>
                    <a:pt x="2675336" y="507128"/>
                  </a:lnTo>
                  <a:lnTo>
                    <a:pt x="2687174" y="505817"/>
                  </a:lnTo>
                  <a:lnTo>
                    <a:pt x="2699011" y="504295"/>
                  </a:lnTo>
                  <a:lnTo>
                    <a:pt x="2710849" y="502528"/>
                  </a:lnTo>
                  <a:lnTo>
                    <a:pt x="2722687" y="500484"/>
                  </a:lnTo>
                  <a:lnTo>
                    <a:pt x="2734525" y="498125"/>
                  </a:lnTo>
                  <a:lnTo>
                    <a:pt x="2746362" y="495410"/>
                  </a:lnTo>
                  <a:lnTo>
                    <a:pt x="2758200" y="492295"/>
                  </a:lnTo>
                  <a:lnTo>
                    <a:pt x="2770038" y="488737"/>
                  </a:lnTo>
                  <a:lnTo>
                    <a:pt x="2781876" y="484689"/>
                  </a:lnTo>
                  <a:lnTo>
                    <a:pt x="2793713" y="480109"/>
                  </a:lnTo>
                  <a:lnTo>
                    <a:pt x="2805551" y="474956"/>
                  </a:lnTo>
                  <a:lnTo>
                    <a:pt x="2817389" y="469196"/>
                  </a:lnTo>
                  <a:lnTo>
                    <a:pt x="2829227" y="462803"/>
                  </a:lnTo>
                  <a:lnTo>
                    <a:pt x="2841065" y="455764"/>
                  </a:lnTo>
                  <a:lnTo>
                    <a:pt x="2852902" y="448083"/>
                  </a:lnTo>
                  <a:lnTo>
                    <a:pt x="2864740" y="439781"/>
                  </a:lnTo>
                  <a:lnTo>
                    <a:pt x="2876578" y="430901"/>
                  </a:lnTo>
                  <a:lnTo>
                    <a:pt x="2888416" y="421507"/>
                  </a:lnTo>
                  <a:lnTo>
                    <a:pt x="2900253" y="411687"/>
                  </a:lnTo>
                  <a:lnTo>
                    <a:pt x="2912091" y="401546"/>
                  </a:lnTo>
                  <a:lnTo>
                    <a:pt x="2923929" y="391205"/>
                  </a:lnTo>
                  <a:lnTo>
                    <a:pt x="2935767" y="380797"/>
                  </a:lnTo>
                  <a:lnTo>
                    <a:pt x="2947604" y="370457"/>
                  </a:lnTo>
                  <a:lnTo>
                    <a:pt x="2959442" y="360315"/>
                  </a:lnTo>
                  <a:lnTo>
                    <a:pt x="2971280" y="350495"/>
                  </a:lnTo>
                  <a:lnTo>
                    <a:pt x="2983118" y="341102"/>
                  </a:lnTo>
                  <a:lnTo>
                    <a:pt x="2994956" y="332221"/>
                  </a:lnTo>
                  <a:lnTo>
                    <a:pt x="3006793" y="323919"/>
                  </a:lnTo>
                  <a:lnTo>
                    <a:pt x="3018631" y="316238"/>
                  </a:lnTo>
                  <a:lnTo>
                    <a:pt x="3030469" y="309200"/>
                  </a:lnTo>
                  <a:lnTo>
                    <a:pt x="3042307" y="302806"/>
                  </a:lnTo>
                  <a:lnTo>
                    <a:pt x="3054144" y="297046"/>
                  </a:lnTo>
                  <a:lnTo>
                    <a:pt x="3065982" y="291893"/>
                  </a:lnTo>
                  <a:lnTo>
                    <a:pt x="3077820" y="287313"/>
                  </a:lnTo>
                  <a:lnTo>
                    <a:pt x="3089658" y="283266"/>
                  </a:lnTo>
                  <a:lnTo>
                    <a:pt x="3101496" y="279707"/>
                  </a:lnTo>
                  <a:lnTo>
                    <a:pt x="3113333" y="276593"/>
                  </a:lnTo>
                  <a:lnTo>
                    <a:pt x="3125171" y="273877"/>
                  </a:lnTo>
                  <a:lnTo>
                    <a:pt x="3137009" y="271518"/>
                  </a:lnTo>
                  <a:lnTo>
                    <a:pt x="3148847" y="269474"/>
                  </a:lnTo>
                  <a:lnTo>
                    <a:pt x="3160684" y="267708"/>
                  </a:lnTo>
                  <a:lnTo>
                    <a:pt x="3172522" y="266185"/>
                  </a:lnTo>
                  <a:lnTo>
                    <a:pt x="3184360" y="264874"/>
                  </a:lnTo>
                  <a:lnTo>
                    <a:pt x="3196198" y="263749"/>
                  </a:lnTo>
                  <a:lnTo>
                    <a:pt x="3208035" y="262783"/>
                  </a:lnTo>
                  <a:lnTo>
                    <a:pt x="3219873" y="261956"/>
                  </a:lnTo>
                  <a:lnTo>
                    <a:pt x="3231711" y="261247"/>
                  </a:lnTo>
                  <a:lnTo>
                    <a:pt x="3243549" y="260641"/>
                  </a:lnTo>
                  <a:lnTo>
                    <a:pt x="3255387" y="260124"/>
                  </a:lnTo>
                  <a:lnTo>
                    <a:pt x="3267224" y="259682"/>
                  </a:lnTo>
                  <a:lnTo>
                    <a:pt x="3279062" y="259305"/>
                  </a:lnTo>
                  <a:lnTo>
                    <a:pt x="3290900" y="258983"/>
                  </a:lnTo>
                  <a:lnTo>
                    <a:pt x="3302738" y="258708"/>
                  </a:lnTo>
                  <a:lnTo>
                    <a:pt x="3314575" y="258474"/>
                  </a:lnTo>
                  <a:lnTo>
                    <a:pt x="3326413" y="258275"/>
                  </a:lnTo>
                  <a:lnTo>
                    <a:pt x="3338251" y="258105"/>
                  </a:lnTo>
                  <a:lnTo>
                    <a:pt x="3350089" y="257960"/>
                  </a:lnTo>
                  <a:lnTo>
                    <a:pt x="3361926" y="257837"/>
                  </a:lnTo>
                  <a:lnTo>
                    <a:pt x="3373764" y="257732"/>
                  </a:lnTo>
                  <a:lnTo>
                    <a:pt x="3385602" y="257643"/>
                  </a:lnTo>
                  <a:lnTo>
                    <a:pt x="3397440" y="257567"/>
                  </a:lnTo>
                  <a:lnTo>
                    <a:pt x="3409278" y="257502"/>
                  </a:lnTo>
                  <a:lnTo>
                    <a:pt x="3421115" y="257447"/>
                  </a:lnTo>
                  <a:lnTo>
                    <a:pt x="3432953" y="257400"/>
                  </a:lnTo>
                  <a:lnTo>
                    <a:pt x="3444791" y="257360"/>
                  </a:lnTo>
                  <a:lnTo>
                    <a:pt x="3456629" y="257326"/>
                  </a:lnTo>
                  <a:lnTo>
                    <a:pt x="3468466" y="257297"/>
                  </a:lnTo>
                  <a:lnTo>
                    <a:pt x="3480304" y="257273"/>
                  </a:lnTo>
                  <a:lnTo>
                    <a:pt x="3492142" y="257252"/>
                  </a:lnTo>
                  <a:lnTo>
                    <a:pt x="3503980" y="257234"/>
                  </a:lnTo>
                  <a:lnTo>
                    <a:pt x="3515818" y="257219"/>
                  </a:lnTo>
                  <a:lnTo>
                    <a:pt x="3515818" y="257132"/>
                  </a:lnTo>
                  <a:lnTo>
                    <a:pt x="3527655" y="257132"/>
                  </a:lnTo>
                  <a:lnTo>
                    <a:pt x="3539493" y="257132"/>
                  </a:lnTo>
                  <a:lnTo>
                    <a:pt x="3551331" y="257132"/>
                  </a:lnTo>
                  <a:lnTo>
                    <a:pt x="3563169" y="257132"/>
                  </a:lnTo>
                  <a:lnTo>
                    <a:pt x="3575006" y="257132"/>
                  </a:lnTo>
                  <a:lnTo>
                    <a:pt x="3586844" y="257132"/>
                  </a:lnTo>
                  <a:lnTo>
                    <a:pt x="3598682" y="257132"/>
                  </a:lnTo>
                  <a:lnTo>
                    <a:pt x="3610520" y="257132"/>
                  </a:lnTo>
                  <a:lnTo>
                    <a:pt x="3622357" y="257132"/>
                  </a:lnTo>
                  <a:lnTo>
                    <a:pt x="3634195" y="257132"/>
                  </a:lnTo>
                  <a:lnTo>
                    <a:pt x="3646033" y="257132"/>
                  </a:lnTo>
                  <a:lnTo>
                    <a:pt x="3657871" y="257132"/>
                  </a:lnTo>
                  <a:lnTo>
                    <a:pt x="3669709" y="257132"/>
                  </a:lnTo>
                  <a:lnTo>
                    <a:pt x="3681546" y="257132"/>
                  </a:lnTo>
                  <a:lnTo>
                    <a:pt x="3693384" y="257132"/>
                  </a:lnTo>
                  <a:lnTo>
                    <a:pt x="3705222" y="257132"/>
                  </a:lnTo>
                  <a:lnTo>
                    <a:pt x="3717060" y="257132"/>
                  </a:lnTo>
                  <a:lnTo>
                    <a:pt x="3728897" y="257132"/>
                  </a:lnTo>
                  <a:lnTo>
                    <a:pt x="3740735" y="257132"/>
                  </a:lnTo>
                  <a:lnTo>
                    <a:pt x="3752573" y="257132"/>
                  </a:lnTo>
                  <a:lnTo>
                    <a:pt x="3764411" y="257132"/>
                  </a:lnTo>
                  <a:lnTo>
                    <a:pt x="3776248" y="257132"/>
                  </a:lnTo>
                  <a:lnTo>
                    <a:pt x="3788086" y="257132"/>
                  </a:lnTo>
                  <a:lnTo>
                    <a:pt x="3799924" y="257132"/>
                  </a:lnTo>
                  <a:lnTo>
                    <a:pt x="3811762" y="257132"/>
                  </a:lnTo>
                  <a:lnTo>
                    <a:pt x="3823600" y="257132"/>
                  </a:lnTo>
                  <a:lnTo>
                    <a:pt x="3835437" y="257132"/>
                  </a:lnTo>
                  <a:lnTo>
                    <a:pt x="3847275" y="257132"/>
                  </a:lnTo>
                  <a:lnTo>
                    <a:pt x="3859113" y="257132"/>
                  </a:lnTo>
                  <a:lnTo>
                    <a:pt x="3870951" y="257132"/>
                  </a:lnTo>
                  <a:lnTo>
                    <a:pt x="3882788" y="257132"/>
                  </a:lnTo>
                  <a:lnTo>
                    <a:pt x="3894626" y="257132"/>
                  </a:lnTo>
                  <a:lnTo>
                    <a:pt x="3906464" y="257132"/>
                  </a:lnTo>
                  <a:lnTo>
                    <a:pt x="3918302" y="257132"/>
                  </a:lnTo>
                  <a:lnTo>
                    <a:pt x="3930139" y="257132"/>
                  </a:lnTo>
                  <a:lnTo>
                    <a:pt x="3941977" y="257132"/>
                  </a:lnTo>
                  <a:lnTo>
                    <a:pt x="3953815" y="257132"/>
                  </a:lnTo>
                  <a:lnTo>
                    <a:pt x="3965653" y="257132"/>
                  </a:lnTo>
                  <a:lnTo>
                    <a:pt x="3977491" y="257132"/>
                  </a:lnTo>
                  <a:lnTo>
                    <a:pt x="3989328" y="257132"/>
                  </a:lnTo>
                  <a:lnTo>
                    <a:pt x="4001166" y="257132"/>
                  </a:lnTo>
                  <a:lnTo>
                    <a:pt x="4013004" y="257132"/>
                  </a:lnTo>
                  <a:lnTo>
                    <a:pt x="4024842" y="257132"/>
                  </a:lnTo>
                  <a:lnTo>
                    <a:pt x="4036679" y="257132"/>
                  </a:lnTo>
                  <a:lnTo>
                    <a:pt x="4048517" y="257132"/>
                  </a:lnTo>
                  <a:lnTo>
                    <a:pt x="4060355" y="257132"/>
                  </a:lnTo>
                  <a:lnTo>
                    <a:pt x="4072193" y="257132"/>
                  </a:lnTo>
                  <a:lnTo>
                    <a:pt x="4084031" y="257132"/>
                  </a:lnTo>
                  <a:lnTo>
                    <a:pt x="4095868" y="257132"/>
                  </a:lnTo>
                  <a:lnTo>
                    <a:pt x="4107706" y="257132"/>
                  </a:lnTo>
                  <a:lnTo>
                    <a:pt x="4119544" y="257132"/>
                  </a:lnTo>
                  <a:lnTo>
                    <a:pt x="4131382" y="257132"/>
                  </a:lnTo>
                  <a:lnTo>
                    <a:pt x="4143219" y="257132"/>
                  </a:lnTo>
                  <a:lnTo>
                    <a:pt x="4155057" y="257132"/>
                  </a:lnTo>
                  <a:lnTo>
                    <a:pt x="4166895" y="257132"/>
                  </a:lnTo>
                  <a:lnTo>
                    <a:pt x="4178733" y="257132"/>
                  </a:lnTo>
                  <a:lnTo>
                    <a:pt x="4190570" y="257132"/>
                  </a:lnTo>
                  <a:lnTo>
                    <a:pt x="4202408" y="257132"/>
                  </a:lnTo>
                  <a:lnTo>
                    <a:pt x="4214246" y="257132"/>
                  </a:lnTo>
                  <a:lnTo>
                    <a:pt x="4226084" y="257132"/>
                  </a:lnTo>
                  <a:lnTo>
                    <a:pt x="4237922" y="257132"/>
                  </a:lnTo>
                  <a:lnTo>
                    <a:pt x="4249759" y="257132"/>
                  </a:lnTo>
                  <a:lnTo>
                    <a:pt x="4261597" y="257132"/>
                  </a:lnTo>
                  <a:lnTo>
                    <a:pt x="4273435" y="257132"/>
                  </a:lnTo>
                  <a:lnTo>
                    <a:pt x="4285273" y="257132"/>
                  </a:lnTo>
                  <a:lnTo>
                    <a:pt x="4297110" y="257132"/>
                  </a:lnTo>
                  <a:lnTo>
                    <a:pt x="4308948" y="257132"/>
                  </a:lnTo>
                  <a:lnTo>
                    <a:pt x="4320786" y="257132"/>
                  </a:lnTo>
                  <a:lnTo>
                    <a:pt x="4332624" y="257132"/>
                  </a:lnTo>
                  <a:lnTo>
                    <a:pt x="4344461" y="257132"/>
                  </a:lnTo>
                  <a:lnTo>
                    <a:pt x="4356299" y="257132"/>
                  </a:lnTo>
                  <a:lnTo>
                    <a:pt x="4368137" y="257132"/>
                  </a:lnTo>
                  <a:lnTo>
                    <a:pt x="4379975" y="257132"/>
                  </a:lnTo>
                  <a:lnTo>
                    <a:pt x="4391813" y="257132"/>
                  </a:lnTo>
                  <a:lnTo>
                    <a:pt x="4403650" y="257132"/>
                  </a:lnTo>
                  <a:lnTo>
                    <a:pt x="4415488" y="257132"/>
                  </a:lnTo>
                  <a:lnTo>
                    <a:pt x="4427326" y="257132"/>
                  </a:lnTo>
                  <a:lnTo>
                    <a:pt x="4439164" y="257132"/>
                  </a:lnTo>
                  <a:lnTo>
                    <a:pt x="4451001" y="257132"/>
                  </a:lnTo>
                  <a:lnTo>
                    <a:pt x="4462839" y="257132"/>
                  </a:lnTo>
                  <a:lnTo>
                    <a:pt x="4474677" y="257132"/>
                  </a:lnTo>
                  <a:lnTo>
                    <a:pt x="4486515" y="257132"/>
                  </a:lnTo>
                  <a:lnTo>
                    <a:pt x="4498352" y="257132"/>
                  </a:lnTo>
                  <a:lnTo>
                    <a:pt x="4510190" y="257132"/>
                  </a:lnTo>
                  <a:lnTo>
                    <a:pt x="4522028" y="257132"/>
                  </a:lnTo>
                  <a:lnTo>
                    <a:pt x="4533866" y="257132"/>
                  </a:lnTo>
                  <a:lnTo>
                    <a:pt x="4545704" y="257132"/>
                  </a:lnTo>
                  <a:lnTo>
                    <a:pt x="4557541" y="257132"/>
                  </a:lnTo>
                  <a:lnTo>
                    <a:pt x="4569379" y="257132"/>
                  </a:lnTo>
                  <a:lnTo>
                    <a:pt x="4581217" y="257132"/>
                  </a:lnTo>
                  <a:lnTo>
                    <a:pt x="4593055" y="257132"/>
                  </a:lnTo>
                  <a:lnTo>
                    <a:pt x="4604892" y="257132"/>
                  </a:lnTo>
                  <a:lnTo>
                    <a:pt x="4616730" y="257132"/>
                  </a:lnTo>
                  <a:lnTo>
                    <a:pt x="4628568" y="257132"/>
                  </a:lnTo>
                  <a:lnTo>
                    <a:pt x="4640406" y="257132"/>
                  </a:lnTo>
                  <a:lnTo>
                    <a:pt x="4652244" y="257132"/>
                  </a:lnTo>
                  <a:lnTo>
                    <a:pt x="4664081" y="257132"/>
                  </a:lnTo>
                  <a:lnTo>
                    <a:pt x="4675919" y="257132"/>
                  </a:lnTo>
                  <a:lnTo>
                    <a:pt x="4687757" y="257132"/>
                  </a:lnTo>
                </a:path>
              </a:pathLst>
            </a:custGeom>
            <a:ln w="40651" cap="flat">
              <a:solidFill>
                <a:srgbClr val="E8E8E8">
                  <a:alpha val="100000"/>
                </a:srgbClr>
              </a:solidFill>
              <a:prstDash val="solid"/>
              <a:round/>
            </a:ln>
          </p:spPr>
          <p:txBody>
            <a:bodyPr/>
            <a:lstStyle/>
            <a:p/>
          </p:txBody>
        </p:sp>
        <p:sp>
          <p:nvSpPr>
            <p:cNvPr id="30" name="pl30"/>
            <p:cNvSpPr/>
            <p:nvPr/>
          </p:nvSpPr>
          <p:spPr>
            <a:xfrm>
              <a:off x="2482252" y="2451495"/>
              <a:ext cx="4687757" cy="1288688"/>
            </a:xfrm>
            <a:custGeom>
              <a:avLst/>
              <a:pathLst>
                <a:path w="4687757" h="128868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32"/>
                  </a:lnTo>
                  <a:lnTo>
                    <a:pt x="1183777" y="507"/>
                  </a:lnTo>
                  <a:lnTo>
                    <a:pt x="1195614" y="596"/>
                  </a:lnTo>
                  <a:lnTo>
                    <a:pt x="1207452" y="701"/>
                  </a:lnTo>
                  <a:lnTo>
                    <a:pt x="1219290" y="824"/>
                  </a:lnTo>
                  <a:lnTo>
                    <a:pt x="1231128" y="969"/>
                  </a:lnTo>
                  <a:lnTo>
                    <a:pt x="1242965" y="1139"/>
                  </a:lnTo>
                  <a:lnTo>
                    <a:pt x="1254803" y="1338"/>
                  </a:lnTo>
                  <a:lnTo>
                    <a:pt x="1266641" y="1573"/>
                  </a:lnTo>
                  <a:lnTo>
                    <a:pt x="1278479" y="1848"/>
                  </a:lnTo>
                  <a:lnTo>
                    <a:pt x="1290317" y="2172"/>
                  </a:lnTo>
                  <a:lnTo>
                    <a:pt x="1302154" y="2552"/>
                  </a:lnTo>
                  <a:lnTo>
                    <a:pt x="1313992" y="2999"/>
                  </a:lnTo>
                  <a:lnTo>
                    <a:pt x="1325830" y="3524"/>
                  </a:lnTo>
                  <a:lnTo>
                    <a:pt x="1337668" y="4140"/>
                  </a:lnTo>
                  <a:lnTo>
                    <a:pt x="1349505" y="4863"/>
                  </a:lnTo>
                  <a:lnTo>
                    <a:pt x="1361343" y="5713"/>
                  </a:lnTo>
                  <a:lnTo>
                    <a:pt x="1373181" y="6710"/>
                  </a:lnTo>
                  <a:lnTo>
                    <a:pt x="1385019" y="7880"/>
                  </a:lnTo>
                  <a:lnTo>
                    <a:pt x="1396856" y="9252"/>
                  </a:lnTo>
                  <a:lnTo>
                    <a:pt x="1408694" y="10861"/>
                  </a:lnTo>
                  <a:lnTo>
                    <a:pt x="1420532" y="12748"/>
                  </a:lnTo>
                  <a:lnTo>
                    <a:pt x="1432370" y="14958"/>
                  </a:lnTo>
                  <a:lnTo>
                    <a:pt x="1444208" y="17546"/>
                  </a:lnTo>
                  <a:lnTo>
                    <a:pt x="1456045" y="20574"/>
                  </a:lnTo>
                  <a:lnTo>
                    <a:pt x="1467883" y="24116"/>
                  </a:lnTo>
                  <a:lnTo>
                    <a:pt x="1479721" y="28253"/>
                  </a:lnTo>
                  <a:lnTo>
                    <a:pt x="1491559" y="33082"/>
                  </a:lnTo>
                  <a:lnTo>
                    <a:pt x="1503396" y="38711"/>
                  </a:lnTo>
                  <a:lnTo>
                    <a:pt x="1515234" y="45263"/>
                  </a:lnTo>
                  <a:lnTo>
                    <a:pt x="1527072" y="52876"/>
                  </a:lnTo>
                  <a:lnTo>
                    <a:pt x="1538910" y="61707"/>
                  </a:lnTo>
                  <a:lnTo>
                    <a:pt x="1550748" y="71927"/>
                  </a:lnTo>
                  <a:lnTo>
                    <a:pt x="1562585" y="83725"/>
                  </a:lnTo>
                  <a:lnTo>
                    <a:pt x="1574423" y="97302"/>
                  </a:lnTo>
                  <a:lnTo>
                    <a:pt x="1586261" y="112875"/>
                  </a:lnTo>
                  <a:lnTo>
                    <a:pt x="1598099" y="130666"/>
                  </a:lnTo>
                  <a:lnTo>
                    <a:pt x="1609936" y="150903"/>
                  </a:lnTo>
                  <a:lnTo>
                    <a:pt x="1621774" y="173802"/>
                  </a:lnTo>
                  <a:lnTo>
                    <a:pt x="1633612" y="199568"/>
                  </a:lnTo>
                  <a:lnTo>
                    <a:pt x="1645450" y="228370"/>
                  </a:lnTo>
                  <a:lnTo>
                    <a:pt x="1657287" y="260336"/>
                  </a:lnTo>
                  <a:lnTo>
                    <a:pt x="1669125" y="295529"/>
                  </a:lnTo>
                  <a:lnTo>
                    <a:pt x="1680963" y="333935"/>
                  </a:lnTo>
                  <a:lnTo>
                    <a:pt x="1692801" y="375445"/>
                  </a:lnTo>
                  <a:lnTo>
                    <a:pt x="1704639" y="419846"/>
                  </a:lnTo>
                  <a:lnTo>
                    <a:pt x="1716476" y="466814"/>
                  </a:lnTo>
                  <a:lnTo>
                    <a:pt x="1728314" y="515916"/>
                  </a:lnTo>
                  <a:lnTo>
                    <a:pt x="1740152" y="566622"/>
                  </a:lnTo>
                  <a:lnTo>
                    <a:pt x="1751990" y="618324"/>
                  </a:lnTo>
                  <a:lnTo>
                    <a:pt x="1763827" y="670364"/>
                  </a:lnTo>
                  <a:lnTo>
                    <a:pt x="1775665" y="722066"/>
                  </a:lnTo>
                  <a:lnTo>
                    <a:pt x="1787503" y="772772"/>
                  </a:lnTo>
                  <a:lnTo>
                    <a:pt x="1799341" y="821874"/>
                  </a:lnTo>
                  <a:lnTo>
                    <a:pt x="1811178" y="868842"/>
                  </a:lnTo>
                  <a:lnTo>
                    <a:pt x="1823016" y="913243"/>
                  </a:lnTo>
                  <a:lnTo>
                    <a:pt x="1834854" y="954753"/>
                  </a:lnTo>
                  <a:lnTo>
                    <a:pt x="1846692" y="993158"/>
                  </a:lnTo>
                  <a:lnTo>
                    <a:pt x="1858530" y="1028352"/>
                  </a:lnTo>
                  <a:lnTo>
                    <a:pt x="1870367" y="1060317"/>
                  </a:lnTo>
                  <a:lnTo>
                    <a:pt x="1882205" y="1089120"/>
                  </a:lnTo>
                  <a:lnTo>
                    <a:pt x="1894043" y="1114885"/>
                  </a:lnTo>
                  <a:lnTo>
                    <a:pt x="1905881" y="1137785"/>
                  </a:lnTo>
                  <a:lnTo>
                    <a:pt x="1917718" y="1158021"/>
                  </a:lnTo>
                  <a:lnTo>
                    <a:pt x="1929556" y="1175813"/>
                  </a:lnTo>
                  <a:lnTo>
                    <a:pt x="1941394" y="1191386"/>
                  </a:lnTo>
                  <a:lnTo>
                    <a:pt x="1953232" y="1204963"/>
                  </a:lnTo>
                  <a:lnTo>
                    <a:pt x="1965069" y="1216760"/>
                  </a:lnTo>
                  <a:lnTo>
                    <a:pt x="1976907" y="1226980"/>
                  </a:lnTo>
                  <a:lnTo>
                    <a:pt x="1988745" y="1235811"/>
                  </a:lnTo>
                  <a:lnTo>
                    <a:pt x="2000583" y="1243425"/>
                  </a:lnTo>
                  <a:lnTo>
                    <a:pt x="2012421" y="1249977"/>
                  </a:lnTo>
                  <a:lnTo>
                    <a:pt x="2024258" y="1255606"/>
                  </a:lnTo>
                  <a:lnTo>
                    <a:pt x="2036096" y="1260434"/>
                  </a:lnTo>
                  <a:lnTo>
                    <a:pt x="2047934" y="1264572"/>
                  </a:lnTo>
                  <a:lnTo>
                    <a:pt x="2059772" y="1268113"/>
                  </a:lnTo>
                  <a:lnTo>
                    <a:pt x="2071609" y="1271142"/>
                  </a:lnTo>
                  <a:lnTo>
                    <a:pt x="2083447" y="1273730"/>
                  </a:lnTo>
                  <a:lnTo>
                    <a:pt x="2095285" y="1275940"/>
                  </a:lnTo>
                  <a:lnTo>
                    <a:pt x="2107123" y="1277827"/>
                  </a:lnTo>
                  <a:lnTo>
                    <a:pt x="2118961" y="1279436"/>
                  </a:lnTo>
                  <a:lnTo>
                    <a:pt x="2130798" y="1280808"/>
                  </a:lnTo>
                  <a:lnTo>
                    <a:pt x="2142636" y="1281978"/>
                  </a:lnTo>
                  <a:lnTo>
                    <a:pt x="2154474" y="1282975"/>
                  </a:lnTo>
                  <a:lnTo>
                    <a:pt x="2166312" y="1283824"/>
                  </a:lnTo>
                  <a:lnTo>
                    <a:pt x="2178149" y="1284548"/>
                  </a:lnTo>
                  <a:lnTo>
                    <a:pt x="2189987" y="1285164"/>
                  </a:lnTo>
                  <a:lnTo>
                    <a:pt x="2201825" y="1285689"/>
                  </a:lnTo>
                  <a:lnTo>
                    <a:pt x="2213663" y="1286135"/>
                  </a:lnTo>
                  <a:lnTo>
                    <a:pt x="2225500" y="1286516"/>
                  </a:lnTo>
                  <a:lnTo>
                    <a:pt x="2237338" y="1286840"/>
                  </a:lnTo>
                  <a:lnTo>
                    <a:pt x="2249176" y="1287115"/>
                  </a:lnTo>
                  <a:lnTo>
                    <a:pt x="2261014" y="1287350"/>
                  </a:lnTo>
                  <a:lnTo>
                    <a:pt x="2272852" y="1287549"/>
                  </a:lnTo>
                  <a:lnTo>
                    <a:pt x="2284689" y="1287719"/>
                  </a:lnTo>
                  <a:lnTo>
                    <a:pt x="2296527" y="1287864"/>
                  </a:lnTo>
                  <a:lnTo>
                    <a:pt x="2308365" y="1287987"/>
                  </a:lnTo>
                  <a:lnTo>
                    <a:pt x="2320203" y="1288091"/>
                  </a:lnTo>
                  <a:lnTo>
                    <a:pt x="2332040" y="1288180"/>
                  </a:lnTo>
                  <a:lnTo>
                    <a:pt x="2343878" y="1288256"/>
                  </a:lnTo>
                  <a:lnTo>
                    <a:pt x="2343878" y="1288688"/>
                  </a:lnTo>
                  <a:lnTo>
                    <a:pt x="2355716" y="1288688"/>
                  </a:lnTo>
                  <a:lnTo>
                    <a:pt x="2367554" y="1288688"/>
                  </a:lnTo>
                  <a:lnTo>
                    <a:pt x="2379391" y="1288688"/>
                  </a:lnTo>
                  <a:lnTo>
                    <a:pt x="2391229" y="1288688"/>
                  </a:lnTo>
                  <a:lnTo>
                    <a:pt x="2403067" y="1288688"/>
                  </a:lnTo>
                  <a:lnTo>
                    <a:pt x="2414905" y="1288688"/>
                  </a:lnTo>
                  <a:lnTo>
                    <a:pt x="2426743" y="1288688"/>
                  </a:lnTo>
                  <a:lnTo>
                    <a:pt x="2438580" y="1288688"/>
                  </a:lnTo>
                  <a:lnTo>
                    <a:pt x="2450418" y="1288688"/>
                  </a:lnTo>
                  <a:lnTo>
                    <a:pt x="2462256" y="1288688"/>
                  </a:lnTo>
                  <a:lnTo>
                    <a:pt x="2474094" y="1288688"/>
                  </a:lnTo>
                  <a:lnTo>
                    <a:pt x="2485931" y="1288688"/>
                  </a:lnTo>
                  <a:lnTo>
                    <a:pt x="2497769" y="1288688"/>
                  </a:lnTo>
                  <a:lnTo>
                    <a:pt x="2509607" y="1288688"/>
                  </a:lnTo>
                  <a:lnTo>
                    <a:pt x="2521445" y="1288688"/>
                  </a:lnTo>
                  <a:lnTo>
                    <a:pt x="2533283" y="1288688"/>
                  </a:lnTo>
                  <a:lnTo>
                    <a:pt x="2545120" y="1288688"/>
                  </a:lnTo>
                  <a:lnTo>
                    <a:pt x="2556958" y="1288688"/>
                  </a:lnTo>
                  <a:lnTo>
                    <a:pt x="2568796" y="1288688"/>
                  </a:lnTo>
                  <a:lnTo>
                    <a:pt x="2580634" y="1288688"/>
                  </a:lnTo>
                  <a:lnTo>
                    <a:pt x="2592471" y="1288688"/>
                  </a:lnTo>
                  <a:lnTo>
                    <a:pt x="2604309" y="1288688"/>
                  </a:lnTo>
                  <a:lnTo>
                    <a:pt x="2616147" y="1288688"/>
                  </a:lnTo>
                  <a:lnTo>
                    <a:pt x="2627985" y="1288688"/>
                  </a:lnTo>
                  <a:lnTo>
                    <a:pt x="2639822" y="1288688"/>
                  </a:lnTo>
                  <a:lnTo>
                    <a:pt x="2651660" y="1288688"/>
                  </a:lnTo>
                  <a:lnTo>
                    <a:pt x="2663498" y="1288688"/>
                  </a:lnTo>
                  <a:lnTo>
                    <a:pt x="2675336" y="1288688"/>
                  </a:lnTo>
                  <a:lnTo>
                    <a:pt x="2687174" y="1288688"/>
                  </a:lnTo>
                  <a:lnTo>
                    <a:pt x="2699011" y="1288688"/>
                  </a:lnTo>
                  <a:lnTo>
                    <a:pt x="2710849" y="1288688"/>
                  </a:lnTo>
                  <a:lnTo>
                    <a:pt x="2722687" y="1288688"/>
                  </a:lnTo>
                  <a:lnTo>
                    <a:pt x="2734525" y="1288688"/>
                  </a:lnTo>
                  <a:lnTo>
                    <a:pt x="2746362" y="1288688"/>
                  </a:lnTo>
                  <a:lnTo>
                    <a:pt x="2758200" y="1288688"/>
                  </a:lnTo>
                  <a:lnTo>
                    <a:pt x="2770038" y="1288688"/>
                  </a:lnTo>
                  <a:lnTo>
                    <a:pt x="2781876" y="1288688"/>
                  </a:lnTo>
                  <a:lnTo>
                    <a:pt x="2793713" y="1288688"/>
                  </a:lnTo>
                  <a:lnTo>
                    <a:pt x="2805551" y="1288688"/>
                  </a:lnTo>
                  <a:lnTo>
                    <a:pt x="2817389" y="1288688"/>
                  </a:lnTo>
                  <a:lnTo>
                    <a:pt x="2829227" y="1288688"/>
                  </a:lnTo>
                  <a:lnTo>
                    <a:pt x="2841065" y="1288688"/>
                  </a:lnTo>
                  <a:lnTo>
                    <a:pt x="2852902" y="1288688"/>
                  </a:lnTo>
                  <a:lnTo>
                    <a:pt x="2864740" y="1288688"/>
                  </a:lnTo>
                  <a:lnTo>
                    <a:pt x="2876578" y="1288688"/>
                  </a:lnTo>
                  <a:lnTo>
                    <a:pt x="2888416" y="1288688"/>
                  </a:lnTo>
                  <a:lnTo>
                    <a:pt x="2900253" y="1288688"/>
                  </a:lnTo>
                  <a:lnTo>
                    <a:pt x="2912091" y="1288688"/>
                  </a:lnTo>
                  <a:lnTo>
                    <a:pt x="2923929" y="1288688"/>
                  </a:lnTo>
                  <a:lnTo>
                    <a:pt x="2935767" y="1288688"/>
                  </a:lnTo>
                  <a:lnTo>
                    <a:pt x="2947604" y="1288688"/>
                  </a:lnTo>
                  <a:lnTo>
                    <a:pt x="2959442" y="1288688"/>
                  </a:lnTo>
                  <a:lnTo>
                    <a:pt x="2971280" y="1288688"/>
                  </a:lnTo>
                  <a:lnTo>
                    <a:pt x="2983118" y="1288688"/>
                  </a:lnTo>
                  <a:lnTo>
                    <a:pt x="2994956" y="1288688"/>
                  </a:lnTo>
                  <a:lnTo>
                    <a:pt x="3006793" y="1288688"/>
                  </a:lnTo>
                  <a:lnTo>
                    <a:pt x="3018631" y="1288688"/>
                  </a:lnTo>
                  <a:lnTo>
                    <a:pt x="3030469" y="1288688"/>
                  </a:lnTo>
                  <a:lnTo>
                    <a:pt x="3042307" y="1288688"/>
                  </a:lnTo>
                  <a:lnTo>
                    <a:pt x="3054144" y="1288688"/>
                  </a:lnTo>
                  <a:lnTo>
                    <a:pt x="3065982" y="1288688"/>
                  </a:lnTo>
                  <a:lnTo>
                    <a:pt x="3077820" y="1288688"/>
                  </a:lnTo>
                  <a:lnTo>
                    <a:pt x="3089658" y="1288688"/>
                  </a:lnTo>
                  <a:lnTo>
                    <a:pt x="3101496" y="1288688"/>
                  </a:lnTo>
                  <a:lnTo>
                    <a:pt x="3113333" y="1288688"/>
                  </a:lnTo>
                  <a:lnTo>
                    <a:pt x="3125171" y="1288688"/>
                  </a:lnTo>
                  <a:lnTo>
                    <a:pt x="3137009" y="1288688"/>
                  </a:lnTo>
                  <a:lnTo>
                    <a:pt x="3148847" y="1288688"/>
                  </a:lnTo>
                  <a:lnTo>
                    <a:pt x="3160684" y="1288688"/>
                  </a:lnTo>
                  <a:lnTo>
                    <a:pt x="3172522" y="1288688"/>
                  </a:lnTo>
                  <a:lnTo>
                    <a:pt x="3184360" y="1288688"/>
                  </a:lnTo>
                  <a:lnTo>
                    <a:pt x="3196198" y="1288688"/>
                  </a:lnTo>
                  <a:lnTo>
                    <a:pt x="3208035" y="1288688"/>
                  </a:lnTo>
                  <a:lnTo>
                    <a:pt x="3219873" y="1288688"/>
                  </a:lnTo>
                  <a:lnTo>
                    <a:pt x="3231711" y="1288688"/>
                  </a:lnTo>
                  <a:lnTo>
                    <a:pt x="3243549" y="1288688"/>
                  </a:lnTo>
                  <a:lnTo>
                    <a:pt x="3255387" y="1288688"/>
                  </a:lnTo>
                  <a:lnTo>
                    <a:pt x="3267224" y="1288688"/>
                  </a:lnTo>
                  <a:lnTo>
                    <a:pt x="3279062" y="1288688"/>
                  </a:lnTo>
                  <a:lnTo>
                    <a:pt x="3290900" y="1288688"/>
                  </a:lnTo>
                  <a:lnTo>
                    <a:pt x="3302738" y="1288688"/>
                  </a:lnTo>
                  <a:lnTo>
                    <a:pt x="3314575" y="1288688"/>
                  </a:lnTo>
                  <a:lnTo>
                    <a:pt x="3326413" y="1288688"/>
                  </a:lnTo>
                  <a:lnTo>
                    <a:pt x="3338251" y="1288688"/>
                  </a:lnTo>
                  <a:lnTo>
                    <a:pt x="3350089" y="1288688"/>
                  </a:lnTo>
                  <a:lnTo>
                    <a:pt x="3361926" y="1288688"/>
                  </a:lnTo>
                  <a:lnTo>
                    <a:pt x="3373764" y="1288688"/>
                  </a:lnTo>
                  <a:lnTo>
                    <a:pt x="3385602" y="1288688"/>
                  </a:lnTo>
                  <a:lnTo>
                    <a:pt x="3397440" y="1288688"/>
                  </a:lnTo>
                  <a:lnTo>
                    <a:pt x="3409278" y="1288688"/>
                  </a:lnTo>
                  <a:lnTo>
                    <a:pt x="3421115" y="1288688"/>
                  </a:lnTo>
                  <a:lnTo>
                    <a:pt x="3432953" y="1288688"/>
                  </a:lnTo>
                  <a:lnTo>
                    <a:pt x="3444791" y="1288688"/>
                  </a:lnTo>
                  <a:lnTo>
                    <a:pt x="3456629" y="1288688"/>
                  </a:lnTo>
                  <a:lnTo>
                    <a:pt x="3468466" y="1288688"/>
                  </a:lnTo>
                  <a:lnTo>
                    <a:pt x="3480304" y="1288688"/>
                  </a:lnTo>
                  <a:lnTo>
                    <a:pt x="3492142" y="1288688"/>
                  </a:lnTo>
                  <a:lnTo>
                    <a:pt x="3503980" y="1288688"/>
                  </a:lnTo>
                  <a:lnTo>
                    <a:pt x="3515818" y="1288688"/>
                  </a:lnTo>
                  <a:lnTo>
                    <a:pt x="3515818" y="1288688"/>
                  </a:lnTo>
                  <a:lnTo>
                    <a:pt x="3527655" y="1288688"/>
                  </a:lnTo>
                  <a:lnTo>
                    <a:pt x="3539493" y="1288688"/>
                  </a:lnTo>
                  <a:lnTo>
                    <a:pt x="3551331" y="1288688"/>
                  </a:lnTo>
                  <a:lnTo>
                    <a:pt x="3563169" y="1288688"/>
                  </a:lnTo>
                  <a:lnTo>
                    <a:pt x="3575006" y="1288688"/>
                  </a:lnTo>
                  <a:lnTo>
                    <a:pt x="3586844" y="1288688"/>
                  </a:lnTo>
                  <a:lnTo>
                    <a:pt x="3598682" y="1288688"/>
                  </a:lnTo>
                  <a:lnTo>
                    <a:pt x="3610520" y="1288688"/>
                  </a:lnTo>
                  <a:lnTo>
                    <a:pt x="3622357" y="1288688"/>
                  </a:lnTo>
                  <a:lnTo>
                    <a:pt x="3634195" y="1288688"/>
                  </a:lnTo>
                  <a:lnTo>
                    <a:pt x="3646033" y="1288688"/>
                  </a:lnTo>
                  <a:lnTo>
                    <a:pt x="3657871" y="1288688"/>
                  </a:lnTo>
                  <a:lnTo>
                    <a:pt x="3669709" y="1288688"/>
                  </a:lnTo>
                  <a:lnTo>
                    <a:pt x="3681546" y="1288688"/>
                  </a:lnTo>
                  <a:lnTo>
                    <a:pt x="3693384" y="1288688"/>
                  </a:lnTo>
                  <a:lnTo>
                    <a:pt x="3705222" y="1288688"/>
                  </a:lnTo>
                  <a:lnTo>
                    <a:pt x="3717060" y="1288688"/>
                  </a:lnTo>
                  <a:lnTo>
                    <a:pt x="3728897" y="1288688"/>
                  </a:lnTo>
                  <a:lnTo>
                    <a:pt x="3740735" y="1288688"/>
                  </a:lnTo>
                  <a:lnTo>
                    <a:pt x="3752573" y="1288688"/>
                  </a:lnTo>
                  <a:lnTo>
                    <a:pt x="3764411" y="1288688"/>
                  </a:lnTo>
                  <a:lnTo>
                    <a:pt x="3776248" y="1288688"/>
                  </a:lnTo>
                  <a:lnTo>
                    <a:pt x="3788086" y="1288688"/>
                  </a:lnTo>
                  <a:lnTo>
                    <a:pt x="3799924" y="1288688"/>
                  </a:lnTo>
                  <a:lnTo>
                    <a:pt x="3811762" y="1288688"/>
                  </a:lnTo>
                  <a:lnTo>
                    <a:pt x="3823600" y="1288688"/>
                  </a:lnTo>
                  <a:lnTo>
                    <a:pt x="3835437" y="1288688"/>
                  </a:lnTo>
                  <a:lnTo>
                    <a:pt x="3847275" y="1288688"/>
                  </a:lnTo>
                  <a:lnTo>
                    <a:pt x="3859113" y="1288688"/>
                  </a:lnTo>
                  <a:lnTo>
                    <a:pt x="3870951" y="1288688"/>
                  </a:lnTo>
                  <a:lnTo>
                    <a:pt x="3882788" y="1288688"/>
                  </a:lnTo>
                  <a:lnTo>
                    <a:pt x="3894626" y="1288688"/>
                  </a:lnTo>
                  <a:lnTo>
                    <a:pt x="3906464" y="1288688"/>
                  </a:lnTo>
                  <a:lnTo>
                    <a:pt x="3918302" y="1288688"/>
                  </a:lnTo>
                  <a:lnTo>
                    <a:pt x="3930139" y="1288688"/>
                  </a:lnTo>
                  <a:lnTo>
                    <a:pt x="3941977" y="1288688"/>
                  </a:lnTo>
                  <a:lnTo>
                    <a:pt x="3953815" y="1288688"/>
                  </a:lnTo>
                  <a:lnTo>
                    <a:pt x="3965653" y="1288688"/>
                  </a:lnTo>
                  <a:lnTo>
                    <a:pt x="3977491" y="1288688"/>
                  </a:lnTo>
                  <a:lnTo>
                    <a:pt x="3989328" y="1288688"/>
                  </a:lnTo>
                  <a:lnTo>
                    <a:pt x="4001166" y="1288688"/>
                  </a:lnTo>
                  <a:lnTo>
                    <a:pt x="4013004" y="1288688"/>
                  </a:lnTo>
                  <a:lnTo>
                    <a:pt x="4024842" y="1288688"/>
                  </a:lnTo>
                  <a:lnTo>
                    <a:pt x="4036679" y="1288688"/>
                  </a:lnTo>
                  <a:lnTo>
                    <a:pt x="4048517" y="1288688"/>
                  </a:lnTo>
                  <a:lnTo>
                    <a:pt x="4060355" y="1288688"/>
                  </a:lnTo>
                  <a:lnTo>
                    <a:pt x="4072193" y="1288688"/>
                  </a:lnTo>
                  <a:lnTo>
                    <a:pt x="4084031" y="1288688"/>
                  </a:lnTo>
                  <a:lnTo>
                    <a:pt x="4095868" y="1288688"/>
                  </a:lnTo>
                  <a:lnTo>
                    <a:pt x="4107706" y="1288688"/>
                  </a:lnTo>
                  <a:lnTo>
                    <a:pt x="4119544" y="1288688"/>
                  </a:lnTo>
                  <a:lnTo>
                    <a:pt x="4131382" y="1288688"/>
                  </a:lnTo>
                  <a:lnTo>
                    <a:pt x="4143219" y="1288688"/>
                  </a:lnTo>
                  <a:lnTo>
                    <a:pt x="4155057" y="1288688"/>
                  </a:lnTo>
                  <a:lnTo>
                    <a:pt x="4166895" y="1288688"/>
                  </a:lnTo>
                  <a:lnTo>
                    <a:pt x="4178733" y="1288688"/>
                  </a:lnTo>
                  <a:lnTo>
                    <a:pt x="4190570" y="1288688"/>
                  </a:lnTo>
                  <a:lnTo>
                    <a:pt x="4202408" y="1288688"/>
                  </a:lnTo>
                  <a:lnTo>
                    <a:pt x="4214246" y="1288688"/>
                  </a:lnTo>
                  <a:lnTo>
                    <a:pt x="4226084" y="1288688"/>
                  </a:lnTo>
                  <a:lnTo>
                    <a:pt x="4237922" y="1288688"/>
                  </a:lnTo>
                  <a:lnTo>
                    <a:pt x="4249759" y="1288688"/>
                  </a:lnTo>
                  <a:lnTo>
                    <a:pt x="4261597" y="1288688"/>
                  </a:lnTo>
                  <a:lnTo>
                    <a:pt x="4273435" y="1288688"/>
                  </a:lnTo>
                  <a:lnTo>
                    <a:pt x="4285273" y="1288688"/>
                  </a:lnTo>
                  <a:lnTo>
                    <a:pt x="4297110" y="1288688"/>
                  </a:lnTo>
                  <a:lnTo>
                    <a:pt x="4308948" y="1288688"/>
                  </a:lnTo>
                  <a:lnTo>
                    <a:pt x="4320786" y="1288688"/>
                  </a:lnTo>
                  <a:lnTo>
                    <a:pt x="4332624" y="1288688"/>
                  </a:lnTo>
                  <a:lnTo>
                    <a:pt x="4344461" y="1288688"/>
                  </a:lnTo>
                  <a:lnTo>
                    <a:pt x="4356299" y="1288688"/>
                  </a:lnTo>
                  <a:lnTo>
                    <a:pt x="4368137" y="1288688"/>
                  </a:lnTo>
                  <a:lnTo>
                    <a:pt x="4379975" y="1288688"/>
                  </a:lnTo>
                  <a:lnTo>
                    <a:pt x="4391813" y="1288688"/>
                  </a:lnTo>
                  <a:lnTo>
                    <a:pt x="4403650" y="1288688"/>
                  </a:lnTo>
                  <a:lnTo>
                    <a:pt x="4415488" y="1288688"/>
                  </a:lnTo>
                  <a:lnTo>
                    <a:pt x="4427326" y="1288688"/>
                  </a:lnTo>
                  <a:lnTo>
                    <a:pt x="4439164" y="1288688"/>
                  </a:lnTo>
                  <a:lnTo>
                    <a:pt x="4451001" y="1288688"/>
                  </a:lnTo>
                  <a:lnTo>
                    <a:pt x="4462839" y="1288688"/>
                  </a:lnTo>
                  <a:lnTo>
                    <a:pt x="4474677" y="1288688"/>
                  </a:lnTo>
                  <a:lnTo>
                    <a:pt x="4486515" y="1288688"/>
                  </a:lnTo>
                  <a:lnTo>
                    <a:pt x="4498352" y="1288688"/>
                  </a:lnTo>
                  <a:lnTo>
                    <a:pt x="4510190" y="1288688"/>
                  </a:lnTo>
                  <a:lnTo>
                    <a:pt x="4522028" y="1288688"/>
                  </a:lnTo>
                  <a:lnTo>
                    <a:pt x="4533866" y="1288688"/>
                  </a:lnTo>
                  <a:lnTo>
                    <a:pt x="4545704" y="1288688"/>
                  </a:lnTo>
                  <a:lnTo>
                    <a:pt x="4557541" y="1288688"/>
                  </a:lnTo>
                  <a:lnTo>
                    <a:pt x="4569379" y="1288688"/>
                  </a:lnTo>
                  <a:lnTo>
                    <a:pt x="4581217" y="1288688"/>
                  </a:lnTo>
                  <a:lnTo>
                    <a:pt x="4593055" y="1288688"/>
                  </a:lnTo>
                  <a:lnTo>
                    <a:pt x="4604892" y="1288688"/>
                  </a:lnTo>
                  <a:lnTo>
                    <a:pt x="4616730" y="1288688"/>
                  </a:lnTo>
                  <a:lnTo>
                    <a:pt x="4628568" y="1288688"/>
                  </a:lnTo>
                  <a:lnTo>
                    <a:pt x="4640406" y="1288688"/>
                  </a:lnTo>
                  <a:lnTo>
                    <a:pt x="4652244" y="1288688"/>
                  </a:lnTo>
                  <a:lnTo>
                    <a:pt x="4664081" y="1288688"/>
                  </a:lnTo>
                  <a:lnTo>
                    <a:pt x="4675919" y="1288688"/>
                  </a:lnTo>
                  <a:lnTo>
                    <a:pt x="4687757" y="1288688"/>
                  </a:lnTo>
                </a:path>
              </a:pathLst>
            </a:custGeom>
            <a:ln w="40651" cap="flat">
              <a:solidFill>
                <a:srgbClr val="E8E8E8">
                  <a:alpha val="100000"/>
                </a:srgbClr>
              </a:solidFill>
              <a:prstDash val="solid"/>
              <a:round/>
            </a:ln>
          </p:spPr>
          <p:txBody>
            <a:bodyPr/>
            <a:lstStyle/>
            <a:p/>
          </p:txBody>
        </p:sp>
        <p:sp>
          <p:nvSpPr>
            <p:cNvPr id="31" name="pl31"/>
            <p:cNvSpPr/>
            <p:nvPr/>
          </p:nvSpPr>
          <p:spPr>
            <a:xfrm>
              <a:off x="2482252" y="5286610"/>
              <a:ext cx="4687757" cy="257651"/>
            </a:xfrm>
            <a:custGeom>
              <a:avLst/>
              <a:pathLst>
                <a:path w="4687757" h="257651">
                  <a:moveTo>
                    <a:pt x="0" y="86"/>
                  </a:moveTo>
                  <a:lnTo>
                    <a:pt x="11837" y="101"/>
                  </a:lnTo>
                  <a:lnTo>
                    <a:pt x="23675" y="119"/>
                  </a:lnTo>
                  <a:lnTo>
                    <a:pt x="35513" y="140"/>
                  </a:lnTo>
                  <a:lnTo>
                    <a:pt x="47351" y="164"/>
                  </a:lnTo>
                  <a:lnTo>
                    <a:pt x="59188" y="193"/>
                  </a:lnTo>
                  <a:lnTo>
                    <a:pt x="71026" y="227"/>
                  </a:lnTo>
                  <a:lnTo>
                    <a:pt x="82864" y="267"/>
                  </a:lnTo>
                  <a:lnTo>
                    <a:pt x="94702" y="314"/>
                  </a:lnTo>
                  <a:lnTo>
                    <a:pt x="106539" y="369"/>
                  </a:lnTo>
                  <a:lnTo>
                    <a:pt x="118377" y="434"/>
                  </a:lnTo>
                  <a:lnTo>
                    <a:pt x="130215" y="510"/>
                  </a:lnTo>
                  <a:lnTo>
                    <a:pt x="142053" y="599"/>
                  </a:lnTo>
                  <a:lnTo>
                    <a:pt x="153891" y="704"/>
                  </a:lnTo>
                  <a:lnTo>
                    <a:pt x="165728" y="828"/>
                  </a:lnTo>
                  <a:lnTo>
                    <a:pt x="177566" y="972"/>
                  </a:lnTo>
                  <a:lnTo>
                    <a:pt x="189404" y="1142"/>
                  </a:lnTo>
                  <a:lnTo>
                    <a:pt x="201242" y="1342"/>
                  </a:lnTo>
                  <a:lnTo>
                    <a:pt x="213079" y="1576"/>
                  </a:lnTo>
                  <a:lnTo>
                    <a:pt x="224917" y="1850"/>
                  </a:lnTo>
                  <a:lnTo>
                    <a:pt x="236755" y="2172"/>
                  </a:lnTo>
                  <a:lnTo>
                    <a:pt x="248593" y="2549"/>
                  </a:lnTo>
                  <a:lnTo>
                    <a:pt x="260430" y="2991"/>
                  </a:lnTo>
                  <a:lnTo>
                    <a:pt x="272268" y="3509"/>
                  </a:lnTo>
                  <a:lnTo>
                    <a:pt x="284106" y="4114"/>
                  </a:lnTo>
                  <a:lnTo>
                    <a:pt x="295944" y="4823"/>
                  </a:lnTo>
                  <a:lnTo>
                    <a:pt x="307782" y="5650"/>
                  </a:lnTo>
                  <a:lnTo>
                    <a:pt x="319619" y="6616"/>
                  </a:lnTo>
                  <a:lnTo>
                    <a:pt x="331457" y="7742"/>
                  </a:lnTo>
                  <a:lnTo>
                    <a:pt x="343295" y="9052"/>
                  </a:lnTo>
                  <a:lnTo>
                    <a:pt x="355133" y="10575"/>
                  </a:lnTo>
                  <a:lnTo>
                    <a:pt x="366970" y="12341"/>
                  </a:lnTo>
                  <a:lnTo>
                    <a:pt x="378808" y="14385"/>
                  </a:lnTo>
                  <a:lnTo>
                    <a:pt x="390646" y="16745"/>
                  </a:lnTo>
                  <a:lnTo>
                    <a:pt x="402484" y="19460"/>
                  </a:lnTo>
                  <a:lnTo>
                    <a:pt x="414321" y="22575"/>
                  </a:lnTo>
                  <a:lnTo>
                    <a:pt x="426159" y="26133"/>
                  </a:lnTo>
                  <a:lnTo>
                    <a:pt x="437997" y="30180"/>
                  </a:lnTo>
                  <a:lnTo>
                    <a:pt x="449835" y="34760"/>
                  </a:lnTo>
                  <a:lnTo>
                    <a:pt x="461673" y="39913"/>
                  </a:lnTo>
                  <a:lnTo>
                    <a:pt x="473510" y="45674"/>
                  </a:lnTo>
                  <a:lnTo>
                    <a:pt x="485348" y="52067"/>
                  </a:lnTo>
                  <a:lnTo>
                    <a:pt x="497186" y="59105"/>
                  </a:lnTo>
                  <a:lnTo>
                    <a:pt x="509024" y="66787"/>
                  </a:lnTo>
                  <a:lnTo>
                    <a:pt x="520861" y="75089"/>
                  </a:lnTo>
                  <a:lnTo>
                    <a:pt x="532699" y="83969"/>
                  </a:lnTo>
                  <a:lnTo>
                    <a:pt x="544537" y="93362"/>
                  </a:lnTo>
                  <a:lnTo>
                    <a:pt x="556375" y="103183"/>
                  </a:lnTo>
                  <a:lnTo>
                    <a:pt x="568213" y="113324"/>
                  </a:lnTo>
                  <a:lnTo>
                    <a:pt x="580050" y="123664"/>
                  </a:lnTo>
                  <a:lnTo>
                    <a:pt x="591888" y="134072"/>
                  </a:lnTo>
                  <a:lnTo>
                    <a:pt x="603726" y="144413"/>
                  </a:lnTo>
                  <a:lnTo>
                    <a:pt x="615564" y="154554"/>
                  </a:lnTo>
                  <a:lnTo>
                    <a:pt x="627401" y="164374"/>
                  </a:lnTo>
                  <a:lnTo>
                    <a:pt x="639239" y="173768"/>
                  </a:lnTo>
                  <a:lnTo>
                    <a:pt x="651077" y="182648"/>
                  </a:lnTo>
                  <a:lnTo>
                    <a:pt x="662915" y="190950"/>
                  </a:lnTo>
                  <a:lnTo>
                    <a:pt x="674752" y="198631"/>
                  </a:lnTo>
                  <a:lnTo>
                    <a:pt x="686590" y="205670"/>
                  </a:lnTo>
                  <a:lnTo>
                    <a:pt x="698428" y="212063"/>
                  </a:lnTo>
                  <a:lnTo>
                    <a:pt x="710266" y="217824"/>
                  </a:lnTo>
                  <a:lnTo>
                    <a:pt x="722104" y="222977"/>
                  </a:lnTo>
                  <a:lnTo>
                    <a:pt x="733941" y="227557"/>
                  </a:lnTo>
                  <a:lnTo>
                    <a:pt x="745779" y="231604"/>
                  </a:lnTo>
                  <a:lnTo>
                    <a:pt x="757617" y="235162"/>
                  </a:lnTo>
                  <a:lnTo>
                    <a:pt x="769455" y="238277"/>
                  </a:lnTo>
                  <a:lnTo>
                    <a:pt x="781292" y="240992"/>
                  </a:lnTo>
                  <a:lnTo>
                    <a:pt x="793130" y="243352"/>
                  </a:lnTo>
                  <a:lnTo>
                    <a:pt x="804968" y="245396"/>
                  </a:lnTo>
                  <a:lnTo>
                    <a:pt x="816806" y="247162"/>
                  </a:lnTo>
                  <a:lnTo>
                    <a:pt x="828643" y="248685"/>
                  </a:lnTo>
                  <a:lnTo>
                    <a:pt x="840481" y="249995"/>
                  </a:lnTo>
                  <a:lnTo>
                    <a:pt x="852319" y="251121"/>
                  </a:lnTo>
                  <a:lnTo>
                    <a:pt x="864157" y="252086"/>
                  </a:lnTo>
                  <a:lnTo>
                    <a:pt x="875995" y="252914"/>
                  </a:lnTo>
                  <a:lnTo>
                    <a:pt x="887832" y="253622"/>
                  </a:lnTo>
                  <a:lnTo>
                    <a:pt x="899670" y="254228"/>
                  </a:lnTo>
                  <a:lnTo>
                    <a:pt x="911508" y="254746"/>
                  </a:lnTo>
                  <a:lnTo>
                    <a:pt x="923346" y="255188"/>
                  </a:lnTo>
                  <a:lnTo>
                    <a:pt x="935183" y="255565"/>
                  </a:lnTo>
                  <a:lnTo>
                    <a:pt x="947021" y="255887"/>
                  </a:lnTo>
                  <a:lnTo>
                    <a:pt x="958859" y="256161"/>
                  </a:lnTo>
                  <a:lnTo>
                    <a:pt x="970697" y="256395"/>
                  </a:lnTo>
                  <a:lnTo>
                    <a:pt x="982534" y="256595"/>
                  </a:lnTo>
                  <a:lnTo>
                    <a:pt x="994372" y="256764"/>
                  </a:lnTo>
                  <a:lnTo>
                    <a:pt x="1006210" y="256909"/>
                  </a:lnTo>
                  <a:lnTo>
                    <a:pt x="1018048" y="257032"/>
                  </a:lnTo>
                  <a:lnTo>
                    <a:pt x="1029886" y="257137"/>
                  </a:lnTo>
                  <a:lnTo>
                    <a:pt x="1041723" y="257227"/>
                  </a:lnTo>
                  <a:lnTo>
                    <a:pt x="1053561" y="257303"/>
                  </a:lnTo>
                  <a:lnTo>
                    <a:pt x="1065399" y="257368"/>
                  </a:lnTo>
                  <a:lnTo>
                    <a:pt x="1077237" y="257423"/>
                  </a:lnTo>
                  <a:lnTo>
                    <a:pt x="1089074" y="257470"/>
                  </a:lnTo>
                  <a:lnTo>
                    <a:pt x="1100912" y="257509"/>
                  </a:lnTo>
                  <a:lnTo>
                    <a:pt x="1112750" y="257543"/>
                  </a:lnTo>
                  <a:lnTo>
                    <a:pt x="1124588" y="257572"/>
                  </a:lnTo>
                  <a:lnTo>
                    <a:pt x="1136426" y="257597"/>
                  </a:lnTo>
                  <a:lnTo>
                    <a:pt x="1148263" y="257618"/>
                  </a:lnTo>
                  <a:lnTo>
                    <a:pt x="1160101" y="257636"/>
                  </a:lnTo>
                  <a:lnTo>
                    <a:pt x="1171939" y="257651"/>
                  </a:lnTo>
                  <a:lnTo>
                    <a:pt x="1171939" y="257651"/>
                  </a:lnTo>
                  <a:lnTo>
                    <a:pt x="1183777" y="257636"/>
                  </a:lnTo>
                  <a:lnTo>
                    <a:pt x="1195614" y="257618"/>
                  </a:lnTo>
                  <a:lnTo>
                    <a:pt x="1207452" y="257597"/>
                  </a:lnTo>
                  <a:lnTo>
                    <a:pt x="1219290" y="257572"/>
                  </a:lnTo>
                  <a:lnTo>
                    <a:pt x="1231128" y="257543"/>
                  </a:lnTo>
                  <a:lnTo>
                    <a:pt x="1242965" y="257509"/>
                  </a:lnTo>
                  <a:lnTo>
                    <a:pt x="1254803" y="257470"/>
                  </a:lnTo>
                  <a:lnTo>
                    <a:pt x="1266641" y="257423"/>
                  </a:lnTo>
                  <a:lnTo>
                    <a:pt x="1278479" y="257368"/>
                  </a:lnTo>
                  <a:lnTo>
                    <a:pt x="1290317" y="257303"/>
                  </a:lnTo>
                  <a:lnTo>
                    <a:pt x="1302154" y="257227"/>
                  </a:lnTo>
                  <a:lnTo>
                    <a:pt x="1313992" y="257137"/>
                  </a:lnTo>
                  <a:lnTo>
                    <a:pt x="1325830" y="257032"/>
                  </a:lnTo>
                  <a:lnTo>
                    <a:pt x="1337668" y="256909"/>
                  </a:lnTo>
                  <a:lnTo>
                    <a:pt x="1349505" y="256764"/>
                  </a:lnTo>
                  <a:lnTo>
                    <a:pt x="1361343" y="256595"/>
                  </a:lnTo>
                  <a:lnTo>
                    <a:pt x="1373181" y="256395"/>
                  </a:lnTo>
                  <a:lnTo>
                    <a:pt x="1385019" y="256161"/>
                  </a:lnTo>
                  <a:lnTo>
                    <a:pt x="1396856" y="255887"/>
                  </a:lnTo>
                  <a:lnTo>
                    <a:pt x="1408694" y="255565"/>
                  </a:lnTo>
                  <a:lnTo>
                    <a:pt x="1420532" y="255188"/>
                  </a:lnTo>
                  <a:lnTo>
                    <a:pt x="1432370" y="254746"/>
                  </a:lnTo>
                  <a:lnTo>
                    <a:pt x="1444208" y="254228"/>
                  </a:lnTo>
                  <a:lnTo>
                    <a:pt x="1456045" y="253622"/>
                  </a:lnTo>
                  <a:lnTo>
                    <a:pt x="1467883" y="252914"/>
                  </a:lnTo>
                  <a:lnTo>
                    <a:pt x="1479721" y="252086"/>
                  </a:lnTo>
                  <a:lnTo>
                    <a:pt x="1491559" y="251121"/>
                  </a:lnTo>
                  <a:lnTo>
                    <a:pt x="1503396" y="249995"/>
                  </a:lnTo>
                  <a:lnTo>
                    <a:pt x="1515234" y="248685"/>
                  </a:lnTo>
                  <a:lnTo>
                    <a:pt x="1527072" y="247162"/>
                  </a:lnTo>
                  <a:lnTo>
                    <a:pt x="1538910" y="245396"/>
                  </a:lnTo>
                  <a:lnTo>
                    <a:pt x="1550748" y="243352"/>
                  </a:lnTo>
                  <a:lnTo>
                    <a:pt x="1562585" y="240992"/>
                  </a:lnTo>
                  <a:lnTo>
                    <a:pt x="1574423" y="238277"/>
                  </a:lnTo>
                  <a:lnTo>
                    <a:pt x="1586261" y="235162"/>
                  </a:lnTo>
                  <a:lnTo>
                    <a:pt x="1598099" y="231604"/>
                  </a:lnTo>
                  <a:lnTo>
                    <a:pt x="1609936" y="227557"/>
                  </a:lnTo>
                  <a:lnTo>
                    <a:pt x="1621774" y="222977"/>
                  </a:lnTo>
                  <a:lnTo>
                    <a:pt x="1633612" y="217824"/>
                  </a:lnTo>
                  <a:lnTo>
                    <a:pt x="1645450" y="212063"/>
                  </a:lnTo>
                  <a:lnTo>
                    <a:pt x="1657287" y="205670"/>
                  </a:lnTo>
                  <a:lnTo>
                    <a:pt x="1669125" y="198631"/>
                  </a:lnTo>
                  <a:lnTo>
                    <a:pt x="1680963" y="190950"/>
                  </a:lnTo>
                  <a:lnTo>
                    <a:pt x="1692801" y="182648"/>
                  </a:lnTo>
                  <a:lnTo>
                    <a:pt x="1704639" y="173768"/>
                  </a:lnTo>
                  <a:lnTo>
                    <a:pt x="1716476" y="164374"/>
                  </a:lnTo>
                  <a:lnTo>
                    <a:pt x="1728314" y="154554"/>
                  </a:lnTo>
                  <a:lnTo>
                    <a:pt x="1740152" y="144413"/>
                  </a:lnTo>
                  <a:lnTo>
                    <a:pt x="1751990" y="134072"/>
                  </a:lnTo>
                  <a:lnTo>
                    <a:pt x="1763827" y="123664"/>
                  </a:lnTo>
                  <a:lnTo>
                    <a:pt x="1775665" y="113324"/>
                  </a:lnTo>
                  <a:lnTo>
                    <a:pt x="1787503" y="103183"/>
                  </a:lnTo>
                  <a:lnTo>
                    <a:pt x="1799341" y="93362"/>
                  </a:lnTo>
                  <a:lnTo>
                    <a:pt x="1811178" y="83969"/>
                  </a:lnTo>
                  <a:lnTo>
                    <a:pt x="1823016" y="75089"/>
                  </a:lnTo>
                  <a:lnTo>
                    <a:pt x="1834854" y="66787"/>
                  </a:lnTo>
                  <a:lnTo>
                    <a:pt x="1846692" y="59105"/>
                  </a:lnTo>
                  <a:lnTo>
                    <a:pt x="1858530" y="52067"/>
                  </a:lnTo>
                  <a:lnTo>
                    <a:pt x="1870367" y="45674"/>
                  </a:lnTo>
                  <a:lnTo>
                    <a:pt x="1882205" y="39913"/>
                  </a:lnTo>
                  <a:lnTo>
                    <a:pt x="1894043" y="34760"/>
                  </a:lnTo>
                  <a:lnTo>
                    <a:pt x="1905881" y="30180"/>
                  </a:lnTo>
                  <a:lnTo>
                    <a:pt x="1917718" y="26133"/>
                  </a:lnTo>
                  <a:lnTo>
                    <a:pt x="1929556" y="22575"/>
                  </a:lnTo>
                  <a:lnTo>
                    <a:pt x="1941394" y="19460"/>
                  </a:lnTo>
                  <a:lnTo>
                    <a:pt x="1953232" y="16745"/>
                  </a:lnTo>
                  <a:lnTo>
                    <a:pt x="1965069" y="14385"/>
                  </a:lnTo>
                  <a:lnTo>
                    <a:pt x="1976907" y="12341"/>
                  </a:lnTo>
                  <a:lnTo>
                    <a:pt x="1988745" y="10575"/>
                  </a:lnTo>
                  <a:lnTo>
                    <a:pt x="2000583" y="9052"/>
                  </a:lnTo>
                  <a:lnTo>
                    <a:pt x="2012421" y="7742"/>
                  </a:lnTo>
                  <a:lnTo>
                    <a:pt x="2024258" y="6616"/>
                  </a:lnTo>
                  <a:lnTo>
                    <a:pt x="2036096" y="5650"/>
                  </a:lnTo>
                  <a:lnTo>
                    <a:pt x="2047934" y="4823"/>
                  </a:lnTo>
                  <a:lnTo>
                    <a:pt x="2059772" y="4114"/>
                  </a:lnTo>
                  <a:lnTo>
                    <a:pt x="2071609" y="3509"/>
                  </a:lnTo>
                  <a:lnTo>
                    <a:pt x="2083447" y="2991"/>
                  </a:lnTo>
                  <a:lnTo>
                    <a:pt x="2095285" y="2549"/>
                  </a:lnTo>
                  <a:lnTo>
                    <a:pt x="2107123" y="2172"/>
                  </a:lnTo>
                  <a:lnTo>
                    <a:pt x="2118961" y="1850"/>
                  </a:lnTo>
                  <a:lnTo>
                    <a:pt x="2130798" y="1576"/>
                  </a:lnTo>
                  <a:lnTo>
                    <a:pt x="2142636" y="1342"/>
                  </a:lnTo>
                  <a:lnTo>
                    <a:pt x="2154474" y="1142"/>
                  </a:lnTo>
                  <a:lnTo>
                    <a:pt x="2166312" y="972"/>
                  </a:lnTo>
                  <a:lnTo>
                    <a:pt x="2178149" y="828"/>
                  </a:lnTo>
                  <a:lnTo>
                    <a:pt x="2189987" y="704"/>
                  </a:lnTo>
                  <a:lnTo>
                    <a:pt x="2201825" y="599"/>
                  </a:lnTo>
                  <a:lnTo>
                    <a:pt x="2213663" y="510"/>
                  </a:lnTo>
                  <a:lnTo>
                    <a:pt x="2225500" y="434"/>
                  </a:lnTo>
                  <a:lnTo>
                    <a:pt x="2237338" y="369"/>
                  </a:lnTo>
                  <a:lnTo>
                    <a:pt x="2249176" y="314"/>
                  </a:lnTo>
                  <a:lnTo>
                    <a:pt x="2261014" y="267"/>
                  </a:lnTo>
                  <a:lnTo>
                    <a:pt x="2272852" y="227"/>
                  </a:lnTo>
                  <a:lnTo>
                    <a:pt x="2284689" y="193"/>
                  </a:lnTo>
                  <a:lnTo>
                    <a:pt x="2296527" y="164"/>
                  </a:lnTo>
                  <a:lnTo>
                    <a:pt x="2308365" y="140"/>
                  </a:lnTo>
                  <a:lnTo>
                    <a:pt x="2320203" y="119"/>
                  </a:lnTo>
                  <a:lnTo>
                    <a:pt x="2332040" y="101"/>
                  </a:lnTo>
                  <a:lnTo>
                    <a:pt x="2343878" y="86"/>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2" name="pl32"/>
            <p:cNvSpPr/>
            <p:nvPr/>
          </p:nvSpPr>
          <p:spPr>
            <a:xfrm>
              <a:off x="2482252" y="2709405"/>
              <a:ext cx="4687757" cy="772781"/>
            </a:xfrm>
            <a:custGeom>
              <a:avLst/>
              <a:pathLst>
                <a:path w="4687757" h="772781">
                  <a:moveTo>
                    <a:pt x="0" y="772781"/>
                  </a:moveTo>
                  <a:lnTo>
                    <a:pt x="11837" y="772735"/>
                  </a:lnTo>
                  <a:lnTo>
                    <a:pt x="23675" y="772682"/>
                  </a:lnTo>
                  <a:lnTo>
                    <a:pt x="35513" y="772619"/>
                  </a:lnTo>
                  <a:lnTo>
                    <a:pt x="47351" y="772545"/>
                  </a:lnTo>
                  <a:lnTo>
                    <a:pt x="59188" y="772458"/>
                  </a:lnTo>
                  <a:lnTo>
                    <a:pt x="71026" y="772356"/>
                  </a:lnTo>
                  <a:lnTo>
                    <a:pt x="82864" y="772237"/>
                  </a:lnTo>
                  <a:lnTo>
                    <a:pt x="94702" y="772096"/>
                  </a:lnTo>
                  <a:lnTo>
                    <a:pt x="106539" y="771931"/>
                  </a:lnTo>
                  <a:lnTo>
                    <a:pt x="118377" y="771736"/>
                  </a:lnTo>
                  <a:lnTo>
                    <a:pt x="130215" y="771508"/>
                  </a:lnTo>
                  <a:lnTo>
                    <a:pt x="142053" y="771240"/>
                  </a:lnTo>
                  <a:lnTo>
                    <a:pt x="153891" y="770925"/>
                  </a:lnTo>
                  <a:lnTo>
                    <a:pt x="165728" y="770556"/>
                  </a:lnTo>
                  <a:lnTo>
                    <a:pt x="177566" y="770122"/>
                  </a:lnTo>
                  <a:lnTo>
                    <a:pt x="189404" y="769612"/>
                  </a:lnTo>
                  <a:lnTo>
                    <a:pt x="201242" y="769014"/>
                  </a:lnTo>
                  <a:lnTo>
                    <a:pt x="213079" y="768312"/>
                  </a:lnTo>
                  <a:lnTo>
                    <a:pt x="224917" y="767488"/>
                  </a:lnTo>
                  <a:lnTo>
                    <a:pt x="236755" y="766523"/>
                  </a:lnTo>
                  <a:lnTo>
                    <a:pt x="248593" y="765391"/>
                  </a:lnTo>
                  <a:lnTo>
                    <a:pt x="260430" y="764065"/>
                  </a:lnTo>
                  <a:lnTo>
                    <a:pt x="272268" y="762512"/>
                  </a:lnTo>
                  <a:lnTo>
                    <a:pt x="284106" y="760695"/>
                  </a:lnTo>
                  <a:lnTo>
                    <a:pt x="295944" y="758570"/>
                  </a:lnTo>
                  <a:lnTo>
                    <a:pt x="307782" y="756088"/>
                  </a:lnTo>
                  <a:lnTo>
                    <a:pt x="319619" y="753190"/>
                  </a:lnTo>
                  <a:lnTo>
                    <a:pt x="331457" y="749813"/>
                  </a:lnTo>
                  <a:lnTo>
                    <a:pt x="343295" y="745882"/>
                  </a:lnTo>
                  <a:lnTo>
                    <a:pt x="355133" y="741314"/>
                  </a:lnTo>
                  <a:lnTo>
                    <a:pt x="366970" y="736015"/>
                  </a:lnTo>
                  <a:lnTo>
                    <a:pt x="378808" y="729883"/>
                  </a:lnTo>
                  <a:lnTo>
                    <a:pt x="390646" y="722805"/>
                  </a:lnTo>
                  <a:lnTo>
                    <a:pt x="402484" y="714659"/>
                  </a:lnTo>
                  <a:lnTo>
                    <a:pt x="414321" y="705315"/>
                  </a:lnTo>
                  <a:lnTo>
                    <a:pt x="426159" y="694640"/>
                  </a:lnTo>
                  <a:lnTo>
                    <a:pt x="437997" y="682498"/>
                  </a:lnTo>
                  <a:lnTo>
                    <a:pt x="449835" y="668758"/>
                  </a:lnTo>
                  <a:lnTo>
                    <a:pt x="461673" y="653299"/>
                  </a:lnTo>
                  <a:lnTo>
                    <a:pt x="473510" y="636017"/>
                  </a:lnTo>
                  <a:lnTo>
                    <a:pt x="485348" y="616838"/>
                  </a:lnTo>
                  <a:lnTo>
                    <a:pt x="497186" y="595722"/>
                  </a:lnTo>
                  <a:lnTo>
                    <a:pt x="509024" y="572679"/>
                  </a:lnTo>
                  <a:lnTo>
                    <a:pt x="520861" y="547773"/>
                  </a:lnTo>
                  <a:lnTo>
                    <a:pt x="532699" y="521132"/>
                  </a:lnTo>
                  <a:lnTo>
                    <a:pt x="544537" y="492951"/>
                  </a:lnTo>
                  <a:lnTo>
                    <a:pt x="556375" y="463490"/>
                  </a:lnTo>
                  <a:lnTo>
                    <a:pt x="568213" y="433067"/>
                  </a:lnTo>
                  <a:lnTo>
                    <a:pt x="580050" y="402045"/>
                  </a:lnTo>
                  <a:lnTo>
                    <a:pt x="591888" y="370821"/>
                  </a:lnTo>
                  <a:lnTo>
                    <a:pt x="603726" y="339800"/>
                  </a:lnTo>
                  <a:lnTo>
                    <a:pt x="615564" y="309376"/>
                  </a:lnTo>
                  <a:lnTo>
                    <a:pt x="627401" y="279915"/>
                  </a:lnTo>
                  <a:lnTo>
                    <a:pt x="639239" y="251734"/>
                  </a:lnTo>
                  <a:lnTo>
                    <a:pt x="651077" y="225094"/>
                  </a:lnTo>
                  <a:lnTo>
                    <a:pt x="662915" y="200188"/>
                  </a:lnTo>
                  <a:lnTo>
                    <a:pt x="674752" y="177144"/>
                  </a:lnTo>
                  <a:lnTo>
                    <a:pt x="686590" y="156029"/>
                  </a:lnTo>
                  <a:lnTo>
                    <a:pt x="698428" y="136849"/>
                  </a:lnTo>
                  <a:lnTo>
                    <a:pt x="710266" y="119568"/>
                  </a:lnTo>
                  <a:lnTo>
                    <a:pt x="722104" y="104108"/>
                  </a:lnTo>
                  <a:lnTo>
                    <a:pt x="733941" y="90368"/>
                  </a:lnTo>
                  <a:lnTo>
                    <a:pt x="745779" y="78227"/>
                  </a:lnTo>
                  <a:lnTo>
                    <a:pt x="757617" y="67552"/>
                  </a:lnTo>
                  <a:lnTo>
                    <a:pt x="769455" y="58208"/>
                  </a:lnTo>
                  <a:lnTo>
                    <a:pt x="781292" y="50062"/>
                  </a:lnTo>
                  <a:lnTo>
                    <a:pt x="793130" y="42983"/>
                  </a:lnTo>
                  <a:lnTo>
                    <a:pt x="804968" y="36851"/>
                  </a:lnTo>
                  <a:lnTo>
                    <a:pt x="816806" y="31553"/>
                  </a:lnTo>
                  <a:lnTo>
                    <a:pt x="828643" y="26985"/>
                  </a:lnTo>
                  <a:lnTo>
                    <a:pt x="840481" y="23053"/>
                  </a:lnTo>
                  <a:lnTo>
                    <a:pt x="852319" y="19676"/>
                  </a:lnTo>
                  <a:lnTo>
                    <a:pt x="864157" y="16779"/>
                  </a:lnTo>
                  <a:lnTo>
                    <a:pt x="875995" y="14296"/>
                  </a:lnTo>
                  <a:lnTo>
                    <a:pt x="887832" y="12172"/>
                  </a:lnTo>
                  <a:lnTo>
                    <a:pt x="899670" y="10354"/>
                  </a:lnTo>
                  <a:lnTo>
                    <a:pt x="911508" y="8802"/>
                  </a:lnTo>
                  <a:lnTo>
                    <a:pt x="923346" y="7475"/>
                  </a:lnTo>
                  <a:lnTo>
                    <a:pt x="935183" y="6344"/>
                  </a:lnTo>
                  <a:lnTo>
                    <a:pt x="947021" y="5378"/>
                  </a:lnTo>
                  <a:lnTo>
                    <a:pt x="958859" y="4555"/>
                  </a:lnTo>
                  <a:lnTo>
                    <a:pt x="970697" y="3853"/>
                  </a:lnTo>
                  <a:lnTo>
                    <a:pt x="982534" y="3255"/>
                  </a:lnTo>
                  <a:lnTo>
                    <a:pt x="994372" y="2745"/>
                  </a:lnTo>
                  <a:lnTo>
                    <a:pt x="1006210" y="2311"/>
                  </a:lnTo>
                  <a:lnTo>
                    <a:pt x="1018048" y="1941"/>
                  </a:lnTo>
                  <a:lnTo>
                    <a:pt x="1029886" y="1626"/>
                  </a:lnTo>
                  <a:lnTo>
                    <a:pt x="1041723" y="1358"/>
                  </a:lnTo>
                  <a:lnTo>
                    <a:pt x="1053561" y="1130"/>
                  </a:lnTo>
                  <a:lnTo>
                    <a:pt x="1065399" y="936"/>
                  </a:lnTo>
                  <a:lnTo>
                    <a:pt x="1077237" y="771"/>
                  </a:lnTo>
                  <a:lnTo>
                    <a:pt x="1089074" y="630"/>
                  </a:lnTo>
                  <a:lnTo>
                    <a:pt x="1100912" y="510"/>
                  </a:lnTo>
                  <a:lnTo>
                    <a:pt x="1112750" y="408"/>
                  </a:lnTo>
                  <a:lnTo>
                    <a:pt x="1124588" y="321"/>
                  </a:lnTo>
                  <a:lnTo>
                    <a:pt x="1136426" y="248"/>
                  </a:lnTo>
                  <a:lnTo>
                    <a:pt x="1148263" y="185"/>
                  </a:lnTo>
                  <a:lnTo>
                    <a:pt x="1160101" y="131"/>
                  </a:lnTo>
                  <a:lnTo>
                    <a:pt x="1171939" y="86"/>
                  </a:lnTo>
                  <a:lnTo>
                    <a:pt x="1171939" y="0"/>
                  </a:lnTo>
                  <a:lnTo>
                    <a:pt x="1183777" y="30"/>
                  </a:lnTo>
                  <a:lnTo>
                    <a:pt x="1195614" y="65"/>
                  </a:lnTo>
                  <a:lnTo>
                    <a:pt x="1207452" y="107"/>
                  </a:lnTo>
                  <a:lnTo>
                    <a:pt x="1219290" y="156"/>
                  </a:lnTo>
                  <a:lnTo>
                    <a:pt x="1231128" y="214"/>
                  </a:lnTo>
                  <a:lnTo>
                    <a:pt x="1242965" y="282"/>
                  </a:lnTo>
                  <a:lnTo>
                    <a:pt x="1254803" y="362"/>
                  </a:lnTo>
                  <a:lnTo>
                    <a:pt x="1266641" y="456"/>
                  </a:lnTo>
                  <a:lnTo>
                    <a:pt x="1278479" y="566"/>
                  </a:lnTo>
                  <a:lnTo>
                    <a:pt x="1290317" y="696"/>
                  </a:lnTo>
                  <a:lnTo>
                    <a:pt x="1302154" y="848"/>
                  </a:lnTo>
                  <a:lnTo>
                    <a:pt x="1313992" y="1026"/>
                  </a:lnTo>
                  <a:lnTo>
                    <a:pt x="1325830" y="1236"/>
                  </a:lnTo>
                  <a:lnTo>
                    <a:pt x="1337668" y="1483"/>
                  </a:lnTo>
                  <a:lnTo>
                    <a:pt x="1349505" y="1772"/>
                  </a:lnTo>
                  <a:lnTo>
                    <a:pt x="1361343" y="2112"/>
                  </a:lnTo>
                  <a:lnTo>
                    <a:pt x="1373181" y="2511"/>
                  </a:lnTo>
                  <a:lnTo>
                    <a:pt x="1385019" y="2979"/>
                  </a:lnTo>
                  <a:lnTo>
                    <a:pt x="1396856" y="3528"/>
                  </a:lnTo>
                  <a:lnTo>
                    <a:pt x="1408694" y="4171"/>
                  </a:lnTo>
                  <a:lnTo>
                    <a:pt x="1420532" y="4926"/>
                  </a:lnTo>
                  <a:lnTo>
                    <a:pt x="1432370" y="5810"/>
                  </a:lnTo>
                  <a:lnTo>
                    <a:pt x="1444208" y="6845"/>
                  </a:lnTo>
                  <a:lnTo>
                    <a:pt x="1456045" y="8057"/>
                  </a:lnTo>
                  <a:lnTo>
                    <a:pt x="1467883" y="9473"/>
                  </a:lnTo>
                  <a:lnTo>
                    <a:pt x="1479721" y="11128"/>
                  </a:lnTo>
                  <a:lnTo>
                    <a:pt x="1491559" y="13060"/>
                  </a:lnTo>
                  <a:lnTo>
                    <a:pt x="1503396" y="15311"/>
                  </a:lnTo>
                  <a:lnTo>
                    <a:pt x="1515234" y="17932"/>
                  </a:lnTo>
                  <a:lnTo>
                    <a:pt x="1527072" y="20977"/>
                  </a:lnTo>
                  <a:lnTo>
                    <a:pt x="1538910" y="24510"/>
                  </a:lnTo>
                  <a:lnTo>
                    <a:pt x="1550748" y="28598"/>
                  </a:lnTo>
                  <a:lnTo>
                    <a:pt x="1562585" y="33317"/>
                  </a:lnTo>
                  <a:lnTo>
                    <a:pt x="1574423" y="38748"/>
                  </a:lnTo>
                  <a:lnTo>
                    <a:pt x="1586261" y="44977"/>
                  </a:lnTo>
                  <a:lnTo>
                    <a:pt x="1598099" y="52093"/>
                  </a:lnTo>
                  <a:lnTo>
                    <a:pt x="1609936" y="60188"/>
                  </a:lnTo>
                  <a:lnTo>
                    <a:pt x="1621774" y="69348"/>
                  </a:lnTo>
                  <a:lnTo>
                    <a:pt x="1633612" y="79654"/>
                  </a:lnTo>
                  <a:lnTo>
                    <a:pt x="1645450" y="91175"/>
                  </a:lnTo>
                  <a:lnTo>
                    <a:pt x="1657287" y="103961"/>
                  </a:lnTo>
                  <a:lnTo>
                    <a:pt x="1669125" y="118039"/>
                  </a:lnTo>
                  <a:lnTo>
                    <a:pt x="1680963" y="133401"/>
                  </a:lnTo>
                  <a:lnTo>
                    <a:pt x="1692801" y="150005"/>
                  </a:lnTo>
                  <a:lnTo>
                    <a:pt x="1704639" y="167765"/>
                  </a:lnTo>
                  <a:lnTo>
                    <a:pt x="1716476" y="186552"/>
                  </a:lnTo>
                  <a:lnTo>
                    <a:pt x="1728314" y="206193"/>
                  </a:lnTo>
                  <a:lnTo>
                    <a:pt x="1740152" y="226476"/>
                  </a:lnTo>
                  <a:lnTo>
                    <a:pt x="1751990" y="247156"/>
                  </a:lnTo>
                  <a:lnTo>
                    <a:pt x="1763827" y="267972"/>
                  </a:lnTo>
                  <a:lnTo>
                    <a:pt x="1775665" y="288653"/>
                  </a:lnTo>
                  <a:lnTo>
                    <a:pt x="1787503" y="308936"/>
                  </a:lnTo>
                  <a:lnTo>
                    <a:pt x="1799341" y="328576"/>
                  </a:lnTo>
                  <a:lnTo>
                    <a:pt x="1811178" y="347364"/>
                  </a:lnTo>
                  <a:lnTo>
                    <a:pt x="1823016" y="365124"/>
                  </a:lnTo>
                  <a:lnTo>
                    <a:pt x="1834854" y="381728"/>
                  </a:lnTo>
                  <a:lnTo>
                    <a:pt x="1846692" y="397090"/>
                  </a:lnTo>
                  <a:lnTo>
                    <a:pt x="1858530" y="411167"/>
                  </a:lnTo>
                  <a:lnTo>
                    <a:pt x="1870367" y="423954"/>
                  </a:lnTo>
                  <a:lnTo>
                    <a:pt x="1882205" y="435475"/>
                  </a:lnTo>
                  <a:lnTo>
                    <a:pt x="1894043" y="445781"/>
                  </a:lnTo>
                  <a:lnTo>
                    <a:pt x="1905881" y="454941"/>
                  </a:lnTo>
                  <a:lnTo>
                    <a:pt x="1917718" y="463035"/>
                  </a:lnTo>
                  <a:lnTo>
                    <a:pt x="1929556" y="470152"/>
                  </a:lnTo>
                  <a:lnTo>
                    <a:pt x="1941394" y="476381"/>
                  </a:lnTo>
                  <a:lnTo>
                    <a:pt x="1953232" y="481812"/>
                  </a:lnTo>
                  <a:lnTo>
                    <a:pt x="1965069" y="486531"/>
                  </a:lnTo>
                  <a:lnTo>
                    <a:pt x="1976907" y="490619"/>
                  </a:lnTo>
                  <a:lnTo>
                    <a:pt x="1988745" y="494151"/>
                  </a:lnTo>
                  <a:lnTo>
                    <a:pt x="2000583" y="497197"/>
                  </a:lnTo>
                  <a:lnTo>
                    <a:pt x="2012421" y="499818"/>
                  </a:lnTo>
                  <a:lnTo>
                    <a:pt x="2024258" y="502069"/>
                  </a:lnTo>
                  <a:lnTo>
                    <a:pt x="2036096" y="504001"/>
                  </a:lnTo>
                  <a:lnTo>
                    <a:pt x="2047934" y="505656"/>
                  </a:lnTo>
                  <a:lnTo>
                    <a:pt x="2059772" y="507072"/>
                  </a:lnTo>
                  <a:lnTo>
                    <a:pt x="2071609" y="508284"/>
                  </a:lnTo>
                  <a:lnTo>
                    <a:pt x="2083447" y="509319"/>
                  </a:lnTo>
                  <a:lnTo>
                    <a:pt x="2095285" y="510203"/>
                  </a:lnTo>
                  <a:lnTo>
                    <a:pt x="2107123" y="510957"/>
                  </a:lnTo>
                  <a:lnTo>
                    <a:pt x="2118961" y="511601"/>
                  </a:lnTo>
                  <a:lnTo>
                    <a:pt x="2130798" y="512150"/>
                  </a:lnTo>
                  <a:lnTo>
                    <a:pt x="2142636" y="512618"/>
                  </a:lnTo>
                  <a:lnTo>
                    <a:pt x="2154474" y="513017"/>
                  </a:lnTo>
                  <a:lnTo>
                    <a:pt x="2166312" y="513357"/>
                  </a:lnTo>
                  <a:lnTo>
                    <a:pt x="2178149" y="513646"/>
                  </a:lnTo>
                  <a:lnTo>
                    <a:pt x="2189987" y="513892"/>
                  </a:lnTo>
                  <a:lnTo>
                    <a:pt x="2201825" y="514102"/>
                  </a:lnTo>
                  <a:lnTo>
                    <a:pt x="2213663" y="514281"/>
                  </a:lnTo>
                  <a:lnTo>
                    <a:pt x="2225500" y="514433"/>
                  </a:lnTo>
                  <a:lnTo>
                    <a:pt x="2237338" y="514563"/>
                  </a:lnTo>
                  <a:lnTo>
                    <a:pt x="2249176" y="514673"/>
                  </a:lnTo>
                  <a:lnTo>
                    <a:pt x="2261014" y="514767"/>
                  </a:lnTo>
                  <a:lnTo>
                    <a:pt x="2272852" y="514847"/>
                  </a:lnTo>
                  <a:lnTo>
                    <a:pt x="2284689" y="514914"/>
                  </a:lnTo>
                  <a:lnTo>
                    <a:pt x="2296527" y="514972"/>
                  </a:lnTo>
                  <a:lnTo>
                    <a:pt x="2308365" y="515021"/>
                  </a:lnTo>
                  <a:lnTo>
                    <a:pt x="2320203" y="515063"/>
                  </a:lnTo>
                  <a:lnTo>
                    <a:pt x="2332040" y="515099"/>
                  </a:lnTo>
                  <a:lnTo>
                    <a:pt x="2343878" y="515129"/>
                  </a:lnTo>
                  <a:lnTo>
                    <a:pt x="2343878" y="515216"/>
                  </a:lnTo>
                  <a:lnTo>
                    <a:pt x="2355716" y="515201"/>
                  </a:lnTo>
                  <a:lnTo>
                    <a:pt x="2367554" y="515183"/>
                  </a:lnTo>
                  <a:lnTo>
                    <a:pt x="2379391" y="515162"/>
                  </a:lnTo>
                  <a:lnTo>
                    <a:pt x="2391229" y="515137"/>
                  </a:lnTo>
                  <a:lnTo>
                    <a:pt x="2403067" y="515108"/>
                  </a:lnTo>
                  <a:lnTo>
                    <a:pt x="2414905" y="515074"/>
                  </a:lnTo>
                  <a:lnTo>
                    <a:pt x="2426743" y="515034"/>
                  </a:lnTo>
                  <a:lnTo>
                    <a:pt x="2438580" y="514988"/>
                  </a:lnTo>
                  <a:lnTo>
                    <a:pt x="2450418" y="514932"/>
                  </a:lnTo>
                  <a:lnTo>
                    <a:pt x="2462256" y="514868"/>
                  </a:lnTo>
                  <a:lnTo>
                    <a:pt x="2474094" y="514792"/>
                  </a:lnTo>
                  <a:lnTo>
                    <a:pt x="2485931" y="514702"/>
                  </a:lnTo>
                  <a:lnTo>
                    <a:pt x="2497769" y="514597"/>
                  </a:lnTo>
                  <a:lnTo>
                    <a:pt x="2509607" y="514474"/>
                  </a:lnTo>
                  <a:lnTo>
                    <a:pt x="2521445" y="514329"/>
                  </a:lnTo>
                  <a:lnTo>
                    <a:pt x="2533283" y="514159"/>
                  </a:lnTo>
                  <a:lnTo>
                    <a:pt x="2545120" y="513960"/>
                  </a:lnTo>
                  <a:lnTo>
                    <a:pt x="2556958" y="513726"/>
                  </a:lnTo>
                  <a:lnTo>
                    <a:pt x="2568796" y="513452"/>
                  </a:lnTo>
                  <a:lnTo>
                    <a:pt x="2580634" y="513130"/>
                  </a:lnTo>
                  <a:lnTo>
                    <a:pt x="2592471" y="512753"/>
                  </a:lnTo>
                  <a:lnTo>
                    <a:pt x="2604309" y="512310"/>
                  </a:lnTo>
                  <a:lnTo>
                    <a:pt x="2616147" y="511793"/>
                  </a:lnTo>
                  <a:lnTo>
                    <a:pt x="2627985" y="511187"/>
                  </a:lnTo>
                  <a:lnTo>
                    <a:pt x="2639822" y="510479"/>
                  </a:lnTo>
                  <a:lnTo>
                    <a:pt x="2651660" y="509651"/>
                  </a:lnTo>
                  <a:lnTo>
                    <a:pt x="2663498" y="508686"/>
                  </a:lnTo>
                  <a:lnTo>
                    <a:pt x="2675336" y="507560"/>
                  </a:lnTo>
                  <a:lnTo>
                    <a:pt x="2687174" y="506249"/>
                  </a:lnTo>
                  <a:lnTo>
                    <a:pt x="2699011" y="504727"/>
                  </a:lnTo>
                  <a:lnTo>
                    <a:pt x="2710849" y="502961"/>
                  </a:lnTo>
                  <a:lnTo>
                    <a:pt x="2722687" y="500917"/>
                  </a:lnTo>
                  <a:lnTo>
                    <a:pt x="2734525" y="498557"/>
                  </a:lnTo>
                  <a:lnTo>
                    <a:pt x="2746362" y="495842"/>
                  </a:lnTo>
                  <a:lnTo>
                    <a:pt x="2758200" y="492727"/>
                  </a:lnTo>
                  <a:lnTo>
                    <a:pt x="2770038" y="489169"/>
                  </a:lnTo>
                  <a:lnTo>
                    <a:pt x="2781876" y="485122"/>
                  </a:lnTo>
                  <a:lnTo>
                    <a:pt x="2793713" y="480542"/>
                  </a:lnTo>
                  <a:lnTo>
                    <a:pt x="2805551" y="475388"/>
                  </a:lnTo>
                  <a:lnTo>
                    <a:pt x="2817389" y="469628"/>
                  </a:lnTo>
                  <a:lnTo>
                    <a:pt x="2829227" y="463235"/>
                  </a:lnTo>
                  <a:lnTo>
                    <a:pt x="2841065" y="456196"/>
                  </a:lnTo>
                  <a:lnTo>
                    <a:pt x="2852902" y="448515"/>
                  </a:lnTo>
                  <a:lnTo>
                    <a:pt x="2864740" y="440213"/>
                  </a:lnTo>
                  <a:lnTo>
                    <a:pt x="2876578" y="431333"/>
                  </a:lnTo>
                  <a:lnTo>
                    <a:pt x="2888416" y="421939"/>
                  </a:lnTo>
                  <a:lnTo>
                    <a:pt x="2900253" y="412119"/>
                  </a:lnTo>
                  <a:lnTo>
                    <a:pt x="2912091" y="401978"/>
                  </a:lnTo>
                  <a:lnTo>
                    <a:pt x="2923929" y="391637"/>
                  </a:lnTo>
                  <a:lnTo>
                    <a:pt x="2935767" y="381229"/>
                  </a:lnTo>
                  <a:lnTo>
                    <a:pt x="2947604" y="370889"/>
                  </a:lnTo>
                  <a:lnTo>
                    <a:pt x="2959442" y="360748"/>
                  </a:lnTo>
                  <a:lnTo>
                    <a:pt x="2971280" y="350927"/>
                  </a:lnTo>
                  <a:lnTo>
                    <a:pt x="2983118" y="341534"/>
                  </a:lnTo>
                  <a:lnTo>
                    <a:pt x="2994956" y="332653"/>
                  </a:lnTo>
                  <a:lnTo>
                    <a:pt x="3006793" y="324351"/>
                  </a:lnTo>
                  <a:lnTo>
                    <a:pt x="3018631" y="316670"/>
                  </a:lnTo>
                  <a:lnTo>
                    <a:pt x="3030469" y="309632"/>
                  </a:lnTo>
                  <a:lnTo>
                    <a:pt x="3042307" y="303239"/>
                  </a:lnTo>
                  <a:lnTo>
                    <a:pt x="3054144" y="297478"/>
                  </a:lnTo>
                  <a:lnTo>
                    <a:pt x="3065982" y="292325"/>
                  </a:lnTo>
                  <a:lnTo>
                    <a:pt x="3077820" y="287745"/>
                  </a:lnTo>
                  <a:lnTo>
                    <a:pt x="3089658" y="283698"/>
                  </a:lnTo>
                  <a:lnTo>
                    <a:pt x="3101496" y="280139"/>
                  </a:lnTo>
                  <a:lnTo>
                    <a:pt x="3113333" y="277025"/>
                  </a:lnTo>
                  <a:lnTo>
                    <a:pt x="3125171" y="274309"/>
                  </a:lnTo>
                  <a:lnTo>
                    <a:pt x="3137009" y="271950"/>
                  </a:lnTo>
                  <a:lnTo>
                    <a:pt x="3148847" y="269906"/>
                  </a:lnTo>
                  <a:lnTo>
                    <a:pt x="3160684" y="268140"/>
                  </a:lnTo>
                  <a:lnTo>
                    <a:pt x="3172522" y="266617"/>
                  </a:lnTo>
                  <a:lnTo>
                    <a:pt x="3184360" y="265307"/>
                  </a:lnTo>
                  <a:lnTo>
                    <a:pt x="3196198" y="264181"/>
                  </a:lnTo>
                  <a:lnTo>
                    <a:pt x="3208035" y="263215"/>
                  </a:lnTo>
                  <a:lnTo>
                    <a:pt x="3219873" y="262388"/>
                  </a:lnTo>
                  <a:lnTo>
                    <a:pt x="3231711" y="261679"/>
                  </a:lnTo>
                  <a:lnTo>
                    <a:pt x="3243549" y="261074"/>
                  </a:lnTo>
                  <a:lnTo>
                    <a:pt x="3255387" y="260556"/>
                  </a:lnTo>
                  <a:lnTo>
                    <a:pt x="3267224" y="260114"/>
                  </a:lnTo>
                  <a:lnTo>
                    <a:pt x="3279062" y="259737"/>
                  </a:lnTo>
                  <a:lnTo>
                    <a:pt x="3290900" y="259415"/>
                  </a:lnTo>
                  <a:lnTo>
                    <a:pt x="3302738" y="259140"/>
                  </a:lnTo>
                  <a:lnTo>
                    <a:pt x="3314575" y="258906"/>
                  </a:lnTo>
                  <a:lnTo>
                    <a:pt x="3326413" y="258707"/>
                  </a:lnTo>
                  <a:lnTo>
                    <a:pt x="3338251" y="258537"/>
                  </a:lnTo>
                  <a:lnTo>
                    <a:pt x="3350089" y="258392"/>
                  </a:lnTo>
                  <a:lnTo>
                    <a:pt x="3361926" y="258269"/>
                  </a:lnTo>
                  <a:lnTo>
                    <a:pt x="3373764" y="258164"/>
                  </a:lnTo>
                  <a:lnTo>
                    <a:pt x="3385602" y="258075"/>
                  </a:lnTo>
                  <a:lnTo>
                    <a:pt x="3397440" y="257999"/>
                  </a:lnTo>
                  <a:lnTo>
                    <a:pt x="3409278" y="257934"/>
                  </a:lnTo>
                  <a:lnTo>
                    <a:pt x="3421115" y="257879"/>
                  </a:lnTo>
                  <a:lnTo>
                    <a:pt x="3432953" y="257832"/>
                  </a:lnTo>
                  <a:lnTo>
                    <a:pt x="3444791" y="257792"/>
                  </a:lnTo>
                  <a:lnTo>
                    <a:pt x="3456629" y="257758"/>
                  </a:lnTo>
                  <a:lnTo>
                    <a:pt x="3468466" y="257729"/>
                  </a:lnTo>
                  <a:lnTo>
                    <a:pt x="3480304" y="257705"/>
                  </a:lnTo>
                  <a:lnTo>
                    <a:pt x="3492142" y="257684"/>
                  </a:lnTo>
                  <a:lnTo>
                    <a:pt x="3503980" y="257666"/>
                  </a:lnTo>
                  <a:lnTo>
                    <a:pt x="3515818" y="257651"/>
                  </a:lnTo>
                  <a:lnTo>
                    <a:pt x="3515818" y="257564"/>
                  </a:lnTo>
                  <a:lnTo>
                    <a:pt x="3527655" y="257564"/>
                  </a:lnTo>
                  <a:lnTo>
                    <a:pt x="3539493" y="257564"/>
                  </a:lnTo>
                  <a:lnTo>
                    <a:pt x="3551331" y="257564"/>
                  </a:lnTo>
                  <a:lnTo>
                    <a:pt x="3563169" y="257564"/>
                  </a:lnTo>
                  <a:lnTo>
                    <a:pt x="3575006" y="257564"/>
                  </a:lnTo>
                  <a:lnTo>
                    <a:pt x="3586844" y="257564"/>
                  </a:lnTo>
                  <a:lnTo>
                    <a:pt x="3598682" y="257564"/>
                  </a:lnTo>
                  <a:lnTo>
                    <a:pt x="3610520" y="257564"/>
                  </a:lnTo>
                  <a:lnTo>
                    <a:pt x="3622357" y="257564"/>
                  </a:lnTo>
                  <a:lnTo>
                    <a:pt x="3634195" y="257564"/>
                  </a:lnTo>
                  <a:lnTo>
                    <a:pt x="3646033" y="257564"/>
                  </a:lnTo>
                  <a:lnTo>
                    <a:pt x="3657871" y="257564"/>
                  </a:lnTo>
                  <a:lnTo>
                    <a:pt x="3669709" y="257564"/>
                  </a:lnTo>
                  <a:lnTo>
                    <a:pt x="3681546" y="257564"/>
                  </a:lnTo>
                  <a:lnTo>
                    <a:pt x="3693384" y="257564"/>
                  </a:lnTo>
                  <a:lnTo>
                    <a:pt x="3705222" y="257564"/>
                  </a:lnTo>
                  <a:lnTo>
                    <a:pt x="3717060" y="257564"/>
                  </a:lnTo>
                  <a:lnTo>
                    <a:pt x="3728897" y="257564"/>
                  </a:lnTo>
                  <a:lnTo>
                    <a:pt x="3740735" y="257564"/>
                  </a:lnTo>
                  <a:lnTo>
                    <a:pt x="3752573" y="257564"/>
                  </a:lnTo>
                  <a:lnTo>
                    <a:pt x="3764411" y="257564"/>
                  </a:lnTo>
                  <a:lnTo>
                    <a:pt x="3776248" y="257564"/>
                  </a:lnTo>
                  <a:lnTo>
                    <a:pt x="3788086" y="257564"/>
                  </a:lnTo>
                  <a:lnTo>
                    <a:pt x="3799924" y="257564"/>
                  </a:lnTo>
                  <a:lnTo>
                    <a:pt x="3811762" y="257564"/>
                  </a:lnTo>
                  <a:lnTo>
                    <a:pt x="3823600" y="257564"/>
                  </a:lnTo>
                  <a:lnTo>
                    <a:pt x="3835437" y="257564"/>
                  </a:lnTo>
                  <a:lnTo>
                    <a:pt x="3847275" y="257564"/>
                  </a:lnTo>
                  <a:lnTo>
                    <a:pt x="3859113" y="257564"/>
                  </a:lnTo>
                  <a:lnTo>
                    <a:pt x="3870951" y="257564"/>
                  </a:lnTo>
                  <a:lnTo>
                    <a:pt x="3882788" y="257564"/>
                  </a:lnTo>
                  <a:lnTo>
                    <a:pt x="3894626" y="257564"/>
                  </a:lnTo>
                  <a:lnTo>
                    <a:pt x="3906464" y="257564"/>
                  </a:lnTo>
                  <a:lnTo>
                    <a:pt x="3918302" y="257564"/>
                  </a:lnTo>
                  <a:lnTo>
                    <a:pt x="3930139" y="257564"/>
                  </a:lnTo>
                  <a:lnTo>
                    <a:pt x="3941977" y="257564"/>
                  </a:lnTo>
                  <a:lnTo>
                    <a:pt x="3953815" y="257564"/>
                  </a:lnTo>
                  <a:lnTo>
                    <a:pt x="3965653" y="257564"/>
                  </a:lnTo>
                  <a:lnTo>
                    <a:pt x="3977491" y="257564"/>
                  </a:lnTo>
                  <a:lnTo>
                    <a:pt x="3989328" y="257564"/>
                  </a:lnTo>
                  <a:lnTo>
                    <a:pt x="4001166" y="257564"/>
                  </a:lnTo>
                  <a:lnTo>
                    <a:pt x="4013004" y="257564"/>
                  </a:lnTo>
                  <a:lnTo>
                    <a:pt x="4024842" y="257564"/>
                  </a:lnTo>
                  <a:lnTo>
                    <a:pt x="4036679" y="257564"/>
                  </a:lnTo>
                  <a:lnTo>
                    <a:pt x="4048517" y="257564"/>
                  </a:lnTo>
                  <a:lnTo>
                    <a:pt x="4060355" y="257564"/>
                  </a:lnTo>
                  <a:lnTo>
                    <a:pt x="4072193" y="257564"/>
                  </a:lnTo>
                  <a:lnTo>
                    <a:pt x="4084031" y="257564"/>
                  </a:lnTo>
                  <a:lnTo>
                    <a:pt x="4095868" y="257564"/>
                  </a:lnTo>
                  <a:lnTo>
                    <a:pt x="4107706" y="257564"/>
                  </a:lnTo>
                  <a:lnTo>
                    <a:pt x="4119544" y="257564"/>
                  </a:lnTo>
                  <a:lnTo>
                    <a:pt x="4131382" y="257564"/>
                  </a:lnTo>
                  <a:lnTo>
                    <a:pt x="4143219" y="257564"/>
                  </a:lnTo>
                  <a:lnTo>
                    <a:pt x="4155057" y="257564"/>
                  </a:lnTo>
                  <a:lnTo>
                    <a:pt x="4166895" y="257564"/>
                  </a:lnTo>
                  <a:lnTo>
                    <a:pt x="4178733" y="257564"/>
                  </a:lnTo>
                  <a:lnTo>
                    <a:pt x="4190570" y="257564"/>
                  </a:lnTo>
                  <a:lnTo>
                    <a:pt x="4202408" y="257564"/>
                  </a:lnTo>
                  <a:lnTo>
                    <a:pt x="4214246" y="257564"/>
                  </a:lnTo>
                  <a:lnTo>
                    <a:pt x="4226084" y="257564"/>
                  </a:lnTo>
                  <a:lnTo>
                    <a:pt x="4237922" y="257564"/>
                  </a:lnTo>
                  <a:lnTo>
                    <a:pt x="4249759" y="257564"/>
                  </a:lnTo>
                  <a:lnTo>
                    <a:pt x="4261597" y="257564"/>
                  </a:lnTo>
                  <a:lnTo>
                    <a:pt x="4273435" y="257564"/>
                  </a:lnTo>
                  <a:lnTo>
                    <a:pt x="4285273" y="257564"/>
                  </a:lnTo>
                  <a:lnTo>
                    <a:pt x="4297110" y="257564"/>
                  </a:lnTo>
                  <a:lnTo>
                    <a:pt x="4308948" y="257564"/>
                  </a:lnTo>
                  <a:lnTo>
                    <a:pt x="4320786" y="257564"/>
                  </a:lnTo>
                  <a:lnTo>
                    <a:pt x="4332624" y="257564"/>
                  </a:lnTo>
                  <a:lnTo>
                    <a:pt x="4344461" y="257564"/>
                  </a:lnTo>
                  <a:lnTo>
                    <a:pt x="4356299" y="257564"/>
                  </a:lnTo>
                  <a:lnTo>
                    <a:pt x="4368137" y="257564"/>
                  </a:lnTo>
                  <a:lnTo>
                    <a:pt x="4379975" y="257564"/>
                  </a:lnTo>
                  <a:lnTo>
                    <a:pt x="4391813" y="257564"/>
                  </a:lnTo>
                  <a:lnTo>
                    <a:pt x="4403650" y="257564"/>
                  </a:lnTo>
                  <a:lnTo>
                    <a:pt x="4415488" y="257564"/>
                  </a:lnTo>
                  <a:lnTo>
                    <a:pt x="4427326" y="257564"/>
                  </a:lnTo>
                  <a:lnTo>
                    <a:pt x="4439164" y="257564"/>
                  </a:lnTo>
                  <a:lnTo>
                    <a:pt x="4451001" y="257564"/>
                  </a:lnTo>
                  <a:lnTo>
                    <a:pt x="4462839" y="257564"/>
                  </a:lnTo>
                  <a:lnTo>
                    <a:pt x="4474677" y="257564"/>
                  </a:lnTo>
                  <a:lnTo>
                    <a:pt x="4486515" y="257564"/>
                  </a:lnTo>
                  <a:lnTo>
                    <a:pt x="4498352" y="257564"/>
                  </a:lnTo>
                  <a:lnTo>
                    <a:pt x="4510190" y="257564"/>
                  </a:lnTo>
                  <a:lnTo>
                    <a:pt x="4522028" y="257564"/>
                  </a:lnTo>
                  <a:lnTo>
                    <a:pt x="4533866" y="257564"/>
                  </a:lnTo>
                  <a:lnTo>
                    <a:pt x="4545704" y="257564"/>
                  </a:lnTo>
                  <a:lnTo>
                    <a:pt x="4557541" y="257564"/>
                  </a:lnTo>
                  <a:lnTo>
                    <a:pt x="4569379" y="257564"/>
                  </a:lnTo>
                  <a:lnTo>
                    <a:pt x="4581217" y="257564"/>
                  </a:lnTo>
                  <a:lnTo>
                    <a:pt x="4593055" y="257564"/>
                  </a:lnTo>
                  <a:lnTo>
                    <a:pt x="4604892" y="257564"/>
                  </a:lnTo>
                  <a:lnTo>
                    <a:pt x="4616730" y="257564"/>
                  </a:lnTo>
                  <a:lnTo>
                    <a:pt x="4628568" y="257564"/>
                  </a:lnTo>
                  <a:lnTo>
                    <a:pt x="4640406" y="257564"/>
                  </a:lnTo>
                  <a:lnTo>
                    <a:pt x="4652244" y="257564"/>
                  </a:lnTo>
                  <a:lnTo>
                    <a:pt x="4664081" y="257564"/>
                  </a:lnTo>
                  <a:lnTo>
                    <a:pt x="4675919" y="257564"/>
                  </a:lnTo>
                  <a:lnTo>
                    <a:pt x="4687757" y="257564"/>
                  </a:lnTo>
                </a:path>
              </a:pathLst>
            </a:custGeom>
            <a:ln w="40651" cap="flat">
              <a:solidFill>
                <a:srgbClr val="E8E8E8">
                  <a:alpha val="100000"/>
                </a:srgbClr>
              </a:solidFill>
              <a:prstDash val="solid"/>
              <a:round/>
            </a:ln>
          </p:spPr>
          <p:txBody>
            <a:bodyPr/>
            <a:lstStyle/>
            <a:p/>
          </p:txBody>
        </p:sp>
        <p:sp>
          <p:nvSpPr>
            <p:cNvPr id="33" name="pl33"/>
            <p:cNvSpPr/>
            <p:nvPr/>
          </p:nvSpPr>
          <p:spPr>
            <a:xfrm>
              <a:off x="2482252" y="2193757"/>
              <a:ext cx="4687757" cy="1803991"/>
            </a:xfrm>
            <a:custGeom>
              <a:avLst/>
              <a:pathLst>
                <a:path w="4687757" h="1803991">
                  <a:moveTo>
                    <a:pt x="0" y="515302"/>
                  </a:moveTo>
                  <a:lnTo>
                    <a:pt x="11837" y="515272"/>
                  </a:lnTo>
                  <a:lnTo>
                    <a:pt x="23675" y="515236"/>
                  </a:lnTo>
                  <a:lnTo>
                    <a:pt x="35513" y="515194"/>
                  </a:lnTo>
                  <a:lnTo>
                    <a:pt x="47351" y="515145"/>
                  </a:lnTo>
                  <a:lnTo>
                    <a:pt x="59188" y="515087"/>
                  </a:lnTo>
                  <a:lnTo>
                    <a:pt x="71026" y="515019"/>
                  </a:lnTo>
                  <a:lnTo>
                    <a:pt x="82864" y="514940"/>
                  </a:lnTo>
                  <a:lnTo>
                    <a:pt x="94702" y="514846"/>
                  </a:lnTo>
                  <a:lnTo>
                    <a:pt x="106539" y="514736"/>
                  </a:lnTo>
                  <a:lnTo>
                    <a:pt x="118377" y="514606"/>
                  </a:lnTo>
                  <a:lnTo>
                    <a:pt x="130215" y="514454"/>
                  </a:lnTo>
                  <a:lnTo>
                    <a:pt x="142053" y="514275"/>
                  </a:lnTo>
                  <a:lnTo>
                    <a:pt x="153891" y="514065"/>
                  </a:lnTo>
                  <a:lnTo>
                    <a:pt x="165728" y="513819"/>
                  </a:lnTo>
                  <a:lnTo>
                    <a:pt x="177566" y="513529"/>
                  </a:lnTo>
                  <a:lnTo>
                    <a:pt x="189404" y="513190"/>
                  </a:lnTo>
                  <a:lnTo>
                    <a:pt x="201242" y="512791"/>
                  </a:lnTo>
                  <a:lnTo>
                    <a:pt x="213079" y="512323"/>
                  </a:lnTo>
                  <a:lnTo>
                    <a:pt x="224917" y="511774"/>
                  </a:lnTo>
                  <a:lnTo>
                    <a:pt x="236755" y="511130"/>
                  </a:lnTo>
                  <a:lnTo>
                    <a:pt x="248593" y="510376"/>
                  </a:lnTo>
                  <a:lnTo>
                    <a:pt x="260430" y="509492"/>
                  </a:lnTo>
                  <a:lnTo>
                    <a:pt x="272268" y="508456"/>
                  </a:lnTo>
                  <a:lnTo>
                    <a:pt x="284106" y="507245"/>
                  </a:lnTo>
                  <a:lnTo>
                    <a:pt x="295944" y="505828"/>
                  </a:lnTo>
                  <a:lnTo>
                    <a:pt x="307782" y="504173"/>
                  </a:lnTo>
                  <a:lnTo>
                    <a:pt x="319619" y="502242"/>
                  </a:lnTo>
                  <a:lnTo>
                    <a:pt x="331457" y="499990"/>
                  </a:lnTo>
                  <a:lnTo>
                    <a:pt x="343295" y="497370"/>
                  </a:lnTo>
                  <a:lnTo>
                    <a:pt x="355133" y="494324"/>
                  </a:lnTo>
                  <a:lnTo>
                    <a:pt x="366970" y="490792"/>
                  </a:lnTo>
                  <a:lnTo>
                    <a:pt x="378808" y="486704"/>
                  </a:lnTo>
                  <a:lnTo>
                    <a:pt x="390646" y="481985"/>
                  </a:lnTo>
                  <a:lnTo>
                    <a:pt x="402484" y="476554"/>
                  </a:lnTo>
                  <a:lnTo>
                    <a:pt x="414321" y="470325"/>
                  </a:lnTo>
                  <a:lnTo>
                    <a:pt x="426159" y="463208"/>
                  </a:lnTo>
                  <a:lnTo>
                    <a:pt x="437997" y="455114"/>
                  </a:lnTo>
                  <a:lnTo>
                    <a:pt x="449835" y="445954"/>
                  </a:lnTo>
                  <a:lnTo>
                    <a:pt x="461673" y="435648"/>
                  </a:lnTo>
                  <a:lnTo>
                    <a:pt x="473510" y="424127"/>
                  </a:lnTo>
                  <a:lnTo>
                    <a:pt x="485348" y="411340"/>
                  </a:lnTo>
                  <a:lnTo>
                    <a:pt x="497186" y="397263"/>
                  </a:lnTo>
                  <a:lnTo>
                    <a:pt x="509024" y="381901"/>
                  </a:lnTo>
                  <a:lnTo>
                    <a:pt x="520861" y="365297"/>
                  </a:lnTo>
                  <a:lnTo>
                    <a:pt x="532699" y="347536"/>
                  </a:lnTo>
                  <a:lnTo>
                    <a:pt x="544537" y="328749"/>
                  </a:lnTo>
                  <a:lnTo>
                    <a:pt x="556375" y="309109"/>
                  </a:lnTo>
                  <a:lnTo>
                    <a:pt x="568213" y="288826"/>
                  </a:lnTo>
                  <a:lnTo>
                    <a:pt x="580050" y="268145"/>
                  </a:lnTo>
                  <a:lnTo>
                    <a:pt x="591888" y="247329"/>
                  </a:lnTo>
                  <a:lnTo>
                    <a:pt x="603726" y="226648"/>
                  </a:lnTo>
                  <a:lnTo>
                    <a:pt x="615564" y="206366"/>
                  </a:lnTo>
                  <a:lnTo>
                    <a:pt x="627401" y="186725"/>
                  </a:lnTo>
                  <a:lnTo>
                    <a:pt x="639239" y="167938"/>
                  </a:lnTo>
                  <a:lnTo>
                    <a:pt x="651077" y="150178"/>
                  </a:lnTo>
                  <a:lnTo>
                    <a:pt x="662915" y="133574"/>
                  </a:lnTo>
                  <a:lnTo>
                    <a:pt x="674752" y="118211"/>
                  </a:lnTo>
                  <a:lnTo>
                    <a:pt x="686590" y="104134"/>
                  </a:lnTo>
                  <a:lnTo>
                    <a:pt x="698428" y="91348"/>
                  </a:lnTo>
                  <a:lnTo>
                    <a:pt x="710266" y="79827"/>
                  </a:lnTo>
                  <a:lnTo>
                    <a:pt x="722104" y="69521"/>
                  </a:lnTo>
                  <a:lnTo>
                    <a:pt x="733941" y="60361"/>
                  </a:lnTo>
                  <a:lnTo>
                    <a:pt x="745779" y="52266"/>
                  </a:lnTo>
                  <a:lnTo>
                    <a:pt x="757617" y="45150"/>
                  </a:lnTo>
                  <a:lnTo>
                    <a:pt x="769455" y="38920"/>
                  </a:lnTo>
                  <a:lnTo>
                    <a:pt x="781292" y="33490"/>
                  </a:lnTo>
                  <a:lnTo>
                    <a:pt x="793130" y="28771"/>
                  </a:lnTo>
                  <a:lnTo>
                    <a:pt x="804968" y="24683"/>
                  </a:lnTo>
                  <a:lnTo>
                    <a:pt x="816806" y="21150"/>
                  </a:lnTo>
                  <a:lnTo>
                    <a:pt x="828643" y="18105"/>
                  </a:lnTo>
                  <a:lnTo>
                    <a:pt x="840481" y="15484"/>
                  </a:lnTo>
                  <a:lnTo>
                    <a:pt x="852319" y="13233"/>
                  </a:lnTo>
                  <a:lnTo>
                    <a:pt x="864157" y="11301"/>
                  </a:lnTo>
                  <a:lnTo>
                    <a:pt x="875995" y="9646"/>
                  </a:lnTo>
                  <a:lnTo>
                    <a:pt x="887832" y="8229"/>
                  </a:lnTo>
                  <a:lnTo>
                    <a:pt x="899670" y="7018"/>
                  </a:lnTo>
                  <a:lnTo>
                    <a:pt x="911508" y="5983"/>
                  </a:lnTo>
                  <a:lnTo>
                    <a:pt x="923346" y="5099"/>
                  </a:lnTo>
                  <a:lnTo>
                    <a:pt x="935183" y="4344"/>
                  </a:lnTo>
                  <a:lnTo>
                    <a:pt x="947021" y="3700"/>
                  </a:lnTo>
                  <a:lnTo>
                    <a:pt x="958859" y="3152"/>
                  </a:lnTo>
                  <a:lnTo>
                    <a:pt x="970697" y="2684"/>
                  </a:lnTo>
                  <a:lnTo>
                    <a:pt x="982534" y="2285"/>
                  </a:lnTo>
                  <a:lnTo>
                    <a:pt x="994372" y="1945"/>
                  </a:lnTo>
                  <a:lnTo>
                    <a:pt x="1006210" y="1656"/>
                  </a:lnTo>
                  <a:lnTo>
                    <a:pt x="1018048" y="1409"/>
                  </a:lnTo>
                  <a:lnTo>
                    <a:pt x="1029886" y="1199"/>
                  </a:lnTo>
                  <a:lnTo>
                    <a:pt x="1041723" y="1021"/>
                  </a:lnTo>
                  <a:lnTo>
                    <a:pt x="1053561" y="868"/>
                  </a:lnTo>
                  <a:lnTo>
                    <a:pt x="1065399" y="739"/>
                  </a:lnTo>
                  <a:lnTo>
                    <a:pt x="1077237" y="629"/>
                  </a:lnTo>
                  <a:lnTo>
                    <a:pt x="1089074" y="535"/>
                  </a:lnTo>
                  <a:lnTo>
                    <a:pt x="1100912" y="455"/>
                  </a:lnTo>
                  <a:lnTo>
                    <a:pt x="1112750" y="387"/>
                  </a:lnTo>
                  <a:lnTo>
                    <a:pt x="1124588" y="329"/>
                  </a:lnTo>
                  <a:lnTo>
                    <a:pt x="1136426" y="280"/>
                  </a:lnTo>
                  <a:lnTo>
                    <a:pt x="1148263" y="238"/>
                  </a:lnTo>
                  <a:lnTo>
                    <a:pt x="1160101" y="203"/>
                  </a:lnTo>
                  <a:lnTo>
                    <a:pt x="1171939" y="172"/>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32"/>
                  </a:lnTo>
                  <a:lnTo>
                    <a:pt x="2355716" y="507"/>
                  </a:lnTo>
                  <a:lnTo>
                    <a:pt x="2367554" y="596"/>
                  </a:lnTo>
                  <a:lnTo>
                    <a:pt x="2379391" y="701"/>
                  </a:lnTo>
                  <a:lnTo>
                    <a:pt x="2391229" y="824"/>
                  </a:lnTo>
                  <a:lnTo>
                    <a:pt x="2403067" y="969"/>
                  </a:lnTo>
                  <a:lnTo>
                    <a:pt x="2414905" y="1139"/>
                  </a:lnTo>
                  <a:lnTo>
                    <a:pt x="2426743" y="1338"/>
                  </a:lnTo>
                  <a:lnTo>
                    <a:pt x="2438580" y="1573"/>
                  </a:lnTo>
                  <a:lnTo>
                    <a:pt x="2450418" y="1848"/>
                  </a:lnTo>
                  <a:lnTo>
                    <a:pt x="2462256" y="2172"/>
                  </a:lnTo>
                  <a:lnTo>
                    <a:pt x="2474094" y="2552"/>
                  </a:lnTo>
                  <a:lnTo>
                    <a:pt x="2485931" y="2999"/>
                  </a:lnTo>
                  <a:lnTo>
                    <a:pt x="2497769" y="3524"/>
                  </a:lnTo>
                  <a:lnTo>
                    <a:pt x="2509607" y="4140"/>
                  </a:lnTo>
                  <a:lnTo>
                    <a:pt x="2521445" y="4863"/>
                  </a:lnTo>
                  <a:lnTo>
                    <a:pt x="2533283" y="5713"/>
                  </a:lnTo>
                  <a:lnTo>
                    <a:pt x="2545120" y="6710"/>
                  </a:lnTo>
                  <a:lnTo>
                    <a:pt x="2556958" y="7880"/>
                  </a:lnTo>
                  <a:lnTo>
                    <a:pt x="2568796" y="9252"/>
                  </a:lnTo>
                  <a:lnTo>
                    <a:pt x="2580634" y="10861"/>
                  </a:lnTo>
                  <a:lnTo>
                    <a:pt x="2592471" y="12748"/>
                  </a:lnTo>
                  <a:lnTo>
                    <a:pt x="2604309" y="14958"/>
                  </a:lnTo>
                  <a:lnTo>
                    <a:pt x="2616147" y="17546"/>
                  </a:lnTo>
                  <a:lnTo>
                    <a:pt x="2627985" y="20574"/>
                  </a:lnTo>
                  <a:lnTo>
                    <a:pt x="2639822" y="24116"/>
                  </a:lnTo>
                  <a:lnTo>
                    <a:pt x="2651660" y="28253"/>
                  </a:lnTo>
                  <a:lnTo>
                    <a:pt x="2663498" y="33082"/>
                  </a:lnTo>
                  <a:lnTo>
                    <a:pt x="2675336" y="38711"/>
                  </a:lnTo>
                  <a:lnTo>
                    <a:pt x="2687174" y="45263"/>
                  </a:lnTo>
                  <a:lnTo>
                    <a:pt x="2699011" y="52876"/>
                  </a:lnTo>
                  <a:lnTo>
                    <a:pt x="2710849" y="61707"/>
                  </a:lnTo>
                  <a:lnTo>
                    <a:pt x="2722687" y="71927"/>
                  </a:lnTo>
                  <a:lnTo>
                    <a:pt x="2734525" y="83725"/>
                  </a:lnTo>
                  <a:lnTo>
                    <a:pt x="2746362" y="97302"/>
                  </a:lnTo>
                  <a:lnTo>
                    <a:pt x="2758200" y="112875"/>
                  </a:lnTo>
                  <a:lnTo>
                    <a:pt x="2770038" y="130666"/>
                  </a:lnTo>
                  <a:lnTo>
                    <a:pt x="2781876" y="150903"/>
                  </a:lnTo>
                  <a:lnTo>
                    <a:pt x="2793713" y="173802"/>
                  </a:lnTo>
                  <a:lnTo>
                    <a:pt x="2805551" y="199568"/>
                  </a:lnTo>
                  <a:lnTo>
                    <a:pt x="2817389" y="228370"/>
                  </a:lnTo>
                  <a:lnTo>
                    <a:pt x="2829227" y="260336"/>
                  </a:lnTo>
                  <a:lnTo>
                    <a:pt x="2841065" y="295529"/>
                  </a:lnTo>
                  <a:lnTo>
                    <a:pt x="2852902" y="333935"/>
                  </a:lnTo>
                  <a:lnTo>
                    <a:pt x="2864740" y="375445"/>
                  </a:lnTo>
                  <a:lnTo>
                    <a:pt x="2876578" y="419846"/>
                  </a:lnTo>
                  <a:lnTo>
                    <a:pt x="2888416" y="466814"/>
                  </a:lnTo>
                  <a:lnTo>
                    <a:pt x="2900253" y="515916"/>
                  </a:lnTo>
                  <a:lnTo>
                    <a:pt x="2912091" y="566622"/>
                  </a:lnTo>
                  <a:lnTo>
                    <a:pt x="2923929" y="618324"/>
                  </a:lnTo>
                  <a:lnTo>
                    <a:pt x="2935767" y="670364"/>
                  </a:lnTo>
                  <a:lnTo>
                    <a:pt x="2947604" y="722066"/>
                  </a:lnTo>
                  <a:lnTo>
                    <a:pt x="2959442" y="772772"/>
                  </a:lnTo>
                  <a:lnTo>
                    <a:pt x="2971280" y="821874"/>
                  </a:lnTo>
                  <a:lnTo>
                    <a:pt x="2983118" y="868842"/>
                  </a:lnTo>
                  <a:lnTo>
                    <a:pt x="2994956" y="913243"/>
                  </a:lnTo>
                  <a:lnTo>
                    <a:pt x="3006793" y="954753"/>
                  </a:lnTo>
                  <a:lnTo>
                    <a:pt x="3018631" y="993158"/>
                  </a:lnTo>
                  <a:lnTo>
                    <a:pt x="3030469" y="1028352"/>
                  </a:lnTo>
                  <a:lnTo>
                    <a:pt x="3042307" y="1060317"/>
                  </a:lnTo>
                  <a:lnTo>
                    <a:pt x="3054144" y="1089120"/>
                  </a:lnTo>
                  <a:lnTo>
                    <a:pt x="3065982" y="1114885"/>
                  </a:lnTo>
                  <a:lnTo>
                    <a:pt x="3077820" y="1137785"/>
                  </a:lnTo>
                  <a:lnTo>
                    <a:pt x="3089658" y="1158021"/>
                  </a:lnTo>
                  <a:lnTo>
                    <a:pt x="3101496" y="1175813"/>
                  </a:lnTo>
                  <a:lnTo>
                    <a:pt x="3113333" y="1191386"/>
                  </a:lnTo>
                  <a:lnTo>
                    <a:pt x="3125171" y="1204963"/>
                  </a:lnTo>
                  <a:lnTo>
                    <a:pt x="3137009" y="1216760"/>
                  </a:lnTo>
                  <a:lnTo>
                    <a:pt x="3148847" y="1226980"/>
                  </a:lnTo>
                  <a:lnTo>
                    <a:pt x="3160684" y="1235811"/>
                  </a:lnTo>
                  <a:lnTo>
                    <a:pt x="3172522" y="1243425"/>
                  </a:lnTo>
                  <a:lnTo>
                    <a:pt x="3184360" y="1249977"/>
                  </a:lnTo>
                  <a:lnTo>
                    <a:pt x="3196198" y="1255606"/>
                  </a:lnTo>
                  <a:lnTo>
                    <a:pt x="3208035" y="1260434"/>
                  </a:lnTo>
                  <a:lnTo>
                    <a:pt x="3219873" y="1264572"/>
                  </a:lnTo>
                  <a:lnTo>
                    <a:pt x="3231711" y="1268113"/>
                  </a:lnTo>
                  <a:lnTo>
                    <a:pt x="3243549" y="1271142"/>
                  </a:lnTo>
                  <a:lnTo>
                    <a:pt x="3255387" y="1273730"/>
                  </a:lnTo>
                  <a:lnTo>
                    <a:pt x="3267224" y="1275940"/>
                  </a:lnTo>
                  <a:lnTo>
                    <a:pt x="3279062" y="1277827"/>
                  </a:lnTo>
                  <a:lnTo>
                    <a:pt x="3290900" y="1279436"/>
                  </a:lnTo>
                  <a:lnTo>
                    <a:pt x="3302738" y="1280808"/>
                  </a:lnTo>
                  <a:lnTo>
                    <a:pt x="3314575" y="1281978"/>
                  </a:lnTo>
                  <a:lnTo>
                    <a:pt x="3326413" y="1282975"/>
                  </a:lnTo>
                  <a:lnTo>
                    <a:pt x="3338251" y="1283824"/>
                  </a:lnTo>
                  <a:lnTo>
                    <a:pt x="3350089" y="1284548"/>
                  </a:lnTo>
                  <a:lnTo>
                    <a:pt x="3361926" y="1285164"/>
                  </a:lnTo>
                  <a:lnTo>
                    <a:pt x="3373764" y="1285689"/>
                  </a:lnTo>
                  <a:lnTo>
                    <a:pt x="3385602" y="1286135"/>
                  </a:lnTo>
                  <a:lnTo>
                    <a:pt x="3397440" y="1286516"/>
                  </a:lnTo>
                  <a:lnTo>
                    <a:pt x="3409278" y="1286840"/>
                  </a:lnTo>
                  <a:lnTo>
                    <a:pt x="3421115" y="1287115"/>
                  </a:lnTo>
                  <a:lnTo>
                    <a:pt x="3432953" y="1287350"/>
                  </a:lnTo>
                  <a:lnTo>
                    <a:pt x="3444791" y="1287549"/>
                  </a:lnTo>
                  <a:lnTo>
                    <a:pt x="3456629" y="1287719"/>
                  </a:lnTo>
                  <a:lnTo>
                    <a:pt x="3468466" y="1287864"/>
                  </a:lnTo>
                  <a:lnTo>
                    <a:pt x="3480304" y="1287987"/>
                  </a:lnTo>
                  <a:lnTo>
                    <a:pt x="3492142" y="1288091"/>
                  </a:lnTo>
                  <a:lnTo>
                    <a:pt x="3503980" y="1288180"/>
                  </a:lnTo>
                  <a:lnTo>
                    <a:pt x="3515818" y="1288256"/>
                  </a:lnTo>
                  <a:lnTo>
                    <a:pt x="3515818" y="1288861"/>
                  </a:lnTo>
                  <a:lnTo>
                    <a:pt x="3527655" y="1288891"/>
                  </a:lnTo>
                  <a:lnTo>
                    <a:pt x="3539493" y="1288927"/>
                  </a:lnTo>
                  <a:lnTo>
                    <a:pt x="3551331" y="1288969"/>
                  </a:lnTo>
                  <a:lnTo>
                    <a:pt x="3563169" y="1289018"/>
                  </a:lnTo>
                  <a:lnTo>
                    <a:pt x="3575006" y="1289076"/>
                  </a:lnTo>
                  <a:lnTo>
                    <a:pt x="3586844" y="1289144"/>
                  </a:lnTo>
                  <a:lnTo>
                    <a:pt x="3598682" y="1289224"/>
                  </a:lnTo>
                  <a:lnTo>
                    <a:pt x="3610520" y="1289318"/>
                  </a:lnTo>
                  <a:lnTo>
                    <a:pt x="3622357" y="1289428"/>
                  </a:lnTo>
                  <a:lnTo>
                    <a:pt x="3634195" y="1289557"/>
                  </a:lnTo>
                  <a:lnTo>
                    <a:pt x="3646033" y="1289709"/>
                  </a:lnTo>
                  <a:lnTo>
                    <a:pt x="3657871" y="1289888"/>
                  </a:lnTo>
                  <a:lnTo>
                    <a:pt x="3669709" y="1290098"/>
                  </a:lnTo>
                  <a:lnTo>
                    <a:pt x="3681546" y="1290344"/>
                  </a:lnTo>
                  <a:lnTo>
                    <a:pt x="3693384" y="1290634"/>
                  </a:lnTo>
                  <a:lnTo>
                    <a:pt x="3705222" y="1290974"/>
                  </a:lnTo>
                  <a:lnTo>
                    <a:pt x="3717060" y="1291372"/>
                  </a:lnTo>
                  <a:lnTo>
                    <a:pt x="3728897" y="1291840"/>
                  </a:lnTo>
                  <a:lnTo>
                    <a:pt x="3740735" y="1292389"/>
                  </a:lnTo>
                  <a:lnTo>
                    <a:pt x="3752573" y="1293033"/>
                  </a:lnTo>
                  <a:lnTo>
                    <a:pt x="3764411" y="1293787"/>
                  </a:lnTo>
                  <a:lnTo>
                    <a:pt x="3776248" y="1294672"/>
                  </a:lnTo>
                  <a:lnTo>
                    <a:pt x="3788086" y="1295707"/>
                  </a:lnTo>
                  <a:lnTo>
                    <a:pt x="3799924" y="1296918"/>
                  </a:lnTo>
                  <a:lnTo>
                    <a:pt x="3811762" y="1298335"/>
                  </a:lnTo>
                  <a:lnTo>
                    <a:pt x="3823600" y="1299990"/>
                  </a:lnTo>
                  <a:lnTo>
                    <a:pt x="3835437" y="1301921"/>
                  </a:lnTo>
                  <a:lnTo>
                    <a:pt x="3847275" y="1304173"/>
                  </a:lnTo>
                  <a:lnTo>
                    <a:pt x="3859113" y="1306794"/>
                  </a:lnTo>
                  <a:lnTo>
                    <a:pt x="3870951" y="1309839"/>
                  </a:lnTo>
                  <a:lnTo>
                    <a:pt x="3882788" y="1313371"/>
                  </a:lnTo>
                  <a:lnTo>
                    <a:pt x="3894626" y="1317459"/>
                  </a:lnTo>
                  <a:lnTo>
                    <a:pt x="3906464" y="1322178"/>
                  </a:lnTo>
                  <a:lnTo>
                    <a:pt x="3918302" y="1327609"/>
                  </a:lnTo>
                  <a:lnTo>
                    <a:pt x="3930139" y="1333838"/>
                  </a:lnTo>
                  <a:lnTo>
                    <a:pt x="3941977" y="1340955"/>
                  </a:lnTo>
                  <a:lnTo>
                    <a:pt x="3953815" y="1349049"/>
                  </a:lnTo>
                  <a:lnTo>
                    <a:pt x="3965653" y="1358209"/>
                  </a:lnTo>
                  <a:lnTo>
                    <a:pt x="3977491" y="1368516"/>
                  </a:lnTo>
                  <a:lnTo>
                    <a:pt x="3989328" y="1380037"/>
                  </a:lnTo>
                  <a:lnTo>
                    <a:pt x="4001166" y="1392823"/>
                  </a:lnTo>
                  <a:lnTo>
                    <a:pt x="4013004" y="1406900"/>
                  </a:lnTo>
                  <a:lnTo>
                    <a:pt x="4024842" y="1422262"/>
                  </a:lnTo>
                  <a:lnTo>
                    <a:pt x="4036679" y="1438866"/>
                  </a:lnTo>
                  <a:lnTo>
                    <a:pt x="4048517" y="1456627"/>
                  </a:lnTo>
                  <a:lnTo>
                    <a:pt x="4060355" y="1475414"/>
                  </a:lnTo>
                  <a:lnTo>
                    <a:pt x="4072193" y="1495055"/>
                  </a:lnTo>
                  <a:lnTo>
                    <a:pt x="4084031" y="1515337"/>
                  </a:lnTo>
                  <a:lnTo>
                    <a:pt x="4095868" y="1536018"/>
                  </a:lnTo>
                  <a:lnTo>
                    <a:pt x="4107706" y="1556834"/>
                  </a:lnTo>
                  <a:lnTo>
                    <a:pt x="4119544" y="1577515"/>
                  </a:lnTo>
                  <a:lnTo>
                    <a:pt x="4131382" y="1597797"/>
                  </a:lnTo>
                  <a:lnTo>
                    <a:pt x="4143219" y="1617438"/>
                  </a:lnTo>
                  <a:lnTo>
                    <a:pt x="4155057" y="1636225"/>
                  </a:lnTo>
                  <a:lnTo>
                    <a:pt x="4166895" y="1653986"/>
                  </a:lnTo>
                  <a:lnTo>
                    <a:pt x="4178733" y="1670590"/>
                  </a:lnTo>
                  <a:lnTo>
                    <a:pt x="4190570" y="1685952"/>
                  </a:lnTo>
                  <a:lnTo>
                    <a:pt x="4202408" y="1700029"/>
                  </a:lnTo>
                  <a:lnTo>
                    <a:pt x="4214246" y="1712815"/>
                  </a:lnTo>
                  <a:lnTo>
                    <a:pt x="4226084" y="1724336"/>
                  </a:lnTo>
                  <a:lnTo>
                    <a:pt x="4237922" y="1734643"/>
                  </a:lnTo>
                  <a:lnTo>
                    <a:pt x="4249759" y="1743803"/>
                  </a:lnTo>
                  <a:lnTo>
                    <a:pt x="4261597" y="1751897"/>
                  </a:lnTo>
                  <a:lnTo>
                    <a:pt x="4273435" y="1759014"/>
                  </a:lnTo>
                  <a:lnTo>
                    <a:pt x="4285273" y="1765243"/>
                  </a:lnTo>
                  <a:lnTo>
                    <a:pt x="4297110" y="1770674"/>
                  </a:lnTo>
                  <a:lnTo>
                    <a:pt x="4308948" y="1775393"/>
                  </a:lnTo>
                  <a:lnTo>
                    <a:pt x="4320786" y="1779481"/>
                  </a:lnTo>
                  <a:lnTo>
                    <a:pt x="4332624" y="1783013"/>
                  </a:lnTo>
                  <a:lnTo>
                    <a:pt x="4344461" y="1786058"/>
                  </a:lnTo>
                  <a:lnTo>
                    <a:pt x="4356299" y="1788679"/>
                  </a:lnTo>
                  <a:lnTo>
                    <a:pt x="4368137" y="1790931"/>
                  </a:lnTo>
                  <a:lnTo>
                    <a:pt x="4379975" y="1792862"/>
                  </a:lnTo>
                  <a:lnTo>
                    <a:pt x="4391813" y="1794517"/>
                  </a:lnTo>
                  <a:lnTo>
                    <a:pt x="4403650" y="1795934"/>
                  </a:lnTo>
                  <a:lnTo>
                    <a:pt x="4415488" y="1797145"/>
                  </a:lnTo>
                  <a:lnTo>
                    <a:pt x="4427326" y="1798180"/>
                  </a:lnTo>
                  <a:lnTo>
                    <a:pt x="4439164" y="1799065"/>
                  </a:lnTo>
                  <a:lnTo>
                    <a:pt x="4451001" y="1799819"/>
                  </a:lnTo>
                  <a:lnTo>
                    <a:pt x="4462839" y="1800463"/>
                  </a:lnTo>
                  <a:lnTo>
                    <a:pt x="4474677" y="1801012"/>
                  </a:lnTo>
                  <a:lnTo>
                    <a:pt x="4486515" y="1801480"/>
                  </a:lnTo>
                  <a:lnTo>
                    <a:pt x="4498352" y="1801878"/>
                  </a:lnTo>
                  <a:lnTo>
                    <a:pt x="4510190" y="1802218"/>
                  </a:lnTo>
                  <a:lnTo>
                    <a:pt x="4522028" y="1802508"/>
                  </a:lnTo>
                  <a:lnTo>
                    <a:pt x="4533866" y="1802754"/>
                  </a:lnTo>
                  <a:lnTo>
                    <a:pt x="4545704" y="1802964"/>
                  </a:lnTo>
                  <a:lnTo>
                    <a:pt x="4557541" y="1803143"/>
                  </a:lnTo>
                  <a:lnTo>
                    <a:pt x="4569379" y="1803295"/>
                  </a:lnTo>
                  <a:lnTo>
                    <a:pt x="4581217" y="1803424"/>
                  </a:lnTo>
                  <a:lnTo>
                    <a:pt x="4593055" y="1803534"/>
                  </a:lnTo>
                  <a:lnTo>
                    <a:pt x="4604892" y="1803628"/>
                  </a:lnTo>
                  <a:lnTo>
                    <a:pt x="4616730" y="1803708"/>
                  </a:lnTo>
                  <a:lnTo>
                    <a:pt x="4628568" y="1803776"/>
                  </a:lnTo>
                  <a:lnTo>
                    <a:pt x="4640406" y="1803834"/>
                  </a:lnTo>
                  <a:lnTo>
                    <a:pt x="4652244" y="1803883"/>
                  </a:lnTo>
                  <a:lnTo>
                    <a:pt x="4664081" y="1803925"/>
                  </a:lnTo>
                  <a:lnTo>
                    <a:pt x="4675919" y="1803961"/>
                  </a:lnTo>
                  <a:lnTo>
                    <a:pt x="4687757" y="1803991"/>
                  </a:lnTo>
                </a:path>
              </a:pathLst>
            </a:custGeom>
            <a:ln w="40651" cap="flat">
              <a:solidFill>
                <a:srgbClr val="E8E8E8">
                  <a:alpha val="100000"/>
                </a:srgbClr>
              </a:solidFill>
              <a:prstDash val="solid"/>
              <a:round/>
            </a:ln>
          </p:spPr>
          <p:txBody>
            <a:bodyPr/>
            <a:lstStyle/>
            <a:p/>
          </p:txBody>
        </p:sp>
        <p:sp>
          <p:nvSpPr>
            <p:cNvPr id="34" name="pl34"/>
            <p:cNvSpPr/>
            <p:nvPr/>
          </p:nvSpPr>
          <p:spPr>
            <a:xfrm>
              <a:off x="2482252" y="2194103"/>
              <a:ext cx="4687757" cy="1803818"/>
            </a:xfrm>
            <a:custGeom>
              <a:avLst/>
              <a:pathLst>
                <a:path w="4687757" h="1803818">
                  <a:moveTo>
                    <a:pt x="0" y="1803818"/>
                  </a:moveTo>
                  <a:lnTo>
                    <a:pt x="11837" y="1803818"/>
                  </a:lnTo>
                  <a:lnTo>
                    <a:pt x="23675" y="1803818"/>
                  </a:lnTo>
                  <a:lnTo>
                    <a:pt x="35513" y="1803818"/>
                  </a:lnTo>
                  <a:lnTo>
                    <a:pt x="47351" y="1803818"/>
                  </a:lnTo>
                  <a:lnTo>
                    <a:pt x="59188" y="1803818"/>
                  </a:lnTo>
                  <a:lnTo>
                    <a:pt x="71026" y="1803818"/>
                  </a:lnTo>
                  <a:lnTo>
                    <a:pt x="82864" y="1803818"/>
                  </a:lnTo>
                  <a:lnTo>
                    <a:pt x="94702" y="1803818"/>
                  </a:lnTo>
                  <a:lnTo>
                    <a:pt x="106539" y="1803818"/>
                  </a:lnTo>
                  <a:lnTo>
                    <a:pt x="118377" y="1803818"/>
                  </a:lnTo>
                  <a:lnTo>
                    <a:pt x="130215" y="1803818"/>
                  </a:lnTo>
                  <a:lnTo>
                    <a:pt x="142053" y="1803818"/>
                  </a:lnTo>
                  <a:lnTo>
                    <a:pt x="153891" y="1803818"/>
                  </a:lnTo>
                  <a:lnTo>
                    <a:pt x="165728" y="1803818"/>
                  </a:lnTo>
                  <a:lnTo>
                    <a:pt x="177566" y="1803818"/>
                  </a:lnTo>
                  <a:lnTo>
                    <a:pt x="189404" y="1803818"/>
                  </a:lnTo>
                  <a:lnTo>
                    <a:pt x="201242" y="1803818"/>
                  </a:lnTo>
                  <a:lnTo>
                    <a:pt x="213079" y="1803818"/>
                  </a:lnTo>
                  <a:lnTo>
                    <a:pt x="224917" y="1803818"/>
                  </a:lnTo>
                  <a:lnTo>
                    <a:pt x="236755" y="1803818"/>
                  </a:lnTo>
                  <a:lnTo>
                    <a:pt x="248593" y="1803818"/>
                  </a:lnTo>
                  <a:lnTo>
                    <a:pt x="260430" y="1803818"/>
                  </a:lnTo>
                  <a:lnTo>
                    <a:pt x="272268" y="1803818"/>
                  </a:lnTo>
                  <a:lnTo>
                    <a:pt x="284106" y="1803818"/>
                  </a:lnTo>
                  <a:lnTo>
                    <a:pt x="295944" y="1803818"/>
                  </a:lnTo>
                  <a:lnTo>
                    <a:pt x="307782" y="1803818"/>
                  </a:lnTo>
                  <a:lnTo>
                    <a:pt x="319619" y="1803818"/>
                  </a:lnTo>
                  <a:lnTo>
                    <a:pt x="331457" y="1803818"/>
                  </a:lnTo>
                  <a:lnTo>
                    <a:pt x="343295" y="1803818"/>
                  </a:lnTo>
                  <a:lnTo>
                    <a:pt x="355133" y="1803818"/>
                  </a:lnTo>
                  <a:lnTo>
                    <a:pt x="366970" y="1803818"/>
                  </a:lnTo>
                  <a:lnTo>
                    <a:pt x="378808" y="1803818"/>
                  </a:lnTo>
                  <a:lnTo>
                    <a:pt x="390646" y="1803818"/>
                  </a:lnTo>
                  <a:lnTo>
                    <a:pt x="402484" y="1803818"/>
                  </a:lnTo>
                  <a:lnTo>
                    <a:pt x="414321" y="1803818"/>
                  </a:lnTo>
                  <a:lnTo>
                    <a:pt x="426159" y="1803818"/>
                  </a:lnTo>
                  <a:lnTo>
                    <a:pt x="437997" y="1803818"/>
                  </a:lnTo>
                  <a:lnTo>
                    <a:pt x="449835" y="1803818"/>
                  </a:lnTo>
                  <a:lnTo>
                    <a:pt x="461673" y="1803818"/>
                  </a:lnTo>
                  <a:lnTo>
                    <a:pt x="473510" y="1803818"/>
                  </a:lnTo>
                  <a:lnTo>
                    <a:pt x="485348" y="1803818"/>
                  </a:lnTo>
                  <a:lnTo>
                    <a:pt x="497186" y="1803818"/>
                  </a:lnTo>
                  <a:lnTo>
                    <a:pt x="509024" y="1803818"/>
                  </a:lnTo>
                  <a:lnTo>
                    <a:pt x="520861" y="1803818"/>
                  </a:lnTo>
                  <a:lnTo>
                    <a:pt x="532699" y="1803818"/>
                  </a:lnTo>
                  <a:lnTo>
                    <a:pt x="544537" y="1803818"/>
                  </a:lnTo>
                  <a:lnTo>
                    <a:pt x="556375" y="1803818"/>
                  </a:lnTo>
                  <a:lnTo>
                    <a:pt x="568213" y="1803818"/>
                  </a:lnTo>
                  <a:lnTo>
                    <a:pt x="580050" y="1803818"/>
                  </a:lnTo>
                  <a:lnTo>
                    <a:pt x="591888" y="1803818"/>
                  </a:lnTo>
                  <a:lnTo>
                    <a:pt x="603726" y="1803818"/>
                  </a:lnTo>
                  <a:lnTo>
                    <a:pt x="615564" y="1803818"/>
                  </a:lnTo>
                  <a:lnTo>
                    <a:pt x="627401" y="1803818"/>
                  </a:lnTo>
                  <a:lnTo>
                    <a:pt x="639239" y="1803818"/>
                  </a:lnTo>
                  <a:lnTo>
                    <a:pt x="651077" y="1803818"/>
                  </a:lnTo>
                  <a:lnTo>
                    <a:pt x="662915" y="1803818"/>
                  </a:lnTo>
                  <a:lnTo>
                    <a:pt x="674752" y="1803818"/>
                  </a:lnTo>
                  <a:lnTo>
                    <a:pt x="686590" y="1803818"/>
                  </a:lnTo>
                  <a:lnTo>
                    <a:pt x="698428" y="1803818"/>
                  </a:lnTo>
                  <a:lnTo>
                    <a:pt x="710266" y="1803818"/>
                  </a:lnTo>
                  <a:lnTo>
                    <a:pt x="722104" y="1803818"/>
                  </a:lnTo>
                  <a:lnTo>
                    <a:pt x="733941" y="1803818"/>
                  </a:lnTo>
                  <a:lnTo>
                    <a:pt x="745779" y="1803818"/>
                  </a:lnTo>
                  <a:lnTo>
                    <a:pt x="757617" y="1803818"/>
                  </a:lnTo>
                  <a:lnTo>
                    <a:pt x="769455" y="1803818"/>
                  </a:lnTo>
                  <a:lnTo>
                    <a:pt x="781292" y="1803818"/>
                  </a:lnTo>
                  <a:lnTo>
                    <a:pt x="793130" y="1803818"/>
                  </a:lnTo>
                  <a:lnTo>
                    <a:pt x="804968" y="1803818"/>
                  </a:lnTo>
                  <a:lnTo>
                    <a:pt x="816806" y="1803818"/>
                  </a:lnTo>
                  <a:lnTo>
                    <a:pt x="828643" y="1803818"/>
                  </a:lnTo>
                  <a:lnTo>
                    <a:pt x="840481" y="1803818"/>
                  </a:lnTo>
                  <a:lnTo>
                    <a:pt x="852319" y="1803818"/>
                  </a:lnTo>
                  <a:lnTo>
                    <a:pt x="864157" y="1803818"/>
                  </a:lnTo>
                  <a:lnTo>
                    <a:pt x="875995" y="1803818"/>
                  </a:lnTo>
                  <a:lnTo>
                    <a:pt x="887832" y="1803818"/>
                  </a:lnTo>
                  <a:lnTo>
                    <a:pt x="899670" y="1803818"/>
                  </a:lnTo>
                  <a:lnTo>
                    <a:pt x="911508" y="1803818"/>
                  </a:lnTo>
                  <a:lnTo>
                    <a:pt x="923346" y="1803818"/>
                  </a:lnTo>
                  <a:lnTo>
                    <a:pt x="935183" y="1803818"/>
                  </a:lnTo>
                  <a:lnTo>
                    <a:pt x="947021" y="1803818"/>
                  </a:lnTo>
                  <a:lnTo>
                    <a:pt x="958859" y="1803818"/>
                  </a:lnTo>
                  <a:lnTo>
                    <a:pt x="970697" y="1803818"/>
                  </a:lnTo>
                  <a:lnTo>
                    <a:pt x="982534" y="1803818"/>
                  </a:lnTo>
                  <a:lnTo>
                    <a:pt x="994372" y="1803818"/>
                  </a:lnTo>
                  <a:lnTo>
                    <a:pt x="1006210" y="1803818"/>
                  </a:lnTo>
                  <a:lnTo>
                    <a:pt x="1018048" y="1803818"/>
                  </a:lnTo>
                  <a:lnTo>
                    <a:pt x="1029886" y="1803818"/>
                  </a:lnTo>
                  <a:lnTo>
                    <a:pt x="1041723" y="1803818"/>
                  </a:lnTo>
                  <a:lnTo>
                    <a:pt x="1053561" y="1803818"/>
                  </a:lnTo>
                  <a:lnTo>
                    <a:pt x="1065399" y="1803818"/>
                  </a:lnTo>
                  <a:lnTo>
                    <a:pt x="1077237" y="1803818"/>
                  </a:lnTo>
                  <a:lnTo>
                    <a:pt x="1089074" y="1803818"/>
                  </a:lnTo>
                  <a:lnTo>
                    <a:pt x="1100912" y="1803818"/>
                  </a:lnTo>
                  <a:lnTo>
                    <a:pt x="1112750" y="1803818"/>
                  </a:lnTo>
                  <a:lnTo>
                    <a:pt x="1124588" y="1803818"/>
                  </a:lnTo>
                  <a:lnTo>
                    <a:pt x="1136426" y="1803818"/>
                  </a:lnTo>
                  <a:lnTo>
                    <a:pt x="1148263" y="1803818"/>
                  </a:lnTo>
                  <a:lnTo>
                    <a:pt x="1160101" y="1803818"/>
                  </a:lnTo>
                  <a:lnTo>
                    <a:pt x="1171939" y="1803818"/>
                  </a:lnTo>
                  <a:lnTo>
                    <a:pt x="1171939" y="1803818"/>
                  </a:lnTo>
                  <a:lnTo>
                    <a:pt x="1183777" y="1803818"/>
                  </a:lnTo>
                  <a:lnTo>
                    <a:pt x="1195614" y="1803818"/>
                  </a:lnTo>
                  <a:lnTo>
                    <a:pt x="1207452" y="1803818"/>
                  </a:lnTo>
                  <a:lnTo>
                    <a:pt x="1219290" y="1803818"/>
                  </a:lnTo>
                  <a:lnTo>
                    <a:pt x="1231128" y="1803818"/>
                  </a:lnTo>
                  <a:lnTo>
                    <a:pt x="1242965" y="1803818"/>
                  </a:lnTo>
                  <a:lnTo>
                    <a:pt x="1254803" y="1803818"/>
                  </a:lnTo>
                  <a:lnTo>
                    <a:pt x="1266641" y="1803818"/>
                  </a:lnTo>
                  <a:lnTo>
                    <a:pt x="1278479" y="1803818"/>
                  </a:lnTo>
                  <a:lnTo>
                    <a:pt x="1290317" y="1803818"/>
                  </a:lnTo>
                  <a:lnTo>
                    <a:pt x="1302154" y="1803818"/>
                  </a:lnTo>
                  <a:lnTo>
                    <a:pt x="1313992" y="1803818"/>
                  </a:lnTo>
                  <a:lnTo>
                    <a:pt x="1325830" y="1803818"/>
                  </a:lnTo>
                  <a:lnTo>
                    <a:pt x="1337668" y="1803818"/>
                  </a:lnTo>
                  <a:lnTo>
                    <a:pt x="1349505" y="1803818"/>
                  </a:lnTo>
                  <a:lnTo>
                    <a:pt x="1361343" y="1803818"/>
                  </a:lnTo>
                  <a:lnTo>
                    <a:pt x="1373181" y="1803818"/>
                  </a:lnTo>
                  <a:lnTo>
                    <a:pt x="1385019" y="1803818"/>
                  </a:lnTo>
                  <a:lnTo>
                    <a:pt x="1396856" y="1803818"/>
                  </a:lnTo>
                  <a:lnTo>
                    <a:pt x="1408694" y="1803818"/>
                  </a:lnTo>
                  <a:lnTo>
                    <a:pt x="1420532" y="1803818"/>
                  </a:lnTo>
                  <a:lnTo>
                    <a:pt x="1432370" y="1803818"/>
                  </a:lnTo>
                  <a:lnTo>
                    <a:pt x="1444208" y="1803818"/>
                  </a:lnTo>
                  <a:lnTo>
                    <a:pt x="1456045" y="1803818"/>
                  </a:lnTo>
                  <a:lnTo>
                    <a:pt x="1467883" y="1803818"/>
                  </a:lnTo>
                  <a:lnTo>
                    <a:pt x="1479721" y="1803818"/>
                  </a:lnTo>
                  <a:lnTo>
                    <a:pt x="1491559" y="1803818"/>
                  </a:lnTo>
                  <a:lnTo>
                    <a:pt x="1503396" y="1803818"/>
                  </a:lnTo>
                  <a:lnTo>
                    <a:pt x="1515234" y="1803818"/>
                  </a:lnTo>
                  <a:lnTo>
                    <a:pt x="1527072" y="1803818"/>
                  </a:lnTo>
                  <a:lnTo>
                    <a:pt x="1538910" y="1803818"/>
                  </a:lnTo>
                  <a:lnTo>
                    <a:pt x="1550748" y="1803818"/>
                  </a:lnTo>
                  <a:lnTo>
                    <a:pt x="1562585" y="1803818"/>
                  </a:lnTo>
                  <a:lnTo>
                    <a:pt x="1574423" y="1803818"/>
                  </a:lnTo>
                  <a:lnTo>
                    <a:pt x="1586261" y="1803818"/>
                  </a:lnTo>
                  <a:lnTo>
                    <a:pt x="1598099" y="1803818"/>
                  </a:lnTo>
                  <a:lnTo>
                    <a:pt x="1609936" y="1803818"/>
                  </a:lnTo>
                  <a:lnTo>
                    <a:pt x="1621774" y="1803818"/>
                  </a:lnTo>
                  <a:lnTo>
                    <a:pt x="1633612" y="1803818"/>
                  </a:lnTo>
                  <a:lnTo>
                    <a:pt x="1645450" y="1803818"/>
                  </a:lnTo>
                  <a:lnTo>
                    <a:pt x="1657287" y="1803818"/>
                  </a:lnTo>
                  <a:lnTo>
                    <a:pt x="1669125" y="1803818"/>
                  </a:lnTo>
                  <a:lnTo>
                    <a:pt x="1680963" y="1803818"/>
                  </a:lnTo>
                  <a:lnTo>
                    <a:pt x="1692801" y="1803818"/>
                  </a:lnTo>
                  <a:lnTo>
                    <a:pt x="1704639" y="1803818"/>
                  </a:lnTo>
                  <a:lnTo>
                    <a:pt x="1716476" y="1803818"/>
                  </a:lnTo>
                  <a:lnTo>
                    <a:pt x="1728314" y="1803818"/>
                  </a:lnTo>
                  <a:lnTo>
                    <a:pt x="1740152" y="1803818"/>
                  </a:lnTo>
                  <a:lnTo>
                    <a:pt x="1751990" y="1803818"/>
                  </a:lnTo>
                  <a:lnTo>
                    <a:pt x="1763827" y="1803818"/>
                  </a:lnTo>
                  <a:lnTo>
                    <a:pt x="1775665" y="1803818"/>
                  </a:lnTo>
                  <a:lnTo>
                    <a:pt x="1787503" y="1803818"/>
                  </a:lnTo>
                  <a:lnTo>
                    <a:pt x="1799341" y="1803818"/>
                  </a:lnTo>
                  <a:lnTo>
                    <a:pt x="1811178" y="1803818"/>
                  </a:lnTo>
                  <a:lnTo>
                    <a:pt x="1823016" y="1803818"/>
                  </a:lnTo>
                  <a:lnTo>
                    <a:pt x="1834854" y="1803818"/>
                  </a:lnTo>
                  <a:lnTo>
                    <a:pt x="1846692" y="1803818"/>
                  </a:lnTo>
                  <a:lnTo>
                    <a:pt x="1858530" y="1803818"/>
                  </a:lnTo>
                  <a:lnTo>
                    <a:pt x="1870367" y="1803818"/>
                  </a:lnTo>
                  <a:lnTo>
                    <a:pt x="1882205" y="1803818"/>
                  </a:lnTo>
                  <a:lnTo>
                    <a:pt x="1894043" y="1803818"/>
                  </a:lnTo>
                  <a:lnTo>
                    <a:pt x="1905881" y="1803818"/>
                  </a:lnTo>
                  <a:lnTo>
                    <a:pt x="1917718" y="1803818"/>
                  </a:lnTo>
                  <a:lnTo>
                    <a:pt x="1929556" y="1803818"/>
                  </a:lnTo>
                  <a:lnTo>
                    <a:pt x="1941394" y="1803818"/>
                  </a:lnTo>
                  <a:lnTo>
                    <a:pt x="1953232" y="1803818"/>
                  </a:lnTo>
                  <a:lnTo>
                    <a:pt x="1965069" y="1803818"/>
                  </a:lnTo>
                  <a:lnTo>
                    <a:pt x="1976907" y="1803818"/>
                  </a:lnTo>
                  <a:lnTo>
                    <a:pt x="1988745" y="1803818"/>
                  </a:lnTo>
                  <a:lnTo>
                    <a:pt x="2000583" y="1803818"/>
                  </a:lnTo>
                  <a:lnTo>
                    <a:pt x="2012421" y="1803818"/>
                  </a:lnTo>
                  <a:lnTo>
                    <a:pt x="2024258" y="1803818"/>
                  </a:lnTo>
                  <a:lnTo>
                    <a:pt x="2036096" y="1803818"/>
                  </a:lnTo>
                  <a:lnTo>
                    <a:pt x="2047934" y="1803818"/>
                  </a:lnTo>
                  <a:lnTo>
                    <a:pt x="2059772" y="1803818"/>
                  </a:lnTo>
                  <a:lnTo>
                    <a:pt x="2071609" y="1803818"/>
                  </a:lnTo>
                  <a:lnTo>
                    <a:pt x="2083447" y="1803818"/>
                  </a:lnTo>
                  <a:lnTo>
                    <a:pt x="2095285" y="1803818"/>
                  </a:lnTo>
                  <a:lnTo>
                    <a:pt x="2107123" y="1803818"/>
                  </a:lnTo>
                  <a:lnTo>
                    <a:pt x="2118961" y="1803818"/>
                  </a:lnTo>
                  <a:lnTo>
                    <a:pt x="2130798" y="1803818"/>
                  </a:lnTo>
                  <a:lnTo>
                    <a:pt x="2142636" y="1803818"/>
                  </a:lnTo>
                  <a:lnTo>
                    <a:pt x="2154474" y="1803818"/>
                  </a:lnTo>
                  <a:lnTo>
                    <a:pt x="2166312" y="1803818"/>
                  </a:lnTo>
                  <a:lnTo>
                    <a:pt x="2178149" y="1803818"/>
                  </a:lnTo>
                  <a:lnTo>
                    <a:pt x="2189987" y="1803818"/>
                  </a:lnTo>
                  <a:lnTo>
                    <a:pt x="2201825" y="1803818"/>
                  </a:lnTo>
                  <a:lnTo>
                    <a:pt x="2213663" y="1803818"/>
                  </a:lnTo>
                  <a:lnTo>
                    <a:pt x="2225500" y="1803818"/>
                  </a:lnTo>
                  <a:lnTo>
                    <a:pt x="2237338" y="1803818"/>
                  </a:lnTo>
                  <a:lnTo>
                    <a:pt x="2249176" y="1803818"/>
                  </a:lnTo>
                  <a:lnTo>
                    <a:pt x="2261014" y="1803818"/>
                  </a:lnTo>
                  <a:lnTo>
                    <a:pt x="2272852" y="1803818"/>
                  </a:lnTo>
                  <a:lnTo>
                    <a:pt x="2284689" y="1803818"/>
                  </a:lnTo>
                  <a:lnTo>
                    <a:pt x="2296527" y="1803818"/>
                  </a:lnTo>
                  <a:lnTo>
                    <a:pt x="2308365" y="1803818"/>
                  </a:lnTo>
                  <a:lnTo>
                    <a:pt x="2320203" y="1803818"/>
                  </a:lnTo>
                  <a:lnTo>
                    <a:pt x="2332040" y="1803818"/>
                  </a:lnTo>
                  <a:lnTo>
                    <a:pt x="2343878" y="1803818"/>
                  </a:lnTo>
                  <a:lnTo>
                    <a:pt x="2343878" y="1803559"/>
                  </a:lnTo>
                  <a:lnTo>
                    <a:pt x="2355716" y="1803513"/>
                  </a:lnTo>
                  <a:lnTo>
                    <a:pt x="2367554" y="1803460"/>
                  </a:lnTo>
                  <a:lnTo>
                    <a:pt x="2379391" y="1803397"/>
                  </a:lnTo>
                  <a:lnTo>
                    <a:pt x="2391229" y="1803323"/>
                  </a:lnTo>
                  <a:lnTo>
                    <a:pt x="2403067" y="1803237"/>
                  </a:lnTo>
                  <a:lnTo>
                    <a:pt x="2414905" y="1803135"/>
                  </a:lnTo>
                  <a:lnTo>
                    <a:pt x="2426743" y="1803015"/>
                  </a:lnTo>
                  <a:lnTo>
                    <a:pt x="2438580" y="1802874"/>
                  </a:lnTo>
                  <a:lnTo>
                    <a:pt x="2450418" y="1802709"/>
                  </a:lnTo>
                  <a:lnTo>
                    <a:pt x="2462256" y="1802515"/>
                  </a:lnTo>
                  <a:lnTo>
                    <a:pt x="2474094" y="1802286"/>
                  </a:lnTo>
                  <a:lnTo>
                    <a:pt x="2485931" y="1802018"/>
                  </a:lnTo>
                  <a:lnTo>
                    <a:pt x="2497769" y="1801703"/>
                  </a:lnTo>
                  <a:lnTo>
                    <a:pt x="2509607" y="1801334"/>
                  </a:lnTo>
                  <a:lnTo>
                    <a:pt x="2521445" y="1800900"/>
                  </a:lnTo>
                  <a:lnTo>
                    <a:pt x="2533283" y="1800390"/>
                  </a:lnTo>
                  <a:lnTo>
                    <a:pt x="2545120" y="1799792"/>
                  </a:lnTo>
                  <a:lnTo>
                    <a:pt x="2556958" y="1799090"/>
                  </a:lnTo>
                  <a:lnTo>
                    <a:pt x="2568796" y="1798267"/>
                  </a:lnTo>
                  <a:lnTo>
                    <a:pt x="2580634" y="1797301"/>
                  </a:lnTo>
                  <a:lnTo>
                    <a:pt x="2592471" y="1796169"/>
                  </a:lnTo>
                  <a:lnTo>
                    <a:pt x="2604309" y="1794843"/>
                  </a:lnTo>
                  <a:lnTo>
                    <a:pt x="2616147" y="1793290"/>
                  </a:lnTo>
                  <a:lnTo>
                    <a:pt x="2627985" y="1791473"/>
                  </a:lnTo>
                  <a:lnTo>
                    <a:pt x="2639822" y="1789348"/>
                  </a:lnTo>
                  <a:lnTo>
                    <a:pt x="2651660" y="1786866"/>
                  </a:lnTo>
                  <a:lnTo>
                    <a:pt x="2663498" y="1783968"/>
                  </a:lnTo>
                  <a:lnTo>
                    <a:pt x="2675336" y="1780591"/>
                  </a:lnTo>
                  <a:lnTo>
                    <a:pt x="2687174" y="1776660"/>
                  </a:lnTo>
                  <a:lnTo>
                    <a:pt x="2699011" y="1772092"/>
                  </a:lnTo>
                  <a:lnTo>
                    <a:pt x="2710849" y="1766793"/>
                  </a:lnTo>
                  <a:lnTo>
                    <a:pt x="2722687" y="1760661"/>
                  </a:lnTo>
                  <a:lnTo>
                    <a:pt x="2734525" y="1753583"/>
                  </a:lnTo>
                  <a:lnTo>
                    <a:pt x="2746362" y="1745437"/>
                  </a:lnTo>
                  <a:lnTo>
                    <a:pt x="2758200" y="1736093"/>
                  </a:lnTo>
                  <a:lnTo>
                    <a:pt x="2770038" y="1725418"/>
                  </a:lnTo>
                  <a:lnTo>
                    <a:pt x="2781876" y="1713276"/>
                  </a:lnTo>
                  <a:lnTo>
                    <a:pt x="2793713" y="1699536"/>
                  </a:lnTo>
                  <a:lnTo>
                    <a:pt x="2805551" y="1684077"/>
                  </a:lnTo>
                  <a:lnTo>
                    <a:pt x="2817389" y="1666796"/>
                  </a:lnTo>
                  <a:lnTo>
                    <a:pt x="2829227" y="1647616"/>
                  </a:lnTo>
                  <a:lnTo>
                    <a:pt x="2841065" y="1626500"/>
                  </a:lnTo>
                  <a:lnTo>
                    <a:pt x="2852902" y="1603457"/>
                  </a:lnTo>
                  <a:lnTo>
                    <a:pt x="2864740" y="1578551"/>
                  </a:lnTo>
                  <a:lnTo>
                    <a:pt x="2876578" y="1551910"/>
                  </a:lnTo>
                  <a:lnTo>
                    <a:pt x="2888416" y="1523730"/>
                  </a:lnTo>
                  <a:lnTo>
                    <a:pt x="2900253" y="1494268"/>
                  </a:lnTo>
                  <a:lnTo>
                    <a:pt x="2912091" y="1463845"/>
                  </a:lnTo>
                  <a:lnTo>
                    <a:pt x="2923929" y="1432823"/>
                  </a:lnTo>
                  <a:lnTo>
                    <a:pt x="2935767" y="1401599"/>
                  </a:lnTo>
                  <a:lnTo>
                    <a:pt x="2947604" y="1370578"/>
                  </a:lnTo>
                  <a:lnTo>
                    <a:pt x="2959442" y="1340154"/>
                  </a:lnTo>
                  <a:lnTo>
                    <a:pt x="2971280" y="1310693"/>
                  </a:lnTo>
                  <a:lnTo>
                    <a:pt x="2983118" y="1282513"/>
                  </a:lnTo>
                  <a:lnTo>
                    <a:pt x="2994956" y="1255872"/>
                  </a:lnTo>
                  <a:lnTo>
                    <a:pt x="3006793" y="1230966"/>
                  </a:lnTo>
                  <a:lnTo>
                    <a:pt x="3018631" y="1207923"/>
                  </a:lnTo>
                  <a:lnTo>
                    <a:pt x="3030469" y="1186807"/>
                  </a:lnTo>
                  <a:lnTo>
                    <a:pt x="3042307" y="1167627"/>
                  </a:lnTo>
                  <a:lnTo>
                    <a:pt x="3054144" y="1150346"/>
                  </a:lnTo>
                  <a:lnTo>
                    <a:pt x="3065982" y="1134886"/>
                  </a:lnTo>
                  <a:lnTo>
                    <a:pt x="3077820" y="1121147"/>
                  </a:lnTo>
                  <a:lnTo>
                    <a:pt x="3089658" y="1109005"/>
                  </a:lnTo>
                  <a:lnTo>
                    <a:pt x="3101496" y="1098330"/>
                  </a:lnTo>
                  <a:lnTo>
                    <a:pt x="3113333" y="1088986"/>
                  </a:lnTo>
                  <a:lnTo>
                    <a:pt x="3125171" y="1080840"/>
                  </a:lnTo>
                  <a:lnTo>
                    <a:pt x="3137009" y="1073762"/>
                  </a:lnTo>
                  <a:lnTo>
                    <a:pt x="3148847" y="1067630"/>
                  </a:lnTo>
                  <a:lnTo>
                    <a:pt x="3160684" y="1062331"/>
                  </a:lnTo>
                  <a:lnTo>
                    <a:pt x="3172522" y="1057763"/>
                  </a:lnTo>
                  <a:lnTo>
                    <a:pt x="3184360" y="1053832"/>
                  </a:lnTo>
                  <a:lnTo>
                    <a:pt x="3196198" y="1050454"/>
                  </a:lnTo>
                  <a:lnTo>
                    <a:pt x="3208035" y="1047557"/>
                  </a:lnTo>
                  <a:lnTo>
                    <a:pt x="3219873" y="1045075"/>
                  </a:lnTo>
                  <a:lnTo>
                    <a:pt x="3231711" y="1042950"/>
                  </a:lnTo>
                  <a:lnTo>
                    <a:pt x="3243549" y="1041133"/>
                  </a:lnTo>
                  <a:lnTo>
                    <a:pt x="3255387" y="1039580"/>
                  </a:lnTo>
                  <a:lnTo>
                    <a:pt x="3267224" y="1038254"/>
                  </a:lnTo>
                  <a:lnTo>
                    <a:pt x="3279062" y="1037122"/>
                  </a:lnTo>
                  <a:lnTo>
                    <a:pt x="3290900" y="1036156"/>
                  </a:lnTo>
                  <a:lnTo>
                    <a:pt x="3302738" y="1035333"/>
                  </a:lnTo>
                  <a:lnTo>
                    <a:pt x="3314575" y="1034631"/>
                  </a:lnTo>
                  <a:lnTo>
                    <a:pt x="3326413" y="1034033"/>
                  </a:lnTo>
                  <a:lnTo>
                    <a:pt x="3338251" y="1033523"/>
                  </a:lnTo>
                  <a:lnTo>
                    <a:pt x="3350089" y="1033089"/>
                  </a:lnTo>
                  <a:lnTo>
                    <a:pt x="3361926" y="1032719"/>
                  </a:lnTo>
                  <a:lnTo>
                    <a:pt x="3373764" y="1032404"/>
                  </a:lnTo>
                  <a:lnTo>
                    <a:pt x="3385602" y="1032136"/>
                  </a:lnTo>
                  <a:lnTo>
                    <a:pt x="3397440" y="1031908"/>
                  </a:lnTo>
                  <a:lnTo>
                    <a:pt x="3409278" y="1031714"/>
                  </a:lnTo>
                  <a:lnTo>
                    <a:pt x="3421115" y="1031549"/>
                  </a:lnTo>
                  <a:lnTo>
                    <a:pt x="3432953" y="1031408"/>
                  </a:lnTo>
                  <a:lnTo>
                    <a:pt x="3444791" y="1031288"/>
                  </a:lnTo>
                  <a:lnTo>
                    <a:pt x="3456629" y="1031186"/>
                  </a:lnTo>
                  <a:lnTo>
                    <a:pt x="3468466" y="1031100"/>
                  </a:lnTo>
                  <a:lnTo>
                    <a:pt x="3480304" y="1031026"/>
                  </a:lnTo>
                  <a:lnTo>
                    <a:pt x="3492142" y="1030963"/>
                  </a:lnTo>
                  <a:lnTo>
                    <a:pt x="3503980" y="1030910"/>
                  </a:lnTo>
                  <a:lnTo>
                    <a:pt x="3515818" y="1030864"/>
                  </a:lnTo>
                  <a:lnTo>
                    <a:pt x="3515818" y="1030259"/>
                  </a:lnTo>
                  <a:lnTo>
                    <a:pt x="3527655" y="1030198"/>
                  </a:lnTo>
                  <a:lnTo>
                    <a:pt x="3539493" y="1030127"/>
                  </a:lnTo>
                  <a:lnTo>
                    <a:pt x="3551331" y="1030043"/>
                  </a:lnTo>
                  <a:lnTo>
                    <a:pt x="3563169" y="1029945"/>
                  </a:lnTo>
                  <a:lnTo>
                    <a:pt x="3575006" y="1029829"/>
                  </a:lnTo>
                  <a:lnTo>
                    <a:pt x="3586844" y="1029694"/>
                  </a:lnTo>
                  <a:lnTo>
                    <a:pt x="3598682" y="1029534"/>
                  </a:lnTo>
                  <a:lnTo>
                    <a:pt x="3610520" y="1029346"/>
                  </a:lnTo>
                  <a:lnTo>
                    <a:pt x="3622357" y="1029126"/>
                  </a:lnTo>
                  <a:lnTo>
                    <a:pt x="3634195" y="1028867"/>
                  </a:lnTo>
                  <a:lnTo>
                    <a:pt x="3646033" y="1028563"/>
                  </a:lnTo>
                  <a:lnTo>
                    <a:pt x="3657871" y="1028205"/>
                  </a:lnTo>
                  <a:lnTo>
                    <a:pt x="3669709" y="1027785"/>
                  </a:lnTo>
                  <a:lnTo>
                    <a:pt x="3681546" y="1027292"/>
                  </a:lnTo>
                  <a:lnTo>
                    <a:pt x="3693384" y="1026714"/>
                  </a:lnTo>
                  <a:lnTo>
                    <a:pt x="3705222" y="1026034"/>
                  </a:lnTo>
                  <a:lnTo>
                    <a:pt x="3717060" y="1025237"/>
                  </a:lnTo>
                  <a:lnTo>
                    <a:pt x="3728897" y="1024301"/>
                  </a:lnTo>
                  <a:lnTo>
                    <a:pt x="3740735" y="1023203"/>
                  </a:lnTo>
                  <a:lnTo>
                    <a:pt x="3752573" y="1021915"/>
                  </a:lnTo>
                  <a:lnTo>
                    <a:pt x="3764411" y="1020406"/>
                  </a:lnTo>
                  <a:lnTo>
                    <a:pt x="3776248" y="1018638"/>
                  </a:lnTo>
                  <a:lnTo>
                    <a:pt x="3788086" y="1016568"/>
                  </a:lnTo>
                  <a:lnTo>
                    <a:pt x="3799924" y="1014145"/>
                  </a:lnTo>
                  <a:lnTo>
                    <a:pt x="3811762" y="1011312"/>
                  </a:lnTo>
                  <a:lnTo>
                    <a:pt x="3823600" y="1008002"/>
                  </a:lnTo>
                  <a:lnTo>
                    <a:pt x="3835437" y="1004139"/>
                  </a:lnTo>
                  <a:lnTo>
                    <a:pt x="3847275" y="999636"/>
                  </a:lnTo>
                  <a:lnTo>
                    <a:pt x="3859113" y="994394"/>
                  </a:lnTo>
                  <a:lnTo>
                    <a:pt x="3870951" y="988303"/>
                  </a:lnTo>
                  <a:lnTo>
                    <a:pt x="3882788" y="981238"/>
                  </a:lnTo>
                  <a:lnTo>
                    <a:pt x="3894626" y="973062"/>
                  </a:lnTo>
                  <a:lnTo>
                    <a:pt x="3906464" y="963625"/>
                  </a:lnTo>
                  <a:lnTo>
                    <a:pt x="3918302" y="952763"/>
                  </a:lnTo>
                  <a:lnTo>
                    <a:pt x="3930139" y="940305"/>
                  </a:lnTo>
                  <a:lnTo>
                    <a:pt x="3941977" y="926071"/>
                  </a:lnTo>
                  <a:lnTo>
                    <a:pt x="3953815" y="909882"/>
                  </a:lnTo>
                  <a:lnTo>
                    <a:pt x="3965653" y="891563"/>
                  </a:lnTo>
                  <a:lnTo>
                    <a:pt x="3977491" y="870950"/>
                  </a:lnTo>
                  <a:lnTo>
                    <a:pt x="3989328" y="847908"/>
                  </a:lnTo>
                  <a:lnTo>
                    <a:pt x="4001166" y="822335"/>
                  </a:lnTo>
                  <a:lnTo>
                    <a:pt x="4013004" y="794181"/>
                  </a:lnTo>
                  <a:lnTo>
                    <a:pt x="4024842" y="763456"/>
                  </a:lnTo>
                  <a:lnTo>
                    <a:pt x="4036679" y="730248"/>
                  </a:lnTo>
                  <a:lnTo>
                    <a:pt x="4048517" y="694728"/>
                  </a:lnTo>
                  <a:lnTo>
                    <a:pt x="4060355" y="657153"/>
                  </a:lnTo>
                  <a:lnTo>
                    <a:pt x="4072193" y="617872"/>
                  </a:lnTo>
                  <a:lnTo>
                    <a:pt x="4084031" y="577307"/>
                  </a:lnTo>
                  <a:lnTo>
                    <a:pt x="4095868" y="535945"/>
                  </a:lnTo>
                  <a:lnTo>
                    <a:pt x="4107706" y="494313"/>
                  </a:lnTo>
                  <a:lnTo>
                    <a:pt x="4119544" y="452952"/>
                  </a:lnTo>
                  <a:lnTo>
                    <a:pt x="4131382" y="412387"/>
                  </a:lnTo>
                  <a:lnTo>
                    <a:pt x="4143219" y="373105"/>
                  </a:lnTo>
                  <a:lnTo>
                    <a:pt x="4155057" y="335531"/>
                  </a:lnTo>
                  <a:lnTo>
                    <a:pt x="4166895" y="300010"/>
                  </a:lnTo>
                  <a:lnTo>
                    <a:pt x="4178733" y="266802"/>
                  </a:lnTo>
                  <a:lnTo>
                    <a:pt x="4190570" y="236078"/>
                  </a:lnTo>
                  <a:lnTo>
                    <a:pt x="4202408" y="207923"/>
                  </a:lnTo>
                  <a:lnTo>
                    <a:pt x="4214246" y="182350"/>
                  </a:lnTo>
                  <a:lnTo>
                    <a:pt x="4226084" y="159308"/>
                  </a:lnTo>
                  <a:lnTo>
                    <a:pt x="4237922" y="138696"/>
                  </a:lnTo>
                  <a:lnTo>
                    <a:pt x="4249759" y="120376"/>
                  </a:lnTo>
                  <a:lnTo>
                    <a:pt x="4261597" y="104187"/>
                  </a:lnTo>
                  <a:lnTo>
                    <a:pt x="4273435" y="89954"/>
                  </a:lnTo>
                  <a:lnTo>
                    <a:pt x="4285273" y="77496"/>
                  </a:lnTo>
                  <a:lnTo>
                    <a:pt x="4297110" y="66634"/>
                  </a:lnTo>
                  <a:lnTo>
                    <a:pt x="4308948" y="57196"/>
                  </a:lnTo>
                  <a:lnTo>
                    <a:pt x="4320786" y="49020"/>
                  </a:lnTo>
                  <a:lnTo>
                    <a:pt x="4332624" y="41955"/>
                  </a:lnTo>
                  <a:lnTo>
                    <a:pt x="4344461" y="35864"/>
                  </a:lnTo>
                  <a:lnTo>
                    <a:pt x="4356299" y="30623"/>
                  </a:lnTo>
                  <a:lnTo>
                    <a:pt x="4368137" y="26120"/>
                  </a:lnTo>
                  <a:lnTo>
                    <a:pt x="4379975" y="22257"/>
                  </a:lnTo>
                  <a:lnTo>
                    <a:pt x="4391813" y="18947"/>
                  </a:lnTo>
                  <a:lnTo>
                    <a:pt x="4403650" y="16114"/>
                  </a:lnTo>
                  <a:lnTo>
                    <a:pt x="4415488" y="13691"/>
                  </a:lnTo>
                  <a:lnTo>
                    <a:pt x="4427326" y="11620"/>
                  </a:lnTo>
                  <a:lnTo>
                    <a:pt x="4439164" y="9852"/>
                  </a:lnTo>
                  <a:lnTo>
                    <a:pt x="4451001" y="8343"/>
                  </a:lnTo>
                  <a:lnTo>
                    <a:pt x="4462839" y="7056"/>
                  </a:lnTo>
                  <a:lnTo>
                    <a:pt x="4474677" y="5958"/>
                  </a:lnTo>
                  <a:lnTo>
                    <a:pt x="4486515" y="5022"/>
                  </a:lnTo>
                  <a:lnTo>
                    <a:pt x="4498352" y="4224"/>
                  </a:lnTo>
                  <a:lnTo>
                    <a:pt x="4510190" y="3545"/>
                  </a:lnTo>
                  <a:lnTo>
                    <a:pt x="4522028" y="2966"/>
                  </a:lnTo>
                  <a:lnTo>
                    <a:pt x="4533866" y="2473"/>
                  </a:lnTo>
                  <a:lnTo>
                    <a:pt x="4545704" y="2053"/>
                  </a:lnTo>
                  <a:lnTo>
                    <a:pt x="4557541" y="1696"/>
                  </a:lnTo>
                  <a:lnTo>
                    <a:pt x="4569379" y="1392"/>
                  </a:lnTo>
                  <a:lnTo>
                    <a:pt x="4581217" y="1133"/>
                  </a:lnTo>
                  <a:lnTo>
                    <a:pt x="4593055" y="912"/>
                  </a:lnTo>
                  <a:lnTo>
                    <a:pt x="4604892" y="725"/>
                  </a:lnTo>
                  <a:lnTo>
                    <a:pt x="4616730" y="565"/>
                  </a:lnTo>
                  <a:lnTo>
                    <a:pt x="4628568" y="429"/>
                  </a:lnTo>
                  <a:lnTo>
                    <a:pt x="4640406" y="313"/>
                  </a:lnTo>
                  <a:lnTo>
                    <a:pt x="4652244" y="215"/>
                  </a:lnTo>
                  <a:lnTo>
                    <a:pt x="4664081" y="131"/>
                  </a:lnTo>
                  <a:lnTo>
                    <a:pt x="4675919" y="60"/>
                  </a:lnTo>
                  <a:lnTo>
                    <a:pt x="4687757" y="0"/>
                  </a:lnTo>
                </a:path>
              </a:pathLst>
            </a:custGeom>
            <a:ln w="40651" cap="flat">
              <a:solidFill>
                <a:srgbClr val="E8E8E8">
                  <a:alpha val="100000"/>
                </a:srgbClr>
              </a:solidFill>
              <a:prstDash val="solid"/>
              <a:round/>
            </a:ln>
          </p:spPr>
          <p:txBody>
            <a:bodyPr/>
            <a:lstStyle/>
            <a:p/>
          </p:txBody>
        </p:sp>
        <p:sp>
          <p:nvSpPr>
            <p:cNvPr id="35" name="pl35"/>
            <p:cNvSpPr/>
            <p:nvPr/>
          </p:nvSpPr>
          <p:spPr>
            <a:xfrm>
              <a:off x="2482252" y="502887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5544434"/>
              <a:ext cx="4687757" cy="257564"/>
            </a:xfrm>
            <a:custGeom>
              <a:avLst/>
              <a:pathLst>
                <a:path w="4687757" h="257564">
                  <a:moveTo>
                    <a:pt x="0" y="0"/>
                  </a:moveTo>
                  <a:lnTo>
                    <a:pt x="11837" y="15"/>
                  </a:lnTo>
                  <a:lnTo>
                    <a:pt x="23675" y="32"/>
                  </a:lnTo>
                  <a:lnTo>
                    <a:pt x="35513" y="53"/>
                  </a:lnTo>
                  <a:lnTo>
                    <a:pt x="47351" y="78"/>
                  </a:lnTo>
                  <a:lnTo>
                    <a:pt x="59188" y="107"/>
                  </a:lnTo>
                  <a:lnTo>
                    <a:pt x="71026" y="141"/>
                  </a:lnTo>
                  <a:lnTo>
                    <a:pt x="82864" y="181"/>
                  </a:lnTo>
                  <a:lnTo>
                    <a:pt x="94702" y="228"/>
                  </a:lnTo>
                  <a:lnTo>
                    <a:pt x="106539" y="283"/>
                  </a:lnTo>
                  <a:lnTo>
                    <a:pt x="118377" y="348"/>
                  </a:lnTo>
                  <a:lnTo>
                    <a:pt x="130215" y="424"/>
                  </a:lnTo>
                  <a:lnTo>
                    <a:pt x="142053" y="513"/>
                  </a:lnTo>
                  <a:lnTo>
                    <a:pt x="153891" y="618"/>
                  </a:lnTo>
                  <a:lnTo>
                    <a:pt x="165728" y="741"/>
                  </a:lnTo>
                  <a:lnTo>
                    <a:pt x="177566" y="886"/>
                  </a:lnTo>
                  <a:lnTo>
                    <a:pt x="189404" y="1056"/>
                  </a:lnTo>
                  <a:lnTo>
                    <a:pt x="201242" y="1255"/>
                  </a:lnTo>
                  <a:lnTo>
                    <a:pt x="213079" y="1489"/>
                  </a:lnTo>
                  <a:lnTo>
                    <a:pt x="224917" y="1764"/>
                  </a:lnTo>
                  <a:lnTo>
                    <a:pt x="236755" y="2085"/>
                  </a:lnTo>
                  <a:lnTo>
                    <a:pt x="248593" y="2463"/>
                  </a:lnTo>
                  <a:lnTo>
                    <a:pt x="260430" y="2905"/>
                  </a:lnTo>
                  <a:lnTo>
                    <a:pt x="272268" y="3422"/>
                  </a:lnTo>
                  <a:lnTo>
                    <a:pt x="284106" y="4028"/>
                  </a:lnTo>
                  <a:lnTo>
                    <a:pt x="295944" y="4736"/>
                  </a:lnTo>
                  <a:lnTo>
                    <a:pt x="307782" y="5564"/>
                  </a:lnTo>
                  <a:lnTo>
                    <a:pt x="319619" y="6530"/>
                  </a:lnTo>
                  <a:lnTo>
                    <a:pt x="331457" y="7655"/>
                  </a:lnTo>
                  <a:lnTo>
                    <a:pt x="343295" y="8966"/>
                  </a:lnTo>
                  <a:lnTo>
                    <a:pt x="355133" y="10488"/>
                  </a:lnTo>
                  <a:lnTo>
                    <a:pt x="366970" y="12255"/>
                  </a:lnTo>
                  <a:lnTo>
                    <a:pt x="378808" y="14299"/>
                  </a:lnTo>
                  <a:lnTo>
                    <a:pt x="390646" y="16658"/>
                  </a:lnTo>
                  <a:lnTo>
                    <a:pt x="402484" y="19374"/>
                  </a:lnTo>
                  <a:lnTo>
                    <a:pt x="414321" y="22488"/>
                  </a:lnTo>
                  <a:lnTo>
                    <a:pt x="426159" y="26046"/>
                  </a:lnTo>
                  <a:lnTo>
                    <a:pt x="437997" y="30094"/>
                  </a:lnTo>
                  <a:lnTo>
                    <a:pt x="449835" y="34674"/>
                  </a:lnTo>
                  <a:lnTo>
                    <a:pt x="461673" y="39827"/>
                  </a:lnTo>
                  <a:lnTo>
                    <a:pt x="473510" y="45587"/>
                  </a:lnTo>
                  <a:lnTo>
                    <a:pt x="485348" y="51980"/>
                  </a:lnTo>
                  <a:lnTo>
                    <a:pt x="497186" y="59019"/>
                  </a:lnTo>
                  <a:lnTo>
                    <a:pt x="509024" y="66700"/>
                  </a:lnTo>
                  <a:lnTo>
                    <a:pt x="520861" y="75002"/>
                  </a:lnTo>
                  <a:lnTo>
                    <a:pt x="532699" y="83882"/>
                  </a:lnTo>
                  <a:lnTo>
                    <a:pt x="544537" y="93276"/>
                  </a:lnTo>
                  <a:lnTo>
                    <a:pt x="556375" y="103096"/>
                  </a:lnTo>
                  <a:lnTo>
                    <a:pt x="568213" y="113238"/>
                  </a:lnTo>
                  <a:lnTo>
                    <a:pt x="580050" y="123578"/>
                  </a:lnTo>
                  <a:lnTo>
                    <a:pt x="591888" y="133986"/>
                  </a:lnTo>
                  <a:lnTo>
                    <a:pt x="603726" y="144326"/>
                  </a:lnTo>
                  <a:lnTo>
                    <a:pt x="615564" y="154468"/>
                  </a:lnTo>
                  <a:lnTo>
                    <a:pt x="627401" y="164288"/>
                  </a:lnTo>
                  <a:lnTo>
                    <a:pt x="639239" y="173682"/>
                  </a:lnTo>
                  <a:lnTo>
                    <a:pt x="651077" y="182562"/>
                  </a:lnTo>
                  <a:lnTo>
                    <a:pt x="662915" y="190864"/>
                  </a:lnTo>
                  <a:lnTo>
                    <a:pt x="674752" y="198545"/>
                  </a:lnTo>
                  <a:lnTo>
                    <a:pt x="686590" y="205583"/>
                  </a:lnTo>
                  <a:lnTo>
                    <a:pt x="698428" y="211977"/>
                  </a:lnTo>
                  <a:lnTo>
                    <a:pt x="710266" y="217737"/>
                  </a:lnTo>
                  <a:lnTo>
                    <a:pt x="722104" y="222890"/>
                  </a:lnTo>
                  <a:lnTo>
                    <a:pt x="733941" y="227470"/>
                  </a:lnTo>
                  <a:lnTo>
                    <a:pt x="745779" y="231517"/>
                  </a:lnTo>
                  <a:lnTo>
                    <a:pt x="757617" y="235076"/>
                  </a:lnTo>
                  <a:lnTo>
                    <a:pt x="769455" y="238190"/>
                  </a:lnTo>
                  <a:lnTo>
                    <a:pt x="781292" y="240906"/>
                  </a:lnTo>
                  <a:lnTo>
                    <a:pt x="793130" y="243265"/>
                  </a:lnTo>
                  <a:lnTo>
                    <a:pt x="804968" y="245309"/>
                  </a:lnTo>
                  <a:lnTo>
                    <a:pt x="816806" y="247075"/>
                  </a:lnTo>
                  <a:lnTo>
                    <a:pt x="828643" y="248598"/>
                  </a:lnTo>
                  <a:lnTo>
                    <a:pt x="840481" y="249909"/>
                  </a:lnTo>
                  <a:lnTo>
                    <a:pt x="852319" y="251034"/>
                  </a:lnTo>
                  <a:lnTo>
                    <a:pt x="864157" y="252000"/>
                  </a:lnTo>
                  <a:lnTo>
                    <a:pt x="875995" y="252828"/>
                  </a:lnTo>
                  <a:lnTo>
                    <a:pt x="887832" y="253536"/>
                  </a:lnTo>
                  <a:lnTo>
                    <a:pt x="899670" y="254142"/>
                  </a:lnTo>
                  <a:lnTo>
                    <a:pt x="911508" y="254659"/>
                  </a:lnTo>
                  <a:lnTo>
                    <a:pt x="923346" y="255101"/>
                  </a:lnTo>
                  <a:lnTo>
                    <a:pt x="935183" y="255478"/>
                  </a:lnTo>
                  <a:lnTo>
                    <a:pt x="947021" y="255800"/>
                  </a:lnTo>
                  <a:lnTo>
                    <a:pt x="958859" y="256075"/>
                  </a:lnTo>
                  <a:lnTo>
                    <a:pt x="970697" y="256309"/>
                  </a:lnTo>
                  <a:lnTo>
                    <a:pt x="982534" y="256508"/>
                  </a:lnTo>
                  <a:lnTo>
                    <a:pt x="994372" y="256678"/>
                  </a:lnTo>
                  <a:lnTo>
                    <a:pt x="1006210" y="256823"/>
                  </a:lnTo>
                  <a:lnTo>
                    <a:pt x="1018048" y="256946"/>
                  </a:lnTo>
                  <a:lnTo>
                    <a:pt x="1029886" y="257051"/>
                  </a:lnTo>
                  <a:lnTo>
                    <a:pt x="1041723" y="257140"/>
                  </a:lnTo>
                  <a:lnTo>
                    <a:pt x="1053561" y="257216"/>
                  </a:lnTo>
                  <a:lnTo>
                    <a:pt x="1065399" y="257281"/>
                  </a:lnTo>
                  <a:lnTo>
                    <a:pt x="1077237" y="257336"/>
                  </a:lnTo>
                  <a:lnTo>
                    <a:pt x="1089074" y="257383"/>
                  </a:lnTo>
                  <a:lnTo>
                    <a:pt x="1100912" y="257423"/>
                  </a:lnTo>
                  <a:lnTo>
                    <a:pt x="1112750" y="257457"/>
                  </a:lnTo>
                  <a:lnTo>
                    <a:pt x="1124588" y="257486"/>
                  </a:lnTo>
                  <a:lnTo>
                    <a:pt x="1136426" y="257510"/>
                  </a:lnTo>
                  <a:lnTo>
                    <a:pt x="1148263" y="257531"/>
                  </a:lnTo>
                  <a:lnTo>
                    <a:pt x="1160101" y="257549"/>
                  </a:lnTo>
                  <a:lnTo>
                    <a:pt x="1171939" y="257564"/>
                  </a:lnTo>
                  <a:lnTo>
                    <a:pt x="1171939" y="257564"/>
                  </a:lnTo>
                  <a:lnTo>
                    <a:pt x="1183777" y="257549"/>
                  </a:lnTo>
                  <a:lnTo>
                    <a:pt x="1195614" y="257531"/>
                  </a:lnTo>
                  <a:lnTo>
                    <a:pt x="1207452" y="257510"/>
                  </a:lnTo>
                  <a:lnTo>
                    <a:pt x="1219290" y="257486"/>
                  </a:lnTo>
                  <a:lnTo>
                    <a:pt x="1231128" y="257457"/>
                  </a:lnTo>
                  <a:lnTo>
                    <a:pt x="1242965" y="257423"/>
                  </a:lnTo>
                  <a:lnTo>
                    <a:pt x="1254803" y="257383"/>
                  </a:lnTo>
                  <a:lnTo>
                    <a:pt x="1266641" y="257336"/>
                  </a:lnTo>
                  <a:lnTo>
                    <a:pt x="1278479" y="257281"/>
                  </a:lnTo>
                  <a:lnTo>
                    <a:pt x="1290317" y="257216"/>
                  </a:lnTo>
                  <a:lnTo>
                    <a:pt x="1302154" y="257140"/>
                  </a:lnTo>
                  <a:lnTo>
                    <a:pt x="1313992" y="257051"/>
                  </a:lnTo>
                  <a:lnTo>
                    <a:pt x="1325830" y="256946"/>
                  </a:lnTo>
                  <a:lnTo>
                    <a:pt x="1337668" y="256823"/>
                  </a:lnTo>
                  <a:lnTo>
                    <a:pt x="1349505" y="256678"/>
                  </a:lnTo>
                  <a:lnTo>
                    <a:pt x="1361343" y="256508"/>
                  </a:lnTo>
                  <a:lnTo>
                    <a:pt x="1373181" y="256309"/>
                  </a:lnTo>
                  <a:lnTo>
                    <a:pt x="1385019" y="256075"/>
                  </a:lnTo>
                  <a:lnTo>
                    <a:pt x="1396856" y="255800"/>
                  </a:lnTo>
                  <a:lnTo>
                    <a:pt x="1408694" y="255478"/>
                  </a:lnTo>
                  <a:lnTo>
                    <a:pt x="1420532" y="255101"/>
                  </a:lnTo>
                  <a:lnTo>
                    <a:pt x="1432370" y="254659"/>
                  </a:lnTo>
                  <a:lnTo>
                    <a:pt x="1444208" y="254142"/>
                  </a:lnTo>
                  <a:lnTo>
                    <a:pt x="1456045" y="253536"/>
                  </a:lnTo>
                  <a:lnTo>
                    <a:pt x="1467883" y="252828"/>
                  </a:lnTo>
                  <a:lnTo>
                    <a:pt x="1479721" y="252000"/>
                  </a:lnTo>
                  <a:lnTo>
                    <a:pt x="1491559" y="251034"/>
                  </a:lnTo>
                  <a:lnTo>
                    <a:pt x="1503396" y="249909"/>
                  </a:lnTo>
                  <a:lnTo>
                    <a:pt x="1515234" y="248598"/>
                  </a:lnTo>
                  <a:lnTo>
                    <a:pt x="1527072" y="247075"/>
                  </a:lnTo>
                  <a:lnTo>
                    <a:pt x="1538910" y="245309"/>
                  </a:lnTo>
                  <a:lnTo>
                    <a:pt x="1550748" y="243265"/>
                  </a:lnTo>
                  <a:lnTo>
                    <a:pt x="1562585" y="240906"/>
                  </a:lnTo>
                  <a:lnTo>
                    <a:pt x="1574423" y="238190"/>
                  </a:lnTo>
                  <a:lnTo>
                    <a:pt x="1586261" y="235076"/>
                  </a:lnTo>
                  <a:lnTo>
                    <a:pt x="1598099" y="231517"/>
                  </a:lnTo>
                  <a:lnTo>
                    <a:pt x="1609936" y="227470"/>
                  </a:lnTo>
                  <a:lnTo>
                    <a:pt x="1621774" y="222890"/>
                  </a:lnTo>
                  <a:lnTo>
                    <a:pt x="1633612" y="217737"/>
                  </a:lnTo>
                  <a:lnTo>
                    <a:pt x="1645450" y="211977"/>
                  </a:lnTo>
                  <a:lnTo>
                    <a:pt x="1657287" y="205583"/>
                  </a:lnTo>
                  <a:lnTo>
                    <a:pt x="1669125" y="198545"/>
                  </a:lnTo>
                  <a:lnTo>
                    <a:pt x="1680963" y="190864"/>
                  </a:lnTo>
                  <a:lnTo>
                    <a:pt x="1692801" y="182562"/>
                  </a:lnTo>
                  <a:lnTo>
                    <a:pt x="1704639" y="173682"/>
                  </a:lnTo>
                  <a:lnTo>
                    <a:pt x="1716476" y="164288"/>
                  </a:lnTo>
                  <a:lnTo>
                    <a:pt x="1728314" y="154468"/>
                  </a:lnTo>
                  <a:lnTo>
                    <a:pt x="1740152" y="144326"/>
                  </a:lnTo>
                  <a:lnTo>
                    <a:pt x="1751990" y="133986"/>
                  </a:lnTo>
                  <a:lnTo>
                    <a:pt x="1763827" y="123578"/>
                  </a:lnTo>
                  <a:lnTo>
                    <a:pt x="1775665" y="113238"/>
                  </a:lnTo>
                  <a:lnTo>
                    <a:pt x="1787503" y="103096"/>
                  </a:lnTo>
                  <a:lnTo>
                    <a:pt x="1799341" y="93276"/>
                  </a:lnTo>
                  <a:lnTo>
                    <a:pt x="1811178" y="83882"/>
                  </a:lnTo>
                  <a:lnTo>
                    <a:pt x="1823016" y="75002"/>
                  </a:lnTo>
                  <a:lnTo>
                    <a:pt x="1834854" y="66700"/>
                  </a:lnTo>
                  <a:lnTo>
                    <a:pt x="1846692" y="59019"/>
                  </a:lnTo>
                  <a:lnTo>
                    <a:pt x="1858530" y="51980"/>
                  </a:lnTo>
                  <a:lnTo>
                    <a:pt x="1870367" y="45587"/>
                  </a:lnTo>
                  <a:lnTo>
                    <a:pt x="1882205" y="39827"/>
                  </a:lnTo>
                  <a:lnTo>
                    <a:pt x="1894043" y="34674"/>
                  </a:lnTo>
                  <a:lnTo>
                    <a:pt x="1905881" y="30094"/>
                  </a:lnTo>
                  <a:lnTo>
                    <a:pt x="1917718" y="26046"/>
                  </a:lnTo>
                  <a:lnTo>
                    <a:pt x="1929556" y="22488"/>
                  </a:lnTo>
                  <a:lnTo>
                    <a:pt x="1941394" y="19374"/>
                  </a:lnTo>
                  <a:lnTo>
                    <a:pt x="1953232" y="16658"/>
                  </a:lnTo>
                  <a:lnTo>
                    <a:pt x="1965069" y="14299"/>
                  </a:lnTo>
                  <a:lnTo>
                    <a:pt x="1976907" y="12255"/>
                  </a:lnTo>
                  <a:lnTo>
                    <a:pt x="1988745" y="10488"/>
                  </a:lnTo>
                  <a:lnTo>
                    <a:pt x="2000583" y="8966"/>
                  </a:lnTo>
                  <a:lnTo>
                    <a:pt x="2012421" y="7655"/>
                  </a:lnTo>
                  <a:lnTo>
                    <a:pt x="2024258" y="6530"/>
                  </a:lnTo>
                  <a:lnTo>
                    <a:pt x="2036096" y="5564"/>
                  </a:lnTo>
                  <a:lnTo>
                    <a:pt x="2047934" y="4736"/>
                  </a:lnTo>
                  <a:lnTo>
                    <a:pt x="2059772" y="4028"/>
                  </a:lnTo>
                  <a:lnTo>
                    <a:pt x="2071609" y="3422"/>
                  </a:lnTo>
                  <a:lnTo>
                    <a:pt x="2083447" y="2905"/>
                  </a:lnTo>
                  <a:lnTo>
                    <a:pt x="2095285" y="2463"/>
                  </a:lnTo>
                  <a:lnTo>
                    <a:pt x="2107123" y="2085"/>
                  </a:lnTo>
                  <a:lnTo>
                    <a:pt x="2118961" y="1764"/>
                  </a:lnTo>
                  <a:lnTo>
                    <a:pt x="2130798" y="1489"/>
                  </a:lnTo>
                  <a:lnTo>
                    <a:pt x="2142636" y="1255"/>
                  </a:lnTo>
                  <a:lnTo>
                    <a:pt x="2154474" y="1056"/>
                  </a:lnTo>
                  <a:lnTo>
                    <a:pt x="2166312" y="886"/>
                  </a:lnTo>
                  <a:lnTo>
                    <a:pt x="2178149" y="741"/>
                  </a:lnTo>
                  <a:lnTo>
                    <a:pt x="2189987" y="618"/>
                  </a:lnTo>
                  <a:lnTo>
                    <a:pt x="2201825" y="513"/>
                  </a:lnTo>
                  <a:lnTo>
                    <a:pt x="2213663" y="424"/>
                  </a:lnTo>
                  <a:lnTo>
                    <a:pt x="2225500" y="348"/>
                  </a:lnTo>
                  <a:lnTo>
                    <a:pt x="2237338" y="283"/>
                  </a:lnTo>
                  <a:lnTo>
                    <a:pt x="2249176" y="228"/>
                  </a:lnTo>
                  <a:lnTo>
                    <a:pt x="2261014" y="181"/>
                  </a:lnTo>
                  <a:lnTo>
                    <a:pt x="2272852" y="141"/>
                  </a:lnTo>
                  <a:lnTo>
                    <a:pt x="2284689" y="107"/>
                  </a:lnTo>
                  <a:lnTo>
                    <a:pt x="2296527" y="78"/>
                  </a:lnTo>
                  <a:lnTo>
                    <a:pt x="2308365" y="53"/>
                  </a:lnTo>
                  <a:lnTo>
                    <a:pt x="2320203" y="32"/>
                  </a:lnTo>
                  <a:lnTo>
                    <a:pt x="2332040" y="15"/>
                  </a:lnTo>
                  <a:lnTo>
                    <a:pt x="2343878" y="0"/>
                  </a:lnTo>
                  <a:lnTo>
                    <a:pt x="2343878" y="0"/>
                  </a:lnTo>
                  <a:lnTo>
                    <a:pt x="2355716" y="15"/>
                  </a:lnTo>
                  <a:lnTo>
                    <a:pt x="2367554" y="32"/>
                  </a:lnTo>
                  <a:lnTo>
                    <a:pt x="2379391" y="53"/>
                  </a:lnTo>
                  <a:lnTo>
                    <a:pt x="2391229" y="78"/>
                  </a:lnTo>
                  <a:lnTo>
                    <a:pt x="2403067" y="107"/>
                  </a:lnTo>
                  <a:lnTo>
                    <a:pt x="2414905" y="141"/>
                  </a:lnTo>
                  <a:lnTo>
                    <a:pt x="2426743" y="181"/>
                  </a:lnTo>
                  <a:lnTo>
                    <a:pt x="2438580" y="228"/>
                  </a:lnTo>
                  <a:lnTo>
                    <a:pt x="2450418" y="283"/>
                  </a:lnTo>
                  <a:lnTo>
                    <a:pt x="2462256" y="348"/>
                  </a:lnTo>
                  <a:lnTo>
                    <a:pt x="2474094" y="424"/>
                  </a:lnTo>
                  <a:lnTo>
                    <a:pt x="2485931" y="513"/>
                  </a:lnTo>
                  <a:lnTo>
                    <a:pt x="2497769" y="618"/>
                  </a:lnTo>
                  <a:lnTo>
                    <a:pt x="2509607" y="741"/>
                  </a:lnTo>
                  <a:lnTo>
                    <a:pt x="2521445" y="886"/>
                  </a:lnTo>
                  <a:lnTo>
                    <a:pt x="2533283" y="1056"/>
                  </a:lnTo>
                  <a:lnTo>
                    <a:pt x="2545120" y="1255"/>
                  </a:lnTo>
                  <a:lnTo>
                    <a:pt x="2556958" y="1489"/>
                  </a:lnTo>
                  <a:lnTo>
                    <a:pt x="2568796" y="1764"/>
                  </a:lnTo>
                  <a:lnTo>
                    <a:pt x="2580634" y="2085"/>
                  </a:lnTo>
                  <a:lnTo>
                    <a:pt x="2592471" y="2463"/>
                  </a:lnTo>
                  <a:lnTo>
                    <a:pt x="2604309" y="2905"/>
                  </a:lnTo>
                  <a:lnTo>
                    <a:pt x="2616147" y="3422"/>
                  </a:lnTo>
                  <a:lnTo>
                    <a:pt x="2627985" y="4028"/>
                  </a:lnTo>
                  <a:lnTo>
                    <a:pt x="2639822" y="4736"/>
                  </a:lnTo>
                  <a:lnTo>
                    <a:pt x="2651660" y="5564"/>
                  </a:lnTo>
                  <a:lnTo>
                    <a:pt x="2663498" y="6530"/>
                  </a:lnTo>
                  <a:lnTo>
                    <a:pt x="2675336" y="7655"/>
                  </a:lnTo>
                  <a:lnTo>
                    <a:pt x="2687174" y="8966"/>
                  </a:lnTo>
                  <a:lnTo>
                    <a:pt x="2699011" y="10488"/>
                  </a:lnTo>
                  <a:lnTo>
                    <a:pt x="2710849" y="12255"/>
                  </a:lnTo>
                  <a:lnTo>
                    <a:pt x="2722687" y="14299"/>
                  </a:lnTo>
                  <a:lnTo>
                    <a:pt x="2734525" y="16658"/>
                  </a:lnTo>
                  <a:lnTo>
                    <a:pt x="2746362" y="19374"/>
                  </a:lnTo>
                  <a:lnTo>
                    <a:pt x="2758200" y="22488"/>
                  </a:lnTo>
                  <a:lnTo>
                    <a:pt x="2770038" y="26046"/>
                  </a:lnTo>
                  <a:lnTo>
                    <a:pt x="2781876" y="30094"/>
                  </a:lnTo>
                  <a:lnTo>
                    <a:pt x="2793713" y="34674"/>
                  </a:lnTo>
                  <a:lnTo>
                    <a:pt x="2805551" y="39827"/>
                  </a:lnTo>
                  <a:lnTo>
                    <a:pt x="2817389" y="45587"/>
                  </a:lnTo>
                  <a:lnTo>
                    <a:pt x="2829227" y="51980"/>
                  </a:lnTo>
                  <a:lnTo>
                    <a:pt x="2841065" y="59019"/>
                  </a:lnTo>
                  <a:lnTo>
                    <a:pt x="2852902" y="66700"/>
                  </a:lnTo>
                  <a:lnTo>
                    <a:pt x="2864740" y="75002"/>
                  </a:lnTo>
                  <a:lnTo>
                    <a:pt x="2876578" y="83882"/>
                  </a:lnTo>
                  <a:lnTo>
                    <a:pt x="2888416" y="93276"/>
                  </a:lnTo>
                  <a:lnTo>
                    <a:pt x="2900253" y="103096"/>
                  </a:lnTo>
                  <a:lnTo>
                    <a:pt x="2912091" y="113238"/>
                  </a:lnTo>
                  <a:lnTo>
                    <a:pt x="2923929" y="123578"/>
                  </a:lnTo>
                  <a:lnTo>
                    <a:pt x="2935767" y="133986"/>
                  </a:lnTo>
                  <a:lnTo>
                    <a:pt x="2947604" y="144326"/>
                  </a:lnTo>
                  <a:lnTo>
                    <a:pt x="2959442" y="154468"/>
                  </a:lnTo>
                  <a:lnTo>
                    <a:pt x="2971280" y="164288"/>
                  </a:lnTo>
                  <a:lnTo>
                    <a:pt x="2983118" y="173682"/>
                  </a:lnTo>
                  <a:lnTo>
                    <a:pt x="2994956" y="182562"/>
                  </a:lnTo>
                  <a:lnTo>
                    <a:pt x="3006793" y="190864"/>
                  </a:lnTo>
                  <a:lnTo>
                    <a:pt x="3018631" y="198545"/>
                  </a:lnTo>
                  <a:lnTo>
                    <a:pt x="3030469" y="205583"/>
                  </a:lnTo>
                  <a:lnTo>
                    <a:pt x="3042307" y="211977"/>
                  </a:lnTo>
                  <a:lnTo>
                    <a:pt x="3054144" y="217737"/>
                  </a:lnTo>
                  <a:lnTo>
                    <a:pt x="3065982" y="222890"/>
                  </a:lnTo>
                  <a:lnTo>
                    <a:pt x="3077820" y="227470"/>
                  </a:lnTo>
                  <a:lnTo>
                    <a:pt x="3089658" y="231517"/>
                  </a:lnTo>
                  <a:lnTo>
                    <a:pt x="3101496" y="235076"/>
                  </a:lnTo>
                  <a:lnTo>
                    <a:pt x="3113333" y="238190"/>
                  </a:lnTo>
                  <a:lnTo>
                    <a:pt x="3125171" y="240906"/>
                  </a:lnTo>
                  <a:lnTo>
                    <a:pt x="3137009" y="243265"/>
                  </a:lnTo>
                  <a:lnTo>
                    <a:pt x="3148847" y="245309"/>
                  </a:lnTo>
                  <a:lnTo>
                    <a:pt x="3160684" y="247075"/>
                  </a:lnTo>
                  <a:lnTo>
                    <a:pt x="3172522" y="248598"/>
                  </a:lnTo>
                  <a:lnTo>
                    <a:pt x="3184360" y="249909"/>
                  </a:lnTo>
                  <a:lnTo>
                    <a:pt x="3196198" y="251034"/>
                  </a:lnTo>
                  <a:lnTo>
                    <a:pt x="3208035" y="252000"/>
                  </a:lnTo>
                  <a:lnTo>
                    <a:pt x="3219873" y="252828"/>
                  </a:lnTo>
                  <a:lnTo>
                    <a:pt x="3231711" y="253536"/>
                  </a:lnTo>
                  <a:lnTo>
                    <a:pt x="3243549" y="254142"/>
                  </a:lnTo>
                  <a:lnTo>
                    <a:pt x="3255387" y="254659"/>
                  </a:lnTo>
                  <a:lnTo>
                    <a:pt x="3267224" y="255101"/>
                  </a:lnTo>
                  <a:lnTo>
                    <a:pt x="3279062" y="255478"/>
                  </a:lnTo>
                  <a:lnTo>
                    <a:pt x="3290900" y="255800"/>
                  </a:lnTo>
                  <a:lnTo>
                    <a:pt x="3302738" y="256075"/>
                  </a:lnTo>
                  <a:lnTo>
                    <a:pt x="3314575" y="256309"/>
                  </a:lnTo>
                  <a:lnTo>
                    <a:pt x="3326413" y="256508"/>
                  </a:lnTo>
                  <a:lnTo>
                    <a:pt x="3338251" y="256678"/>
                  </a:lnTo>
                  <a:lnTo>
                    <a:pt x="3350089" y="256823"/>
                  </a:lnTo>
                  <a:lnTo>
                    <a:pt x="3361926" y="256946"/>
                  </a:lnTo>
                  <a:lnTo>
                    <a:pt x="3373764" y="257051"/>
                  </a:lnTo>
                  <a:lnTo>
                    <a:pt x="3385602" y="257140"/>
                  </a:lnTo>
                  <a:lnTo>
                    <a:pt x="3397440" y="257216"/>
                  </a:lnTo>
                  <a:lnTo>
                    <a:pt x="3409278" y="257281"/>
                  </a:lnTo>
                  <a:lnTo>
                    <a:pt x="3421115" y="257336"/>
                  </a:lnTo>
                  <a:lnTo>
                    <a:pt x="3432953" y="257383"/>
                  </a:lnTo>
                  <a:lnTo>
                    <a:pt x="3444791" y="257423"/>
                  </a:lnTo>
                  <a:lnTo>
                    <a:pt x="3456629" y="257457"/>
                  </a:lnTo>
                  <a:lnTo>
                    <a:pt x="3468466" y="257486"/>
                  </a:lnTo>
                  <a:lnTo>
                    <a:pt x="3480304" y="257510"/>
                  </a:lnTo>
                  <a:lnTo>
                    <a:pt x="3492142" y="257531"/>
                  </a:lnTo>
                  <a:lnTo>
                    <a:pt x="3503980" y="257549"/>
                  </a:lnTo>
                  <a:lnTo>
                    <a:pt x="3515818" y="257564"/>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2451581"/>
              <a:ext cx="4687757" cy="1030778"/>
            </a:xfrm>
            <a:custGeom>
              <a:avLst/>
              <a:pathLst>
                <a:path w="4687757" h="1030778">
                  <a:moveTo>
                    <a:pt x="0" y="773213"/>
                  </a:moveTo>
                  <a:lnTo>
                    <a:pt x="11837" y="773228"/>
                  </a:lnTo>
                  <a:lnTo>
                    <a:pt x="23675" y="773246"/>
                  </a:lnTo>
                  <a:lnTo>
                    <a:pt x="35513" y="773267"/>
                  </a:lnTo>
                  <a:lnTo>
                    <a:pt x="47351" y="773291"/>
                  </a:lnTo>
                  <a:lnTo>
                    <a:pt x="59188" y="773320"/>
                  </a:lnTo>
                  <a:lnTo>
                    <a:pt x="71026" y="773354"/>
                  </a:lnTo>
                  <a:lnTo>
                    <a:pt x="82864" y="773394"/>
                  </a:lnTo>
                  <a:lnTo>
                    <a:pt x="94702" y="773441"/>
                  </a:lnTo>
                  <a:lnTo>
                    <a:pt x="106539" y="773496"/>
                  </a:lnTo>
                  <a:lnTo>
                    <a:pt x="118377" y="773561"/>
                  </a:lnTo>
                  <a:lnTo>
                    <a:pt x="130215" y="773637"/>
                  </a:lnTo>
                  <a:lnTo>
                    <a:pt x="142053" y="773726"/>
                  </a:lnTo>
                  <a:lnTo>
                    <a:pt x="153891" y="773831"/>
                  </a:lnTo>
                  <a:lnTo>
                    <a:pt x="165728" y="773954"/>
                  </a:lnTo>
                  <a:lnTo>
                    <a:pt x="177566" y="774099"/>
                  </a:lnTo>
                  <a:lnTo>
                    <a:pt x="189404" y="774269"/>
                  </a:lnTo>
                  <a:lnTo>
                    <a:pt x="201242" y="774468"/>
                  </a:lnTo>
                  <a:lnTo>
                    <a:pt x="213079" y="774702"/>
                  </a:lnTo>
                  <a:lnTo>
                    <a:pt x="224917" y="774977"/>
                  </a:lnTo>
                  <a:lnTo>
                    <a:pt x="236755" y="775299"/>
                  </a:lnTo>
                  <a:lnTo>
                    <a:pt x="248593" y="775676"/>
                  </a:lnTo>
                  <a:lnTo>
                    <a:pt x="260430" y="776118"/>
                  </a:lnTo>
                  <a:lnTo>
                    <a:pt x="272268" y="776636"/>
                  </a:lnTo>
                  <a:lnTo>
                    <a:pt x="284106" y="777241"/>
                  </a:lnTo>
                  <a:lnTo>
                    <a:pt x="295944" y="777950"/>
                  </a:lnTo>
                  <a:lnTo>
                    <a:pt x="307782" y="778777"/>
                  </a:lnTo>
                  <a:lnTo>
                    <a:pt x="319619" y="779743"/>
                  </a:lnTo>
                  <a:lnTo>
                    <a:pt x="331457" y="780869"/>
                  </a:lnTo>
                  <a:lnTo>
                    <a:pt x="343295" y="782179"/>
                  </a:lnTo>
                  <a:lnTo>
                    <a:pt x="355133" y="783702"/>
                  </a:lnTo>
                  <a:lnTo>
                    <a:pt x="366970" y="785468"/>
                  </a:lnTo>
                  <a:lnTo>
                    <a:pt x="378808" y="787512"/>
                  </a:lnTo>
                  <a:lnTo>
                    <a:pt x="390646" y="789871"/>
                  </a:lnTo>
                  <a:lnTo>
                    <a:pt x="402484" y="792587"/>
                  </a:lnTo>
                  <a:lnTo>
                    <a:pt x="414321" y="795701"/>
                  </a:lnTo>
                  <a:lnTo>
                    <a:pt x="426159" y="799260"/>
                  </a:lnTo>
                  <a:lnTo>
                    <a:pt x="437997" y="803307"/>
                  </a:lnTo>
                  <a:lnTo>
                    <a:pt x="449835" y="807887"/>
                  </a:lnTo>
                  <a:lnTo>
                    <a:pt x="461673" y="813040"/>
                  </a:lnTo>
                  <a:lnTo>
                    <a:pt x="473510" y="818800"/>
                  </a:lnTo>
                  <a:lnTo>
                    <a:pt x="485348" y="825194"/>
                  </a:lnTo>
                  <a:lnTo>
                    <a:pt x="497186" y="832232"/>
                  </a:lnTo>
                  <a:lnTo>
                    <a:pt x="509024" y="839913"/>
                  </a:lnTo>
                  <a:lnTo>
                    <a:pt x="520861" y="848215"/>
                  </a:lnTo>
                  <a:lnTo>
                    <a:pt x="532699" y="857096"/>
                  </a:lnTo>
                  <a:lnTo>
                    <a:pt x="544537" y="866489"/>
                  </a:lnTo>
                  <a:lnTo>
                    <a:pt x="556375" y="876310"/>
                  </a:lnTo>
                  <a:lnTo>
                    <a:pt x="568213" y="886451"/>
                  </a:lnTo>
                  <a:lnTo>
                    <a:pt x="580050" y="896791"/>
                  </a:lnTo>
                  <a:lnTo>
                    <a:pt x="591888" y="907199"/>
                  </a:lnTo>
                  <a:lnTo>
                    <a:pt x="603726" y="917540"/>
                  </a:lnTo>
                  <a:lnTo>
                    <a:pt x="615564" y="927681"/>
                  </a:lnTo>
                  <a:lnTo>
                    <a:pt x="627401" y="937501"/>
                  </a:lnTo>
                  <a:lnTo>
                    <a:pt x="639239" y="946895"/>
                  </a:lnTo>
                  <a:lnTo>
                    <a:pt x="651077" y="955775"/>
                  </a:lnTo>
                  <a:lnTo>
                    <a:pt x="662915" y="964077"/>
                  </a:lnTo>
                  <a:lnTo>
                    <a:pt x="674752" y="971758"/>
                  </a:lnTo>
                  <a:lnTo>
                    <a:pt x="686590" y="978797"/>
                  </a:lnTo>
                  <a:lnTo>
                    <a:pt x="698428" y="985190"/>
                  </a:lnTo>
                  <a:lnTo>
                    <a:pt x="710266" y="990950"/>
                  </a:lnTo>
                  <a:lnTo>
                    <a:pt x="722104" y="996103"/>
                  </a:lnTo>
                  <a:lnTo>
                    <a:pt x="733941" y="1000683"/>
                  </a:lnTo>
                  <a:lnTo>
                    <a:pt x="745779" y="1004731"/>
                  </a:lnTo>
                  <a:lnTo>
                    <a:pt x="757617" y="1008289"/>
                  </a:lnTo>
                  <a:lnTo>
                    <a:pt x="769455" y="1011404"/>
                  </a:lnTo>
                  <a:lnTo>
                    <a:pt x="781292" y="1014119"/>
                  </a:lnTo>
                  <a:lnTo>
                    <a:pt x="793130" y="1016478"/>
                  </a:lnTo>
                  <a:lnTo>
                    <a:pt x="804968" y="1018522"/>
                  </a:lnTo>
                  <a:lnTo>
                    <a:pt x="816806" y="1020289"/>
                  </a:lnTo>
                  <a:lnTo>
                    <a:pt x="828643" y="1021811"/>
                  </a:lnTo>
                  <a:lnTo>
                    <a:pt x="840481" y="1023122"/>
                  </a:lnTo>
                  <a:lnTo>
                    <a:pt x="852319" y="1024248"/>
                  </a:lnTo>
                  <a:lnTo>
                    <a:pt x="864157" y="1025213"/>
                  </a:lnTo>
                  <a:lnTo>
                    <a:pt x="875995" y="1026041"/>
                  </a:lnTo>
                  <a:lnTo>
                    <a:pt x="887832" y="1026749"/>
                  </a:lnTo>
                  <a:lnTo>
                    <a:pt x="899670" y="1027355"/>
                  </a:lnTo>
                  <a:lnTo>
                    <a:pt x="911508" y="1027872"/>
                  </a:lnTo>
                  <a:lnTo>
                    <a:pt x="923346" y="1028314"/>
                  </a:lnTo>
                  <a:lnTo>
                    <a:pt x="935183" y="1028692"/>
                  </a:lnTo>
                  <a:lnTo>
                    <a:pt x="947021" y="1029014"/>
                  </a:lnTo>
                  <a:lnTo>
                    <a:pt x="958859" y="1029288"/>
                  </a:lnTo>
                  <a:lnTo>
                    <a:pt x="970697" y="1029522"/>
                  </a:lnTo>
                  <a:lnTo>
                    <a:pt x="982534" y="1029721"/>
                  </a:lnTo>
                  <a:lnTo>
                    <a:pt x="994372" y="1029891"/>
                  </a:lnTo>
                  <a:lnTo>
                    <a:pt x="1006210" y="1030036"/>
                  </a:lnTo>
                  <a:lnTo>
                    <a:pt x="1018048" y="1030159"/>
                  </a:lnTo>
                  <a:lnTo>
                    <a:pt x="1029886" y="1030264"/>
                  </a:lnTo>
                  <a:lnTo>
                    <a:pt x="1041723" y="1030354"/>
                  </a:lnTo>
                  <a:lnTo>
                    <a:pt x="1053561" y="1030430"/>
                  </a:lnTo>
                  <a:lnTo>
                    <a:pt x="1065399" y="1030494"/>
                  </a:lnTo>
                  <a:lnTo>
                    <a:pt x="1077237" y="1030549"/>
                  </a:lnTo>
                  <a:lnTo>
                    <a:pt x="1089074" y="1030596"/>
                  </a:lnTo>
                  <a:lnTo>
                    <a:pt x="1100912" y="1030636"/>
                  </a:lnTo>
                  <a:lnTo>
                    <a:pt x="1112750" y="1030670"/>
                  </a:lnTo>
                  <a:lnTo>
                    <a:pt x="1124588" y="1030699"/>
                  </a:lnTo>
                  <a:lnTo>
                    <a:pt x="1136426" y="1030724"/>
                  </a:lnTo>
                  <a:lnTo>
                    <a:pt x="1148263" y="1030745"/>
                  </a:lnTo>
                  <a:lnTo>
                    <a:pt x="1160101" y="1030762"/>
                  </a:lnTo>
                  <a:lnTo>
                    <a:pt x="1171939" y="1030778"/>
                  </a:lnTo>
                  <a:lnTo>
                    <a:pt x="1171939" y="1030691"/>
                  </a:lnTo>
                  <a:lnTo>
                    <a:pt x="1183777" y="1030661"/>
                  </a:lnTo>
                  <a:lnTo>
                    <a:pt x="1195614" y="1030625"/>
                  </a:lnTo>
                  <a:lnTo>
                    <a:pt x="1207452" y="1030583"/>
                  </a:lnTo>
                  <a:lnTo>
                    <a:pt x="1219290" y="1030534"/>
                  </a:lnTo>
                  <a:lnTo>
                    <a:pt x="1231128" y="1030476"/>
                  </a:lnTo>
                  <a:lnTo>
                    <a:pt x="1242965" y="1030408"/>
                  </a:lnTo>
                  <a:lnTo>
                    <a:pt x="1254803" y="1030329"/>
                  </a:lnTo>
                  <a:lnTo>
                    <a:pt x="1266641" y="1030235"/>
                  </a:lnTo>
                  <a:lnTo>
                    <a:pt x="1278479" y="1030125"/>
                  </a:lnTo>
                  <a:lnTo>
                    <a:pt x="1290317" y="1029995"/>
                  </a:lnTo>
                  <a:lnTo>
                    <a:pt x="1302154" y="1029843"/>
                  </a:lnTo>
                  <a:lnTo>
                    <a:pt x="1313992" y="1029664"/>
                  </a:lnTo>
                  <a:lnTo>
                    <a:pt x="1325830" y="1029454"/>
                  </a:lnTo>
                  <a:lnTo>
                    <a:pt x="1337668" y="1029208"/>
                  </a:lnTo>
                  <a:lnTo>
                    <a:pt x="1349505" y="1028919"/>
                  </a:lnTo>
                  <a:lnTo>
                    <a:pt x="1361343" y="1028579"/>
                  </a:lnTo>
                  <a:lnTo>
                    <a:pt x="1373181" y="1028180"/>
                  </a:lnTo>
                  <a:lnTo>
                    <a:pt x="1385019" y="1027712"/>
                  </a:lnTo>
                  <a:lnTo>
                    <a:pt x="1396856" y="1027163"/>
                  </a:lnTo>
                  <a:lnTo>
                    <a:pt x="1408694" y="1026519"/>
                  </a:lnTo>
                  <a:lnTo>
                    <a:pt x="1420532" y="1025765"/>
                  </a:lnTo>
                  <a:lnTo>
                    <a:pt x="1432370" y="1024881"/>
                  </a:lnTo>
                  <a:lnTo>
                    <a:pt x="1444208" y="1023846"/>
                  </a:lnTo>
                  <a:lnTo>
                    <a:pt x="1456045" y="1022634"/>
                  </a:lnTo>
                  <a:lnTo>
                    <a:pt x="1467883" y="1021217"/>
                  </a:lnTo>
                  <a:lnTo>
                    <a:pt x="1479721" y="1019562"/>
                  </a:lnTo>
                  <a:lnTo>
                    <a:pt x="1491559" y="1017631"/>
                  </a:lnTo>
                  <a:lnTo>
                    <a:pt x="1503396" y="1015380"/>
                  </a:lnTo>
                  <a:lnTo>
                    <a:pt x="1515234" y="1012759"/>
                  </a:lnTo>
                  <a:lnTo>
                    <a:pt x="1527072" y="1009713"/>
                  </a:lnTo>
                  <a:lnTo>
                    <a:pt x="1538910" y="1006181"/>
                  </a:lnTo>
                  <a:lnTo>
                    <a:pt x="1550748" y="1002093"/>
                  </a:lnTo>
                  <a:lnTo>
                    <a:pt x="1562585" y="997374"/>
                  </a:lnTo>
                  <a:lnTo>
                    <a:pt x="1574423" y="991943"/>
                  </a:lnTo>
                  <a:lnTo>
                    <a:pt x="1586261" y="985714"/>
                  </a:lnTo>
                  <a:lnTo>
                    <a:pt x="1598099" y="978597"/>
                  </a:lnTo>
                  <a:lnTo>
                    <a:pt x="1609936" y="970503"/>
                  </a:lnTo>
                  <a:lnTo>
                    <a:pt x="1621774" y="961343"/>
                  </a:lnTo>
                  <a:lnTo>
                    <a:pt x="1633612" y="951037"/>
                  </a:lnTo>
                  <a:lnTo>
                    <a:pt x="1645450" y="939516"/>
                  </a:lnTo>
                  <a:lnTo>
                    <a:pt x="1657287" y="926729"/>
                  </a:lnTo>
                  <a:lnTo>
                    <a:pt x="1669125" y="912652"/>
                  </a:lnTo>
                  <a:lnTo>
                    <a:pt x="1680963" y="897290"/>
                  </a:lnTo>
                  <a:lnTo>
                    <a:pt x="1692801" y="880686"/>
                  </a:lnTo>
                  <a:lnTo>
                    <a:pt x="1704639" y="862926"/>
                  </a:lnTo>
                  <a:lnTo>
                    <a:pt x="1716476" y="844138"/>
                  </a:lnTo>
                  <a:lnTo>
                    <a:pt x="1728314" y="824498"/>
                  </a:lnTo>
                  <a:lnTo>
                    <a:pt x="1740152" y="804215"/>
                  </a:lnTo>
                  <a:lnTo>
                    <a:pt x="1751990" y="783534"/>
                  </a:lnTo>
                  <a:lnTo>
                    <a:pt x="1763827" y="762718"/>
                  </a:lnTo>
                  <a:lnTo>
                    <a:pt x="1775665" y="742037"/>
                  </a:lnTo>
                  <a:lnTo>
                    <a:pt x="1787503" y="721755"/>
                  </a:lnTo>
                  <a:lnTo>
                    <a:pt x="1799341" y="702114"/>
                  </a:lnTo>
                  <a:lnTo>
                    <a:pt x="1811178" y="683327"/>
                  </a:lnTo>
                  <a:lnTo>
                    <a:pt x="1823016" y="665567"/>
                  </a:lnTo>
                  <a:lnTo>
                    <a:pt x="1834854" y="648963"/>
                  </a:lnTo>
                  <a:lnTo>
                    <a:pt x="1846692" y="633600"/>
                  </a:lnTo>
                  <a:lnTo>
                    <a:pt x="1858530" y="619523"/>
                  </a:lnTo>
                  <a:lnTo>
                    <a:pt x="1870367" y="606737"/>
                  </a:lnTo>
                  <a:lnTo>
                    <a:pt x="1882205" y="595216"/>
                  </a:lnTo>
                  <a:lnTo>
                    <a:pt x="1894043" y="584910"/>
                  </a:lnTo>
                  <a:lnTo>
                    <a:pt x="1905881" y="575750"/>
                  </a:lnTo>
                  <a:lnTo>
                    <a:pt x="1917718" y="567655"/>
                  </a:lnTo>
                  <a:lnTo>
                    <a:pt x="1929556" y="560539"/>
                  </a:lnTo>
                  <a:lnTo>
                    <a:pt x="1941394" y="554309"/>
                  </a:lnTo>
                  <a:lnTo>
                    <a:pt x="1953232" y="548879"/>
                  </a:lnTo>
                  <a:lnTo>
                    <a:pt x="1965069" y="544160"/>
                  </a:lnTo>
                  <a:lnTo>
                    <a:pt x="1976907" y="540072"/>
                  </a:lnTo>
                  <a:lnTo>
                    <a:pt x="1988745" y="536539"/>
                  </a:lnTo>
                  <a:lnTo>
                    <a:pt x="2000583" y="533494"/>
                  </a:lnTo>
                  <a:lnTo>
                    <a:pt x="2012421" y="530873"/>
                  </a:lnTo>
                  <a:lnTo>
                    <a:pt x="2024258" y="528622"/>
                  </a:lnTo>
                  <a:lnTo>
                    <a:pt x="2036096" y="526690"/>
                  </a:lnTo>
                  <a:lnTo>
                    <a:pt x="2047934" y="525035"/>
                  </a:lnTo>
                  <a:lnTo>
                    <a:pt x="2059772" y="523619"/>
                  </a:lnTo>
                  <a:lnTo>
                    <a:pt x="2071609" y="522407"/>
                  </a:lnTo>
                  <a:lnTo>
                    <a:pt x="2083447" y="521372"/>
                  </a:lnTo>
                  <a:lnTo>
                    <a:pt x="2095285" y="520488"/>
                  </a:lnTo>
                  <a:lnTo>
                    <a:pt x="2107123" y="519733"/>
                  </a:lnTo>
                  <a:lnTo>
                    <a:pt x="2118961" y="519090"/>
                  </a:lnTo>
                  <a:lnTo>
                    <a:pt x="2130798" y="518541"/>
                  </a:lnTo>
                  <a:lnTo>
                    <a:pt x="2142636" y="518073"/>
                  </a:lnTo>
                  <a:lnTo>
                    <a:pt x="2154474" y="517674"/>
                  </a:lnTo>
                  <a:lnTo>
                    <a:pt x="2166312" y="517334"/>
                  </a:lnTo>
                  <a:lnTo>
                    <a:pt x="2178149" y="517045"/>
                  </a:lnTo>
                  <a:lnTo>
                    <a:pt x="2189987" y="516798"/>
                  </a:lnTo>
                  <a:lnTo>
                    <a:pt x="2201825" y="516588"/>
                  </a:lnTo>
                  <a:lnTo>
                    <a:pt x="2213663" y="516410"/>
                  </a:lnTo>
                  <a:lnTo>
                    <a:pt x="2225500" y="516258"/>
                  </a:lnTo>
                  <a:lnTo>
                    <a:pt x="2237338" y="516128"/>
                  </a:lnTo>
                  <a:lnTo>
                    <a:pt x="2249176" y="516018"/>
                  </a:lnTo>
                  <a:lnTo>
                    <a:pt x="2261014" y="515924"/>
                  </a:lnTo>
                  <a:lnTo>
                    <a:pt x="2272852" y="515844"/>
                  </a:lnTo>
                  <a:lnTo>
                    <a:pt x="2284689" y="515776"/>
                  </a:lnTo>
                  <a:lnTo>
                    <a:pt x="2296527" y="515718"/>
                  </a:lnTo>
                  <a:lnTo>
                    <a:pt x="2308365" y="515669"/>
                  </a:lnTo>
                  <a:lnTo>
                    <a:pt x="2320203" y="515627"/>
                  </a:lnTo>
                  <a:lnTo>
                    <a:pt x="2332040" y="515592"/>
                  </a:lnTo>
                  <a:lnTo>
                    <a:pt x="2343878" y="515561"/>
                  </a:lnTo>
                  <a:lnTo>
                    <a:pt x="2343878" y="515302"/>
                  </a:lnTo>
                  <a:lnTo>
                    <a:pt x="2355716" y="515287"/>
                  </a:lnTo>
                  <a:lnTo>
                    <a:pt x="2367554" y="515269"/>
                  </a:lnTo>
                  <a:lnTo>
                    <a:pt x="2379391" y="515248"/>
                  </a:lnTo>
                  <a:lnTo>
                    <a:pt x="2391229" y="515224"/>
                  </a:lnTo>
                  <a:lnTo>
                    <a:pt x="2403067" y="515195"/>
                  </a:lnTo>
                  <a:lnTo>
                    <a:pt x="2414905" y="515161"/>
                  </a:lnTo>
                  <a:lnTo>
                    <a:pt x="2426743" y="515121"/>
                  </a:lnTo>
                  <a:lnTo>
                    <a:pt x="2438580" y="515074"/>
                  </a:lnTo>
                  <a:lnTo>
                    <a:pt x="2450418" y="515019"/>
                  </a:lnTo>
                  <a:lnTo>
                    <a:pt x="2462256" y="514954"/>
                  </a:lnTo>
                  <a:lnTo>
                    <a:pt x="2474094" y="514878"/>
                  </a:lnTo>
                  <a:lnTo>
                    <a:pt x="2485931" y="514789"/>
                  </a:lnTo>
                  <a:lnTo>
                    <a:pt x="2497769" y="514684"/>
                  </a:lnTo>
                  <a:lnTo>
                    <a:pt x="2509607" y="514560"/>
                  </a:lnTo>
                  <a:lnTo>
                    <a:pt x="2521445" y="514416"/>
                  </a:lnTo>
                  <a:lnTo>
                    <a:pt x="2533283" y="514246"/>
                  </a:lnTo>
                  <a:lnTo>
                    <a:pt x="2545120" y="514047"/>
                  </a:lnTo>
                  <a:lnTo>
                    <a:pt x="2556958" y="513813"/>
                  </a:lnTo>
                  <a:lnTo>
                    <a:pt x="2568796" y="513538"/>
                  </a:lnTo>
                  <a:lnTo>
                    <a:pt x="2580634" y="513216"/>
                  </a:lnTo>
                  <a:lnTo>
                    <a:pt x="2592471" y="512839"/>
                  </a:lnTo>
                  <a:lnTo>
                    <a:pt x="2604309" y="512397"/>
                  </a:lnTo>
                  <a:lnTo>
                    <a:pt x="2616147" y="511879"/>
                  </a:lnTo>
                  <a:lnTo>
                    <a:pt x="2627985" y="511274"/>
                  </a:lnTo>
                  <a:lnTo>
                    <a:pt x="2639822" y="510565"/>
                  </a:lnTo>
                  <a:lnTo>
                    <a:pt x="2651660" y="509738"/>
                  </a:lnTo>
                  <a:lnTo>
                    <a:pt x="2663498" y="508772"/>
                  </a:lnTo>
                  <a:lnTo>
                    <a:pt x="2675336" y="507646"/>
                  </a:lnTo>
                  <a:lnTo>
                    <a:pt x="2687174" y="506336"/>
                  </a:lnTo>
                  <a:lnTo>
                    <a:pt x="2699011" y="504813"/>
                  </a:lnTo>
                  <a:lnTo>
                    <a:pt x="2710849" y="503047"/>
                  </a:lnTo>
                  <a:lnTo>
                    <a:pt x="2722687" y="501003"/>
                  </a:lnTo>
                  <a:lnTo>
                    <a:pt x="2734525" y="498644"/>
                  </a:lnTo>
                  <a:lnTo>
                    <a:pt x="2746362" y="495928"/>
                  </a:lnTo>
                  <a:lnTo>
                    <a:pt x="2758200" y="492814"/>
                  </a:lnTo>
                  <a:lnTo>
                    <a:pt x="2770038" y="489255"/>
                  </a:lnTo>
                  <a:lnTo>
                    <a:pt x="2781876" y="485208"/>
                  </a:lnTo>
                  <a:lnTo>
                    <a:pt x="2793713" y="480628"/>
                  </a:lnTo>
                  <a:lnTo>
                    <a:pt x="2805551" y="475475"/>
                  </a:lnTo>
                  <a:lnTo>
                    <a:pt x="2817389" y="469714"/>
                  </a:lnTo>
                  <a:lnTo>
                    <a:pt x="2829227" y="463321"/>
                  </a:lnTo>
                  <a:lnTo>
                    <a:pt x="2841065" y="456283"/>
                  </a:lnTo>
                  <a:lnTo>
                    <a:pt x="2852902" y="448601"/>
                  </a:lnTo>
                  <a:lnTo>
                    <a:pt x="2864740" y="440299"/>
                  </a:lnTo>
                  <a:lnTo>
                    <a:pt x="2876578" y="431419"/>
                  </a:lnTo>
                  <a:lnTo>
                    <a:pt x="2888416" y="422026"/>
                  </a:lnTo>
                  <a:lnTo>
                    <a:pt x="2900253" y="412205"/>
                  </a:lnTo>
                  <a:lnTo>
                    <a:pt x="2912091" y="402064"/>
                  </a:lnTo>
                  <a:lnTo>
                    <a:pt x="2923929" y="391724"/>
                  </a:lnTo>
                  <a:lnTo>
                    <a:pt x="2935767" y="381316"/>
                  </a:lnTo>
                  <a:lnTo>
                    <a:pt x="2947604" y="370975"/>
                  </a:lnTo>
                  <a:lnTo>
                    <a:pt x="2959442" y="360834"/>
                  </a:lnTo>
                  <a:lnTo>
                    <a:pt x="2971280" y="351014"/>
                  </a:lnTo>
                  <a:lnTo>
                    <a:pt x="2983118" y="341620"/>
                  </a:lnTo>
                  <a:lnTo>
                    <a:pt x="2994956" y="332740"/>
                  </a:lnTo>
                  <a:lnTo>
                    <a:pt x="3006793" y="324438"/>
                  </a:lnTo>
                  <a:lnTo>
                    <a:pt x="3018631" y="316757"/>
                  </a:lnTo>
                  <a:lnTo>
                    <a:pt x="3030469" y="309718"/>
                  </a:lnTo>
                  <a:lnTo>
                    <a:pt x="3042307" y="303325"/>
                  </a:lnTo>
                  <a:lnTo>
                    <a:pt x="3054144" y="297564"/>
                  </a:lnTo>
                  <a:lnTo>
                    <a:pt x="3065982" y="292411"/>
                  </a:lnTo>
                  <a:lnTo>
                    <a:pt x="3077820" y="287831"/>
                  </a:lnTo>
                  <a:lnTo>
                    <a:pt x="3089658" y="283784"/>
                  </a:lnTo>
                  <a:lnTo>
                    <a:pt x="3101496" y="280226"/>
                  </a:lnTo>
                  <a:lnTo>
                    <a:pt x="3113333" y="277111"/>
                  </a:lnTo>
                  <a:lnTo>
                    <a:pt x="3125171" y="274396"/>
                  </a:lnTo>
                  <a:lnTo>
                    <a:pt x="3137009" y="272036"/>
                  </a:lnTo>
                  <a:lnTo>
                    <a:pt x="3148847" y="269992"/>
                  </a:lnTo>
                  <a:lnTo>
                    <a:pt x="3160684" y="268226"/>
                  </a:lnTo>
                  <a:lnTo>
                    <a:pt x="3172522" y="266703"/>
                  </a:lnTo>
                  <a:lnTo>
                    <a:pt x="3184360" y="265393"/>
                  </a:lnTo>
                  <a:lnTo>
                    <a:pt x="3196198" y="264267"/>
                  </a:lnTo>
                  <a:lnTo>
                    <a:pt x="3208035" y="263302"/>
                  </a:lnTo>
                  <a:lnTo>
                    <a:pt x="3219873" y="262474"/>
                  </a:lnTo>
                  <a:lnTo>
                    <a:pt x="3231711" y="261766"/>
                  </a:lnTo>
                  <a:lnTo>
                    <a:pt x="3243549" y="261160"/>
                  </a:lnTo>
                  <a:lnTo>
                    <a:pt x="3255387" y="260642"/>
                  </a:lnTo>
                  <a:lnTo>
                    <a:pt x="3267224" y="260200"/>
                  </a:lnTo>
                  <a:lnTo>
                    <a:pt x="3279062" y="259823"/>
                  </a:lnTo>
                  <a:lnTo>
                    <a:pt x="3290900" y="259501"/>
                  </a:lnTo>
                  <a:lnTo>
                    <a:pt x="3302738" y="259227"/>
                  </a:lnTo>
                  <a:lnTo>
                    <a:pt x="3314575" y="258993"/>
                  </a:lnTo>
                  <a:lnTo>
                    <a:pt x="3326413" y="258793"/>
                  </a:lnTo>
                  <a:lnTo>
                    <a:pt x="3338251" y="258624"/>
                  </a:lnTo>
                  <a:lnTo>
                    <a:pt x="3350089" y="258479"/>
                  </a:lnTo>
                  <a:lnTo>
                    <a:pt x="3361926" y="258356"/>
                  </a:lnTo>
                  <a:lnTo>
                    <a:pt x="3373764" y="258251"/>
                  </a:lnTo>
                  <a:lnTo>
                    <a:pt x="3385602" y="258161"/>
                  </a:lnTo>
                  <a:lnTo>
                    <a:pt x="3397440" y="258085"/>
                  </a:lnTo>
                  <a:lnTo>
                    <a:pt x="3409278" y="258021"/>
                  </a:lnTo>
                  <a:lnTo>
                    <a:pt x="3421115" y="257965"/>
                  </a:lnTo>
                  <a:lnTo>
                    <a:pt x="3432953" y="257919"/>
                  </a:lnTo>
                  <a:lnTo>
                    <a:pt x="3444791" y="257879"/>
                  </a:lnTo>
                  <a:lnTo>
                    <a:pt x="3456629" y="257845"/>
                  </a:lnTo>
                  <a:lnTo>
                    <a:pt x="3468466" y="257816"/>
                  </a:lnTo>
                  <a:lnTo>
                    <a:pt x="3480304" y="257791"/>
                  </a:lnTo>
                  <a:lnTo>
                    <a:pt x="3492142" y="257770"/>
                  </a:lnTo>
                  <a:lnTo>
                    <a:pt x="3503980" y="257752"/>
                  </a:lnTo>
                  <a:lnTo>
                    <a:pt x="3515818" y="257737"/>
                  </a:lnTo>
                  <a:lnTo>
                    <a:pt x="3515818" y="257564"/>
                  </a:lnTo>
                  <a:lnTo>
                    <a:pt x="3527655" y="257549"/>
                  </a:lnTo>
                  <a:lnTo>
                    <a:pt x="3539493" y="257531"/>
                  </a:lnTo>
                  <a:lnTo>
                    <a:pt x="3551331" y="257510"/>
                  </a:lnTo>
                  <a:lnTo>
                    <a:pt x="3563169" y="257486"/>
                  </a:lnTo>
                  <a:lnTo>
                    <a:pt x="3575006" y="257457"/>
                  </a:lnTo>
                  <a:lnTo>
                    <a:pt x="3586844" y="257423"/>
                  </a:lnTo>
                  <a:lnTo>
                    <a:pt x="3598682" y="257383"/>
                  </a:lnTo>
                  <a:lnTo>
                    <a:pt x="3610520" y="257336"/>
                  </a:lnTo>
                  <a:lnTo>
                    <a:pt x="3622357" y="257281"/>
                  </a:lnTo>
                  <a:lnTo>
                    <a:pt x="3634195" y="257216"/>
                  </a:lnTo>
                  <a:lnTo>
                    <a:pt x="3646033" y="257140"/>
                  </a:lnTo>
                  <a:lnTo>
                    <a:pt x="3657871" y="257051"/>
                  </a:lnTo>
                  <a:lnTo>
                    <a:pt x="3669709" y="256946"/>
                  </a:lnTo>
                  <a:lnTo>
                    <a:pt x="3681546" y="256823"/>
                  </a:lnTo>
                  <a:lnTo>
                    <a:pt x="3693384" y="256678"/>
                  </a:lnTo>
                  <a:lnTo>
                    <a:pt x="3705222" y="256508"/>
                  </a:lnTo>
                  <a:lnTo>
                    <a:pt x="3717060" y="256309"/>
                  </a:lnTo>
                  <a:lnTo>
                    <a:pt x="3728897" y="256075"/>
                  </a:lnTo>
                  <a:lnTo>
                    <a:pt x="3740735" y="255800"/>
                  </a:lnTo>
                  <a:lnTo>
                    <a:pt x="3752573" y="255478"/>
                  </a:lnTo>
                  <a:lnTo>
                    <a:pt x="3764411" y="255101"/>
                  </a:lnTo>
                  <a:lnTo>
                    <a:pt x="3776248" y="254659"/>
                  </a:lnTo>
                  <a:lnTo>
                    <a:pt x="3788086" y="254142"/>
                  </a:lnTo>
                  <a:lnTo>
                    <a:pt x="3799924" y="253536"/>
                  </a:lnTo>
                  <a:lnTo>
                    <a:pt x="3811762" y="252828"/>
                  </a:lnTo>
                  <a:lnTo>
                    <a:pt x="3823600" y="252000"/>
                  </a:lnTo>
                  <a:lnTo>
                    <a:pt x="3835437" y="251034"/>
                  </a:lnTo>
                  <a:lnTo>
                    <a:pt x="3847275" y="249909"/>
                  </a:lnTo>
                  <a:lnTo>
                    <a:pt x="3859113" y="248598"/>
                  </a:lnTo>
                  <a:lnTo>
                    <a:pt x="3870951" y="247075"/>
                  </a:lnTo>
                  <a:lnTo>
                    <a:pt x="3882788" y="245309"/>
                  </a:lnTo>
                  <a:lnTo>
                    <a:pt x="3894626" y="243265"/>
                  </a:lnTo>
                  <a:lnTo>
                    <a:pt x="3906464" y="240906"/>
                  </a:lnTo>
                  <a:lnTo>
                    <a:pt x="3918302" y="238190"/>
                  </a:lnTo>
                  <a:lnTo>
                    <a:pt x="3930139" y="235076"/>
                  </a:lnTo>
                  <a:lnTo>
                    <a:pt x="3941977" y="231517"/>
                  </a:lnTo>
                  <a:lnTo>
                    <a:pt x="3953815" y="227470"/>
                  </a:lnTo>
                  <a:lnTo>
                    <a:pt x="3965653" y="222890"/>
                  </a:lnTo>
                  <a:lnTo>
                    <a:pt x="3977491" y="217737"/>
                  </a:lnTo>
                  <a:lnTo>
                    <a:pt x="3989328" y="211977"/>
                  </a:lnTo>
                  <a:lnTo>
                    <a:pt x="4001166" y="205583"/>
                  </a:lnTo>
                  <a:lnTo>
                    <a:pt x="4013004" y="198545"/>
                  </a:lnTo>
                  <a:lnTo>
                    <a:pt x="4024842" y="190864"/>
                  </a:lnTo>
                  <a:lnTo>
                    <a:pt x="4036679" y="182562"/>
                  </a:lnTo>
                  <a:lnTo>
                    <a:pt x="4048517" y="173682"/>
                  </a:lnTo>
                  <a:lnTo>
                    <a:pt x="4060355" y="164288"/>
                  </a:lnTo>
                  <a:lnTo>
                    <a:pt x="4072193" y="154468"/>
                  </a:lnTo>
                  <a:lnTo>
                    <a:pt x="4084031" y="144326"/>
                  </a:lnTo>
                  <a:lnTo>
                    <a:pt x="4095868" y="133986"/>
                  </a:lnTo>
                  <a:lnTo>
                    <a:pt x="4107706" y="123578"/>
                  </a:lnTo>
                  <a:lnTo>
                    <a:pt x="4119544" y="113238"/>
                  </a:lnTo>
                  <a:lnTo>
                    <a:pt x="4131382" y="103096"/>
                  </a:lnTo>
                  <a:lnTo>
                    <a:pt x="4143219" y="93276"/>
                  </a:lnTo>
                  <a:lnTo>
                    <a:pt x="4155057" y="83882"/>
                  </a:lnTo>
                  <a:lnTo>
                    <a:pt x="4166895" y="75002"/>
                  </a:lnTo>
                  <a:lnTo>
                    <a:pt x="4178733" y="66700"/>
                  </a:lnTo>
                  <a:lnTo>
                    <a:pt x="4190570" y="59019"/>
                  </a:lnTo>
                  <a:lnTo>
                    <a:pt x="4202408" y="51980"/>
                  </a:lnTo>
                  <a:lnTo>
                    <a:pt x="4214246" y="45587"/>
                  </a:lnTo>
                  <a:lnTo>
                    <a:pt x="4226084" y="39827"/>
                  </a:lnTo>
                  <a:lnTo>
                    <a:pt x="4237922" y="34674"/>
                  </a:lnTo>
                  <a:lnTo>
                    <a:pt x="4249759" y="30094"/>
                  </a:lnTo>
                  <a:lnTo>
                    <a:pt x="4261597" y="26046"/>
                  </a:lnTo>
                  <a:lnTo>
                    <a:pt x="4273435" y="22488"/>
                  </a:lnTo>
                  <a:lnTo>
                    <a:pt x="4285273" y="19374"/>
                  </a:lnTo>
                  <a:lnTo>
                    <a:pt x="4297110" y="16658"/>
                  </a:lnTo>
                  <a:lnTo>
                    <a:pt x="4308948" y="14299"/>
                  </a:lnTo>
                  <a:lnTo>
                    <a:pt x="4320786" y="12255"/>
                  </a:lnTo>
                  <a:lnTo>
                    <a:pt x="4332624" y="10488"/>
                  </a:lnTo>
                  <a:lnTo>
                    <a:pt x="4344461" y="8966"/>
                  </a:lnTo>
                  <a:lnTo>
                    <a:pt x="4356299" y="7655"/>
                  </a:lnTo>
                  <a:lnTo>
                    <a:pt x="4368137" y="6530"/>
                  </a:lnTo>
                  <a:lnTo>
                    <a:pt x="4379975" y="5564"/>
                  </a:lnTo>
                  <a:lnTo>
                    <a:pt x="4391813" y="4736"/>
                  </a:lnTo>
                  <a:lnTo>
                    <a:pt x="4403650" y="4028"/>
                  </a:lnTo>
                  <a:lnTo>
                    <a:pt x="4415488" y="3422"/>
                  </a:lnTo>
                  <a:lnTo>
                    <a:pt x="4427326" y="2905"/>
                  </a:lnTo>
                  <a:lnTo>
                    <a:pt x="4439164" y="2463"/>
                  </a:lnTo>
                  <a:lnTo>
                    <a:pt x="4451001" y="2085"/>
                  </a:lnTo>
                  <a:lnTo>
                    <a:pt x="4462839" y="1764"/>
                  </a:lnTo>
                  <a:lnTo>
                    <a:pt x="4474677" y="1489"/>
                  </a:lnTo>
                  <a:lnTo>
                    <a:pt x="4486515" y="1255"/>
                  </a:lnTo>
                  <a:lnTo>
                    <a:pt x="4498352" y="1056"/>
                  </a:lnTo>
                  <a:lnTo>
                    <a:pt x="4510190" y="886"/>
                  </a:lnTo>
                  <a:lnTo>
                    <a:pt x="4522028" y="741"/>
                  </a:lnTo>
                  <a:lnTo>
                    <a:pt x="4533866" y="618"/>
                  </a:lnTo>
                  <a:lnTo>
                    <a:pt x="4545704" y="513"/>
                  </a:lnTo>
                  <a:lnTo>
                    <a:pt x="4557541" y="424"/>
                  </a:lnTo>
                  <a:lnTo>
                    <a:pt x="4569379" y="348"/>
                  </a:lnTo>
                  <a:lnTo>
                    <a:pt x="4581217" y="283"/>
                  </a:lnTo>
                  <a:lnTo>
                    <a:pt x="4593055" y="228"/>
                  </a:lnTo>
                  <a:lnTo>
                    <a:pt x="4604892" y="181"/>
                  </a:lnTo>
                  <a:lnTo>
                    <a:pt x="4616730" y="141"/>
                  </a:lnTo>
                  <a:lnTo>
                    <a:pt x="4628568" y="107"/>
                  </a:lnTo>
                  <a:lnTo>
                    <a:pt x="4640406" y="78"/>
                  </a:lnTo>
                  <a:lnTo>
                    <a:pt x="4652244" y="53"/>
                  </a:lnTo>
                  <a:lnTo>
                    <a:pt x="4664081" y="32"/>
                  </a:lnTo>
                  <a:lnTo>
                    <a:pt x="4675919" y="15"/>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2709924"/>
              <a:ext cx="4687757" cy="2061210"/>
            </a:xfrm>
            <a:custGeom>
              <a:avLst/>
              <a:pathLst>
                <a:path w="4687757" h="2061210">
                  <a:moveTo>
                    <a:pt x="0" y="2061210"/>
                  </a:moveTo>
                  <a:lnTo>
                    <a:pt x="11837" y="2061210"/>
                  </a:lnTo>
                  <a:lnTo>
                    <a:pt x="23675" y="2061210"/>
                  </a:lnTo>
                  <a:lnTo>
                    <a:pt x="35513" y="2061210"/>
                  </a:lnTo>
                  <a:lnTo>
                    <a:pt x="47351" y="2061210"/>
                  </a:lnTo>
                  <a:lnTo>
                    <a:pt x="59188" y="2061210"/>
                  </a:lnTo>
                  <a:lnTo>
                    <a:pt x="71026" y="2061210"/>
                  </a:lnTo>
                  <a:lnTo>
                    <a:pt x="82864" y="2061210"/>
                  </a:lnTo>
                  <a:lnTo>
                    <a:pt x="94702" y="2061210"/>
                  </a:lnTo>
                  <a:lnTo>
                    <a:pt x="106539" y="2061210"/>
                  </a:lnTo>
                  <a:lnTo>
                    <a:pt x="118377" y="2061210"/>
                  </a:lnTo>
                  <a:lnTo>
                    <a:pt x="130215" y="2061210"/>
                  </a:lnTo>
                  <a:lnTo>
                    <a:pt x="142053" y="2061210"/>
                  </a:lnTo>
                  <a:lnTo>
                    <a:pt x="153891" y="2061210"/>
                  </a:lnTo>
                  <a:lnTo>
                    <a:pt x="165728" y="2061210"/>
                  </a:lnTo>
                  <a:lnTo>
                    <a:pt x="177566" y="2061210"/>
                  </a:lnTo>
                  <a:lnTo>
                    <a:pt x="189404" y="2061210"/>
                  </a:lnTo>
                  <a:lnTo>
                    <a:pt x="201242" y="2061210"/>
                  </a:lnTo>
                  <a:lnTo>
                    <a:pt x="213079" y="2061210"/>
                  </a:lnTo>
                  <a:lnTo>
                    <a:pt x="224917" y="2061210"/>
                  </a:lnTo>
                  <a:lnTo>
                    <a:pt x="236755" y="2061210"/>
                  </a:lnTo>
                  <a:lnTo>
                    <a:pt x="248593" y="2061210"/>
                  </a:lnTo>
                  <a:lnTo>
                    <a:pt x="260430" y="2061210"/>
                  </a:lnTo>
                  <a:lnTo>
                    <a:pt x="272268" y="2061210"/>
                  </a:lnTo>
                  <a:lnTo>
                    <a:pt x="284106" y="2061210"/>
                  </a:lnTo>
                  <a:lnTo>
                    <a:pt x="295944" y="2061210"/>
                  </a:lnTo>
                  <a:lnTo>
                    <a:pt x="307782" y="2061210"/>
                  </a:lnTo>
                  <a:lnTo>
                    <a:pt x="319619" y="2061210"/>
                  </a:lnTo>
                  <a:lnTo>
                    <a:pt x="331457" y="2061210"/>
                  </a:lnTo>
                  <a:lnTo>
                    <a:pt x="343295" y="2061210"/>
                  </a:lnTo>
                  <a:lnTo>
                    <a:pt x="355133" y="2061210"/>
                  </a:lnTo>
                  <a:lnTo>
                    <a:pt x="366970" y="2061210"/>
                  </a:lnTo>
                  <a:lnTo>
                    <a:pt x="378808" y="2061210"/>
                  </a:lnTo>
                  <a:lnTo>
                    <a:pt x="390646" y="2061210"/>
                  </a:lnTo>
                  <a:lnTo>
                    <a:pt x="402484" y="2061210"/>
                  </a:lnTo>
                  <a:lnTo>
                    <a:pt x="414321" y="2061210"/>
                  </a:lnTo>
                  <a:lnTo>
                    <a:pt x="426159" y="2061210"/>
                  </a:lnTo>
                  <a:lnTo>
                    <a:pt x="437997" y="2061210"/>
                  </a:lnTo>
                  <a:lnTo>
                    <a:pt x="449835" y="2061210"/>
                  </a:lnTo>
                  <a:lnTo>
                    <a:pt x="461673" y="2061210"/>
                  </a:lnTo>
                  <a:lnTo>
                    <a:pt x="473510" y="2061210"/>
                  </a:lnTo>
                  <a:lnTo>
                    <a:pt x="485348" y="2061210"/>
                  </a:lnTo>
                  <a:lnTo>
                    <a:pt x="497186" y="2061210"/>
                  </a:lnTo>
                  <a:lnTo>
                    <a:pt x="509024" y="2061210"/>
                  </a:lnTo>
                  <a:lnTo>
                    <a:pt x="520861" y="2061210"/>
                  </a:lnTo>
                  <a:lnTo>
                    <a:pt x="532699" y="2061210"/>
                  </a:lnTo>
                  <a:lnTo>
                    <a:pt x="544537" y="2061210"/>
                  </a:lnTo>
                  <a:lnTo>
                    <a:pt x="556375" y="2061210"/>
                  </a:lnTo>
                  <a:lnTo>
                    <a:pt x="568213" y="2061210"/>
                  </a:lnTo>
                  <a:lnTo>
                    <a:pt x="580050" y="2061210"/>
                  </a:lnTo>
                  <a:lnTo>
                    <a:pt x="591888" y="2061210"/>
                  </a:lnTo>
                  <a:lnTo>
                    <a:pt x="603726" y="2061210"/>
                  </a:lnTo>
                  <a:lnTo>
                    <a:pt x="615564" y="2061210"/>
                  </a:lnTo>
                  <a:lnTo>
                    <a:pt x="627401" y="2061210"/>
                  </a:lnTo>
                  <a:lnTo>
                    <a:pt x="639239" y="2061210"/>
                  </a:lnTo>
                  <a:lnTo>
                    <a:pt x="651077" y="2061210"/>
                  </a:lnTo>
                  <a:lnTo>
                    <a:pt x="662915" y="2061210"/>
                  </a:lnTo>
                  <a:lnTo>
                    <a:pt x="674752" y="2061210"/>
                  </a:lnTo>
                  <a:lnTo>
                    <a:pt x="686590" y="2061210"/>
                  </a:lnTo>
                  <a:lnTo>
                    <a:pt x="698428" y="2061210"/>
                  </a:lnTo>
                  <a:lnTo>
                    <a:pt x="710266" y="2061210"/>
                  </a:lnTo>
                  <a:lnTo>
                    <a:pt x="722104" y="2061210"/>
                  </a:lnTo>
                  <a:lnTo>
                    <a:pt x="733941" y="2061210"/>
                  </a:lnTo>
                  <a:lnTo>
                    <a:pt x="745779" y="2061210"/>
                  </a:lnTo>
                  <a:lnTo>
                    <a:pt x="757617" y="2061210"/>
                  </a:lnTo>
                  <a:lnTo>
                    <a:pt x="769455" y="2061210"/>
                  </a:lnTo>
                  <a:lnTo>
                    <a:pt x="781292" y="2061210"/>
                  </a:lnTo>
                  <a:lnTo>
                    <a:pt x="793130" y="2061210"/>
                  </a:lnTo>
                  <a:lnTo>
                    <a:pt x="804968" y="2061210"/>
                  </a:lnTo>
                  <a:lnTo>
                    <a:pt x="816806" y="2061210"/>
                  </a:lnTo>
                  <a:lnTo>
                    <a:pt x="828643" y="2061210"/>
                  </a:lnTo>
                  <a:lnTo>
                    <a:pt x="840481" y="2061210"/>
                  </a:lnTo>
                  <a:lnTo>
                    <a:pt x="852319" y="2061210"/>
                  </a:lnTo>
                  <a:lnTo>
                    <a:pt x="864157" y="2061210"/>
                  </a:lnTo>
                  <a:lnTo>
                    <a:pt x="875995" y="2061210"/>
                  </a:lnTo>
                  <a:lnTo>
                    <a:pt x="887832" y="2061210"/>
                  </a:lnTo>
                  <a:lnTo>
                    <a:pt x="899670" y="2061210"/>
                  </a:lnTo>
                  <a:lnTo>
                    <a:pt x="911508" y="2061210"/>
                  </a:lnTo>
                  <a:lnTo>
                    <a:pt x="923346" y="2061210"/>
                  </a:lnTo>
                  <a:lnTo>
                    <a:pt x="935183" y="2061210"/>
                  </a:lnTo>
                  <a:lnTo>
                    <a:pt x="947021" y="2061210"/>
                  </a:lnTo>
                  <a:lnTo>
                    <a:pt x="958859" y="2061210"/>
                  </a:lnTo>
                  <a:lnTo>
                    <a:pt x="970697" y="2061210"/>
                  </a:lnTo>
                  <a:lnTo>
                    <a:pt x="982534" y="2061210"/>
                  </a:lnTo>
                  <a:lnTo>
                    <a:pt x="994372" y="2061210"/>
                  </a:lnTo>
                  <a:lnTo>
                    <a:pt x="1006210" y="2061210"/>
                  </a:lnTo>
                  <a:lnTo>
                    <a:pt x="1018048" y="2061210"/>
                  </a:lnTo>
                  <a:lnTo>
                    <a:pt x="1029886" y="2061210"/>
                  </a:lnTo>
                  <a:lnTo>
                    <a:pt x="1041723" y="2061210"/>
                  </a:lnTo>
                  <a:lnTo>
                    <a:pt x="1053561" y="2061210"/>
                  </a:lnTo>
                  <a:lnTo>
                    <a:pt x="1065399" y="2061210"/>
                  </a:lnTo>
                  <a:lnTo>
                    <a:pt x="1077237" y="2061210"/>
                  </a:lnTo>
                  <a:lnTo>
                    <a:pt x="1089074" y="2061210"/>
                  </a:lnTo>
                  <a:lnTo>
                    <a:pt x="1100912" y="2061210"/>
                  </a:lnTo>
                  <a:lnTo>
                    <a:pt x="1112750" y="2061210"/>
                  </a:lnTo>
                  <a:lnTo>
                    <a:pt x="1124588" y="2061210"/>
                  </a:lnTo>
                  <a:lnTo>
                    <a:pt x="1136426" y="2061210"/>
                  </a:lnTo>
                  <a:lnTo>
                    <a:pt x="1148263" y="2061210"/>
                  </a:lnTo>
                  <a:lnTo>
                    <a:pt x="1160101" y="2061210"/>
                  </a:lnTo>
                  <a:lnTo>
                    <a:pt x="1171939" y="2061210"/>
                  </a:lnTo>
                  <a:lnTo>
                    <a:pt x="1171939" y="2060519"/>
                  </a:lnTo>
                  <a:lnTo>
                    <a:pt x="1183777" y="2060397"/>
                  </a:lnTo>
                  <a:lnTo>
                    <a:pt x="1195614" y="2060255"/>
                  </a:lnTo>
                  <a:lnTo>
                    <a:pt x="1207452" y="2060087"/>
                  </a:lnTo>
                  <a:lnTo>
                    <a:pt x="1219290" y="2059891"/>
                  </a:lnTo>
                  <a:lnTo>
                    <a:pt x="1231128" y="2059659"/>
                  </a:lnTo>
                  <a:lnTo>
                    <a:pt x="1242965" y="2059388"/>
                  </a:lnTo>
                  <a:lnTo>
                    <a:pt x="1254803" y="2059068"/>
                  </a:lnTo>
                  <a:lnTo>
                    <a:pt x="1266641" y="2058693"/>
                  </a:lnTo>
                  <a:lnTo>
                    <a:pt x="1278479" y="2058252"/>
                  </a:lnTo>
                  <a:lnTo>
                    <a:pt x="1290317" y="2057734"/>
                  </a:lnTo>
                  <a:lnTo>
                    <a:pt x="1302154" y="2057126"/>
                  </a:lnTo>
                  <a:lnTo>
                    <a:pt x="1313992" y="2056411"/>
                  </a:lnTo>
                  <a:lnTo>
                    <a:pt x="1325830" y="2055571"/>
                  </a:lnTo>
                  <a:lnTo>
                    <a:pt x="1337668" y="2054585"/>
                  </a:lnTo>
                  <a:lnTo>
                    <a:pt x="1349505" y="2053428"/>
                  </a:lnTo>
                  <a:lnTo>
                    <a:pt x="1361343" y="2052069"/>
                  </a:lnTo>
                  <a:lnTo>
                    <a:pt x="1373181" y="2050474"/>
                  </a:lnTo>
                  <a:lnTo>
                    <a:pt x="1385019" y="2048602"/>
                  </a:lnTo>
                  <a:lnTo>
                    <a:pt x="1396856" y="2046406"/>
                  </a:lnTo>
                  <a:lnTo>
                    <a:pt x="1408694" y="2043831"/>
                  </a:lnTo>
                  <a:lnTo>
                    <a:pt x="1420532" y="2040813"/>
                  </a:lnTo>
                  <a:lnTo>
                    <a:pt x="1432370" y="2037277"/>
                  </a:lnTo>
                  <a:lnTo>
                    <a:pt x="1444208" y="2033136"/>
                  </a:lnTo>
                  <a:lnTo>
                    <a:pt x="1456045" y="2028290"/>
                  </a:lnTo>
                  <a:lnTo>
                    <a:pt x="1467883" y="2022624"/>
                  </a:lnTo>
                  <a:lnTo>
                    <a:pt x="1479721" y="2016004"/>
                  </a:lnTo>
                  <a:lnTo>
                    <a:pt x="1491559" y="2008278"/>
                  </a:lnTo>
                  <a:lnTo>
                    <a:pt x="1503396" y="1999272"/>
                  </a:lnTo>
                  <a:lnTo>
                    <a:pt x="1515234" y="1988789"/>
                  </a:lnTo>
                  <a:lnTo>
                    <a:pt x="1527072" y="1976607"/>
                  </a:lnTo>
                  <a:lnTo>
                    <a:pt x="1538910" y="1962477"/>
                  </a:lnTo>
                  <a:lnTo>
                    <a:pt x="1550748" y="1946125"/>
                  </a:lnTo>
                  <a:lnTo>
                    <a:pt x="1562585" y="1927250"/>
                  </a:lnTo>
                  <a:lnTo>
                    <a:pt x="1574423" y="1905526"/>
                  </a:lnTo>
                  <a:lnTo>
                    <a:pt x="1586261" y="1880610"/>
                  </a:lnTo>
                  <a:lnTo>
                    <a:pt x="1598099" y="1852143"/>
                  </a:lnTo>
                  <a:lnTo>
                    <a:pt x="1609936" y="1819765"/>
                  </a:lnTo>
                  <a:lnTo>
                    <a:pt x="1621774" y="1783126"/>
                  </a:lnTo>
                  <a:lnTo>
                    <a:pt x="1633612" y="1741901"/>
                  </a:lnTo>
                  <a:lnTo>
                    <a:pt x="1645450" y="1695817"/>
                  </a:lnTo>
                  <a:lnTo>
                    <a:pt x="1657287" y="1644671"/>
                  </a:lnTo>
                  <a:lnTo>
                    <a:pt x="1669125" y="1588362"/>
                  </a:lnTo>
                  <a:lnTo>
                    <a:pt x="1680963" y="1526913"/>
                  </a:lnTo>
                  <a:lnTo>
                    <a:pt x="1692801" y="1460497"/>
                  </a:lnTo>
                  <a:lnTo>
                    <a:pt x="1704639" y="1389456"/>
                  </a:lnTo>
                  <a:lnTo>
                    <a:pt x="1716476" y="1314307"/>
                  </a:lnTo>
                  <a:lnTo>
                    <a:pt x="1728314" y="1235744"/>
                  </a:lnTo>
                  <a:lnTo>
                    <a:pt x="1740152" y="1154614"/>
                  </a:lnTo>
                  <a:lnTo>
                    <a:pt x="1751990" y="1071891"/>
                  </a:lnTo>
                  <a:lnTo>
                    <a:pt x="1763827" y="988627"/>
                  </a:lnTo>
                  <a:lnTo>
                    <a:pt x="1775665" y="905904"/>
                  </a:lnTo>
                  <a:lnTo>
                    <a:pt x="1787503" y="824774"/>
                  </a:lnTo>
                  <a:lnTo>
                    <a:pt x="1799341" y="746211"/>
                  </a:lnTo>
                  <a:lnTo>
                    <a:pt x="1811178" y="671062"/>
                  </a:lnTo>
                  <a:lnTo>
                    <a:pt x="1823016" y="600021"/>
                  </a:lnTo>
                  <a:lnTo>
                    <a:pt x="1834854" y="533605"/>
                  </a:lnTo>
                  <a:lnTo>
                    <a:pt x="1846692" y="472156"/>
                  </a:lnTo>
                  <a:lnTo>
                    <a:pt x="1858530" y="415847"/>
                  </a:lnTo>
                  <a:lnTo>
                    <a:pt x="1870367" y="364701"/>
                  </a:lnTo>
                  <a:lnTo>
                    <a:pt x="1882205" y="318617"/>
                  </a:lnTo>
                  <a:lnTo>
                    <a:pt x="1894043" y="277393"/>
                  </a:lnTo>
                  <a:lnTo>
                    <a:pt x="1905881" y="240753"/>
                  </a:lnTo>
                  <a:lnTo>
                    <a:pt x="1917718" y="208375"/>
                  </a:lnTo>
                  <a:lnTo>
                    <a:pt x="1929556" y="179908"/>
                  </a:lnTo>
                  <a:lnTo>
                    <a:pt x="1941394" y="154992"/>
                  </a:lnTo>
                  <a:lnTo>
                    <a:pt x="1953232" y="133268"/>
                  </a:lnTo>
                  <a:lnTo>
                    <a:pt x="1965069" y="114393"/>
                  </a:lnTo>
                  <a:lnTo>
                    <a:pt x="1976907" y="98041"/>
                  </a:lnTo>
                  <a:lnTo>
                    <a:pt x="1988745" y="83911"/>
                  </a:lnTo>
                  <a:lnTo>
                    <a:pt x="2000583" y="71729"/>
                  </a:lnTo>
                  <a:lnTo>
                    <a:pt x="2012421" y="61246"/>
                  </a:lnTo>
                  <a:lnTo>
                    <a:pt x="2024258" y="52240"/>
                  </a:lnTo>
                  <a:lnTo>
                    <a:pt x="2036096" y="44514"/>
                  </a:lnTo>
                  <a:lnTo>
                    <a:pt x="2047934" y="37894"/>
                  </a:lnTo>
                  <a:lnTo>
                    <a:pt x="2059772" y="32228"/>
                  </a:lnTo>
                  <a:lnTo>
                    <a:pt x="2071609" y="27382"/>
                  </a:lnTo>
                  <a:lnTo>
                    <a:pt x="2083447" y="23241"/>
                  </a:lnTo>
                  <a:lnTo>
                    <a:pt x="2095285" y="19705"/>
                  </a:lnTo>
                  <a:lnTo>
                    <a:pt x="2107123" y="16687"/>
                  </a:lnTo>
                  <a:lnTo>
                    <a:pt x="2118961" y="14112"/>
                  </a:lnTo>
                  <a:lnTo>
                    <a:pt x="2130798" y="11916"/>
                  </a:lnTo>
                  <a:lnTo>
                    <a:pt x="2142636" y="10044"/>
                  </a:lnTo>
                  <a:lnTo>
                    <a:pt x="2154474" y="8449"/>
                  </a:lnTo>
                  <a:lnTo>
                    <a:pt x="2166312" y="7090"/>
                  </a:lnTo>
                  <a:lnTo>
                    <a:pt x="2178149" y="5933"/>
                  </a:lnTo>
                  <a:lnTo>
                    <a:pt x="2189987" y="4947"/>
                  </a:lnTo>
                  <a:lnTo>
                    <a:pt x="2201825" y="4107"/>
                  </a:lnTo>
                  <a:lnTo>
                    <a:pt x="2213663" y="3392"/>
                  </a:lnTo>
                  <a:lnTo>
                    <a:pt x="2225500" y="2784"/>
                  </a:lnTo>
                  <a:lnTo>
                    <a:pt x="2237338" y="2266"/>
                  </a:lnTo>
                  <a:lnTo>
                    <a:pt x="2249176" y="1825"/>
                  </a:lnTo>
                  <a:lnTo>
                    <a:pt x="2261014" y="1450"/>
                  </a:lnTo>
                  <a:lnTo>
                    <a:pt x="2272852" y="1131"/>
                  </a:lnTo>
                  <a:lnTo>
                    <a:pt x="2284689" y="859"/>
                  </a:lnTo>
                  <a:lnTo>
                    <a:pt x="2296527" y="627"/>
                  </a:lnTo>
                  <a:lnTo>
                    <a:pt x="2308365" y="431"/>
                  </a:lnTo>
                  <a:lnTo>
                    <a:pt x="2320203" y="263"/>
                  </a:lnTo>
                  <a:lnTo>
                    <a:pt x="2332040" y="121"/>
                  </a:lnTo>
                  <a:lnTo>
                    <a:pt x="2343878" y="0"/>
                  </a:lnTo>
                  <a:lnTo>
                    <a:pt x="2343878" y="0"/>
                  </a:lnTo>
                  <a:lnTo>
                    <a:pt x="2355716" y="121"/>
                  </a:lnTo>
                  <a:lnTo>
                    <a:pt x="2367554" y="263"/>
                  </a:lnTo>
                  <a:lnTo>
                    <a:pt x="2379391" y="431"/>
                  </a:lnTo>
                  <a:lnTo>
                    <a:pt x="2391229" y="627"/>
                  </a:lnTo>
                  <a:lnTo>
                    <a:pt x="2403067" y="859"/>
                  </a:lnTo>
                  <a:lnTo>
                    <a:pt x="2414905" y="1131"/>
                  </a:lnTo>
                  <a:lnTo>
                    <a:pt x="2426743" y="1450"/>
                  </a:lnTo>
                  <a:lnTo>
                    <a:pt x="2438580" y="1825"/>
                  </a:lnTo>
                  <a:lnTo>
                    <a:pt x="2450418" y="2266"/>
                  </a:lnTo>
                  <a:lnTo>
                    <a:pt x="2462256" y="2784"/>
                  </a:lnTo>
                  <a:lnTo>
                    <a:pt x="2474094" y="3392"/>
                  </a:lnTo>
                  <a:lnTo>
                    <a:pt x="2485931" y="4107"/>
                  </a:lnTo>
                  <a:lnTo>
                    <a:pt x="2497769" y="4947"/>
                  </a:lnTo>
                  <a:lnTo>
                    <a:pt x="2509607" y="5933"/>
                  </a:lnTo>
                  <a:lnTo>
                    <a:pt x="2521445" y="7090"/>
                  </a:lnTo>
                  <a:lnTo>
                    <a:pt x="2533283" y="8449"/>
                  </a:lnTo>
                  <a:lnTo>
                    <a:pt x="2545120" y="10044"/>
                  </a:lnTo>
                  <a:lnTo>
                    <a:pt x="2556958" y="11916"/>
                  </a:lnTo>
                  <a:lnTo>
                    <a:pt x="2568796" y="14112"/>
                  </a:lnTo>
                  <a:lnTo>
                    <a:pt x="2580634" y="16687"/>
                  </a:lnTo>
                  <a:lnTo>
                    <a:pt x="2592471" y="19705"/>
                  </a:lnTo>
                  <a:lnTo>
                    <a:pt x="2604309" y="23241"/>
                  </a:lnTo>
                  <a:lnTo>
                    <a:pt x="2616147" y="27382"/>
                  </a:lnTo>
                  <a:lnTo>
                    <a:pt x="2627985" y="32228"/>
                  </a:lnTo>
                  <a:lnTo>
                    <a:pt x="2639822" y="37894"/>
                  </a:lnTo>
                  <a:lnTo>
                    <a:pt x="2651660" y="44514"/>
                  </a:lnTo>
                  <a:lnTo>
                    <a:pt x="2663498" y="52240"/>
                  </a:lnTo>
                  <a:lnTo>
                    <a:pt x="2675336" y="61246"/>
                  </a:lnTo>
                  <a:lnTo>
                    <a:pt x="2687174" y="71729"/>
                  </a:lnTo>
                  <a:lnTo>
                    <a:pt x="2699011" y="83911"/>
                  </a:lnTo>
                  <a:lnTo>
                    <a:pt x="2710849" y="98041"/>
                  </a:lnTo>
                  <a:lnTo>
                    <a:pt x="2722687" y="114393"/>
                  </a:lnTo>
                  <a:lnTo>
                    <a:pt x="2734525" y="133268"/>
                  </a:lnTo>
                  <a:lnTo>
                    <a:pt x="2746362" y="154992"/>
                  </a:lnTo>
                  <a:lnTo>
                    <a:pt x="2758200" y="179908"/>
                  </a:lnTo>
                  <a:lnTo>
                    <a:pt x="2770038" y="208375"/>
                  </a:lnTo>
                  <a:lnTo>
                    <a:pt x="2781876" y="240753"/>
                  </a:lnTo>
                  <a:lnTo>
                    <a:pt x="2793713" y="277393"/>
                  </a:lnTo>
                  <a:lnTo>
                    <a:pt x="2805551" y="318617"/>
                  </a:lnTo>
                  <a:lnTo>
                    <a:pt x="2817389" y="364701"/>
                  </a:lnTo>
                  <a:lnTo>
                    <a:pt x="2829227" y="415847"/>
                  </a:lnTo>
                  <a:lnTo>
                    <a:pt x="2841065" y="472156"/>
                  </a:lnTo>
                  <a:lnTo>
                    <a:pt x="2852902" y="533605"/>
                  </a:lnTo>
                  <a:lnTo>
                    <a:pt x="2864740" y="600021"/>
                  </a:lnTo>
                  <a:lnTo>
                    <a:pt x="2876578" y="671062"/>
                  </a:lnTo>
                  <a:lnTo>
                    <a:pt x="2888416" y="746211"/>
                  </a:lnTo>
                  <a:lnTo>
                    <a:pt x="2900253" y="824774"/>
                  </a:lnTo>
                  <a:lnTo>
                    <a:pt x="2912091" y="905904"/>
                  </a:lnTo>
                  <a:lnTo>
                    <a:pt x="2923929" y="988627"/>
                  </a:lnTo>
                  <a:lnTo>
                    <a:pt x="2935767" y="1071891"/>
                  </a:lnTo>
                  <a:lnTo>
                    <a:pt x="2947604" y="1154614"/>
                  </a:lnTo>
                  <a:lnTo>
                    <a:pt x="2959442" y="1235744"/>
                  </a:lnTo>
                  <a:lnTo>
                    <a:pt x="2971280" y="1314307"/>
                  </a:lnTo>
                  <a:lnTo>
                    <a:pt x="2983118" y="1389456"/>
                  </a:lnTo>
                  <a:lnTo>
                    <a:pt x="2994956" y="1460497"/>
                  </a:lnTo>
                  <a:lnTo>
                    <a:pt x="3006793" y="1526913"/>
                  </a:lnTo>
                  <a:lnTo>
                    <a:pt x="3018631" y="1588362"/>
                  </a:lnTo>
                  <a:lnTo>
                    <a:pt x="3030469" y="1644671"/>
                  </a:lnTo>
                  <a:lnTo>
                    <a:pt x="3042307" y="1695817"/>
                  </a:lnTo>
                  <a:lnTo>
                    <a:pt x="3054144" y="1741901"/>
                  </a:lnTo>
                  <a:lnTo>
                    <a:pt x="3065982" y="1783126"/>
                  </a:lnTo>
                  <a:lnTo>
                    <a:pt x="3077820" y="1819765"/>
                  </a:lnTo>
                  <a:lnTo>
                    <a:pt x="3089658" y="1852143"/>
                  </a:lnTo>
                  <a:lnTo>
                    <a:pt x="3101496" y="1880610"/>
                  </a:lnTo>
                  <a:lnTo>
                    <a:pt x="3113333" y="1905526"/>
                  </a:lnTo>
                  <a:lnTo>
                    <a:pt x="3125171" y="1927250"/>
                  </a:lnTo>
                  <a:lnTo>
                    <a:pt x="3137009" y="1946125"/>
                  </a:lnTo>
                  <a:lnTo>
                    <a:pt x="3148847" y="1962477"/>
                  </a:lnTo>
                  <a:lnTo>
                    <a:pt x="3160684" y="1976607"/>
                  </a:lnTo>
                  <a:lnTo>
                    <a:pt x="3172522" y="1988789"/>
                  </a:lnTo>
                  <a:lnTo>
                    <a:pt x="3184360" y="1999272"/>
                  </a:lnTo>
                  <a:lnTo>
                    <a:pt x="3196198" y="2008278"/>
                  </a:lnTo>
                  <a:lnTo>
                    <a:pt x="3208035" y="2016004"/>
                  </a:lnTo>
                  <a:lnTo>
                    <a:pt x="3219873" y="2022624"/>
                  </a:lnTo>
                  <a:lnTo>
                    <a:pt x="3231711" y="2028290"/>
                  </a:lnTo>
                  <a:lnTo>
                    <a:pt x="3243549" y="2033136"/>
                  </a:lnTo>
                  <a:lnTo>
                    <a:pt x="3255387" y="2037277"/>
                  </a:lnTo>
                  <a:lnTo>
                    <a:pt x="3267224" y="2040813"/>
                  </a:lnTo>
                  <a:lnTo>
                    <a:pt x="3279062" y="2043831"/>
                  </a:lnTo>
                  <a:lnTo>
                    <a:pt x="3290900" y="2046406"/>
                  </a:lnTo>
                  <a:lnTo>
                    <a:pt x="3302738" y="2048602"/>
                  </a:lnTo>
                  <a:lnTo>
                    <a:pt x="3314575" y="2050474"/>
                  </a:lnTo>
                  <a:lnTo>
                    <a:pt x="3326413" y="2052069"/>
                  </a:lnTo>
                  <a:lnTo>
                    <a:pt x="3338251" y="2053428"/>
                  </a:lnTo>
                  <a:lnTo>
                    <a:pt x="3350089" y="2054585"/>
                  </a:lnTo>
                  <a:lnTo>
                    <a:pt x="3361926" y="2055571"/>
                  </a:lnTo>
                  <a:lnTo>
                    <a:pt x="3373764" y="2056411"/>
                  </a:lnTo>
                  <a:lnTo>
                    <a:pt x="3385602" y="2057126"/>
                  </a:lnTo>
                  <a:lnTo>
                    <a:pt x="3397440" y="2057734"/>
                  </a:lnTo>
                  <a:lnTo>
                    <a:pt x="3409278" y="2058252"/>
                  </a:lnTo>
                  <a:lnTo>
                    <a:pt x="3421115" y="2058693"/>
                  </a:lnTo>
                  <a:lnTo>
                    <a:pt x="3432953" y="2059068"/>
                  </a:lnTo>
                  <a:lnTo>
                    <a:pt x="3444791" y="2059388"/>
                  </a:lnTo>
                  <a:lnTo>
                    <a:pt x="3456629" y="2059659"/>
                  </a:lnTo>
                  <a:lnTo>
                    <a:pt x="3468466" y="2059891"/>
                  </a:lnTo>
                  <a:lnTo>
                    <a:pt x="3480304" y="2060087"/>
                  </a:lnTo>
                  <a:lnTo>
                    <a:pt x="3492142" y="2060255"/>
                  </a:lnTo>
                  <a:lnTo>
                    <a:pt x="3503980" y="2060397"/>
                  </a:lnTo>
                  <a:lnTo>
                    <a:pt x="3515818" y="2060519"/>
                  </a:lnTo>
                  <a:lnTo>
                    <a:pt x="3515818" y="2061210"/>
                  </a:lnTo>
                  <a:lnTo>
                    <a:pt x="3527655" y="2061210"/>
                  </a:lnTo>
                  <a:lnTo>
                    <a:pt x="3539493" y="2061210"/>
                  </a:lnTo>
                  <a:lnTo>
                    <a:pt x="3551331" y="2061210"/>
                  </a:lnTo>
                  <a:lnTo>
                    <a:pt x="3563169" y="2061210"/>
                  </a:lnTo>
                  <a:lnTo>
                    <a:pt x="3575006" y="2061210"/>
                  </a:lnTo>
                  <a:lnTo>
                    <a:pt x="3586844" y="2061210"/>
                  </a:lnTo>
                  <a:lnTo>
                    <a:pt x="3598682" y="2061210"/>
                  </a:lnTo>
                  <a:lnTo>
                    <a:pt x="3610520" y="2061210"/>
                  </a:lnTo>
                  <a:lnTo>
                    <a:pt x="3622357" y="2061210"/>
                  </a:lnTo>
                  <a:lnTo>
                    <a:pt x="3634195" y="2061210"/>
                  </a:lnTo>
                  <a:lnTo>
                    <a:pt x="3646033" y="2061210"/>
                  </a:lnTo>
                  <a:lnTo>
                    <a:pt x="3657871" y="2061210"/>
                  </a:lnTo>
                  <a:lnTo>
                    <a:pt x="3669709" y="2061210"/>
                  </a:lnTo>
                  <a:lnTo>
                    <a:pt x="3681546" y="2061210"/>
                  </a:lnTo>
                  <a:lnTo>
                    <a:pt x="3693384" y="2061210"/>
                  </a:lnTo>
                  <a:lnTo>
                    <a:pt x="3705222" y="2061210"/>
                  </a:lnTo>
                  <a:lnTo>
                    <a:pt x="3717060" y="2061210"/>
                  </a:lnTo>
                  <a:lnTo>
                    <a:pt x="3728897" y="2061210"/>
                  </a:lnTo>
                  <a:lnTo>
                    <a:pt x="3740735" y="2061210"/>
                  </a:lnTo>
                  <a:lnTo>
                    <a:pt x="3752573" y="2061210"/>
                  </a:lnTo>
                  <a:lnTo>
                    <a:pt x="3764411" y="2061210"/>
                  </a:lnTo>
                  <a:lnTo>
                    <a:pt x="3776248" y="2061210"/>
                  </a:lnTo>
                  <a:lnTo>
                    <a:pt x="3788086" y="2061210"/>
                  </a:lnTo>
                  <a:lnTo>
                    <a:pt x="3799924" y="2061210"/>
                  </a:lnTo>
                  <a:lnTo>
                    <a:pt x="3811762" y="2061210"/>
                  </a:lnTo>
                  <a:lnTo>
                    <a:pt x="3823600" y="2061210"/>
                  </a:lnTo>
                  <a:lnTo>
                    <a:pt x="3835437" y="2061210"/>
                  </a:lnTo>
                  <a:lnTo>
                    <a:pt x="3847275" y="2061210"/>
                  </a:lnTo>
                  <a:lnTo>
                    <a:pt x="3859113" y="2061210"/>
                  </a:lnTo>
                  <a:lnTo>
                    <a:pt x="3870951" y="2061210"/>
                  </a:lnTo>
                  <a:lnTo>
                    <a:pt x="3882788" y="2061210"/>
                  </a:lnTo>
                  <a:lnTo>
                    <a:pt x="3894626" y="2061210"/>
                  </a:lnTo>
                  <a:lnTo>
                    <a:pt x="3906464" y="2061210"/>
                  </a:lnTo>
                  <a:lnTo>
                    <a:pt x="3918302" y="2061210"/>
                  </a:lnTo>
                  <a:lnTo>
                    <a:pt x="3930139" y="2061210"/>
                  </a:lnTo>
                  <a:lnTo>
                    <a:pt x="3941977" y="2061210"/>
                  </a:lnTo>
                  <a:lnTo>
                    <a:pt x="3953815" y="2061210"/>
                  </a:lnTo>
                  <a:lnTo>
                    <a:pt x="3965653" y="2061210"/>
                  </a:lnTo>
                  <a:lnTo>
                    <a:pt x="3977491" y="2061210"/>
                  </a:lnTo>
                  <a:lnTo>
                    <a:pt x="3989328" y="2061210"/>
                  </a:lnTo>
                  <a:lnTo>
                    <a:pt x="4001166" y="2061210"/>
                  </a:lnTo>
                  <a:lnTo>
                    <a:pt x="4013004" y="2061210"/>
                  </a:lnTo>
                  <a:lnTo>
                    <a:pt x="4024842" y="2061210"/>
                  </a:lnTo>
                  <a:lnTo>
                    <a:pt x="4036679" y="2061210"/>
                  </a:lnTo>
                  <a:lnTo>
                    <a:pt x="4048517" y="2061210"/>
                  </a:lnTo>
                  <a:lnTo>
                    <a:pt x="4060355" y="2061210"/>
                  </a:lnTo>
                  <a:lnTo>
                    <a:pt x="4072193" y="2061210"/>
                  </a:lnTo>
                  <a:lnTo>
                    <a:pt x="4084031" y="2061210"/>
                  </a:lnTo>
                  <a:lnTo>
                    <a:pt x="4095868" y="2061210"/>
                  </a:lnTo>
                  <a:lnTo>
                    <a:pt x="4107706" y="2061210"/>
                  </a:lnTo>
                  <a:lnTo>
                    <a:pt x="4119544" y="2061210"/>
                  </a:lnTo>
                  <a:lnTo>
                    <a:pt x="4131382" y="2061210"/>
                  </a:lnTo>
                  <a:lnTo>
                    <a:pt x="4143219" y="2061210"/>
                  </a:lnTo>
                  <a:lnTo>
                    <a:pt x="4155057" y="2061210"/>
                  </a:lnTo>
                  <a:lnTo>
                    <a:pt x="4166895" y="2061210"/>
                  </a:lnTo>
                  <a:lnTo>
                    <a:pt x="4178733" y="2061210"/>
                  </a:lnTo>
                  <a:lnTo>
                    <a:pt x="4190570" y="2061210"/>
                  </a:lnTo>
                  <a:lnTo>
                    <a:pt x="4202408" y="2061210"/>
                  </a:lnTo>
                  <a:lnTo>
                    <a:pt x="4214246" y="2061210"/>
                  </a:lnTo>
                  <a:lnTo>
                    <a:pt x="4226084" y="2061210"/>
                  </a:lnTo>
                  <a:lnTo>
                    <a:pt x="4237922" y="2061210"/>
                  </a:lnTo>
                  <a:lnTo>
                    <a:pt x="4249759" y="2061210"/>
                  </a:lnTo>
                  <a:lnTo>
                    <a:pt x="4261597" y="2061210"/>
                  </a:lnTo>
                  <a:lnTo>
                    <a:pt x="4273435" y="2061210"/>
                  </a:lnTo>
                  <a:lnTo>
                    <a:pt x="4285273" y="2061210"/>
                  </a:lnTo>
                  <a:lnTo>
                    <a:pt x="4297110" y="2061210"/>
                  </a:lnTo>
                  <a:lnTo>
                    <a:pt x="4308948" y="2061210"/>
                  </a:lnTo>
                  <a:lnTo>
                    <a:pt x="4320786" y="2061210"/>
                  </a:lnTo>
                  <a:lnTo>
                    <a:pt x="4332624" y="2061210"/>
                  </a:lnTo>
                  <a:lnTo>
                    <a:pt x="4344461" y="2061210"/>
                  </a:lnTo>
                  <a:lnTo>
                    <a:pt x="4356299" y="2061210"/>
                  </a:lnTo>
                  <a:lnTo>
                    <a:pt x="4368137" y="2061210"/>
                  </a:lnTo>
                  <a:lnTo>
                    <a:pt x="4379975" y="2061210"/>
                  </a:lnTo>
                  <a:lnTo>
                    <a:pt x="4391813" y="2061210"/>
                  </a:lnTo>
                  <a:lnTo>
                    <a:pt x="4403650" y="2061210"/>
                  </a:lnTo>
                  <a:lnTo>
                    <a:pt x="4415488" y="2061210"/>
                  </a:lnTo>
                  <a:lnTo>
                    <a:pt x="4427326" y="2061210"/>
                  </a:lnTo>
                  <a:lnTo>
                    <a:pt x="4439164" y="2061210"/>
                  </a:lnTo>
                  <a:lnTo>
                    <a:pt x="4451001" y="2061210"/>
                  </a:lnTo>
                  <a:lnTo>
                    <a:pt x="4462839" y="2061210"/>
                  </a:lnTo>
                  <a:lnTo>
                    <a:pt x="4474677" y="2061210"/>
                  </a:lnTo>
                  <a:lnTo>
                    <a:pt x="4486515" y="2061210"/>
                  </a:lnTo>
                  <a:lnTo>
                    <a:pt x="4498352" y="2061210"/>
                  </a:lnTo>
                  <a:lnTo>
                    <a:pt x="4510190" y="2061210"/>
                  </a:lnTo>
                  <a:lnTo>
                    <a:pt x="4522028" y="2061210"/>
                  </a:lnTo>
                  <a:lnTo>
                    <a:pt x="4533866" y="2061210"/>
                  </a:lnTo>
                  <a:lnTo>
                    <a:pt x="4545704" y="2061210"/>
                  </a:lnTo>
                  <a:lnTo>
                    <a:pt x="4557541" y="2061210"/>
                  </a:lnTo>
                  <a:lnTo>
                    <a:pt x="4569379" y="2061210"/>
                  </a:lnTo>
                  <a:lnTo>
                    <a:pt x="4581217" y="2061210"/>
                  </a:lnTo>
                  <a:lnTo>
                    <a:pt x="4593055" y="2061210"/>
                  </a:lnTo>
                  <a:lnTo>
                    <a:pt x="4604892" y="2061210"/>
                  </a:lnTo>
                  <a:lnTo>
                    <a:pt x="4616730" y="2061210"/>
                  </a:lnTo>
                  <a:lnTo>
                    <a:pt x="4628568" y="2061210"/>
                  </a:lnTo>
                  <a:lnTo>
                    <a:pt x="4640406" y="2061210"/>
                  </a:lnTo>
                  <a:lnTo>
                    <a:pt x="4652244" y="2061210"/>
                  </a:lnTo>
                  <a:lnTo>
                    <a:pt x="4664081" y="2061210"/>
                  </a:lnTo>
                  <a:lnTo>
                    <a:pt x="4675919" y="2061210"/>
                  </a:lnTo>
                  <a:lnTo>
                    <a:pt x="4687757" y="2061210"/>
                  </a:lnTo>
                </a:path>
              </a:pathLst>
            </a:custGeom>
            <a:ln w="40651" cap="flat">
              <a:solidFill>
                <a:srgbClr val="E8E8E8">
                  <a:alpha val="100000"/>
                </a:srgbClr>
              </a:solidFill>
              <a:prstDash val="solid"/>
              <a:round/>
            </a:ln>
          </p:spPr>
          <p:txBody>
            <a:bodyPr/>
            <a:lstStyle/>
            <a:p/>
          </p:txBody>
        </p:sp>
        <p:sp>
          <p:nvSpPr>
            <p:cNvPr id="39" name="pl39"/>
            <p:cNvSpPr/>
            <p:nvPr/>
          </p:nvSpPr>
          <p:spPr>
            <a:xfrm>
              <a:off x="2482252" y="905068"/>
              <a:ext cx="4687757" cy="773126"/>
            </a:xfrm>
            <a:custGeom>
              <a:avLst/>
              <a:pathLst>
                <a:path w="4687757" h="773126">
                  <a:moveTo>
                    <a:pt x="0" y="773126"/>
                  </a:moveTo>
                  <a:lnTo>
                    <a:pt x="11837" y="773111"/>
                  </a:lnTo>
                  <a:lnTo>
                    <a:pt x="23675" y="773093"/>
                  </a:lnTo>
                  <a:lnTo>
                    <a:pt x="35513" y="773072"/>
                  </a:lnTo>
                  <a:lnTo>
                    <a:pt x="47351" y="773048"/>
                  </a:lnTo>
                  <a:lnTo>
                    <a:pt x="59188" y="773019"/>
                  </a:lnTo>
                  <a:lnTo>
                    <a:pt x="71026" y="772985"/>
                  </a:lnTo>
                  <a:lnTo>
                    <a:pt x="82864" y="772945"/>
                  </a:lnTo>
                  <a:lnTo>
                    <a:pt x="94702" y="772898"/>
                  </a:lnTo>
                  <a:lnTo>
                    <a:pt x="106539" y="772843"/>
                  </a:lnTo>
                  <a:lnTo>
                    <a:pt x="118377" y="772778"/>
                  </a:lnTo>
                  <a:lnTo>
                    <a:pt x="130215" y="772702"/>
                  </a:lnTo>
                  <a:lnTo>
                    <a:pt x="142053" y="772613"/>
                  </a:lnTo>
                  <a:lnTo>
                    <a:pt x="153891" y="772508"/>
                  </a:lnTo>
                  <a:lnTo>
                    <a:pt x="165728" y="772385"/>
                  </a:lnTo>
                  <a:lnTo>
                    <a:pt x="177566" y="772240"/>
                  </a:lnTo>
                  <a:lnTo>
                    <a:pt x="189404" y="772070"/>
                  </a:lnTo>
                  <a:lnTo>
                    <a:pt x="201242" y="771871"/>
                  </a:lnTo>
                  <a:lnTo>
                    <a:pt x="213079" y="771637"/>
                  </a:lnTo>
                  <a:lnTo>
                    <a:pt x="224917" y="771362"/>
                  </a:lnTo>
                  <a:lnTo>
                    <a:pt x="236755" y="771040"/>
                  </a:lnTo>
                  <a:lnTo>
                    <a:pt x="248593" y="770663"/>
                  </a:lnTo>
                  <a:lnTo>
                    <a:pt x="260430" y="770221"/>
                  </a:lnTo>
                  <a:lnTo>
                    <a:pt x="272268" y="769703"/>
                  </a:lnTo>
                  <a:lnTo>
                    <a:pt x="284106" y="769098"/>
                  </a:lnTo>
                  <a:lnTo>
                    <a:pt x="295944" y="768389"/>
                  </a:lnTo>
                  <a:lnTo>
                    <a:pt x="307782" y="767562"/>
                  </a:lnTo>
                  <a:lnTo>
                    <a:pt x="319619" y="766596"/>
                  </a:lnTo>
                  <a:lnTo>
                    <a:pt x="331457" y="765470"/>
                  </a:lnTo>
                  <a:lnTo>
                    <a:pt x="343295" y="764160"/>
                  </a:lnTo>
                  <a:lnTo>
                    <a:pt x="355133" y="762637"/>
                  </a:lnTo>
                  <a:lnTo>
                    <a:pt x="366970" y="760871"/>
                  </a:lnTo>
                  <a:lnTo>
                    <a:pt x="378808" y="758827"/>
                  </a:lnTo>
                  <a:lnTo>
                    <a:pt x="390646" y="756468"/>
                  </a:lnTo>
                  <a:lnTo>
                    <a:pt x="402484" y="753752"/>
                  </a:lnTo>
                  <a:lnTo>
                    <a:pt x="414321" y="750638"/>
                  </a:lnTo>
                  <a:lnTo>
                    <a:pt x="426159" y="747079"/>
                  </a:lnTo>
                  <a:lnTo>
                    <a:pt x="437997" y="743032"/>
                  </a:lnTo>
                  <a:lnTo>
                    <a:pt x="449835" y="738452"/>
                  </a:lnTo>
                  <a:lnTo>
                    <a:pt x="461673" y="733299"/>
                  </a:lnTo>
                  <a:lnTo>
                    <a:pt x="473510" y="727539"/>
                  </a:lnTo>
                  <a:lnTo>
                    <a:pt x="485348" y="721145"/>
                  </a:lnTo>
                  <a:lnTo>
                    <a:pt x="497186" y="714107"/>
                  </a:lnTo>
                  <a:lnTo>
                    <a:pt x="509024" y="706426"/>
                  </a:lnTo>
                  <a:lnTo>
                    <a:pt x="520861" y="698124"/>
                  </a:lnTo>
                  <a:lnTo>
                    <a:pt x="532699" y="689243"/>
                  </a:lnTo>
                  <a:lnTo>
                    <a:pt x="544537" y="679850"/>
                  </a:lnTo>
                  <a:lnTo>
                    <a:pt x="556375" y="670030"/>
                  </a:lnTo>
                  <a:lnTo>
                    <a:pt x="568213" y="659888"/>
                  </a:lnTo>
                  <a:lnTo>
                    <a:pt x="580050" y="649548"/>
                  </a:lnTo>
                  <a:lnTo>
                    <a:pt x="591888" y="639140"/>
                  </a:lnTo>
                  <a:lnTo>
                    <a:pt x="603726" y="628799"/>
                  </a:lnTo>
                  <a:lnTo>
                    <a:pt x="615564" y="618658"/>
                  </a:lnTo>
                  <a:lnTo>
                    <a:pt x="627401" y="608838"/>
                  </a:lnTo>
                  <a:lnTo>
                    <a:pt x="639239" y="599444"/>
                  </a:lnTo>
                  <a:lnTo>
                    <a:pt x="651077" y="590564"/>
                  </a:lnTo>
                  <a:lnTo>
                    <a:pt x="662915" y="582262"/>
                  </a:lnTo>
                  <a:lnTo>
                    <a:pt x="674752" y="574581"/>
                  </a:lnTo>
                  <a:lnTo>
                    <a:pt x="686590" y="567542"/>
                  </a:lnTo>
                  <a:lnTo>
                    <a:pt x="698428" y="561149"/>
                  </a:lnTo>
                  <a:lnTo>
                    <a:pt x="710266" y="555389"/>
                  </a:lnTo>
                  <a:lnTo>
                    <a:pt x="722104" y="550236"/>
                  </a:lnTo>
                  <a:lnTo>
                    <a:pt x="733941" y="545656"/>
                  </a:lnTo>
                  <a:lnTo>
                    <a:pt x="745779" y="541608"/>
                  </a:lnTo>
                  <a:lnTo>
                    <a:pt x="757617" y="538050"/>
                  </a:lnTo>
                  <a:lnTo>
                    <a:pt x="769455" y="534935"/>
                  </a:lnTo>
                  <a:lnTo>
                    <a:pt x="781292" y="532220"/>
                  </a:lnTo>
                  <a:lnTo>
                    <a:pt x="793130" y="529861"/>
                  </a:lnTo>
                  <a:lnTo>
                    <a:pt x="804968" y="527817"/>
                  </a:lnTo>
                  <a:lnTo>
                    <a:pt x="816806" y="526050"/>
                  </a:lnTo>
                  <a:lnTo>
                    <a:pt x="828643" y="524528"/>
                  </a:lnTo>
                  <a:lnTo>
                    <a:pt x="840481" y="523217"/>
                  </a:lnTo>
                  <a:lnTo>
                    <a:pt x="852319" y="522092"/>
                  </a:lnTo>
                  <a:lnTo>
                    <a:pt x="864157" y="521126"/>
                  </a:lnTo>
                  <a:lnTo>
                    <a:pt x="875995" y="520298"/>
                  </a:lnTo>
                  <a:lnTo>
                    <a:pt x="887832" y="519590"/>
                  </a:lnTo>
                  <a:lnTo>
                    <a:pt x="899670" y="518984"/>
                  </a:lnTo>
                  <a:lnTo>
                    <a:pt x="911508" y="518467"/>
                  </a:lnTo>
                  <a:lnTo>
                    <a:pt x="923346" y="518025"/>
                  </a:lnTo>
                  <a:lnTo>
                    <a:pt x="935183" y="517647"/>
                  </a:lnTo>
                  <a:lnTo>
                    <a:pt x="947021" y="517325"/>
                  </a:lnTo>
                  <a:lnTo>
                    <a:pt x="958859" y="517051"/>
                  </a:lnTo>
                  <a:lnTo>
                    <a:pt x="970697" y="516817"/>
                  </a:lnTo>
                  <a:lnTo>
                    <a:pt x="982534" y="516618"/>
                  </a:lnTo>
                  <a:lnTo>
                    <a:pt x="994372" y="516448"/>
                  </a:lnTo>
                  <a:lnTo>
                    <a:pt x="1006210" y="516303"/>
                  </a:lnTo>
                  <a:lnTo>
                    <a:pt x="1018048" y="516180"/>
                  </a:lnTo>
                  <a:lnTo>
                    <a:pt x="1029886" y="516075"/>
                  </a:lnTo>
                  <a:lnTo>
                    <a:pt x="1041723" y="515986"/>
                  </a:lnTo>
                  <a:lnTo>
                    <a:pt x="1053561" y="515909"/>
                  </a:lnTo>
                  <a:lnTo>
                    <a:pt x="1065399" y="515845"/>
                  </a:lnTo>
                  <a:lnTo>
                    <a:pt x="1077237" y="515790"/>
                  </a:lnTo>
                  <a:lnTo>
                    <a:pt x="1089074" y="515743"/>
                  </a:lnTo>
                  <a:lnTo>
                    <a:pt x="1100912" y="515703"/>
                  </a:lnTo>
                  <a:lnTo>
                    <a:pt x="1112750" y="515669"/>
                  </a:lnTo>
                  <a:lnTo>
                    <a:pt x="1124588" y="515640"/>
                  </a:lnTo>
                  <a:lnTo>
                    <a:pt x="1136426" y="515615"/>
                  </a:lnTo>
                  <a:lnTo>
                    <a:pt x="1148263" y="515594"/>
                  </a:lnTo>
                  <a:lnTo>
                    <a:pt x="1160101" y="515577"/>
                  </a:lnTo>
                  <a:lnTo>
                    <a:pt x="1171939" y="515561"/>
                  </a:lnTo>
                  <a:lnTo>
                    <a:pt x="1171939" y="515302"/>
                  </a:lnTo>
                  <a:lnTo>
                    <a:pt x="1183777" y="515272"/>
                  </a:lnTo>
                  <a:lnTo>
                    <a:pt x="1195614" y="515236"/>
                  </a:lnTo>
                  <a:lnTo>
                    <a:pt x="1207452" y="515194"/>
                  </a:lnTo>
                  <a:lnTo>
                    <a:pt x="1219290" y="515145"/>
                  </a:lnTo>
                  <a:lnTo>
                    <a:pt x="1231128" y="515087"/>
                  </a:lnTo>
                  <a:lnTo>
                    <a:pt x="1242965" y="515019"/>
                  </a:lnTo>
                  <a:lnTo>
                    <a:pt x="1254803" y="514940"/>
                  </a:lnTo>
                  <a:lnTo>
                    <a:pt x="1266641" y="514846"/>
                  </a:lnTo>
                  <a:lnTo>
                    <a:pt x="1278479" y="514736"/>
                  </a:lnTo>
                  <a:lnTo>
                    <a:pt x="1290317" y="514606"/>
                  </a:lnTo>
                  <a:lnTo>
                    <a:pt x="1302154" y="514454"/>
                  </a:lnTo>
                  <a:lnTo>
                    <a:pt x="1313992" y="514275"/>
                  </a:lnTo>
                  <a:lnTo>
                    <a:pt x="1325830" y="514065"/>
                  </a:lnTo>
                  <a:lnTo>
                    <a:pt x="1337668" y="513819"/>
                  </a:lnTo>
                  <a:lnTo>
                    <a:pt x="1349505" y="513529"/>
                  </a:lnTo>
                  <a:lnTo>
                    <a:pt x="1361343" y="513190"/>
                  </a:lnTo>
                  <a:lnTo>
                    <a:pt x="1373181" y="512791"/>
                  </a:lnTo>
                  <a:lnTo>
                    <a:pt x="1385019" y="512323"/>
                  </a:lnTo>
                  <a:lnTo>
                    <a:pt x="1396856" y="511774"/>
                  </a:lnTo>
                  <a:lnTo>
                    <a:pt x="1408694" y="511130"/>
                  </a:lnTo>
                  <a:lnTo>
                    <a:pt x="1420532" y="510376"/>
                  </a:lnTo>
                  <a:lnTo>
                    <a:pt x="1432370" y="509492"/>
                  </a:lnTo>
                  <a:lnTo>
                    <a:pt x="1444208" y="508456"/>
                  </a:lnTo>
                  <a:lnTo>
                    <a:pt x="1456045" y="507245"/>
                  </a:lnTo>
                  <a:lnTo>
                    <a:pt x="1467883" y="505828"/>
                  </a:lnTo>
                  <a:lnTo>
                    <a:pt x="1479721" y="504173"/>
                  </a:lnTo>
                  <a:lnTo>
                    <a:pt x="1491559" y="502242"/>
                  </a:lnTo>
                  <a:lnTo>
                    <a:pt x="1503396" y="499990"/>
                  </a:lnTo>
                  <a:lnTo>
                    <a:pt x="1515234" y="497370"/>
                  </a:lnTo>
                  <a:lnTo>
                    <a:pt x="1527072" y="494324"/>
                  </a:lnTo>
                  <a:lnTo>
                    <a:pt x="1538910" y="490792"/>
                  </a:lnTo>
                  <a:lnTo>
                    <a:pt x="1550748" y="486704"/>
                  </a:lnTo>
                  <a:lnTo>
                    <a:pt x="1562585" y="481985"/>
                  </a:lnTo>
                  <a:lnTo>
                    <a:pt x="1574423" y="476554"/>
                  </a:lnTo>
                  <a:lnTo>
                    <a:pt x="1586261" y="470325"/>
                  </a:lnTo>
                  <a:lnTo>
                    <a:pt x="1598099" y="463208"/>
                  </a:lnTo>
                  <a:lnTo>
                    <a:pt x="1609936" y="455114"/>
                  </a:lnTo>
                  <a:lnTo>
                    <a:pt x="1621774" y="445954"/>
                  </a:lnTo>
                  <a:lnTo>
                    <a:pt x="1633612" y="435648"/>
                  </a:lnTo>
                  <a:lnTo>
                    <a:pt x="1645450" y="424127"/>
                  </a:lnTo>
                  <a:lnTo>
                    <a:pt x="1657287" y="411340"/>
                  </a:lnTo>
                  <a:lnTo>
                    <a:pt x="1669125" y="397263"/>
                  </a:lnTo>
                  <a:lnTo>
                    <a:pt x="1680963" y="381901"/>
                  </a:lnTo>
                  <a:lnTo>
                    <a:pt x="1692801" y="365297"/>
                  </a:lnTo>
                  <a:lnTo>
                    <a:pt x="1704639" y="347536"/>
                  </a:lnTo>
                  <a:lnTo>
                    <a:pt x="1716476" y="328749"/>
                  </a:lnTo>
                  <a:lnTo>
                    <a:pt x="1728314" y="309109"/>
                  </a:lnTo>
                  <a:lnTo>
                    <a:pt x="1740152" y="288826"/>
                  </a:lnTo>
                  <a:lnTo>
                    <a:pt x="1751990" y="268145"/>
                  </a:lnTo>
                  <a:lnTo>
                    <a:pt x="1763827" y="247329"/>
                  </a:lnTo>
                  <a:lnTo>
                    <a:pt x="1775665" y="226648"/>
                  </a:lnTo>
                  <a:lnTo>
                    <a:pt x="1787503" y="206366"/>
                  </a:lnTo>
                  <a:lnTo>
                    <a:pt x="1799341" y="186725"/>
                  </a:lnTo>
                  <a:lnTo>
                    <a:pt x="1811178" y="167938"/>
                  </a:lnTo>
                  <a:lnTo>
                    <a:pt x="1823016" y="150178"/>
                  </a:lnTo>
                  <a:lnTo>
                    <a:pt x="1834854" y="133574"/>
                  </a:lnTo>
                  <a:lnTo>
                    <a:pt x="1846692" y="118211"/>
                  </a:lnTo>
                  <a:lnTo>
                    <a:pt x="1858530" y="104134"/>
                  </a:lnTo>
                  <a:lnTo>
                    <a:pt x="1870367" y="91348"/>
                  </a:lnTo>
                  <a:lnTo>
                    <a:pt x="1882205" y="79827"/>
                  </a:lnTo>
                  <a:lnTo>
                    <a:pt x="1894043" y="69521"/>
                  </a:lnTo>
                  <a:lnTo>
                    <a:pt x="1905881" y="60361"/>
                  </a:lnTo>
                  <a:lnTo>
                    <a:pt x="1917718" y="52266"/>
                  </a:lnTo>
                  <a:lnTo>
                    <a:pt x="1929556" y="45150"/>
                  </a:lnTo>
                  <a:lnTo>
                    <a:pt x="1941394" y="38920"/>
                  </a:lnTo>
                  <a:lnTo>
                    <a:pt x="1953232" y="33490"/>
                  </a:lnTo>
                  <a:lnTo>
                    <a:pt x="1965069" y="28771"/>
                  </a:lnTo>
                  <a:lnTo>
                    <a:pt x="1976907" y="24683"/>
                  </a:lnTo>
                  <a:lnTo>
                    <a:pt x="1988745" y="21150"/>
                  </a:lnTo>
                  <a:lnTo>
                    <a:pt x="2000583" y="18105"/>
                  </a:lnTo>
                  <a:lnTo>
                    <a:pt x="2012421" y="15484"/>
                  </a:lnTo>
                  <a:lnTo>
                    <a:pt x="2024258" y="13233"/>
                  </a:lnTo>
                  <a:lnTo>
                    <a:pt x="2036096" y="11301"/>
                  </a:lnTo>
                  <a:lnTo>
                    <a:pt x="2047934" y="9646"/>
                  </a:lnTo>
                  <a:lnTo>
                    <a:pt x="2059772" y="8229"/>
                  </a:lnTo>
                  <a:lnTo>
                    <a:pt x="2071609" y="7018"/>
                  </a:lnTo>
                  <a:lnTo>
                    <a:pt x="2083447" y="5983"/>
                  </a:lnTo>
                  <a:lnTo>
                    <a:pt x="2095285" y="5099"/>
                  </a:lnTo>
                  <a:lnTo>
                    <a:pt x="2107123" y="4344"/>
                  </a:lnTo>
                  <a:lnTo>
                    <a:pt x="2118961" y="3700"/>
                  </a:lnTo>
                  <a:lnTo>
                    <a:pt x="2130798" y="3152"/>
                  </a:lnTo>
                  <a:lnTo>
                    <a:pt x="2142636" y="2684"/>
                  </a:lnTo>
                  <a:lnTo>
                    <a:pt x="2154474" y="2285"/>
                  </a:lnTo>
                  <a:lnTo>
                    <a:pt x="2166312" y="1945"/>
                  </a:lnTo>
                  <a:lnTo>
                    <a:pt x="2178149" y="1656"/>
                  </a:lnTo>
                  <a:lnTo>
                    <a:pt x="2189987" y="1409"/>
                  </a:lnTo>
                  <a:lnTo>
                    <a:pt x="2201825" y="1199"/>
                  </a:lnTo>
                  <a:lnTo>
                    <a:pt x="2213663" y="1021"/>
                  </a:lnTo>
                  <a:lnTo>
                    <a:pt x="2225500" y="868"/>
                  </a:lnTo>
                  <a:lnTo>
                    <a:pt x="2237338" y="739"/>
                  </a:lnTo>
                  <a:lnTo>
                    <a:pt x="2249176" y="629"/>
                  </a:lnTo>
                  <a:lnTo>
                    <a:pt x="2261014" y="535"/>
                  </a:lnTo>
                  <a:lnTo>
                    <a:pt x="2272852" y="455"/>
                  </a:lnTo>
                  <a:lnTo>
                    <a:pt x="2284689" y="387"/>
                  </a:lnTo>
                  <a:lnTo>
                    <a:pt x="2296527" y="329"/>
                  </a:lnTo>
                  <a:lnTo>
                    <a:pt x="2308365" y="280"/>
                  </a:lnTo>
                  <a:lnTo>
                    <a:pt x="2320203" y="238"/>
                  </a:lnTo>
                  <a:lnTo>
                    <a:pt x="2332040" y="203"/>
                  </a:lnTo>
                  <a:lnTo>
                    <a:pt x="2343878" y="17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86"/>
                  </a:lnTo>
                  <a:lnTo>
                    <a:pt x="3527655" y="101"/>
                  </a:lnTo>
                  <a:lnTo>
                    <a:pt x="3539493" y="119"/>
                  </a:lnTo>
                  <a:lnTo>
                    <a:pt x="3551331" y="140"/>
                  </a:lnTo>
                  <a:lnTo>
                    <a:pt x="3563169" y="164"/>
                  </a:lnTo>
                  <a:lnTo>
                    <a:pt x="3575006" y="193"/>
                  </a:lnTo>
                  <a:lnTo>
                    <a:pt x="3586844" y="227"/>
                  </a:lnTo>
                  <a:lnTo>
                    <a:pt x="3598682" y="267"/>
                  </a:lnTo>
                  <a:lnTo>
                    <a:pt x="3610520" y="314"/>
                  </a:lnTo>
                  <a:lnTo>
                    <a:pt x="3622357" y="369"/>
                  </a:lnTo>
                  <a:lnTo>
                    <a:pt x="3634195" y="434"/>
                  </a:lnTo>
                  <a:lnTo>
                    <a:pt x="3646033" y="510"/>
                  </a:lnTo>
                  <a:lnTo>
                    <a:pt x="3657871" y="599"/>
                  </a:lnTo>
                  <a:lnTo>
                    <a:pt x="3669709" y="704"/>
                  </a:lnTo>
                  <a:lnTo>
                    <a:pt x="3681546" y="828"/>
                  </a:lnTo>
                  <a:lnTo>
                    <a:pt x="3693384" y="972"/>
                  </a:lnTo>
                  <a:lnTo>
                    <a:pt x="3705222" y="1142"/>
                  </a:lnTo>
                  <a:lnTo>
                    <a:pt x="3717060" y="1342"/>
                  </a:lnTo>
                  <a:lnTo>
                    <a:pt x="3728897" y="1576"/>
                  </a:lnTo>
                  <a:lnTo>
                    <a:pt x="3740735" y="1850"/>
                  </a:lnTo>
                  <a:lnTo>
                    <a:pt x="3752573" y="2172"/>
                  </a:lnTo>
                  <a:lnTo>
                    <a:pt x="3764411" y="2549"/>
                  </a:lnTo>
                  <a:lnTo>
                    <a:pt x="3776248" y="2991"/>
                  </a:lnTo>
                  <a:lnTo>
                    <a:pt x="3788086" y="3509"/>
                  </a:lnTo>
                  <a:lnTo>
                    <a:pt x="3799924" y="4114"/>
                  </a:lnTo>
                  <a:lnTo>
                    <a:pt x="3811762" y="4823"/>
                  </a:lnTo>
                  <a:lnTo>
                    <a:pt x="3823600" y="5650"/>
                  </a:lnTo>
                  <a:lnTo>
                    <a:pt x="3835437" y="6616"/>
                  </a:lnTo>
                  <a:lnTo>
                    <a:pt x="3847275" y="7742"/>
                  </a:lnTo>
                  <a:lnTo>
                    <a:pt x="3859113" y="9052"/>
                  </a:lnTo>
                  <a:lnTo>
                    <a:pt x="3870951" y="10575"/>
                  </a:lnTo>
                  <a:lnTo>
                    <a:pt x="3882788" y="12341"/>
                  </a:lnTo>
                  <a:lnTo>
                    <a:pt x="3894626" y="14385"/>
                  </a:lnTo>
                  <a:lnTo>
                    <a:pt x="3906464" y="16745"/>
                  </a:lnTo>
                  <a:lnTo>
                    <a:pt x="3918302" y="19460"/>
                  </a:lnTo>
                  <a:lnTo>
                    <a:pt x="3930139" y="22575"/>
                  </a:lnTo>
                  <a:lnTo>
                    <a:pt x="3941977" y="26133"/>
                  </a:lnTo>
                  <a:lnTo>
                    <a:pt x="3953815" y="30180"/>
                  </a:lnTo>
                  <a:lnTo>
                    <a:pt x="3965653" y="34760"/>
                  </a:lnTo>
                  <a:lnTo>
                    <a:pt x="3977491" y="39913"/>
                  </a:lnTo>
                  <a:lnTo>
                    <a:pt x="3989328" y="45674"/>
                  </a:lnTo>
                  <a:lnTo>
                    <a:pt x="4001166" y="52067"/>
                  </a:lnTo>
                  <a:lnTo>
                    <a:pt x="4013004" y="59105"/>
                  </a:lnTo>
                  <a:lnTo>
                    <a:pt x="4024842" y="66787"/>
                  </a:lnTo>
                  <a:lnTo>
                    <a:pt x="4036679" y="75089"/>
                  </a:lnTo>
                  <a:lnTo>
                    <a:pt x="4048517" y="83969"/>
                  </a:lnTo>
                  <a:lnTo>
                    <a:pt x="4060355" y="93362"/>
                  </a:lnTo>
                  <a:lnTo>
                    <a:pt x="4072193" y="103183"/>
                  </a:lnTo>
                  <a:lnTo>
                    <a:pt x="4084031" y="113324"/>
                  </a:lnTo>
                  <a:lnTo>
                    <a:pt x="4095868" y="123664"/>
                  </a:lnTo>
                  <a:lnTo>
                    <a:pt x="4107706" y="134072"/>
                  </a:lnTo>
                  <a:lnTo>
                    <a:pt x="4119544" y="144413"/>
                  </a:lnTo>
                  <a:lnTo>
                    <a:pt x="4131382" y="154554"/>
                  </a:lnTo>
                  <a:lnTo>
                    <a:pt x="4143219" y="164374"/>
                  </a:lnTo>
                  <a:lnTo>
                    <a:pt x="4155057" y="173768"/>
                  </a:lnTo>
                  <a:lnTo>
                    <a:pt x="4166895" y="182648"/>
                  </a:lnTo>
                  <a:lnTo>
                    <a:pt x="4178733" y="190950"/>
                  </a:lnTo>
                  <a:lnTo>
                    <a:pt x="4190570" y="198631"/>
                  </a:lnTo>
                  <a:lnTo>
                    <a:pt x="4202408" y="205670"/>
                  </a:lnTo>
                  <a:lnTo>
                    <a:pt x="4214246" y="212063"/>
                  </a:lnTo>
                  <a:lnTo>
                    <a:pt x="4226084" y="217824"/>
                  </a:lnTo>
                  <a:lnTo>
                    <a:pt x="4237922" y="222977"/>
                  </a:lnTo>
                  <a:lnTo>
                    <a:pt x="4249759" y="227557"/>
                  </a:lnTo>
                  <a:lnTo>
                    <a:pt x="4261597" y="231604"/>
                  </a:lnTo>
                  <a:lnTo>
                    <a:pt x="4273435" y="235162"/>
                  </a:lnTo>
                  <a:lnTo>
                    <a:pt x="4285273" y="238277"/>
                  </a:lnTo>
                  <a:lnTo>
                    <a:pt x="4297110" y="240992"/>
                  </a:lnTo>
                  <a:lnTo>
                    <a:pt x="4308948" y="243352"/>
                  </a:lnTo>
                  <a:lnTo>
                    <a:pt x="4320786" y="245396"/>
                  </a:lnTo>
                  <a:lnTo>
                    <a:pt x="4332624" y="247162"/>
                  </a:lnTo>
                  <a:lnTo>
                    <a:pt x="4344461" y="248685"/>
                  </a:lnTo>
                  <a:lnTo>
                    <a:pt x="4356299" y="249995"/>
                  </a:lnTo>
                  <a:lnTo>
                    <a:pt x="4368137" y="251121"/>
                  </a:lnTo>
                  <a:lnTo>
                    <a:pt x="4379975" y="252086"/>
                  </a:lnTo>
                  <a:lnTo>
                    <a:pt x="4391813" y="252914"/>
                  </a:lnTo>
                  <a:lnTo>
                    <a:pt x="4403650" y="253622"/>
                  </a:lnTo>
                  <a:lnTo>
                    <a:pt x="4415488" y="254228"/>
                  </a:lnTo>
                  <a:lnTo>
                    <a:pt x="4427326" y="254746"/>
                  </a:lnTo>
                  <a:lnTo>
                    <a:pt x="4439164" y="255188"/>
                  </a:lnTo>
                  <a:lnTo>
                    <a:pt x="4451001" y="255565"/>
                  </a:lnTo>
                  <a:lnTo>
                    <a:pt x="4462839" y="255887"/>
                  </a:lnTo>
                  <a:lnTo>
                    <a:pt x="4474677" y="256161"/>
                  </a:lnTo>
                  <a:lnTo>
                    <a:pt x="4486515" y="256395"/>
                  </a:lnTo>
                  <a:lnTo>
                    <a:pt x="4498352" y="256595"/>
                  </a:lnTo>
                  <a:lnTo>
                    <a:pt x="4510190" y="256764"/>
                  </a:lnTo>
                  <a:lnTo>
                    <a:pt x="4522028" y="256909"/>
                  </a:lnTo>
                  <a:lnTo>
                    <a:pt x="4533866" y="257032"/>
                  </a:lnTo>
                  <a:lnTo>
                    <a:pt x="4545704" y="257137"/>
                  </a:lnTo>
                  <a:lnTo>
                    <a:pt x="4557541" y="257227"/>
                  </a:lnTo>
                  <a:lnTo>
                    <a:pt x="4569379" y="257303"/>
                  </a:lnTo>
                  <a:lnTo>
                    <a:pt x="4581217" y="257368"/>
                  </a:lnTo>
                  <a:lnTo>
                    <a:pt x="4593055" y="257423"/>
                  </a:lnTo>
                  <a:lnTo>
                    <a:pt x="4604892" y="257470"/>
                  </a:lnTo>
                  <a:lnTo>
                    <a:pt x="4616730" y="257509"/>
                  </a:lnTo>
                  <a:lnTo>
                    <a:pt x="4628568" y="257543"/>
                  </a:lnTo>
                  <a:lnTo>
                    <a:pt x="4640406" y="257572"/>
                  </a:lnTo>
                  <a:lnTo>
                    <a:pt x="4652244" y="257597"/>
                  </a:lnTo>
                  <a:lnTo>
                    <a:pt x="4664081" y="257618"/>
                  </a:lnTo>
                  <a:lnTo>
                    <a:pt x="4675919" y="257636"/>
                  </a:lnTo>
                  <a:lnTo>
                    <a:pt x="4687757" y="257651"/>
                  </a:lnTo>
                </a:path>
              </a:pathLst>
            </a:custGeom>
            <a:ln w="40651" cap="flat">
              <a:solidFill>
                <a:srgbClr val="E8E8E8">
                  <a:alpha val="100000"/>
                </a:srgbClr>
              </a:solidFill>
              <a:prstDash val="solid"/>
              <a:round/>
            </a:ln>
          </p:spPr>
          <p:txBody>
            <a:bodyPr/>
            <a:lstStyle/>
            <a:p/>
          </p:txBody>
        </p:sp>
        <p:sp>
          <p:nvSpPr>
            <p:cNvPr id="40" name="pl40"/>
            <p:cNvSpPr/>
            <p:nvPr/>
          </p:nvSpPr>
          <p:spPr>
            <a:xfrm>
              <a:off x="2482252" y="1162806"/>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737"/>
                  </a:lnTo>
                  <a:lnTo>
                    <a:pt x="3527655" y="257737"/>
                  </a:lnTo>
                  <a:lnTo>
                    <a:pt x="3539493" y="257737"/>
                  </a:lnTo>
                  <a:lnTo>
                    <a:pt x="3551331" y="257737"/>
                  </a:lnTo>
                  <a:lnTo>
                    <a:pt x="3563169" y="257737"/>
                  </a:lnTo>
                  <a:lnTo>
                    <a:pt x="3575006" y="257737"/>
                  </a:lnTo>
                  <a:lnTo>
                    <a:pt x="3586844" y="257737"/>
                  </a:lnTo>
                  <a:lnTo>
                    <a:pt x="3598682" y="257737"/>
                  </a:lnTo>
                  <a:lnTo>
                    <a:pt x="3610520" y="257737"/>
                  </a:lnTo>
                  <a:lnTo>
                    <a:pt x="3622357" y="257737"/>
                  </a:lnTo>
                  <a:lnTo>
                    <a:pt x="3634195" y="257737"/>
                  </a:lnTo>
                  <a:lnTo>
                    <a:pt x="3646033" y="257737"/>
                  </a:lnTo>
                  <a:lnTo>
                    <a:pt x="3657871" y="257737"/>
                  </a:lnTo>
                  <a:lnTo>
                    <a:pt x="3669709" y="257737"/>
                  </a:lnTo>
                  <a:lnTo>
                    <a:pt x="3681546" y="257737"/>
                  </a:lnTo>
                  <a:lnTo>
                    <a:pt x="3693384" y="257737"/>
                  </a:lnTo>
                  <a:lnTo>
                    <a:pt x="3705222" y="257737"/>
                  </a:lnTo>
                  <a:lnTo>
                    <a:pt x="3717060" y="257737"/>
                  </a:lnTo>
                  <a:lnTo>
                    <a:pt x="3728897" y="257737"/>
                  </a:lnTo>
                  <a:lnTo>
                    <a:pt x="3740735" y="257737"/>
                  </a:lnTo>
                  <a:lnTo>
                    <a:pt x="3752573" y="257737"/>
                  </a:lnTo>
                  <a:lnTo>
                    <a:pt x="3764411" y="257737"/>
                  </a:lnTo>
                  <a:lnTo>
                    <a:pt x="3776248" y="257737"/>
                  </a:lnTo>
                  <a:lnTo>
                    <a:pt x="3788086" y="257737"/>
                  </a:lnTo>
                  <a:lnTo>
                    <a:pt x="3799924" y="257737"/>
                  </a:lnTo>
                  <a:lnTo>
                    <a:pt x="3811762" y="257737"/>
                  </a:lnTo>
                  <a:lnTo>
                    <a:pt x="3823600" y="257737"/>
                  </a:lnTo>
                  <a:lnTo>
                    <a:pt x="3835437" y="257737"/>
                  </a:lnTo>
                  <a:lnTo>
                    <a:pt x="3847275" y="257737"/>
                  </a:lnTo>
                  <a:lnTo>
                    <a:pt x="3859113" y="257737"/>
                  </a:lnTo>
                  <a:lnTo>
                    <a:pt x="3870951" y="257737"/>
                  </a:lnTo>
                  <a:lnTo>
                    <a:pt x="3882788" y="257737"/>
                  </a:lnTo>
                  <a:lnTo>
                    <a:pt x="3894626" y="257737"/>
                  </a:lnTo>
                  <a:lnTo>
                    <a:pt x="3906464" y="257737"/>
                  </a:lnTo>
                  <a:lnTo>
                    <a:pt x="3918302" y="257737"/>
                  </a:lnTo>
                  <a:lnTo>
                    <a:pt x="3930139" y="257737"/>
                  </a:lnTo>
                  <a:lnTo>
                    <a:pt x="3941977" y="257737"/>
                  </a:lnTo>
                  <a:lnTo>
                    <a:pt x="3953815" y="257737"/>
                  </a:lnTo>
                  <a:lnTo>
                    <a:pt x="3965653" y="257737"/>
                  </a:lnTo>
                  <a:lnTo>
                    <a:pt x="3977491" y="257737"/>
                  </a:lnTo>
                  <a:lnTo>
                    <a:pt x="3989328" y="257737"/>
                  </a:lnTo>
                  <a:lnTo>
                    <a:pt x="4001166" y="257737"/>
                  </a:lnTo>
                  <a:lnTo>
                    <a:pt x="4013004" y="257737"/>
                  </a:lnTo>
                  <a:lnTo>
                    <a:pt x="4024842" y="257737"/>
                  </a:lnTo>
                  <a:lnTo>
                    <a:pt x="4036679" y="257737"/>
                  </a:lnTo>
                  <a:lnTo>
                    <a:pt x="4048517" y="257737"/>
                  </a:lnTo>
                  <a:lnTo>
                    <a:pt x="4060355" y="257737"/>
                  </a:lnTo>
                  <a:lnTo>
                    <a:pt x="4072193" y="257737"/>
                  </a:lnTo>
                  <a:lnTo>
                    <a:pt x="4084031" y="257737"/>
                  </a:lnTo>
                  <a:lnTo>
                    <a:pt x="4095868" y="257737"/>
                  </a:lnTo>
                  <a:lnTo>
                    <a:pt x="4107706" y="257737"/>
                  </a:lnTo>
                  <a:lnTo>
                    <a:pt x="4119544" y="257737"/>
                  </a:lnTo>
                  <a:lnTo>
                    <a:pt x="4131382" y="257737"/>
                  </a:lnTo>
                  <a:lnTo>
                    <a:pt x="4143219" y="257737"/>
                  </a:lnTo>
                  <a:lnTo>
                    <a:pt x="4155057" y="257737"/>
                  </a:lnTo>
                  <a:lnTo>
                    <a:pt x="4166895" y="257737"/>
                  </a:lnTo>
                  <a:lnTo>
                    <a:pt x="4178733" y="257737"/>
                  </a:lnTo>
                  <a:lnTo>
                    <a:pt x="4190570" y="257737"/>
                  </a:lnTo>
                  <a:lnTo>
                    <a:pt x="4202408" y="257737"/>
                  </a:lnTo>
                  <a:lnTo>
                    <a:pt x="4214246" y="257737"/>
                  </a:lnTo>
                  <a:lnTo>
                    <a:pt x="4226084" y="257737"/>
                  </a:lnTo>
                  <a:lnTo>
                    <a:pt x="4237922" y="257737"/>
                  </a:lnTo>
                  <a:lnTo>
                    <a:pt x="4249759" y="257737"/>
                  </a:lnTo>
                  <a:lnTo>
                    <a:pt x="4261597" y="257737"/>
                  </a:lnTo>
                  <a:lnTo>
                    <a:pt x="4273435" y="257737"/>
                  </a:lnTo>
                  <a:lnTo>
                    <a:pt x="4285273" y="257737"/>
                  </a:lnTo>
                  <a:lnTo>
                    <a:pt x="4297110" y="257737"/>
                  </a:lnTo>
                  <a:lnTo>
                    <a:pt x="4308948" y="257737"/>
                  </a:lnTo>
                  <a:lnTo>
                    <a:pt x="4320786" y="257737"/>
                  </a:lnTo>
                  <a:lnTo>
                    <a:pt x="4332624" y="257737"/>
                  </a:lnTo>
                  <a:lnTo>
                    <a:pt x="4344461" y="257737"/>
                  </a:lnTo>
                  <a:lnTo>
                    <a:pt x="4356299" y="257737"/>
                  </a:lnTo>
                  <a:lnTo>
                    <a:pt x="4368137" y="257737"/>
                  </a:lnTo>
                  <a:lnTo>
                    <a:pt x="4379975" y="257737"/>
                  </a:lnTo>
                  <a:lnTo>
                    <a:pt x="4391813" y="257737"/>
                  </a:lnTo>
                  <a:lnTo>
                    <a:pt x="4403650" y="257737"/>
                  </a:lnTo>
                  <a:lnTo>
                    <a:pt x="4415488" y="257737"/>
                  </a:lnTo>
                  <a:lnTo>
                    <a:pt x="4427326" y="257737"/>
                  </a:lnTo>
                  <a:lnTo>
                    <a:pt x="4439164" y="257737"/>
                  </a:lnTo>
                  <a:lnTo>
                    <a:pt x="4451001" y="257737"/>
                  </a:lnTo>
                  <a:lnTo>
                    <a:pt x="4462839" y="257737"/>
                  </a:lnTo>
                  <a:lnTo>
                    <a:pt x="4474677" y="257737"/>
                  </a:lnTo>
                  <a:lnTo>
                    <a:pt x="4486515" y="257737"/>
                  </a:lnTo>
                  <a:lnTo>
                    <a:pt x="4498352" y="257737"/>
                  </a:lnTo>
                  <a:lnTo>
                    <a:pt x="4510190" y="257737"/>
                  </a:lnTo>
                  <a:lnTo>
                    <a:pt x="4522028" y="257737"/>
                  </a:lnTo>
                  <a:lnTo>
                    <a:pt x="4533866" y="257737"/>
                  </a:lnTo>
                  <a:lnTo>
                    <a:pt x="4545704" y="257737"/>
                  </a:lnTo>
                  <a:lnTo>
                    <a:pt x="4557541" y="257737"/>
                  </a:lnTo>
                  <a:lnTo>
                    <a:pt x="4569379" y="257737"/>
                  </a:lnTo>
                  <a:lnTo>
                    <a:pt x="4581217" y="257737"/>
                  </a:lnTo>
                  <a:lnTo>
                    <a:pt x="4593055" y="257737"/>
                  </a:lnTo>
                  <a:lnTo>
                    <a:pt x="4604892" y="257737"/>
                  </a:lnTo>
                  <a:lnTo>
                    <a:pt x="4616730" y="257737"/>
                  </a:lnTo>
                  <a:lnTo>
                    <a:pt x="4628568" y="257737"/>
                  </a:lnTo>
                  <a:lnTo>
                    <a:pt x="4640406" y="257737"/>
                  </a:lnTo>
                  <a:lnTo>
                    <a:pt x="4652244" y="257737"/>
                  </a:lnTo>
                  <a:lnTo>
                    <a:pt x="4664081" y="257737"/>
                  </a:lnTo>
                  <a:lnTo>
                    <a:pt x="4675919" y="257737"/>
                  </a:lnTo>
                  <a:lnTo>
                    <a:pt x="4687757" y="257737"/>
                  </a:lnTo>
                </a:path>
              </a:pathLst>
            </a:custGeom>
            <a:ln w="40651" cap="flat">
              <a:solidFill>
                <a:srgbClr val="E8E8E8">
                  <a:alpha val="100000"/>
                </a:srgbClr>
              </a:solidFill>
              <a:prstDash val="solid"/>
              <a:round/>
            </a:ln>
          </p:spPr>
          <p:txBody>
            <a:bodyPr/>
            <a:lstStyle/>
            <a:p/>
          </p:txBody>
        </p:sp>
        <p:sp>
          <p:nvSpPr>
            <p:cNvPr id="41" name="pl41"/>
            <p:cNvSpPr/>
            <p:nvPr/>
          </p:nvSpPr>
          <p:spPr>
            <a:xfrm>
              <a:off x="2482252" y="3482619"/>
              <a:ext cx="4687757" cy="1030691"/>
            </a:xfrm>
            <a:custGeom>
              <a:avLst/>
              <a:pathLst>
                <a:path w="4687757" h="1030691">
                  <a:moveTo>
                    <a:pt x="0" y="773040"/>
                  </a:moveTo>
                  <a:lnTo>
                    <a:pt x="11837" y="773040"/>
                  </a:lnTo>
                  <a:lnTo>
                    <a:pt x="23675" y="773040"/>
                  </a:lnTo>
                  <a:lnTo>
                    <a:pt x="35513" y="773040"/>
                  </a:lnTo>
                  <a:lnTo>
                    <a:pt x="47351" y="773040"/>
                  </a:lnTo>
                  <a:lnTo>
                    <a:pt x="59188" y="773040"/>
                  </a:lnTo>
                  <a:lnTo>
                    <a:pt x="71026" y="773040"/>
                  </a:lnTo>
                  <a:lnTo>
                    <a:pt x="82864" y="773040"/>
                  </a:lnTo>
                  <a:lnTo>
                    <a:pt x="94702" y="773040"/>
                  </a:lnTo>
                  <a:lnTo>
                    <a:pt x="106539" y="773040"/>
                  </a:lnTo>
                  <a:lnTo>
                    <a:pt x="118377" y="773040"/>
                  </a:lnTo>
                  <a:lnTo>
                    <a:pt x="130215" y="773040"/>
                  </a:lnTo>
                  <a:lnTo>
                    <a:pt x="142053" y="773040"/>
                  </a:lnTo>
                  <a:lnTo>
                    <a:pt x="153891" y="773040"/>
                  </a:lnTo>
                  <a:lnTo>
                    <a:pt x="165728" y="773040"/>
                  </a:lnTo>
                  <a:lnTo>
                    <a:pt x="177566" y="773040"/>
                  </a:lnTo>
                  <a:lnTo>
                    <a:pt x="189404" y="773040"/>
                  </a:lnTo>
                  <a:lnTo>
                    <a:pt x="201242" y="773040"/>
                  </a:lnTo>
                  <a:lnTo>
                    <a:pt x="213079" y="773040"/>
                  </a:lnTo>
                  <a:lnTo>
                    <a:pt x="224917" y="773040"/>
                  </a:lnTo>
                  <a:lnTo>
                    <a:pt x="236755" y="773040"/>
                  </a:lnTo>
                  <a:lnTo>
                    <a:pt x="248593" y="773040"/>
                  </a:lnTo>
                  <a:lnTo>
                    <a:pt x="260430" y="773040"/>
                  </a:lnTo>
                  <a:lnTo>
                    <a:pt x="272268" y="773040"/>
                  </a:lnTo>
                  <a:lnTo>
                    <a:pt x="284106" y="773040"/>
                  </a:lnTo>
                  <a:lnTo>
                    <a:pt x="295944" y="773040"/>
                  </a:lnTo>
                  <a:lnTo>
                    <a:pt x="307782" y="773040"/>
                  </a:lnTo>
                  <a:lnTo>
                    <a:pt x="319619" y="773040"/>
                  </a:lnTo>
                  <a:lnTo>
                    <a:pt x="331457" y="773040"/>
                  </a:lnTo>
                  <a:lnTo>
                    <a:pt x="343295" y="773040"/>
                  </a:lnTo>
                  <a:lnTo>
                    <a:pt x="355133" y="773040"/>
                  </a:lnTo>
                  <a:lnTo>
                    <a:pt x="366970" y="773040"/>
                  </a:lnTo>
                  <a:lnTo>
                    <a:pt x="378808" y="773040"/>
                  </a:lnTo>
                  <a:lnTo>
                    <a:pt x="390646" y="773040"/>
                  </a:lnTo>
                  <a:lnTo>
                    <a:pt x="402484" y="773040"/>
                  </a:lnTo>
                  <a:lnTo>
                    <a:pt x="414321" y="773040"/>
                  </a:lnTo>
                  <a:lnTo>
                    <a:pt x="426159" y="773040"/>
                  </a:lnTo>
                  <a:lnTo>
                    <a:pt x="437997" y="773040"/>
                  </a:lnTo>
                  <a:lnTo>
                    <a:pt x="449835" y="773040"/>
                  </a:lnTo>
                  <a:lnTo>
                    <a:pt x="461673" y="773040"/>
                  </a:lnTo>
                  <a:lnTo>
                    <a:pt x="473510" y="773040"/>
                  </a:lnTo>
                  <a:lnTo>
                    <a:pt x="485348" y="773040"/>
                  </a:lnTo>
                  <a:lnTo>
                    <a:pt x="497186" y="773040"/>
                  </a:lnTo>
                  <a:lnTo>
                    <a:pt x="509024" y="773040"/>
                  </a:lnTo>
                  <a:lnTo>
                    <a:pt x="520861" y="773040"/>
                  </a:lnTo>
                  <a:lnTo>
                    <a:pt x="532699" y="773040"/>
                  </a:lnTo>
                  <a:lnTo>
                    <a:pt x="544537" y="773040"/>
                  </a:lnTo>
                  <a:lnTo>
                    <a:pt x="556375" y="773040"/>
                  </a:lnTo>
                  <a:lnTo>
                    <a:pt x="568213" y="773040"/>
                  </a:lnTo>
                  <a:lnTo>
                    <a:pt x="580050" y="773040"/>
                  </a:lnTo>
                  <a:lnTo>
                    <a:pt x="591888" y="773040"/>
                  </a:lnTo>
                  <a:lnTo>
                    <a:pt x="603726" y="773040"/>
                  </a:lnTo>
                  <a:lnTo>
                    <a:pt x="615564" y="773040"/>
                  </a:lnTo>
                  <a:lnTo>
                    <a:pt x="627401" y="773040"/>
                  </a:lnTo>
                  <a:lnTo>
                    <a:pt x="639239" y="773040"/>
                  </a:lnTo>
                  <a:lnTo>
                    <a:pt x="651077" y="773040"/>
                  </a:lnTo>
                  <a:lnTo>
                    <a:pt x="662915" y="773040"/>
                  </a:lnTo>
                  <a:lnTo>
                    <a:pt x="674752" y="773040"/>
                  </a:lnTo>
                  <a:lnTo>
                    <a:pt x="686590" y="773040"/>
                  </a:lnTo>
                  <a:lnTo>
                    <a:pt x="698428" y="773040"/>
                  </a:lnTo>
                  <a:lnTo>
                    <a:pt x="710266" y="773040"/>
                  </a:lnTo>
                  <a:lnTo>
                    <a:pt x="722104" y="773040"/>
                  </a:lnTo>
                  <a:lnTo>
                    <a:pt x="733941" y="773040"/>
                  </a:lnTo>
                  <a:lnTo>
                    <a:pt x="745779" y="773040"/>
                  </a:lnTo>
                  <a:lnTo>
                    <a:pt x="757617" y="773040"/>
                  </a:lnTo>
                  <a:lnTo>
                    <a:pt x="769455" y="773040"/>
                  </a:lnTo>
                  <a:lnTo>
                    <a:pt x="781292" y="773040"/>
                  </a:lnTo>
                  <a:lnTo>
                    <a:pt x="793130" y="773040"/>
                  </a:lnTo>
                  <a:lnTo>
                    <a:pt x="804968" y="773040"/>
                  </a:lnTo>
                  <a:lnTo>
                    <a:pt x="816806" y="773040"/>
                  </a:lnTo>
                  <a:lnTo>
                    <a:pt x="828643" y="773040"/>
                  </a:lnTo>
                  <a:lnTo>
                    <a:pt x="840481" y="773040"/>
                  </a:lnTo>
                  <a:lnTo>
                    <a:pt x="852319" y="773040"/>
                  </a:lnTo>
                  <a:lnTo>
                    <a:pt x="864157" y="773040"/>
                  </a:lnTo>
                  <a:lnTo>
                    <a:pt x="875995" y="773040"/>
                  </a:lnTo>
                  <a:lnTo>
                    <a:pt x="887832" y="773040"/>
                  </a:lnTo>
                  <a:lnTo>
                    <a:pt x="899670" y="773040"/>
                  </a:lnTo>
                  <a:lnTo>
                    <a:pt x="911508" y="773040"/>
                  </a:lnTo>
                  <a:lnTo>
                    <a:pt x="923346" y="773040"/>
                  </a:lnTo>
                  <a:lnTo>
                    <a:pt x="935183" y="773040"/>
                  </a:lnTo>
                  <a:lnTo>
                    <a:pt x="947021" y="773040"/>
                  </a:lnTo>
                  <a:lnTo>
                    <a:pt x="958859" y="773040"/>
                  </a:lnTo>
                  <a:lnTo>
                    <a:pt x="970697" y="773040"/>
                  </a:lnTo>
                  <a:lnTo>
                    <a:pt x="982534" y="773040"/>
                  </a:lnTo>
                  <a:lnTo>
                    <a:pt x="994372" y="773040"/>
                  </a:lnTo>
                  <a:lnTo>
                    <a:pt x="1006210" y="773040"/>
                  </a:lnTo>
                  <a:lnTo>
                    <a:pt x="1018048" y="773040"/>
                  </a:lnTo>
                  <a:lnTo>
                    <a:pt x="1029886" y="773040"/>
                  </a:lnTo>
                  <a:lnTo>
                    <a:pt x="1041723" y="773040"/>
                  </a:lnTo>
                  <a:lnTo>
                    <a:pt x="1053561" y="773040"/>
                  </a:lnTo>
                  <a:lnTo>
                    <a:pt x="1065399" y="773040"/>
                  </a:lnTo>
                  <a:lnTo>
                    <a:pt x="1077237" y="773040"/>
                  </a:lnTo>
                  <a:lnTo>
                    <a:pt x="1089074" y="773040"/>
                  </a:lnTo>
                  <a:lnTo>
                    <a:pt x="1100912" y="773040"/>
                  </a:lnTo>
                  <a:lnTo>
                    <a:pt x="1112750" y="773040"/>
                  </a:lnTo>
                  <a:lnTo>
                    <a:pt x="1124588" y="773040"/>
                  </a:lnTo>
                  <a:lnTo>
                    <a:pt x="1136426" y="773040"/>
                  </a:lnTo>
                  <a:lnTo>
                    <a:pt x="1148263" y="773040"/>
                  </a:lnTo>
                  <a:lnTo>
                    <a:pt x="1160101" y="773040"/>
                  </a:lnTo>
                  <a:lnTo>
                    <a:pt x="1171939" y="773040"/>
                  </a:lnTo>
                  <a:lnTo>
                    <a:pt x="1171939" y="773126"/>
                  </a:lnTo>
                  <a:lnTo>
                    <a:pt x="1183777" y="773141"/>
                  </a:lnTo>
                  <a:lnTo>
                    <a:pt x="1195614" y="773159"/>
                  </a:lnTo>
                  <a:lnTo>
                    <a:pt x="1207452" y="773180"/>
                  </a:lnTo>
                  <a:lnTo>
                    <a:pt x="1219290" y="773205"/>
                  </a:lnTo>
                  <a:lnTo>
                    <a:pt x="1231128" y="773234"/>
                  </a:lnTo>
                  <a:lnTo>
                    <a:pt x="1242965" y="773268"/>
                  </a:lnTo>
                  <a:lnTo>
                    <a:pt x="1254803" y="773308"/>
                  </a:lnTo>
                  <a:lnTo>
                    <a:pt x="1266641" y="773355"/>
                  </a:lnTo>
                  <a:lnTo>
                    <a:pt x="1278479" y="773410"/>
                  </a:lnTo>
                  <a:lnTo>
                    <a:pt x="1290317" y="773474"/>
                  </a:lnTo>
                  <a:lnTo>
                    <a:pt x="1302154" y="773550"/>
                  </a:lnTo>
                  <a:lnTo>
                    <a:pt x="1313992" y="773640"/>
                  </a:lnTo>
                  <a:lnTo>
                    <a:pt x="1325830" y="773745"/>
                  </a:lnTo>
                  <a:lnTo>
                    <a:pt x="1337668" y="773868"/>
                  </a:lnTo>
                  <a:lnTo>
                    <a:pt x="1349505" y="774013"/>
                  </a:lnTo>
                  <a:lnTo>
                    <a:pt x="1361343" y="774183"/>
                  </a:lnTo>
                  <a:lnTo>
                    <a:pt x="1373181" y="774382"/>
                  </a:lnTo>
                  <a:lnTo>
                    <a:pt x="1385019" y="774616"/>
                  </a:lnTo>
                  <a:lnTo>
                    <a:pt x="1396856" y="774890"/>
                  </a:lnTo>
                  <a:lnTo>
                    <a:pt x="1408694" y="775212"/>
                  </a:lnTo>
                  <a:lnTo>
                    <a:pt x="1420532" y="775589"/>
                  </a:lnTo>
                  <a:lnTo>
                    <a:pt x="1432370" y="776032"/>
                  </a:lnTo>
                  <a:lnTo>
                    <a:pt x="1444208" y="776549"/>
                  </a:lnTo>
                  <a:lnTo>
                    <a:pt x="1456045" y="777155"/>
                  </a:lnTo>
                  <a:lnTo>
                    <a:pt x="1467883" y="777863"/>
                  </a:lnTo>
                  <a:lnTo>
                    <a:pt x="1479721" y="778691"/>
                  </a:lnTo>
                  <a:lnTo>
                    <a:pt x="1491559" y="779656"/>
                  </a:lnTo>
                  <a:lnTo>
                    <a:pt x="1503396" y="780782"/>
                  </a:lnTo>
                  <a:lnTo>
                    <a:pt x="1515234" y="782093"/>
                  </a:lnTo>
                  <a:lnTo>
                    <a:pt x="1527072" y="783615"/>
                  </a:lnTo>
                  <a:lnTo>
                    <a:pt x="1538910" y="785381"/>
                  </a:lnTo>
                  <a:lnTo>
                    <a:pt x="1550748" y="787425"/>
                  </a:lnTo>
                  <a:lnTo>
                    <a:pt x="1562585" y="789785"/>
                  </a:lnTo>
                  <a:lnTo>
                    <a:pt x="1574423" y="792500"/>
                  </a:lnTo>
                  <a:lnTo>
                    <a:pt x="1586261" y="795615"/>
                  </a:lnTo>
                  <a:lnTo>
                    <a:pt x="1598099" y="799173"/>
                  </a:lnTo>
                  <a:lnTo>
                    <a:pt x="1609936" y="803220"/>
                  </a:lnTo>
                  <a:lnTo>
                    <a:pt x="1621774" y="807800"/>
                  </a:lnTo>
                  <a:lnTo>
                    <a:pt x="1633612" y="812954"/>
                  </a:lnTo>
                  <a:lnTo>
                    <a:pt x="1645450" y="818714"/>
                  </a:lnTo>
                  <a:lnTo>
                    <a:pt x="1657287" y="825107"/>
                  </a:lnTo>
                  <a:lnTo>
                    <a:pt x="1669125" y="832146"/>
                  </a:lnTo>
                  <a:lnTo>
                    <a:pt x="1680963" y="839827"/>
                  </a:lnTo>
                  <a:lnTo>
                    <a:pt x="1692801" y="848129"/>
                  </a:lnTo>
                  <a:lnTo>
                    <a:pt x="1704639" y="857009"/>
                  </a:lnTo>
                  <a:lnTo>
                    <a:pt x="1716476" y="866403"/>
                  </a:lnTo>
                  <a:lnTo>
                    <a:pt x="1728314" y="876223"/>
                  </a:lnTo>
                  <a:lnTo>
                    <a:pt x="1740152" y="886364"/>
                  </a:lnTo>
                  <a:lnTo>
                    <a:pt x="1751990" y="896705"/>
                  </a:lnTo>
                  <a:lnTo>
                    <a:pt x="1763827" y="907113"/>
                  </a:lnTo>
                  <a:lnTo>
                    <a:pt x="1775665" y="917453"/>
                  </a:lnTo>
                  <a:lnTo>
                    <a:pt x="1787503" y="927594"/>
                  </a:lnTo>
                  <a:lnTo>
                    <a:pt x="1799341" y="937415"/>
                  </a:lnTo>
                  <a:lnTo>
                    <a:pt x="1811178" y="946808"/>
                  </a:lnTo>
                  <a:lnTo>
                    <a:pt x="1823016" y="955689"/>
                  </a:lnTo>
                  <a:lnTo>
                    <a:pt x="1834854" y="963991"/>
                  </a:lnTo>
                  <a:lnTo>
                    <a:pt x="1846692" y="971672"/>
                  </a:lnTo>
                  <a:lnTo>
                    <a:pt x="1858530" y="978710"/>
                  </a:lnTo>
                  <a:lnTo>
                    <a:pt x="1870367" y="985103"/>
                  </a:lnTo>
                  <a:lnTo>
                    <a:pt x="1882205" y="990864"/>
                  </a:lnTo>
                  <a:lnTo>
                    <a:pt x="1894043" y="996017"/>
                  </a:lnTo>
                  <a:lnTo>
                    <a:pt x="1905881" y="1000597"/>
                  </a:lnTo>
                  <a:lnTo>
                    <a:pt x="1917718" y="1004644"/>
                  </a:lnTo>
                  <a:lnTo>
                    <a:pt x="1929556" y="1008203"/>
                  </a:lnTo>
                  <a:lnTo>
                    <a:pt x="1941394" y="1011317"/>
                  </a:lnTo>
                  <a:lnTo>
                    <a:pt x="1953232" y="1014033"/>
                  </a:lnTo>
                  <a:lnTo>
                    <a:pt x="1965069" y="1016392"/>
                  </a:lnTo>
                  <a:lnTo>
                    <a:pt x="1976907" y="1018436"/>
                  </a:lnTo>
                  <a:lnTo>
                    <a:pt x="1988745" y="1020202"/>
                  </a:lnTo>
                  <a:lnTo>
                    <a:pt x="2000583" y="1021725"/>
                  </a:lnTo>
                  <a:lnTo>
                    <a:pt x="2012421" y="1023035"/>
                  </a:lnTo>
                  <a:lnTo>
                    <a:pt x="2024258" y="1024161"/>
                  </a:lnTo>
                  <a:lnTo>
                    <a:pt x="2036096" y="1025127"/>
                  </a:lnTo>
                  <a:lnTo>
                    <a:pt x="2047934" y="1025954"/>
                  </a:lnTo>
                  <a:lnTo>
                    <a:pt x="2059772" y="1026663"/>
                  </a:lnTo>
                  <a:lnTo>
                    <a:pt x="2071609" y="1027268"/>
                  </a:lnTo>
                  <a:lnTo>
                    <a:pt x="2083447" y="1027786"/>
                  </a:lnTo>
                  <a:lnTo>
                    <a:pt x="2095285" y="1028228"/>
                  </a:lnTo>
                  <a:lnTo>
                    <a:pt x="2107123" y="1028605"/>
                  </a:lnTo>
                  <a:lnTo>
                    <a:pt x="2118961" y="1028927"/>
                  </a:lnTo>
                  <a:lnTo>
                    <a:pt x="2130798" y="1029202"/>
                  </a:lnTo>
                  <a:lnTo>
                    <a:pt x="2142636" y="1029436"/>
                  </a:lnTo>
                  <a:lnTo>
                    <a:pt x="2154474" y="1029635"/>
                  </a:lnTo>
                  <a:lnTo>
                    <a:pt x="2166312" y="1029805"/>
                  </a:lnTo>
                  <a:lnTo>
                    <a:pt x="2178149" y="1029950"/>
                  </a:lnTo>
                  <a:lnTo>
                    <a:pt x="2189987" y="1030073"/>
                  </a:lnTo>
                  <a:lnTo>
                    <a:pt x="2201825" y="1030178"/>
                  </a:lnTo>
                  <a:lnTo>
                    <a:pt x="2213663" y="1030267"/>
                  </a:lnTo>
                  <a:lnTo>
                    <a:pt x="2225500" y="1030343"/>
                  </a:lnTo>
                  <a:lnTo>
                    <a:pt x="2237338" y="1030408"/>
                  </a:lnTo>
                  <a:lnTo>
                    <a:pt x="2249176" y="1030463"/>
                  </a:lnTo>
                  <a:lnTo>
                    <a:pt x="2261014" y="1030510"/>
                  </a:lnTo>
                  <a:lnTo>
                    <a:pt x="2272852" y="1030550"/>
                  </a:lnTo>
                  <a:lnTo>
                    <a:pt x="2284689" y="1030584"/>
                  </a:lnTo>
                  <a:lnTo>
                    <a:pt x="2296527" y="1030613"/>
                  </a:lnTo>
                  <a:lnTo>
                    <a:pt x="2308365" y="1030637"/>
                  </a:lnTo>
                  <a:lnTo>
                    <a:pt x="2320203" y="1030658"/>
                  </a:lnTo>
                  <a:lnTo>
                    <a:pt x="2332040" y="1030676"/>
                  </a:lnTo>
                  <a:lnTo>
                    <a:pt x="2343878" y="1030691"/>
                  </a:lnTo>
                  <a:lnTo>
                    <a:pt x="2343878" y="1030605"/>
                  </a:lnTo>
                  <a:lnTo>
                    <a:pt x="2355716" y="1030574"/>
                  </a:lnTo>
                  <a:lnTo>
                    <a:pt x="2367554" y="1030539"/>
                  </a:lnTo>
                  <a:lnTo>
                    <a:pt x="2379391" y="1030497"/>
                  </a:lnTo>
                  <a:lnTo>
                    <a:pt x="2391229" y="1030448"/>
                  </a:lnTo>
                  <a:lnTo>
                    <a:pt x="2403067" y="1030390"/>
                  </a:lnTo>
                  <a:lnTo>
                    <a:pt x="2414905" y="1030322"/>
                  </a:lnTo>
                  <a:lnTo>
                    <a:pt x="2426743" y="1030242"/>
                  </a:lnTo>
                  <a:lnTo>
                    <a:pt x="2438580" y="1030148"/>
                  </a:lnTo>
                  <a:lnTo>
                    <a:pt x="2450418" y="1030038"/>
                  </a:lnTo>
                  <a:lnTo>
                    <a:pt x="2462256" y="1029909"/>
                  </a:lnTo>
                  <a:lnTo>
                    <a:pt x="2474094" y="1029757"/>
                  </a:lnTo>
                  <a:lnTo>
                    <a:pt x="2485931" y="1029578"/>
                  </a:lnTo>
                  <a:lnTo>
                    <a:pt x="2497769" y="1029368"/>
                  </a:lnTo>
                  <a:lnTo>
                    <a:pt x="2509607" y="1029121"/>
                  </a:lnTo>
                  <a:lnTo>
                    <a:pt x="2521445" y="1028832"/>
                  </a:lnTo>
                  <a:lnTo>
                    <a:pt x="2533283" y="1028492"/>
                  </a:lnTo>
                  <a:lnTo>
                    <a:pt x="2545120" y="1028094"/>
                  </a:lnTo>
                  <a:lnTo>
                    <a:pt x="2556958" y="1027626"/>
                  </a:lnTo>
                  <a:lnTo>
                    <a:pt x="2568796" y="1027077"/>
                  </a:lnTo>
                  <a:lnTo>
                    <a:pt x="2580634" y="1026433"/>
                  </a:lnTo>
                  <a:lnTo>
                    <a:pt x="2592471" y="1025678"/>
                  </a:lnTo>
                  <a:lnTo>
                    <a:pt x="2604309" y="1024794"/>
                  </a:lnTo>
                  <a:lnTo>
                    <a:pt x="2616147" y="1023759"/>
                  </a:lnTo>
                  <a:lnTo>
                    <a:pt x="2627985" y="1022548"/>
                  </a:lnTo>
                  <a:lnTo>
                    <a:pt x="2639822" y="1021131"/>
                  </a:lnTo>
                  <a:lnTo>
                    <a:pt x="2651660" y="1019476"/>
                  </a:lnTo>
                  <a:lnTo>
                    <a:pt x="2663498" y="1017545"/>
                  </a:lnTo>
                  <a:lnTo>
                    <a:pt x="2675336" y="1015293"/>
                  </a:lnTo>
                  <a:lnTo>
                    <a:pt x="2687174" y="1012672"/>
                  </a:lnTo>
                  <a:lnTo>
                    <a:pt x="2699011" y="1009627"/>
                  </a:lnTo>
                  <a:lnTo>
                    <a:pt x="2710849" y="1006094"/>
                  </a:lnTo>
                  <a:lnTo>
                    <a:pt x="2722687" y="1002006"/>
                  </a:lnTo>
                  <a:lnTo>
                    <a:pt x="2734525" y="997288"/>
                  </a:lnTo>
                  <a:lnTo>
                    <a:pt x="2746362" y="991857"/>
                  </a:lnTo>
                  <a:lnTo>
                    <a:pt x="2758200" y="985628"/>
                  </a:lnTo>
                  <a:lnTo>
                    <a:pt x="2770038" y="978511"/>
                  </a:lnTo>
                  <a:lnTo>
                    <a:pt x="2781876" y="970416"/>
                  </a:lnTo>
                  <a:lnTo>
                    <a:pt x="2793713" y="961257"/>
                  </a:lnTo>
                  <a:lnTo>
                    <a:pt x="2805551" y="950950"/>
                  </a:lnTo>
                  <a:lnTo>
                    <a:pt x="2817389" y="939429"/>
                  </a:lnTo>
                  <a:lnTo>
                    <a:pt x="2829227" y="926643"/>
                  </a:lnTo>
                  <a:lnTo>
                    <a:pt x="2841065" y="912566"/>
                  </a:lnTo>
                  <a:lnTo>
                    <a:pt x="2852902" y="897203"/>
                  </a:lnTo>
                  <a:lnTo>
                    <a:pt x="2864740" y="880599"/>
                  </a:lnTo>
                  <a:lnTo>
                    <a:pt x="2876578" y="862839"/>
                  </a:lnTo>
                  <a:lnTo>
                    <a:pt x="2888416" y="844052"/>
                  </a:lnTo>
                  <a:lnTo>
                    <a:pt x="2900253" y="824411"/>
                  </a:lnTo>
                  <a:lnTo>
                    <a:pt x="2912091" y="804129"/>
                  </a:lnTo>
                  <a:lnTo>
                    <a:pt x="2923929" y="783448"/>
                  </a:lnTo>
                  <a:lnTo>
                    <a:pt x="2935767" y="762632"/>
                  </a:lnTo>
                  <a:lnTo>
                    <a:pt x="2947604" y="741951"/>
                  </a:lnTo>
                  <a:lnTo>
                    <a:pt x="2959442" y="721669"/>
                  </a:lnTo>
                  <a:lnTo>
                    <a:pt x="2971280" y="702028"/>
                  </a:lnTo>
                  <a:lnTo>
                    <a:pt x="2983118" y="683241"/>
                  </a:lnTo>
                  <a:lnTo>
                    <a:pt x="2994956" y="665480"/>
                  </a:lnTo>
                  <a:lnTo>
                    <a:pt x="3006793" y="648876"/>
                  </a:lnTo>
                  <a:lnTo>
                    <a:pt x="3018631" y="633514"/>
                  </a:lnTo>
                  <a:lnTo>
                    <a:pt x="3030469" y="619437"/>
                  </a:lnTo>
                  <a:lnTo>
                    <a:pt x="3042307" y="606650"/>
                  </a:lnTo>
                  <a:lnTo>
                    <a:pt x="3054144" y="595129"/>
                  </a:lnTo>
                  <a:lnTo>
                    <a:pt x="3065982" y="584823"/>
                  </a:lnTo>
                  <a:lnTo>
                    <a:pt x="3077820" y="575663"/>
                  </a:lnTo>
                  <a:lnTo>
                    <a:pt x="3089658" y="567569"/>
                  </a:lnTo>
                  <a:lnTo>
                    <a:pt x="3101496" y="560452"/>
                  </a:lnTo>
                  <a:lnTo>
                    <a:pt x="3113333" y="554223"/>
                  </a:lnTo>
                  <a:lnTo>
                    <a:pt x="3125171" y="548792"/>
                  </a:lnTo>
                  <a:lnTo>
                    <a:pt x="3137009" y="544073"/>
                  </a:lnTo>
                  <a:lnTo>
                    <a:pt x="3148847" y="539985"/>
                  </a:lnTo>
                  <a:lnTo>
                    <a:pt x="3160684" y="536453"/>
                  </a:lnTo>
                  <a:lnTo>
                    <a:pt x="3172522" y="533407"/>
                  </a:lnTo>
                  <a:lnTo>
                    <a:pt x="3184360" y="530787"/>
                  </a:lnTo>
                  <a:lnTo>
                    <a:pt x="3196198" y="528535"/>
                  </a:lnTo>
                  <a:lnTo>
                    <a:pt x="3208035" y="526604"/>
                  </a:lnTo>
                  <a:lnTo>
                    <a:pt x="3219873" y="524949"/>
                  </a:lnTo>
                  <a:lnTo>
                    <a:pt x="3231711" y="523532"/>
                  </a:lnTo>
                  <a:lnTo>
                    <a:pt x="3243549" y="522321"/>
                  </a:lnTo>
                  <a:lnTo>
                    <a:pt x="3255387" y="521285"/>
                  </a:lnTo>
                  <a:lnTo>
                    <a:pt x="3267224" y="520401"/>
                  </a:lnTo>
                  <a:lnTo>
                    <a:pt x="3279062" y="519647"/>
                  </a:lnTo>
                  <a:lnTo>
                    <a:pt x="3290900" y="519003"/>
                  </a:lnTo>
                  <a:lnTo>
                    <a:pt x="3302738" y="518454"/>
                  </a:lnTo>
                  <a:lnTo>
                    <a:pt x="3314575" y="517986"/>
                  </a:lnTo>
                  <a:lnTo>
                    <a:pt x="3326413" y="517587"/>
                  </a:lnTo>
                  <a:lnTo>
                    <a:pt x="3338251" y="517248"/>
                  </a:lnTo>
                  <a:lnTo>
                    <a:pt x="3350089" y="516958"/>
                  </a:lnTo>
                  <a:lnTo>
                    <a:pt x="3361926" y="516712"/>
                  </a:lnTo>
                  <a:lnTo>
                    <a:pt x="3373764" y="516502"/>
                  </a:lnTo>
                  <a:lnTo>
                    <a:pt x="3385602" y="516323"/>
                  </a:lnTo>
                  <a:lnTo>
                    <a:pt x="3397440" y="516171"/>
                  </a:lnTo>
                  <a:lnTo>
                    <a:pt x="3409278" y="516042"/>
                  </a:lnTo>
                  <a:lnTo>
                    <a:pt x="3421115" y="515931"/>
                  </a:lnTo>
                  <a:lnTo>
                    <a:pt x="3432953" y="515838"/>
                  </a:lnTo>
                  <a:lnTo>
                    <a:pt x="3444791" y="515758"/>
                  </a:lnTo>
                  <a:lnTo>
                    <a:pt x="3456629" y="515690"/>
                  </a:lnTo>
                  <a:lnTo>
                    <a:pt x="3468466" y="515632"/>
                  </a:lnTo>
                  <a:lnTo>
                    <a:pt x="3480304" y="515583"/>
                  </a:lnTo>
                  <a:lnTo>
                    <a:pt x="3492142" y="515541"/>
                  </a:lnTo>
                  <a:lnTo>
                    <a:pt x="3503980" y="515505"/>
                  </a:lnTo>
                  <a:lnTo>
                    <a:pt x="3515818" y="515475"/>
                  </a:lnTo>
                  <a:lnTo>
                    <a:pt x="3515818" y="515129"/>
                  </a:lnTo>
                  <a:lnTo>
                    <a:pt x="3527655" y="515099"/>
                  </a:lnTo>
                  <a:lnTo>
                    <a:pt x="3539493" y="515063"/>
                  </a:lnTo>
                  <a:lnTo>
                    <a:pt x="3551331" y="515021"/>
                  </a:lnTo>
                  <a:lnTo>
                    <a:pt x="3563169" y="514972"/>
                  </a:lnTo>
                  <a:lnTo>
                    <a:pt x="3575006" y="514914"/>
                  </a:lnTo>
                  <a:lnTo>
                    <a:pt x="3586844" y="514847"/>
                  </a:lnTo>
                  <a:lnTo>
                    <a:pt x="3598682" y="514767"/>
                  </a:lnTo>
                  <a:lnTo>
                    <a:pt x="3610520" y="514673"/>
                  </a:lnTo>
                  <a:lnTo>
                    <a:pt x="3622357" y="514563"/>
                  </a:lnTo>
                  <a:lnTo>
                    <a:pt x="3634195" y="514433"/>
                  </a:lnTo>
                  <a:lnTo>
                    <a:pt x="3646033" y="514281"/>
                  </a:lnTo>
                  <a:lnTo>
                    <a:pt x="3657871" y="514102"/>
                  </a:lnTo>
                  <a:lnTo>
                    <a:pt x="3669709" y="513892"/>
                  </a:lnTo>
                  <a:lnTo>
                    <a:pt x="3681546" y="513646"/>
                  </a:lnTo>
                  <a:lnTo>
                    <a:pt x="3693384" y="513357"/>
                  </a:lnTo>
                  <a:lnTo>
                    <a:pt x="3705222" y="513017"/>
                  </a:lnTo>
                  <a:lnTo>
                    <a:pt x="3717060" y="512618"/>
                  </a:lnTo>
                  <a:lnTo>
                    <a:pt x="3728897" y="512150"/>
                  </a:lnTo>
                  <a:lnTo>
                    <a:pt x="3740735" y="511601"/>
                  </a:lnTo>
                  <a:lnTo>
                    <a:pt x="3752573" y="510957"/>
                  </a:lnTo>
                  <a:lnTo>
                    <a:pt x="3764411" y="510203"/>
                  </a:lnTo>
                  <a:lnTo>
                    <a:pt x="3776248" y="509319"/>
                  </a:lnTo>
                  <a:lnTo>
                    <a:pt x="3788086" y="508284"/>
                  </a:lnTo>
                  <a:lnTo>
                    <a:pt x="3799924" y="507072"/>
                  </a:lnTo>
                  <a:lnTo>
                    <a:pt x="3811762" y="505656"/>
                  </a:lnTo>
                  <a:lnTo>
                    <a:pt x="3823600" y="504001"/>
                  </a:lnTo>
                  <a:lnTo>
                    <a:pt x="3835437" y="502069"/>
                  </a:lnTo>
                  <a:lnTo>
                    <a:pt x="3847275" y="499818"/>
                  </a:lnTo>
                  <a:lnTo>
                    <a:pt x="3859113" y="497197"/>
                  </a:lnTo>
                  <a:lnTo>
                    <a:pt x="3870951" y="494151"/>
                  </a:lnTo>
                  <a:lnTo>
                    <a:pt x="3882788" y="490619"/>
                  </a:lnTo>
                  <a:lnTo>
                    <a:pt x="3894626" y="486531"/>
                  </a:lnTo>
                  <a:lnTo>
                    <a:pt x="3906464" y="481812"/>
                  </a:lnTo>
                  <a:lnTo>
                    <a:pt x="3918302" y="476381"/>
                  </a:lnTo>
                  <a:lnTo>
                    <a:pt x="3930139" y="470152"/>
                  </a:lnTo>
                  <a:lnTo>
                    <a:pt x="3941977" y="463035"/>
                  </a:lnTo>
                  <a:lnTo>
                    <a:pt x="3953815" y="454941"/>
                  </a:lnTo>
                  <a:lnTo>
                    <a:pt x="3965653" y="445781"/>
                  </a:lnTo>
                  <a:lnTo>
                    <a:pt x="3977491" y="435475"/>
                  </a:lnTo>
                  <a:lnTo>
                    <a:pt x="3989328" y="423954"/>
                  </a:lnTo>
                  <a:lnTo>
                    <a:pt x="4001166" y="411167"/>
                  </a:lnTo>
                  <a:lnTo>
                    <a:pt x="4013004" y="397090"/>
                  </a:lnTo>
                  <a:lnTo>
                    <a:pt x="4024842" y="381728"/>
                  </a:lnTo>
                  <a:lnTo>
                    <a:pt x="4036679" y="365124"/>
                  </a:lnTo>
                  <a:lnTo>
                    <a:pt x="4048517" y="347364"/>
                  </a:lnTo>
                  <a:lnTo>
                    <a:pt x="4060355" y="328576"/>
                  </a:lnTo>
                  <a:lnTo>
                    <a:pt x="4072193" y="308936"/>
                  </a:lnTo>
                  <a:lnTo>
                    <a:pt x="4084031" y="288653"/>
                  </a:lnTo>
                  <a:lnTo>
                    <a:pt x="4095868" y="267972"/>
                  </a:lnTo>
                  <a:lnTo>
                    <a:pt x="4107706" y="247156"/>
                  </a:lnTo>
                  <a:lnTo>
                    <a:pt x="4119544" y="226476"/>
                  </a:lnTo>
                  <a:lnTo>
                    <a:pt x="4131382" y="206193"/>
                  </a:lnTo>
                  <a:lnTo>
                    <a:pt x="4143219" y="186552"/>
                  </a:lnTo>
                  <a:lnTo>
                    <a:pt x="4155057" y="167765"/>
                  </a:lnTo>
                  <a:lnTo>
                    <a:pt x="4166895" y="150005"/>
                  </a:lnTo>
                  <a:lnTo>
                    <a:pt x="4178733" y="133401"/>
                  </a:lnTo>
                  <a:lnTo>
                    <a:pt x="4190570" y="118039"/>
                  </a:lnTo>
                  <a:lnTo>
                    <a:pt x="4202408" y="103961"/>
                  </a:lnTo>
                  <a:lnTo>
                    <a:pt x="4214246" y="91175"/>
                  </a:lnTo>
                  <a:lnTo>
                    <a:pt x="4226084" y="79654"/>
                  </a:lnTo>
                  <a:lnTo>
                    <a:pt x="4237922" y="69348"/>
                  </a:lnTo>
                  <a:lnTo>
                    <a:pt x="4249759" y="60188"/>
                  </a:lnTo>
                  <a:lnTo>
                    <a:pt x="4261597" y="52093"/>
                  </a:lnTo>
                  <a:lnTo>
                    <a:pt x="4273435" y="44977"/>
                  </a:lnTo>
                  <a:lnTo>
                    <a:pt x="4285273" y="38748"/>
                  </a:lnTo>
                  <a:lnTo>
                    <a:pt x="4297110" y="33317"/>
                  </a:lnTo>
                  <a:lnTo>
                    <a:pt x="4308948" y="28598"/>
                  </a:lnTo>
                  <a:lnTo>
                    <a:pt x="4320786" y="24510"/>
                  </a:lnTo>
                  <a:lnTo>
                    <a:pt x="4332624" y="20977"/>
                  </a:lnTo>
                  <a:lnTo>
                    <a:pt x="4344461" y="17932"/>
                  </a:lnTo>
                  <a:lnTo>
                    <a:pt x="4356299" y="15311"/>
                  </a:lnTo>
                  <a:lnTo>
                    <a:pt x="4368137" y="13060"/>
                  </a:lnTo>
                  <a:lnTo>
                    <a:pt x="4379975" y="11128"/>
                  </a:lnTo>
                  <a:lnTo>
                    <a:pt x="4391813" y="9473"/>
                  </a:lnTo>
                  <a:lnTo>
                    <a:pt x="4403650" y="8057"/>
                  </a:lnTo>
                  <a:lnTo>
                    <a:pt x="4415488" y="6845"/>
                  </a:lnTo>
                  <a:lnTo>
                    <a:pt x="4427326" y="5810"/>
                  </a:lnTo>
                  <a:lnTo>
                    <a:pt x="4439164" y="4926"/>
                  </a:lnTo>
                  <a:lnTo>
                    <a:pt x="4451001" y="4171"/>
                  </a:lnTo>
                  <a:lnTo>
                    <a:pt x="4462839" y="3528"/>
                  </a:lnTo>
                  <a:lnTo>
                    <a:pt x="4474677" y="2979"/>
                  </a:lnTo>
                  <a:lnTo>
                    <a:pt x="4486515" y="2511"/>
                  </a:lnTo>
                  <a:lnTo>
                    <a:pt x="4498352" y="2112"/>
                  </a:lnTo>
                  <a:lnTo>
                    <a:pt x="4510190" y="1772"/>
                  </a:lnTo>
                  <a:lnTo>
                    <a:pt x="4522028" y="1483"/>
                  </a:lnTo>
                  <a:lnTo>
                    <a:pt x="4533866" y="1236"/>
                  </a:lnTo>
                  <a:lnTo>
                    <a:pt x="4545704" y="1026"/>
                  </a:lnTo>
                  <a:lnTo>
                    <a:pt x="4557541" y="848"/>
                  </a:lnTo>
                  <a:lnTo>
                    <a:pt x="4569379" y="696"/>
                  </a:lnTo>
                  <a:lnTo>
                    <a:pt x="4581217" y="566"/>
                  </a:lnTo>
                  <a:lnTo>
                    <a:pt x="4593055" y="456"/>
                  </a:lnTo>
                  <a:lnTo>
                    <a:pt x="4604892" y="362"/>
                  </a:lnTo>
                  <a:lnTo>
                    <a:pt x="4616730" y="282"/>
                  </a:lnTo>
                  <a:lnTo>
                    <a:pt x="4628568" y="214"/>
                  </a:lnTo>
                  <a:lnTo>
                    <a:pt x="4640406" y="156"/>
                  </a:lnTo>
                  <a:lnTo>
                    <a:pt x="4652244" y="107"/>
                  </a:lnTo>
                  <a:lnTo>
                    <a:pt x="4664081" y="65"/>
                  </a:lnTo>
                  <a:lnTo>
                    <a:pt x="4675919" y="30"/>
                  </a:lnTo>
                  <a:lnTo>
                    <a:pt x="4687757" y="0"/>
                  </a:lnTo>
                </a:path>
              </a:pathLst>
            </a:custGeom>
            <a:ln w="40651" cap="flat">
              <a:solidFill>
                <a:srgbClr val="F26A21">
                  <a:alpha val="100000"/>
                </a:srgbClr>
              </a:solidFill>
              <a:prstDash val="solid"/>
              <a:round/>
            </a:ln>
          </p:spPr>
          <p:txBody>
            <a:bodyPr/>
            <a:lstStyle/>
            <a:p/>
          </p:txBody>
        </p:sp>
        <p:sp>
          <p:nvSpPr>
            <p:cNvPr id="42" name="pl42"/>
            <p:cNvSpPr/>
            <p:nvPr/>
          </p:nvSpPr>
          <p:spPr>
            <a:xfrm>
              <a:off x="2482252" y="4513397"/>
              <a:ext cx="4687757" cy="257651"/>
            </a:xfrm>
            <a:custGeom>
              <a:avLst/>
              <a:pathLst>
                <a:path w="4687757" h="257651">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651"/>
                  </a:lnTo>
                  <a:lnTo>
                    <a:pt x="2355716" y="257636"/>
                  </a:lnTo>
                  <a:lnTo>
                    <a:pt x="2367554" y="257618"/>
                  </a:lnTo>
                  <a:lnTo>
                    <a:pt x="2379391" y="257597"/>
                  </a:lnTo>
                  <a:lnTo>
                    <a:pt x="2391229" y="257572"/>
                  </a:lnTo>
                  <a:lnTo>
                    <a:pt x="2403067" y="257543"/>
                  </a:lnTo>
                  <a:lnTo>
                    <a:pt x="2414905" y="257509"/>
                  </a:lnTo>
                  <a:lnTo>
                    <a:pt x="2426743" y="257470"/>
                  </a:lnTo>
                  <a:lnTo>
                    <a:pt x="2438580" y="257423"/>
                  </a:lnTo>
                  <a:lnTo>
                    <a:pt x="2450418" y="257368"/>
                  </a:lnTo>
                  <a:lnTo>
                    <a:pt x="2462256" y="257303"/>
                  </a:lnTo>
                  <a:lnTo>
                    <a:pt x="2474094" y="257227"/>
                  </a:lnTo>
                  <a:lnTo>
                    <a:pt x="2485931" y="257137"/>
                  </a:lnTo>
                  <a:lnTo>
                    <a:pt x="2497769" y="257032"/>
                  </a:lnTo>
                  <a:lnTo>
                    <a:pt x="2509607" y="256909"/>
                  </a:lnTo>
                  <a:lnTo>
                    <a:pt x="2521445" y="256764"/>
                  </a:lnTo>
                  <a:lnTo>
                    <a:pt x="2533283" y="256595"/>
                  </a:lnTo>
                  <a:lnTo>
                    <a:pt x="2545120" y="256395"/>
                  </a:lnTo>
                  <a:lnTo>
                    <a:pt x="2556958" y="256161"/>
                  </a:lnTo>
                  <a:lnTo>
                    <a:pt x="2568796" y="255887"/>
                  </a:lnTo>
                  <a:lnTo>
                    <a:pt x="2580634" y="255565"/>
                  </a:lnTo>
                  <a:lnTo>
                    <a:pt x="2592471" y="255188"/>
                  </a:lnTo>
                  <a:lnTo>
                    <a:pt x="2604309" y="254746"/>
                  </a:lnTo>
                  <a:lnTo>
                    <a:pt x="2616147" y="254228"/>
                  </a:lnTo>
                  <a:lnTo>
                    <a:pt x="2627985" y="253622"/>
                  </a:lnTo>
                  <a:lnTo>
                    <a:pt x="2639822" y="252914"/>
                  </a:lnTo>
                  <a:lnTo>
                    <a:pt x="2651660" y="252086"/>
                  </a:lnTo>
                  <a:lnTo>
                    <a:pt x="2663498" y="251121"/>
                  </a:lnTo>
                  <a:lnTo>
                    <a:pt x="2675336" y="249995"/>
                  </a:lnTo>
                  <a:lnTo>
                    <a:pt x="2687174" y="248685"/>
                  </a:lnTo>
                  <a:lnTo>
                    <a:pt x="2699011" y="247162"/>
                  </a:lnTo>
                  <a:lnTo>
                    <a:pt x="2710849" y="245396"/>
                  </a:lnTo>
                  <a:lnTo>
                    <a:pt x="2722687" y="243352"/>
                  </a:lnTo>
                  <a:lnTo>
                    <a:pt x="2734525" y="240992"/>
                  </a:lnTo>
                  <a:lnTo>
                    <a:pt x="2746362" y="238277"/>
                  </a:lnTo>
                  <a:lnTo>
                    <a:pt x="2758200" y="235162"/>
                  </a:lnTo>
                  <a:lnTo>
                    <a:pt x="2770038" y="231604"/>
                  </a:lnTo>
                  <a:lnTo>
                    <a:pt x="2781876" y="227557"/>
                  </a:lnTo>
                  <a:lnTo>
                    <a:pt x="2793713" y="222977"/>
                  </a:lnTo>
                  <a:lnTo>
                    <a:pt x="2805551" y="217824"/>
                  </a:lnTo>
                  <a:lnTo>
                    <a:pt x="2817389" y="212063"/>
                  </a:lnTo>
                  <a:lnTo>
                    <a:pt x="2829227" y="205670"/>
                  </a:lnTo>
                  <a:lnTo>
                    <a:pt x="2841065" y="198631"/>
                  </a:lnTo>
                  <a:lnTo>
                    <a:pt x="2852902" y="190950"/>
                  </a:lnTo>
                  <a:lnTo>
                    <a:pt x="2864740" y="182648"/>
                  </a:lnTo>
                  <a:lnTo>
                    <a:pt x="2876578" y="173768"/>
                  </a:lnTo>
                  <a:lnTo>
                    <a:pt x="2888416" y="164374"/>
                  </a:lnTo>
                  <a:lnTo>
                    <a:pt x="2900253" y="154554"/>
                  </a:lnTo>
                  <a:lnTo>
                    <a:pt x="2912091" y="144413"/>
                  </a:lnTo>
                  <a:lnTo>
                    <a:pt x="2923929" y="134072"/>
                  </a:lnTo>
                  <a:lnTo>
                    <a:pt x="2935767" y="123664"/>
                  </a:lnTo>
                  <a:lnTo>
                    <a:pt x="2947604" y="113324"/>
                  </a:lnTo>
                  <a:lnTo>
                    <a:pt x="2959442" y="103183"/>
                  </a:lnTo>
                  <a:lnTo>
                    <a:pt x="2971280" y="93362"/>
                  </a:lnTo>
                  <a:lnTo>
                    <a:pt x="2983118" y="83969"/>
                  </a:lnTo>
                  <a:lnTo>
                    <a:pt x="2994956" y="75089"/>
                  </a:lnTo>
                  <a:lnTo>
                    <a:pt x="3006793" y="66787"/>
                  </a:lnTo>
                  <a:lnTo>
                    <a:pt x="3018631" y="59105"/>
                  </a:lnTo>
                  <a:lnTo>
                    <a:pt x="3030469" y="52067"/>
                  </a:lnTo>
                  <a:lnTo>
                    <a:pt x="3042307" y="45674"/>
                  </a:lnTo>
                  <a:lnTo>
                    <a:pt x="3054144" y="39913"/>
                  </a:lnTo>
                  <a:lnTo>
                    <a:pt x="3065982" y="34760"/>
                  </a:lnTo>
                  <a:lnTo>
                    <a:pt x="3077820" y="30180"/>
                  </a:lnTo>
                  <a:lnTo>
                    <a:pt x="3089658" y="26133"/>
                  </a:lnTo>
                  <a:lnTo>
                    <a:pt x="3101496" y="22575"/>
                  </a:lnTo>
                  <a:lnTo>
                    <a:pt x="3113333" y="19460"/>
                  </a:lnTo>
                  <a:lnTo>
                    <a:pt x="3125171" y="16745"/>
                  </a:lnTo>
                  <a:lnTo>
                    <a:pt x="3137009" y="14385"/>
                  </a:lnTo>
                  <a:lnTo>
                    <a:pt x="3148847" y="12341"/>
                  </a:lnTo>
                  <a:lnTo>
                    <a:pt x="3160684" y="10575"/>
                  </a:lnTo>
                  <a:lnTo>
                    <a:pt x="3172522" y="9052"/>
                  </a:lnTo>
                  <a:lnTo>
                    <a:pt x="3184360" y="7742"/>
                  </a:lnTo>
                  <a:lnTo>
                    <a:pt x="3196198" y="6616"/>
                  </a:lnTo>
                  <a:lnTo>
                    <a:pt x="3208035" y="5650"/>
                  </a:lnTo>
                  <a:lnTo>
                    <a:pt x="3219873" y="4823"/>
                  </a:lnTo>
                  <a:lnTo>
                    <a:pt x="3231711" y="4114"/>
                  </a:lnTo>
                  <a:lnTo>
                    <a:pt x="3243549" y="3509"/>
                  </a:lnTo>
                  <a:lnTo>
                    <a:pt x="3255387" y="2991"/>
                  </a:lnTo>
                  <a:lnTo>
                    <a:pt x="3267224" y="2549"/>
                  </a:lnTo>
                  <a:lnTo>
                    <a:pt x="3279062" y="2172"/>
                  </a:lnTo>
                  <a:lnTo>
                    <a:pt x="3290900" y="1850"/>
                  </a:lnTo>
                  <a:lnTo>
                    <a:pt x="3302738" y="1576"/>
                  </a:lnTo>
                  <a:lnTo>
                    <a:pt x="3314575" y="1342"/>
                  </a:lnTo>
                  <a:lnTo>
                    <a:pt x="3326413" y="1142"/>
                  </a:lnTo>
                  <a:lnTo>
                    <a:pt x="3338251" y="972"/>
                  </a:lnTo>
                  <a:lnTo>
                    <a:pt x="3350089" y="828"/>
                  </a:lnTo>
                  <a:lnTo>
                    <a:pt x="3361926" y="704"/>
                  </a:lnTo>
                  <a:lnTo>
                    <a:pt x="3373764" y="599"/>
                  </a:lnTo>
                  <a:lnTo>
                    <a:pt x="3385602" y="510"/>
                  </a:lnTo>
                  <a:lnTo>
                    <a:pt x="3397440" y="434"/>
                  </a:lnTo>
                  <a:lnTo>
                    <a:pt x="3409278" y="369"/>
                  </a:lnTo>
                  <a:lnTo>
                    <a:pt x="3421115" y="314"/>
                  </a:lnTo>
                  <a:lnTo>
                    <a:pt x="3432953" y="267"/>
                  </a:lnTo>
                  <a:lnTo>
                    <a:pt x="3444791" y="227"/>
                  </a:lnTo>
                  <a:lnTo>
                    <a:pt x="3456629" y="193"/>
                  </a:lnTo>
                  <a:lnTo>
                    <a:pt x="3468466" y="164"/>
                  </a:lnTo>
                  <a:lnTo>
                    <a:pt x="3480304" y="140"/>
                  </a:lnTo>
                  <a:lnTo>
                    <a:pt x="3492142" y="119"/>
                  </a:lnTo>
                  <a:lnTo>
                    <a:pt x="3503980" y="101"/>
                  </a:lnTo>
                  <a:lnTo>
                    <a:pt x="3515818" y="86"/>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257737"/>
            </a:xfrm>
            <a:custGeom>
              <a:avLst/>
              <a:pathLst>
                <a:path w="4687757" h="25773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6"/>
                  </a:lnTo>
                  <a:lnTo>
                    <a:pt x="1183777" y="101"/>
                  </a:lnTo>
                  <a:lnTo>
                    <a:pt x="1195614" y="119"/>
                  </a:lnTo>
                  <a:lnTo>
                    <a:pt x="1207452" y="140"/>
                  </a:lnTo>
                  <a:lnTo>
                    <a:pt x="1219290" y="164"/>
                  </a:lnTo>
                  <a:lnTo>
                    <a:pt x="1231128" y="193"/>
                  </a:lnTo>
                  <a:lnTo>
                    <a:pt x="1242965" y="227"/>
                  </a:lnTo>
                  <a:lnTo>
                    <a:pt x="1254803" y="267"/>
                  </a:lnTo>
                  <a:lnTo>
                    <a:pt x="1266641" y="314"/>
                  </a:lnTo>
                  <a:lnTo>
                    <a:pt x="1278479" y="369"/>
                  </a:lnTo>
                  <a:lnTo>
                    <a:pt x="1290317" y="434"/>
                  </a:lnTo>
                  <a:lnTo>
                    <a:pt x="1302154" y="510"/>
                  </a:lnTo>
                  <a:lnTo>
                    <a:pt x="1313992" y="599"/>
                  </a:lnTo>
                  <a:lnTo>
                    <a:pt x="1325830" y="704"/>
                  </a:lnTo>
                  <a:lnTo>
                    <a:pt x="1337668" y="828"/>
                  </a:lnTo>
                  <a:lnTo>
                    <a:pt x="1349505" y="972"/>
                  </a:lnTo>
                  <a:lnTo>
                    <a:pt x="1361343" y="1142"/>
                  </a:lnTo>
                  <a:lnTo>
                    <a:pt x="1373181" y="1342"/>
                  </a:lnTo>
                  <a:lnTo>
                    <a:pt x="1385019" y="1576"/>
                  </a:lnTo>
                  <a:lnTo>
                    <a:pt x="1396856" y="1850"/>
                  </a:lnTo>
                  <a:lnTo>
                    <a:pt x="1408694" y="2172"/>
                  </a:lnTo>
                  <a:lnTo>
                    <a:pt x="1420532" y="2549"/>
                  </a:lnTo>
                  <a:lnTo>
                    <a:pt x="1432370" y="2991"/>
                  </a:lnTo>
                  <a:lnTo>
                    <a:pt x="1444208" y="3509"/>
                  </a:lnTo>
                  <a:lnTo>
                    <a:pt x="1456045" y="4114"/>
                  </a:lnTo>
                  <a:lnTo>
                    <a:pt x="1467883" y="4823"/>
                  </a:lnTo>
                  <a:lnTo>
                    <a:pt x="1479721" y="5650"/>
                  </a:lnTo>
                  <a:lnTo>
                    <a:pt x="1491559" y="6616"/>
                  </a:lnTo>
                  <a:lnTo>
                    <a:pt x="1503396" y="7742"/>
                  </a:lnTo>
                  <a:lnTo>
                    <a:pt x="1515234" y="9052"/>
                  </a:lnTo>
                  <a:lnTo>
                    <a:pt x="1527072" y="10575"/>
                  </a:lnTo>
                  <a:lnTo>
                    <a:pt x="1538910" y="12341"/>
                  </a:lnTo>
                  <a:lnTo>
                    <a:pt x="1550748" y="14385"/>
                  </a:lnTo>
                  <a:lnTo>
                    <a:pt x="1562585" y="16745"/>
                  </a:lnTo>
                  <a:lnTo>
                    <a:pt x="1574423" y="19460"/>
                  </a:lnTo>
                  <a:lnTo>
                    <a:pt x="1586261" y="22575"/>
                  </a:lnTo>
                  <a:lnTo>
                    <a:pt x="1598099" y="26133"/>
                  </a:lnTo>
                  <a:lnTo>
                    <a:pt x="1609936" y="30180"/>
                  </a:lnTo>
                  <a:lnTo>
                    <a:pt x="1621774" y="34760"/>
                  </a:lnTo>
                  <a:lnTo>
                    <a:pt x="1633612" y="39913"/>
                  </a:lnTo>
                  <a:lnTo>
                    <a:pt x="1645450" y="45674"/>
                  </a:lnTo>
                  <a:lnTo>
                    <a:pt x="1657287" y="52067"/>
                  </a:lnTo>
                  <a:lnTo>
                    <a:pt x="1669125" y="59105"/>
                  </a:lnTo>
                  <a:lnTo>
                    <a:pt x="1680963" y="66787"/>
                  </a:lnTo>
                  <a:lnTo>
                    <a:pt x="1692801" y="75089"/>
                  </a:lnTo>
                  <a:lnTo>
                    <a:pt x="1704639" y="83969"/>
                  </a:lnTo>
                  <a:lnTo>
                    <a:pt x="1716476" y="93362"/>
                  </a:lnTo>
                  <a:lnTo>
                    <a:pt x="1728314" y="103183"/>
                  </a:lnTo>
                  <a:lnTo>
                    <a:pt x="1740152" y="113324"/>
                  </a:lnTo>
                  <a:lnTo>
                    <a:pt x="1751990" y="123664"/>
                  </a:lnTo>
                  <a:lnTo>
                    <a:pt x="1763827" y="134072"/>
                  </a:lnTo>
                  <a:lnTo>
                    <a:pt x="1775665" y="144413"/>
                  </a:lnTo>
                  <a:lnTo>
                    <a:pt x="1787503" y="154554"/>
                  </a:lnTo>
                  <a:lnTo>
                    <a:pt x="1799341" y="164374"/>
                  </a:lnTo>
                  <a:lnTo>
                    <a:pt x="1811178" y="173768"/>
                  </a:lnTo>
                  <a:lnTo>
                    <a:pt x="1823016" y="182648"/>
                  </a:lnTo>
                  <a:lnTo>
                    <a:pt x="1834854" y="190950"/>
                  </a:lnTo>
                  <a:lnTo>
                    <a:pt x="1846692" y="198631"/>
                  </a:lnTo>
                  <a:lnTo>
                    <a:pt x="1858530" y="205670"/>
                  </a:lnTo>
                  <a:lnTo>
                    <a:pt x="1870367" y="212063"/>
                  </a:lnTo>
                  <a:lnTo>
                    <a:pt x="1882205" y="217824"/>
                  </a:lnTo>
                  <a:lnTo>
                    <a:pt x="1894043" y="222977"/>
                  </a:lnTo>
                  <a:lnTo>
                    <a:pt x="1905881" y="227557"/>
                  </a:lnTo>
                  <a:lnTo>
                    <a:pt x="1917718" y="231604"/>
                  </a:lnTo>
                  <a:lnTo>
                    <a:pt x="1929556" y="235162"/>
                  </a:lnTo>
                  <a:lnTo>
                    <a:pt x="1941394" y="238277"/>
                  </a:lnTo>
                  <a:lnTo>
                    <a:pt x="1953232" y="240992"/>
                  </a:lnTo>
                  <a:lnTo>
                    <a:pt x="1965069" y="243352"/>
                  </a:lnTo>
                  <a:lnTo>
                    <a:pt x="1976907" y="245396"/>
                  </a:lnTo>
                  <a:lnTo>
                    <a:pt x="1988745" y="247162"/>
                  </a:lnTo>
                  <a:lnTo>
                    <a:pt x="2000583" y="248685"/>
                  </a:lnTo>
                  <a:lnTo>
                    <a:pt x="2012421" y="249995"/>
                  </a:lnTo>
                  <a:lnTo>
                    <a:pt x="2024258" y="251121"/>
                  </a:lnTo>
                  <a:lnTo>
                    <a:pt x="2036096" y="252086"/>
                  </a:lnTo>
                  <a:lnTo>
                    <a:pt x="2047934" y="252914"/>
                  </a:lnTo>
                  <a:lnTo>
                    <a:pt x="2059772" y="253622"/>
                  </a:lnTo>
                  <a:lnTo>
                    <a:pt x="2071609" y="254228"/>
                  </a:lnTo>
                  <a:lnTo>
                    <a:pt x="2083447" y="254746"/>
                  </a:lnTo>
                  <a:lnTo>
                    <a:pt x="2095285" y="255188"/>
                  </a:lnTo>
                  <a:lnTo>
                    <a:pt x="2107123" y="255565"/>
                  </a:lnTo>
                  <a:lnTo>
                    <a:pt x="2118961" y="255887"/>
                  </a:lnTo>
                  <a:lnTo>
                    <a:pt x="2130798" y="256161"/>
                  </a:lnTo>
                  <a:lnTo>
                    <a:pt x="2142636" y="256395"/>
                  </a:lnTo>
                  <a:lnTo>
                    <a:pt x="2154474" y="256595"/>
                  </a:lnTo>
                  <a:lnTo>
                    <a:pt x="2166312" y="256764"/>
                  </a:lnTo>
                  <a:lnTo>
                    <a:pt x="2178149" y="256909"/>
                  </a:lnTo>
                  <a:lnTo>
                    <a:pt x="2189987" y="257032"/>
                  </a:lnTo>
                  <a:lnTo>
                    <a:pt x="2201825" y="257137"/>
                  </a:lnTo>
                  <a:lnTo>
                    <a:pt x="2213663" y="257227"/>
                  </a:lnTo>
                  <a:lnTo>
                    <a:pt x="2225500" y="257303"/>
                  </a:lnTo>
                  <a:lnTo>
                    <a:pt x="2237338" y="257368"/>
                  </a:lnTo>
                  <a:lnTo>
                    <a:pt x="2249176" y="257423"/>
                  </a:lnTo>
                  <a:lnTo>
                    <a:pt x="2261014" y="257470"/>
                  </a:lnTo>
                  <a:lnTo>
                    <a:pt x="2272852" y="257509"/>
                  </a:lnTo>
                  <a:lnTo>
                    <a:pt x="2284689" y="257543"/>
                  </a:lnTo>
                  <a:lnTo>
                    <a:pt x="2296527" y="257572"/>
                  </a:lnTo>
                  <a:lnTo>
                    <a:pt x="2308365" y="257597"/>
                  </a:lnTo>
                  <a:lnTo>
                    <a:pt x="2320203" y="257618"/>
                  </a:lnTo>
                  <a:lnTo>
                    <a:pt x="2332040" y="257636"/>
                  </a:lnTo>
                  <a:lnTo>
                    <a:pt x="2343878" y="257651"/>
                  </a:lnTo>
                  <a:lnTo>
                    <a:pt x="2343878" y="257737"/>
                  </a:lnTo>
                  <a:lnTo>
                    <a:pt x="2355716" y="257737"/>
                  </a:lnTo>
                  <a:lnTo>
                    <a:pt x="2367554" y="257737"/>
                  </a:lnTo>
                  <a:lnTo>
                    <a:pt x="2379391" y="257737"/>
                  </a:lnTo>
                  <a:lnTo>
                    <a:pt x="2391229" y="257737"/>
                  </a:lnTo>
                  <a:lnTo>
                    <a:pt x="2403067" y="257737"/>
                  </a:lnTo>
                  <a:lnTo>
                    <a:pt x="2414905" y="257737"/>
                  </a:lnTo>
                  <a:lnTo>
                    <a:pt x="2426743" y="257737"/>
                  </a:lnTo>
                  <a:lnTo>
                    <a:pt x="2438580" y="257737"/>
                  </a:lnTo>
                  <a:lnTo>
                    <a:pt x="2450418" y="257737"/>
                  </a:lnTo>
                  <a:lnTo>
                    <a:pt x="2462256" y="257737"/>
                  </a:lnTo>
                  <a:lnTo>
                    <a:pt x="2474094" y="257737"/>
                  </a:lnTo>
                  <a:lnTo>
                    <a:pt x="2485931" y="257737"/>
                  </a:lnTo>
                  <a:lnTo>
                    <a:pt x="2497769" y="257737"/>
                  </a:lnTo>
                  <a:lnTo>
                    <a:pt x="2509607" y="257737"/>
                  </a:lnTo>
                  <a:lnTo>
                    <a:pt x="2521445" y="257737"/>
                  </a:lnTo>
                  <a:lnTo>
                    <a:pt x="2533283" y="257737"/>
                  </a:lnTo>
                  <a:lnTo>
                    <a:pt x="2545120" y="257737"/>
                  </a:lnTo>
                  <a:lnTo>
                    <a:pt x="2556958" y="257737"/>
                  </a:lnTo>
                  <a:lnTo>
                    <a:pt x="2568796" y="257737"/>
                  </a:lnTo>
                  <a:lnTo>
                    <a:pt x="2580634" y="257737"/>
                  </a:lnTo>
                  <a:lnTo>
                    <a:pt x="2592471" y="257737"/>
                  </a:lnTo>
                  <a:lnTo>
                    <a:pt x="2604309" y="257737"/>
                  </a:lnTo>
                  <a:lnTo>
                    <a:pt x="2616147" y="257737"/>
                  </a:lnTo>
                  <a:lnTo>
                    <a:pt x="2627985" y="257737"/>
                  </a:lnTo>
                  <a:lnTo>
                    <a:pt x="2639822" y="257737"/>
                  </a:lnTo>
                  <a:lnTo>
                    <a:pt x="2651660" y="257737"/>
                  </a:lnTo>
                  <a:lnTo>
                    <a:pt x="2663498" y="257737"/>
                  </a:lnTo>
                  <a:lnTo>
                    <a:pt x="2675336" y="257737"/>
                  </a:lnTo>
                  <a:lnTo>
                    <a:pt x="2687174" y="257737"/>
                  </a:lnTo>
                  <a:lnTo>
                    <a:pt x="2699011" y="257737"/>
                  </a:lnTo>
                  <a:lnTo>
                    <a:pt x="2710849" y="257737"/>
                  </a:lnTo>
                  <a:lnTo>
                    <a:pt x="2722687" y="257737"/>
                  </a:lnTo>
                  <a:lnTo>
                    <a:pt x="2734525" y="257737"/>
                  </a:lnTo>
                  <a:lnTo>
                    <a:pt x="2746362" y="257737"/>
                  </a:lnTo>
                  <a:lnTo>
                    <a:pt x="2758200" y="257737"/>
                  </a:lnTo>
                  <a:lnTo>
                    <a:pt x="2770038" y="257737"/>
                  </a:lnTo>
                  <a:lnTo>
                    <a:pt x="2781876" y="257737"/>
                  </a:lnTo>
                  <a:lnTo>
                    <a:pt x="2793713" y="257737"/>
                  </a:lnTo>
                  <a:lnTo>
                    <a:pt x="2805551" y="257737"/>
                  </a:lnTo>
                  <a:lnTo>
                    <a:pt x="2817389" y="257737"/>
                  </a:lnTo>
                  <a:lnTo>
                    <a:pt x="2829227" y="257737"/>
                  </a:lnTo>
                  <a:lnTo>
                    <a:pt x="2841065" y="257737"/>
                  </a:lnTo>
                  <a:lnTo>
                    <a:pt x="2852902" y="257737"/>
                  </a:lnTo>
                  <a:lnTo>
                    <a:pt x="2864740" y="257737"/>
                  </a:lnTo>
                  <a:lnTo>
                    <a:pt x="2876578" y="257737"/>
                  </a:lnTo>
                  <a:lnTo>
                    <a:pt x="2888416" y="257737"/>
                  </a:lnTo>
                  <a:lnTo>
                    <a:pt x="2900253" y="257737"/>
                  </a:lnTo>
                  <a:lnTo>
                    <a:pt x="2912091" y="257737"/>
                  </a:lnTo>
                  <a:lnTo>
                    <a:pt x="2923929" y="257737"/>
                  </a:lnTo>
                  <a:lnTo>
                    <a:pt x="2935767" y="257737"/>
                  </a:lnTo>
                  <a:lnTo>
                    <a:pt x="2947604" y="257737"/>
                  </a:lnTo>
                  <a:lnTo>
                    <a:pt x="2959442" y="257737"/>
                  </a:lnTo>
                  <a:lnTo>
                    <a:pt x="2971280" y="257737"/>
                  </a:lnTo>
                  <a:lnTo>
                    <a:pt x="2983118" y="257737"/>
                  </a:lnTo>
                  <a:lnTo>
                    <a:pt x="2994956" y="257737"/>
                  </a:lnTo>
                  <a:lnTo>
                    <a:pt x="3006793" y="257737"/>
                  </a:lnTo>
                  <a:lnTo>
                    <a:pt x="3018631" y="257737"/>
                  </a:lnTo>
                  <a:lnTo>
                    <a:pt x="3030469" y="257737"/>
                  </a:lnTo>
                  <a:lnTo>
                    <a:pt x="3042307" y="257737"/>
                  </a:lnTo>
                  <a:lnTo>
                    <a:pt x="3054144" y="257737"/>
                  </a:lnTo>
                  <a:lnTo>
                    <a:pt x="3065982" y="257737"/>
                  </a:lnTo>
                  <a:lnTo>
                    <a:pt x="3077820" y="257737"/>
                  </a:lnTo>
                  <a:lnTo>
                    <a:pt x="3089658" y="257737"/>
                  </a:lnTo>
                  <a:lnTo>
                    <a:pt x="3101496" y="257737"/>
                  </a:lnTo>
                  <a:lnTo>
                    <a:pt x="3113333" y="257737"/>
                  </a:lnTo>
                  <a:lnTo>
                    <a:pt x="3125171" y="257737"/>
                  </a:lnTo>
                  <a:lnTo>
                    <a:pt x="3137009" y="257737"/>
                  </a:lnTo>
                  <a:lnTo>
                    <a:pt x="3148847" y="257737"/>
                  </a:lnTo>
                  <a:lnTo>
                    <a:pt x="3160684" y="257737"/>
                  </a:lnTo>
                  <a:lnTo>
                    <a:pt x="3172522" y="257737"/>
                  </a:lnTo>
                  <a:lnTo>
                    <a:pt x="3184360" y="257737"/>
                  </a:lnTo>
                  <a:lnTo>
                    <a:pt x="3196198" y="257737"/>
                  </a:lnTo>
                  <a:lnTo>
                    <a:pt x="3208035" y="257737"/>
                  </a:lnTo>
                  <a:lnTo>
                    <a:pt x="3219873" y="257737"/>
                  </a:lnTo>
                  <a:lnTo>
                    <a:pt x="3231711" y="257737"/>
                  </a:lnTo>
                  <a:lnTo>
                    <a:pt x="3243549" y="257737"/>
                  </a:lnTo>
                  <a:lnTo>
                    <a:pt x="3255387" y="257737"/>
                  </a:lnTo>
                  <a:lnTo>
                    <a:pt x="3267224" y="257737"/>
                  </a:lnTo>
                  <a:lnTo>
                    <a:pt x="3279062" y="257737"/>
                  </a:lnTo>
                  <a:lnTo>
                    <a:pt x="3290900" y="257737"/>
                  </a:lnTo>
                  <a:lnTo>
                    <a:pt x="3302738" y="257737"/>
                  </a:lnTo>
                  <a:lnTo>
                    <a:pt x="3314575" y="257737"/>
                  </a:lnTo>
                  <a:lnTo>
                    <a:pt x="3326413" y="257737"/>
                  </a:lnTo>
                  <a:lnTo>
                    <a:pt x="3338251" y="257737"/>
                  </a:lnTo>
                  <a:lnTo>
                    <a:pt x="3350089" y="257737"/>
                  </a:lnTo>
                  <a:lnTo>
                    <a:pt x="3361926" y="257737"/>
                  </a:lnTo>
                  <a:lnTo>
                    <a:pt x="3373764" y="257737"/>
                  </a:lnTo>
                  <a:lnTo>
                    <a:pt x="3385602" y="257737"/>
                  </a:lnTo>
                  <a:lnTo>
                    <a:pt x="3397440" y="257737"/>
                  </a:lnTo>
                  <a:lnTo>
                    <a:pt x="3409278" y="257737"/>
                  </a:lnTo>
                  <a:lnTo>
                    <a:pt x="3421115" y="257737"/>
                  </a:lnTo>
                  <a:lnTo>
                    <a:pt x="3432953" y="257737"/>
                  </a:lnTo>
                  <a:lnTo>
                    <a:pt x="3444791" y="257737"/>
                  </a:lnTo>
                  <a:lnTo>
                    <a:pt x="3456629" y="257737"/>
                  </a:lnTo>
                  <a:lnTo>
                    <a:pt x="3468466" y="257737"/>
                  </a:lnTo>
                  <a:lnTo>
                    <a:pt x="3480304" y="257737"/>
                  </a:lnTo>
                  <a:lnTo>
                    <a:pt x="3492142" y="257737"/>
                  </a:lnTo>
                  <a:lnTo>
                    <a:pt x="3503980" y="257737"/>
                  </a:lnTo>
                  <a:lnTo>
                    <a:pt x="3515818" y="257737"/>
                  </a:lnTo>
                  <a:lnTo>
                    <a:pt x="3515818" y="257651"/>
                  </a:lnTo>
                  <a:lnTo>
                    <a:pt x="3527655" y="257636"/>
                  </a:lnTo>
                  <a:lnTo>
                    <a:pt x="3539493" y="257618"/>
                  </a:lnTo>
                  <a:lnTo>
                    <a:pt x="3551331" y="257597"/>
                  </a:lnTo>
                  <a:lnTo>
                    <a:pt x="3563169" y="257572"/>
                  </a:lnTo>
                  <a:lnTo>
                    <a:pt x="3575006" y="257543"/>
                  </a:lnTo>
                  <a:lnTo>
                    <a:pt x="3586844" y="257509"/>
                  </a:lnTo>
                  <a:lnTo>
                    <a:pt x="3598682" y="257470"/>
                  </a:lnTo>
                  <a:lnTo>
                    <a:pt x="3610520" y="257423"/>
                  </a:lnTo>
                  <a:lnTo>
                    <a:pt x="3622357" y="257368"/>
                  </a:lnTo>
                  <a:lnTo>
                    <a:pt x="3634195" y="257303"/>
                  </a:lnTo>
                  <a:lnTo>
                    <a:pt x="3646033" y="257227"/>
                  </a:lnTo>
                  <a:lnTo>
                    <a:pt x="3657871" y="257137"/>
                  </a:lnTo>
                  <a:lnTo>
                    <a:pt x="3669709" y="257032"/>
                  </a:lnTo>
                  <a:lnTo>
                    <a:pt x="3681546" y="256909"/>
                  </a:lnTo>
                  <a:lnTo>
                    <a:pt x="3693384" y="256764"/>
                  </a:lnTo>
                  <a:lnTo>
                    <a:pt x="3705222" y="256595"/>
                  </a:lnTo>
                  <a:lnTo>
                    <a:pt x="3717060" y="256395"/>
                  </a:lnTo>
                  <a:lnTo>
                    <a:pt x="3728897" y="256161"/>
                  </a:lnTo>
                  <a:lnTo>
                    <a:pt x="3740735" y="255887"/>
                  </a:lnTo>
                  <a:lnTo>
                    <a:pt x="3752573" y="255565"/>
                  </a:lnTo>
                  <a:lnTo>
                    <a:pt x="3764411" y="255188"/>
                  </a:lnTo>
                  <a:lnTo>
                    <a:pt x="3776248" y="254746"/>
                  </a:lnTo>
                  <a:lnTo>
                    <a:pt x="3788086" y="254228"/>
                  </a:lnTo>
                  <a:lnTo>
                    <a:pt x="3799924" y="253622"/>
                  </a:lnTo>
                  <a:lnTo>
                    <a:pt x="3811762" y="252914"/>
                  </a:lnTo>
                  <a:lnTo>
                    <a:pt x="3823600" y="252086"/>
                  </a:lnTo>
                  <a:lnTo>
                    <a:pt x="3835437" y="251121"/>
                  </a:lnTo>
                  <a:lnTo>
                    <a:pt x="3847275" y="249995"/>
                  </a:lnTo>
                  <a:lnTo>
                    <a:pt x="3859113" y="248685"/>
                  </a:lnTo>
                  <a:lnTo>
                    <a:pt x="3870951" y="247162"/>
                  </a:lnTo>
                  <a:lnTo>
                    <a:pt x="3882788" y="245396"/>
                  </a:lnTo>
                  <a:lnTo>
                    <a:pt x="3894626" y="243352"/>
                  </a:lnTo>
                  <a:lnTo>
                    <a:pt x="3906464" y="240992"/>
                  </a:lnTo>
                  <a:lnTo>
                    <a:pt x="3918302" y="238277"/>
                  </a:lnTo>
                  <a:lnTo>
                    <a:pt x="3930139" y="235162"/>
                  </a:lnTo>
                  <a:lnTo>
                    <a:pt x="3941977" y="231604"/>
                  </a:lnTo>
                  <a:lnTo>
                    <a:pt x="3953815" y="227557"/>
                  </a:lnTo>
                  <a:lnTo>
                    <a:pt x="3965653" y="222977"/>
                  </a:lnTo>
                  <a:lnTo>
                    <a:pt x="3977491" y="217824"/>
                  </a:lnTo>
                  <a:lnTo>
                    <a:pt x="3989328" y="212063"/>
                  </a:lnTo>
                  <a:lnTo>
                    <a:pt x="4001166" y="205670"/>
                  </a:lnTo>
                  <a:lnTo>
                    <a:pt x="4013004" y="198631"/>
                  </a:lnTo>
                  <a:lnTo>
                    <a:pt x="4024842" y="190950"/>
                  </a:lnTo>
                  <a:lnTo>
                    <a:pt x="4036679" y="182648"/>
                  </a:lnTo>
                  <a:lnTo>
                    <a:pt x="4048517" y="173768"/>
                  </a:lnTo>
                  <a:lnTo>
                    <a:pt x="4060355" y="164374"/>
                  </a:lnTo>
                  <a:lnTo>
                    <a:pt x="4072193" y="154554"/>
                  </a:lnTo>
                  <a:lnTo>
                    <a:pt x="4084031" y="144413"/>
                  </a:lnTo>
                  <a:lnTo>
                    <a:pt x="4095868" y="134072"/>
                  </a:lnTo>
                  <a:lnTo>
                    <a:pt x="4107706" y="123664"/>
                  </a:lnTo>
                  <a:lnTo>
                    <a:pt x="4119544" y="113324"/>
                  </a:lnTo>
                  <a:lnTo>
                    <a:pt x="4131382" y="103183"/>
                  </a:lnTo>
                  <a:lnTo>
                    <a:pt x="4143219" y="93362"/>
                  </a:lnTo>
                  <a:lnTo>
                    <a:pt x="4155057" y="83969"/>
                  </a:lnTo>
                  <a:lnTo>
                    <a:pt x="4166895" y="75089"/>
                  </a:lnTo>
                  <a:lnTo>
                    <a:pt x="4178733" y="66787"/>
                  </a:lnTo>
                  <a:lnTo>
                    <a:pt x="4190570" y="59105"/>
                  </a:lnTo>
                  <a:lnTo>
                    <a:pt x="4202408" y="52067"/>
                  </a:lnTo>
                  <a:lnTo>
                    <a:pt x="4214246" y="45674"/>
                  </a:lnTo>
                  <a:lnTo>
                    <a:pt x="4226084" y="39913"/>
                  </a:lnTo>
                  <a:lnTo>
                    <a:pt x="4237922" y="34760"/>
                  </a:lnTo>
                  <a:lnTo>
                    <a:pt x="4249759" y="30180"/>
                  </a:lnTo>
                  <a:lnTo>
                    <a:pt x="4261597" y="26133"/>
                  </a:lnTo>
                  <a:lnTo>
                    <a:pt x="4273435" y="22575"/>
                  </a:lnTo>
                  <a:lnTo>
                    <a:pt x="4285273" y="19460"/>
                  </a:lnTo>
                  <a:lnTo>
                    <a:pt x="4297110" y="16745"/>
                  </a:lnTo>
                  <a:lnTo>
                    <a:pt x="4308948" y="14385"/>
                  </a:lnTo>
                  <a:lnTo>
                    <a:pt x="4320786" y="12341"/>
                  </a:lnTo>
                  <a:lnTo>
                    <a:pt x="4332624" y="10575"/>
                  </a:lnTo>
                  <a:lnTo>
                    <a:pt x="4344461" y="9052"/>
                  </a:lnTo>
                  <a:lnTo>
                    <a:pt x="4356299" y="7742"/>
                  </a:lnTo>
                  <a:lnTo>
                    <a:pt x="4368137" y="6616"/>
                  </a:lnTo>
                  <a:lnTo>
                    <a:pt x="4379975" y="5650"/>
                  </a:lnTo>
                  <a:lnTo>
                    <a:pt x="4391813" y="4823"/>
                  </a:lnTo>
                  <a:lnTo>
                    <a:pt x="4403650" y="4114"/>
                  </a:lnTo>
                  <a:lnTo>
                    <a:pt x="4415488" y="3509"/>
                  </a:lnTo>
                  <a:lnTo>
                    <a:pt x="4427326" y="2991"/>
                  </a:lnTo>
                  <a:lnTo>
                    <a:pt x="4439164" y="2549"/>
                  </a:lnTo>
                  <a:lnTo>
                    <a:pt x="4451001" y="2172"/>
                  </a:lnTo>
                  <a:lnTo>
                    <a:pt x="4462839" y="1850"/>
                  </a:lnTo>
                  <a:lnTo>
                    <a:pt x="4474677" y="1576"/>
                  </a:lnTo>
                  <a:lnTo>
                    <a:pt x="4486515" y="1342"/>
                  </a:lnTo>
                  <a:lnTo>
                    <a:pt x="4498352" y="1142"/>
                  </a:lnTo>
                  <a:lnTo>
                    <a:pt x="4510190" y="972"/>
                  </a:lnTo>
                  <a:lnTo>
                    <a:pt x="4522028" y="828"/>
                  </a:lnTo>
                  <a:lnTo>
                    <a:pt x="4533866" y="704"/>
                  </a:lnTo>
                  <a:lnTo>
                    <a:pt x="4545704" y="599"/>
                  </a:lnTo>
                  <a:lnTo>
                    <a:pt x="4557541" y="510"/>
                  </a:lnTo>
                  <a:lnTo>
                    <a:pt x="4569379" y="434"/>
                  </a:lnTo>
                  <a:lnTo>
                    <a:pt x="4581217" y="369"/>
                  </a:lnTo>
                  <a:lnTo>
                    <a:pt x="4593055" y="314"/>
                  </a:lnTo>
                  <a:lnTo>
                    <a:pt x="4604892" y="267"/>
                  </a:lnTo>
                  <a:lnTo>
                    <a:pt x="4616730" y="227"/>
                  </a:lnTo>
                  <a:lnTo>
                    <a:pt x="4628568" y="193"/>
                  </a:lnTo>
                  <a:lnTo>
                    <a:pt x="4640406" y="164"/>
                  </a:lnTo>
                  <a:lnTo>
                    <a:pt x="4652244" y="140"/>
                  </a:lnTo>
                  <a:lnTo>
                    <a:pt x="4664081" y="119"/>
                  </a:lnTo>
                  <a:lnTo>
                    <a:pt x="4675919" y="101"/>
                  </a:lnTo>
                  <a:lnTo>
                    <a:pt x="4687757" y="86"/>
                  </a:lnTo>
                </a:path>
              </a:pathLst>
            </a:custGeom>
            <a:ln w="40651" cap="flat">
              <a:solidFill>
                <a:srgbClr val="E8E8E8">
                  <a:alpha val="100000"/>
                </a:srgbClr>
              </a:solidFill>
              <a:prstDash val="solid"/>
              <a:round/>
            </a:ln>
          </p:spPr>
          <p:txBody>
            <a:bodyPr/>
            <a:lstStyle/>
            <a:p/>
          </p:txBody>
        </p:sp>
        <p:sp>
          <p:nvSpPr>
            <p:cNvPr id="44" name="pt4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93936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767428"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11307"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1130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767428"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423549" y="11041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42354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595489"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42354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13618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595489"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767428"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1130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242354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6195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242354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3595489"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767428"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1130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939367" y="18773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93936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93936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242354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93936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93936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11307" y="21350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595489"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11307" y="23927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111307" y="26505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29082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3595489" y="34237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11307" y="31660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93936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359548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4767428"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419695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7" name="pt107"/>
            <p:cNvSpPr/>
            <p:nvPr/>
          </p:nvSpPr>
          <p:spPr>
            <a:xfrm>
              <a:off x="2423549" y="419695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8" name="pt108"/>
            <p:cNvSpPr/>
            <p:nvPr/>
          </p:nvSpPr>
          <p:spPr>
            <a:xfrm>
              <a:off x="4767428" y="445469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9" name="pt109"/>
            <p:cNvSpPr/>
            <p:nvPr/>
          </p:nvSpPr>
          <p:spPr>
            <a:xfrm>
              <a:off x="5939367" y="393921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0" name="pt110"/>
            <p:cNvSpPr/>
            <p:nvPr/>
          </p:nvSpPr>
          <p:spPr>
            <a:xfrm>
              <a:off x="7111307" y="342374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1" name="pt111"/>
            <p:cNvSpPr/>
            <p:nvPr/>
          </p:nvSpPr>
          <p:spPr>
            <a:xfrm>
              <a:off x="7111307" y="36814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4767428"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9392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41969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11130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939367" y="44546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242354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3595489"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11130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47124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939367"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3595489" y="49701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359548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11130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359548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5939367"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2423549" y="52279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593936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111307"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54856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tx144"/>
            <p:cNvSpPr/>
            <p:nvPr/>
          </p:nvSpPr>
          <p:spPr>
            <a:xfrm>
              <a:off x="1387798"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45" name="tx145"/>
            <p:cNvSpPr/>
            <p:nvPr/>
          </p:nvSpPr>
          <p:spPr>
            <a:xfrm>
              <a:off x="1500376"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46" name="tx146"/>
            <p:cNvSpPr/>
            <p:nvPr/>
          </p:nvSpPr>
          <p:spPr>
            <a:xfrm>
              <a:off x="1570591"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47" name="tx147"/>
            <p:cNvSpPr/>
            <p:nvPr/>
          </p:nvSpPr>
          <p:spPr>
            <a:xfrm>
              <a:off x="1422813"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48" name="tx148"/>
            <p:cNvSpPr/>
            <p:nvPr/>
          </p:nvSpPr>
          <p:spPr>
            <a:xfrm>
              <a:off x="1465176"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49" name="tx149"/>
            <p:cNvSpPr/>
            <p:nvPr/>
          </p:nvSpPr>
          <p:spPr>
            <a:xfrm>
              <a:off x="1535453"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50" name="tx150"/>
            <p:cNvSpPr/>
            <p:nvPr/>
          </p:nvSpPr>
          <p:spPr>
            <a:xfrm>
              <a:off x="1472155"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51" name="tx151"/>
            <p:cNvSpPr/>
            <p:nvPr/>
          </p:nvSpPr>
          <p:spPr>
            <a:xfrm>
              <a:off x="1556511"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52" name="tx152"/>
            <p:cNvSpPr/>
            <p:nvPr/>
          </p:nvSpPr>
          <p:spPr>
            <a:xfrm>
              <a:off x="1640929"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53" name="tx153"/>
            <p:cNvSpPr/>
            <p:nvPr/>
          </p:nvSpPr>
          <p:spPr>
            <a:xfrm>
              <a:off x="1134668"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54" name="tx154"/>
            <p:cNvSpPr/>
            <p:nvPr/>
          </p:nvSpPr>
          <p:spPr>
            <a:xfrm>
              <a:off x="1366493"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55" name="tx155"/>
            <p:cNvSpPr/>
            <p:nvPr/>
          </p:nvSpPr>
          <p:spPr>
            <a:xfrm>
              <a:off x="1507416"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56" name="tx156"/>
            <p:cNvSpPr/>
            <p:nvPr/>
          </p:nvSpPr>
          <p:spPr>
            <a:xfrm>
              <a:off x="1444242"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57" name="tx157"/>
            <p:cNvSpPr/>
            <p:nvPr/>
          </p:nvSpPr>
          <p:spPr>
            <a:xfrm>
              <a:off x="1521496"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27214"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937858"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60" name="tx160"/>
            <p:cNvSpPr/>
            <p:nvPr/>
          </p:nvSpPr>
          <p:spPr>
            <a:xfrm>
              <a:off x="1510936"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1581212"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2" name="tx162"/>
            <p:cNvSpPr/>
            <p:nvPr/>
          </p:nvSpPr>
          <p:spPr>
            <a:xfrm>
              <a:off x="1644510"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3" name="tx163"/>
            <p:cNvSpPr/>
            <p:nvPr/>
          </p:nvSpPr>
          <p:spPr>
            <a:xfrm>
              <a:off x="152489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64" name="tx164"/>
            <p:cNvSpPr/>
            <p:nvPr/>
          </p:nvSpPr>
          <p:spPr>
            <a:xfrm>
              <a:off x="7287203"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(696,000)</a:t>
              </a:r>
            </a:p>
          </p:txBody>
        </p:sp>
        <p:sp>
          <p:nvSpPr>
            <p:cNvPr id="165" name="tx165"/>
            <p:cNvSpPr/>
            <p:nvPr/>
          </p:nvSpPr>
          <p:spPr>
            <a:xfrm>
              <a:off x="7287203" y="1089380"/>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(273,000)</a:t>
              </a:r>
            </a:p>
          </p:txBody>
        </p:sp>
        <p:sp>
          <p:nvSpPr>
            <p:cNvPr id="166" name="tx166"/>
            <p:cNvSpPr/>
            <p:nvPr/>
          </p:nvSpPr>
          <p:spPr>
            <a:xfrm>
              <a:off x="7287203"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(148,000)</a:t>
              </a:r>
            </a:p>
          </p:txBody>
        </p:sp>
        <p:sp>
          <p:nvSpPr>
            <p:cNvPr id="167" name="tx167"/>
            <p:cNvSpPr/>
            <p:nvPr/>
          </p:nvSpPr>
          <p:spPr>
            <a:xfrm>
              <a:off x="7287203"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(47,000)</a:t>
              </a:r>
            </a:p>
          </p:txBody>
        </p:sp>
        <p:sp>
          <p:nvSpPr>
            <p:cNvPr id="168" name="tx168"/>
            <p:cNvSpPr/>
            <p:nvPr/>
          </p:nvSpPr>
          <p:spPr>
            <a:xfrm>
              <a:off x="7287203"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69" name="tx169"/>
            <p:cNvSpPr/>
            <p:nvPr/>
          </p:nvSpPr>
          <p:spPr>
            <a:xfrm>
              <a:off x="7287203" y="2120331"/>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70" name="tx170"/>
            <p:cNvSpPr/>
            <p:nvPr/>
          </p:nvSpPr>
          <p:spPr>
            <a:xfrm>
              <a:off x="7287203" y="2378069"/>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(11,000)</a:t>
              </a:r>
            </a:p>
          </p:txBody>
        </p:sp>
        <p:sp>
          <p:nvSpPr>
            <p:cNvPr id="171" name="tx171"/>
            <p:cNvSpPr/>
            <p:nvPr/>
          </p:nvSpPr>
          <p:spPr>
            <a:xfrm>
              <a:off x="7287203" y="2635807"/>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(11,000)</a:t>
              </a:r>
            </a:p>
          </p:txBody>
        </p:sp>
        <p:sp>
          <p:nvSpPr>
            <p:cNvPr id="172" name="tx172"/>
            <p:cNvSpPr/>
            <p:nvPr/>
          </p:nvSpPr>
          <p:spPr>
            <a:xfrm>
              <a:off x="7287203" y="2893545"/>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73" name="tx173"/>
            <p:cNvSpPr/>
            <p:nvPr/>
          </p:nvSpPr>
          <p:spPr>
            <a:xfrm>
              <a:off x="7287203" y="3151282"/>
              <a:ext cx="8295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(8,000)</a:t>
              </a:r>
            </a:p>
          </p:txBody>
        </p:sp>
        <p:sp>
          <p:nvSpPr>
            <p:cNvPr id="174" name="tx174"/>
            <p:cNvSpPr/>
            <p:nvPr/>
          </p:nvSpPr>
          <p:spPr>
            <a:xfrm>
              <a:off x="7287203" y="3409020"/>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75" name="tx175"/>
            <p:cNvSpPr/>
            <p:nvPr/>
          </p:nvSpPr>
          <p:spPr>
            <a:xfrm>
              <a:off x="7287203" y="3666758"/>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(5,000)</a:t>
              </a:r>
            </a:p>
          </p:txBody>
        </p:sp>
        <p:sp>
          <p:nvSpPr>
            <p:cNvPr id="176" name="tx176"/>
            <p:cNvSpPr/>
            <p:nvPr/>
          </p:nvSpPr>
          <p:spPr>
            <a:xfrm>
              <a:off x="7287203" y="3924496"/>
              <a:ext cx="73820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(4,000)</a:t>
              </a:r>
            </a:p>
          </p:txBody>
        </p:sp>
        <p:sp>
          <p:nvSpPr>
            <p:cNvPr id="177" name="tx177"/>
            <p:cNvSpPr/>
            <p:nvPr/>
          </p:nvSpPr>
          <p:spPr>
            <a:xfrm>
              <a:off x="7287203" y="4182233"/>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(3,000)</a:t>
              </a:r>
            </a:p>
          </p:txBody>
        </p:sp>
        <p:sp>
          <p:nvSpPr>
            <p:cNvPr id="178" name="tx178"/>
            <p:cNvSpPr/>
            <p:nvPr/>
          </p:nvSpPr>
          <p:spPr>
            <a:xfrm>
              <a:off x="7287203"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(2,000)</a:t>
              </a:r>
            </a:p>
          </p:txBody>
        </p:sp>
        <p:sp>
          <p:nvSpPr>
            <p:cNvPr id="179" name="tx179"/>
            <p:cNvSpPr/>
            <p:nvPr/>
          </p:nvSpPr>
          <p:spPr>
            <a:xfrm>
              <a:off x="7287203"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80" name="tx180"/>
            <p:cNvSpPr/>
            <p:nvPr/>
          </p:nvSpPr>
          <p:spPr>
            <a:xfrm>
              <a:off x="7287203"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81" name="tx181"/>
            <p:cNvSpPr/>
            <p:nvPr/>
          </p:nvSpPr>
          <p:spPr>
            <a:xfrm>
              <a:off x="7287203"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82" name="tx182"/>
            <p:cNvSpPr/>
            <p:nvPr/>
          </p:nvSpPr>
          <p:spPr>
            <a:xfrm>
              <a:off x="7287203"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83" name="tx183"/>
            <p:cNvSpPr/>
            <p:nvPr/>
          </p:nvSpPr>
          <p:spPr>
            <a:xfrm>
              <a:off x="7287203"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84" name="tx18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85" name="tx18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86" name="tx18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87" name="tx18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88" name="tx18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89" name="tx18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90" name="tx19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91" name="tx19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92" name="tx19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93" name="tx19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94" name="tx19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95" name="tx19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96" name="tx19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97" name="tx19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98" name="tx19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99" name="tx19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00" name="tx20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01" name="tx20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02" name="tx20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03" name="tx20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04" name="tx20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05" name="tx20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06" name="tx20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07" name="tx20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08" name="tx20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09" name="tx209"/>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2021-2025</a:t>
              </a:r>
            </a:p>
          </p:txBody>
        </p:sp>
        <p:sp>
          <p:nvSpPr>
            <p:cNvPr id="210" name="tx21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11" name="tx21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1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Tunisia ranked number 14 out of 20 countries with 5,000 zero-dose children.
In 2025, Tunisia ranked number 11 out of 20 countries with 5,000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7739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76142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314544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52946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191349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06941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45343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83745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22148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332670" y="3740836"/>
              <a:ext cx="203168" cy="944550"/>
            </a:xfrm>
            <a:prstGeom prst="rect">
              <a:avLst/>
            </a:prstGeom>
            <a:solidFill>
              <a:srgbClr val="80BD41">
                <a:alpha val="100000"/>
              </a:srgbClr>
            </a:solidFill>
          </p:spPr>
          <p:txBody>
            <a:bodyPr/>
            <a:lstStyle/>
            <a:p/>
          </p:txBody>
        </p:sp>
        <p:sp>
          <p:nvSpPr>
            <p:cNvPr id="29" name="rc29"/>
            <p:cNvSpPr/>
            <p:nvPr/>
          </p:nvSpPr>
          <p:spPr>
            <a:xfrm>
              <a:off x="1332670" y="3711620"/>
              <a:ext cx="203168" cy="9738"/>
            </a:xfrm>
            <a:prstGeom prst="rect">
              <a:avLst/>
            </a:prstGeom>
            <a:solidFill>
              <a:srgbClr val="0058AB">
                <a:alpha val="100000"/>
              </a:srgbClr>
            </a:solidFill>
          </p:spPr>
          <p:txBody>
            <a:bodyPr/>
            <a:lstStyle/>
            <a:p/>
          </p:txBody>
        </p:sp>
        <p:sp>
          <p:nvSpPr>
            <p:cNvPr id="30" name="rc30"/>
            <p:cNvSpPr/>
            <p:nvPr/>
          </p:nvSpPr>
          <p:spPr>
            <a:xfrm>
              <a:off x="1332670" y="3721359"/>
              <a:ext cx="203168" cy="19477"/>
            </a:xfrm>
            <a:prstGeom prst="rect">
              <a:avLst/>
            </a:prstGeom>
            <a:solidFill>
              <a:srgbClr val="1CABE2">
                <a:alpha val="100000"/>
              </a:srgbClr>
            </a:solidFill>
          </p:spPr>
          <p:txBody>
            <a:bodyPr/>
            <a:lstStyle/>
            <a:p/>
          </p:txBody>
        </p:sp>
        <p:sp>
          <p:nvSpPr>
            <p:cNvPr id="31" name="rc31"/>
            <p:cNvSpPr/>
            <p:nvPr/>
          </p:nvSpPr>
          <p:spPr>
            <a:xfrm>
              <a:off x="1558413" y="3738384"/>
              <a:ext cx="203168" cy="947002"/>
            </a:xfrm>
            <a:prstGeom prst="rect">
              <a:avLst/>
            </a:prstGeom>
            <a:solidFill>
              <a:srgbClr val="80BD41">
                <a:alpha val="100000"/>
              </a:srgbClr>
            </a:solidFill>
          </p:spPr>
          <p:txBody>
            <a:bodyPr/>
            <a:lstStyle/>
            <a:p/>
          </p:txBody>
        </p:sp>
        <p:sp>
          <p:nvSpPr>
            <p:cNvPr id="32" name="rc32"/>
            <p:cNvSpPr/>
            <p:nvPr/>
          </p:nvSpPr>
          <p:spPr>
            <a:xfrm>
              <a:off x="1558413" y="3719055"/>
              <a:ext cx="203168" cy="9664"/>
            </a:xfrm>
            <a:prstGeom prst="rect">
              <a:avLst/>
            </a:prstGeom>
            <a:solidFill>
              <a:srgbClr val="0058AB">
                <a:alpha val="100000"/>
              </a:srgbClr>
            </a:solidFill>
          </p:spPr>
          <p:txBody>
            <a:bodyPr/>
            <a:lstStyle/>
            <a:p/>
          </p:txBody>
        </p:sp>
        <p:sp>
          <p:nvSpPr>
            <p:cNvPr id="33" name="rc33"/>
            <p:cNvSpPr/>
            <p:nvPr/>
          </p:nvSpPr>
          <p:spPr>
            <a:xfrm>
              <a:off x="1558413" y="3728720"/>
              <a:ext cx="203168" cy="9664"/>
            </a:xfrm>
            <a:prstGeom prst="rect">
              <a:avLst/>
            </a:prstGeom>
            <a:solidFill>
              <a:srgbClr val="1CABE2">
                <a:alpha val="100000"/>
              </a:srgbClr>
            </a:solidFill>
          </p:spPr>
          <p:txBody>
            <a:bodyPr/>
            <a:lstStyle/>
            <a:p/>
          </p:txBody>
        </p:sp>
        <p:sp>
          <p:nvSpPr>
            <p:cNvPr id="34" name="rc34"/>
            <p:cNvSpPr/>
            <p:nvPr/>
          </p:nvSpPr>
          <p:spPr>
            <a:xfrm>
              <a:off x="1784155" y="3757979"/>
              <a:ext cx="203168" cy="927408"/>
            </a:xfrm>
            <a:prstGeom prst="rect">
              <a:avLst/>
            </a:prstGeom>
            <a:solidFill>
              <a:srgbClr val="80BD41">
                <a:alpha val="100000"/>
              </a:srgbClr>
            </a:solidFill>
          </p:spPr>
          <p:txBody>
            <a:bodyPr/>
            <a:lstStyle/>
            <a:p/>
          </p:txBody>
        </p:sp>
        <p:sp>
          <p:nvSpPr>
            <p:cNvPr id="35" name="rc35"/>
            <p:cNvSpPr/>
            <p:nvPr/>
          </p:nvSpPr>
          <p:spPr>
            <a:xfrm>
              <a:off x="1784155" y="3719338"/>
              <a:ext cx="203168" cy="38640"/>
            </a:xfrm>
            <a:prstGeom prst="rect">
              <a:avLst/>
            </a:prstGeom>
            <a:solidFill>
              <a:srgbClr val="0058AB">
                <a:alpha val="100000"/>
              </a:srgbClr>
            </a:solidFill>
          </p:spPr>
          <p:txBody>
            <a:bodyPr/>
            <a:lstStyle/>
            <a:p/>
          </p:txBody>
        </p:sp>
        <p:sp>
          <p:nvSpPr>
            <p:cNvPr id="36" name="rc36"/>
            <p:cNvSpPr/>
            <p:nvPr/>
          </p:nvSpPr>
          <p:spPr>
            <a:xfrm>
              <a:off x="1784155" y="3757979"/>
              <a:ext cx="203168" cy="0"/>
            </a:xfrm>
            <a:prstGeom prst="rect">
              <a:avLst/>
            </a:prstGeom>
            <a:solidFill>
              <a:srgbClr val="1CABE2">
                <a:alpha val="100000"/>
              </a:srgbClr>
            </a:solidFill>
          </p:spPr>
          <p:txBody>
            <a:bodyPr/>
            <a:lstStyle/>
            <a:p/>
          </p:txBody>
        </p:sp>
        <p:sp>
          <p:nvSpPr>
            <p:cNvPr id="37" name="rc37"/>
            <p:cNvSpPr/>
            <p:nvPr/>
          </p:nvSpPr>
          <p:spPr>
            <a:xfrm>
              <a:off x="2009898" y="3745031"/>
              <a:ext cx="203168" cy="940355"/>
            </a:xfrm>
            <a:prstGeom prst="rect">
              <a:avLst/>
            </a:prstGeom>
            <a:solidFill>
              <a:srgbClr val="80BD41">
                <a:alpha val="100000"/>
              </a:srgbClr>
            </a:solidFill>
          </p:spPr>
          <p:txBody>
            <a:bodyPr/>
            <a:lstStyle/>
            <a:p/>
          </p:txBody>
        </p:sp>
        <p:sp>
          <p:nvSpPr>
            <p:cNvPr id="38" name="rc38"/>
            <p:cNvSpPr/>
            <p:nvPr/>
          </p:nvSpPr>
          <p:spPr>
            <a:xfrm>
              <a:off x="2009898" y="3695537"/>
              <a:ext cx="203168" cy="39594"/>
            </a:xfrm>
            <a:prstGeom prst="rect">
              <a:avLst/>
            </a:prstGeom>
            <a:solidFill>
              <a:srgbClr val="0058AB">
                <a:alpha val="100000"/>
              </a:srgbClr>
            </a:solidFill>
          </p:spPr>
          <p:txBody>
            <a:bodyPr/>
            <a:lstStyle/>
            <a:p/>
          </p:txBody>
        </p:sp>
        <p:sp>
          <p:nvSpPr>
            <p:cNvPr id="39" name="rc39"/>
            <p:cNvSpPr/>
            <p:nvPr/>
          </p:nvSpPr>
          <p:spPr>
            <a:xfrm>
              <a:off x="2009898" y="3735132"/>
              <a:ext cx="203168" cy="9898"/>
            </a:xfrm>
            <a:prstGeom prst="rect">
              <a:avLst/>
            </a:prstGeom>
            <a:solidFill>
              <a:srgbClr val="1CABE2">
                <a:alpha val="100000"/>
              </a:srgbClr>
            </a:solidFill>
          </p:spPr>
          <p:txBody>
            <a:bodyPr/>
            <a:lstStyle/>
            <a:p/>
          </p:txBody>
        </p:sp>
        <p:sp>
          <p:nvSpPr>
            <p:cNvPr id="40" name="rc40"/>
            <p:cNvSpPr/>
            <p:nvPr/>
          </p:nvSpPr>
          <p:spPr>
            <a:xfrm>
              <a:off x="2235640" y="3710234"/>
              <a:ext cx="203168" cy="975152"/>
            </a:xfrm>
            <a:prstGeom prst="rect">
              <a:avLst/>
            </a:prstGeom>
            <a:solidFill>
              <a:srgbClr val="80BD41">
                <a:alpha val="100000"/>
              </a:srgbClr>
            </a:solidFill>
          </p:spPr>
          <p:txBody>
            <a:bodyPr/>
            <a:lstStyle/>
            <a:p/>
          </p:txBody>
        </p:sp>
        <p:sp>
          <p:nvSpPr>
            <p:cNvPr id="41" name="rc41"/>
            <p:cNvSpPr/>
            <p:nvPr/>
          </p:nvSpPr>
          <p:spPr>
            <a:xfrm>
              <a:off x="2235640" y="3680076"/>
              <a:ext cx="203168" cy="30158"/>
            </a:xfrm>
            <a:prstGeom prst="rect">
              <a:avLst/>
            </a:prstGeom>
            <a:solidFill>
              <a:srgbClr val="0058AB">
                <a:alpha val="100000"/>
              </a:srgbClr>
            </a:solidFill>
          </p:spPr>
          <p:txBody>
            <a:bodyPr/>
            <a:lstStyle/>
            <a:p/>
          </p:txBody>
        </p:sp>
        <p:sp>
          <p:nvSpPr>
            <p:cNvPr id="42" name="rc42"/>
            <p:cNvSpPr/>
            <p:nvPr/>
          </p:nvSpPr>
          <p:spPr>
            <a:xfrm>
              <a:off x="2235640" y="3710234"/>
              <a:ext cx="203168" cy="0"/>
            </a:xfrm>
            <a:prstGeom prst="rect">
              <a:avLst/>
            </a:prstGeom>
            <a:solidFill>
              <a:srgbClr val="1CABE2">
                <a:alpha val="100000"/>
              </a:srgbClr>
            </a:solidFill>
          </p:spPr>
          <p:txBody>
            <a:bodyPr/>
            <a:lstStyle/>
            <a:p/>
          </p:txBody>
        </p:sp>
        <p:sp>
          <p:nvSpPr>
            <p:cNvPr id="43" name="rc43"/>
            <p:cNvSpPr/>
            <p:nvPr/>
          </p:nvSpPr>
          <p:spPr>
            <a:xfrm>
              <a:off x="2461382" y="3680778"/>
              <a:ext cx="203168" cy="1004608"/>
            </a:xfrm>
            <a:prstGeom prst="rect">
              <a:avLst/>
            </a:prstGeom>
            <a:solidFill>
              <a:srgbClr val="80BD41">
                <a:alpha val="100000"/>
              </a:srgbClr>
            </a:solidFill>
          </p:spPr>
          <p:txBody>
            <a:bodyPr/>
            <a:lstStyle/>
            <a:p/>
          </p:txBody>
        </p:sp>
        <p:sp>
          <p:nvSpPr>
            <p:cNvPr id="44" name="rc44"/>
            <p:cNvSpPr/>
            <p:nvPr/>
          </p:nvSpPr>
          <p:spPr>
            <a:xfrm>
              <a:off x="2461382" y="3660279"/>
              <a:ext cx="203168" cy="20499"/>
            </a:xfrm>
            <a:prstGeom prst="rect">
              <a:avLst/>
            </a:prstGeom>
            <a:solidFill>
              <a:srgbClr val="0058AB">
                <a:alpha val="100000"/>
              </a:srgbClr>
            </a:solidFill>
          </p:spPr>
          <p:txBody>
            <a:bodyPr/>
            <a:lstStyle/>
            <a:p/>
          </p:txBody>
        </p:sp>
        <p:sp>
          <p:nvSpPr>
            <p:cNvPr id="45" name="rc45"/>
            <p:cNvSpPr/>
            <p:nvPr/>
          </p:nvSpPr>
          <p:spPr>
            <a:xfrm>
              <a:off x="2461382" y="3680778"/>
              <a:ext cx="203168" cy="0"/>
            </a:xfrm>
            <a:prstGeom prst="rect">
              <a:avLst/>
            </a:prstGeom>
            <a:solidFill>
              <a:srgbClr val="1CABE2">
                <a:alpha val="100000"/>
              </a:srgbClr>
            </a:solidFill>
          </p:spPr>
          <p:txBody>
            <a:bodyPr/>
            <a:lstStyle/>
            <a:p/>
          </p:txBody>
        </p:sp>
        <p:sp>
          <p:nvSpPr>
            <p:cNvPr id="46" name="rc46"/>
            <p:cNvSpPr/>
            <p:nvPr/>
          </p:nvSpPr>
          <p:spPr>
            <a:xfrm>
              <a:off x="2687125" y="3653614"/>
              <a:ext cx="203168" cy="1031772"/>
            </a:xfrm>
            <a:prstGeom prst="rect">
              <a:avLst/>
            </a:prstGeom>
            <a:solidFill>
              <a:srgbClr val="80BD41">
                <a:alpha val="100000"/>
              </a:srgbClr>
            </a:solidFill>
          </p:spPr>
          <p:txBody>
            <a:bodyPr/>
            <a:lstStyle/>
            <a:p/>
          </p:txBody>
        </p:sp>
        <p:sp>
          <p:nvSpPr>
            <p:cNvPr id="47" name="rc47"/>
            <p:cNvSpPr/>
            <p:nvPr/>
          </p:nvSpPr>
          <p:spPr>
            <a:xfrm>
              <a:off x="2687125" y="3643191"/>
              <a:ext cx="203168" cy="10422"/>
            </a:xfrm>
            <a:prstGeom prst="rect">
              <a:avLst/>
            </a:prstGeom>
            <a:solidFill>
              <a:srgbClr val="0058AB">
                <a:alpha val="100000"/>
              </a:srgbClr>
            </a:solidFill>
          </p:spPr>
          <p:txBody>
            <a:bodyPr/>
            <a:lstStyle/>
            <a:p/>
          </p:txBody>
        </p:sp>
        <p:sp>
          <p:nvSpPr>
            <p:cNvPr id="48" name="rc48"/>
            <p:cNvSpPr/>
            <p:nvPr/>
          </p:nvSpPr>
          <p:spPr>
            <a:xfrm>
              <a:off x="2687125" y="3653614"/>
              <a:ext cx="203168" cy="0"/>
            </a:xfrm>
            <a:prstGeom prst="rect">
              <a:avLst/>
            </a:prstGeom>
            <a:solidFill>
              <a:srgbClr val="1CABE2">
                <a:alpha val="100000"/>
              </a:srgbClr>
            </a:solidFill>
          </p:spPr>
          <p:txBody>
            <a:bodyPr/>
            <a:lstStyle/>
            <a:p/>
          </p:txBody>
        </p:sp>
        <p:sp>
          <p:nvSpPr>
            <p:cNvPr id="49" name="rc49"/>
            <p:cNvSpPr/>
            <p:nvPr/>
          </p:nvSpPr>
          <p:spPr>
            <a:xfrm>
              <a:off x="2912867" y="3644306"/>
              <a:ext cx="203168" cy="1041080"/>
            </a:xfrm>
            <a:prstGeom prst="rect">
              <a:avLst/>
            </a:prstGeom>
            <a:solidFill>
              <a:srgbClr val="80BD41">
                <a:alpha val="100000"/>
              </a:srgbClr>
            </a:solidFill>
          </p:spPr>
          <p:txBody>
            <a:bodyPr/>
            <a:lstStyle/>
            <a:p/>
          </p:txBody>
        </p:sp>
        <p:sp>
          <p:nvSpPr>
            <p:cNvPr id="50" name="rc50"/>
            <p:cNvSpPr/>
            <p:nvPr/>
          </p:nvSpPr>
          <p:spPr>
            <a:xfrm>
              <a:off x="2912867" y="3623061"/>
              <a:ext cx="203168" cy="10625"/>
            </a:xfrm>
            <a:prstGeom prst="rect">
              <a:avLst/>
            </a:prstGeom>
            <a:solidFill>
              <a:srgbClr val="0058AB">
                <a:alpha val="100000"/>
              </a:srgbClr>
            </a:solidFill>
          </p:spPr>
          <p:txBody>
            <a:bodyPr/>
            <a:lstStyle/>
            <a:p/>
          </p:txBody>
        </p:sp>
        <p:sp>
          <p:nvSpPr>
            <p:cNvPr id="51" name="rc51"/>
            <p:cNvSpPr/>
            <p:nvPr/>
          </p:nvSpPr>
          <p:spPr>
            <a:xfrm>
              <a:off x="2912867" y="3633687"/>
              <a:ext cx="203168" cy="10619"/>
            </a:xfrm>
            <a:prstGeom prst="rect">
              <a:avLst/>
            </a:prstGeom>
            <a:solidFill>
              <a:srgbClr val="1CABE2">
                <a:alpha val="100000"/>
              </a:srgbClr>
            </a:solidFill>
          </p:spPr>
          <p:txBody>
            <a:bodyPr/>
            <a:lstStyle/>
            <a:p/>
          </p:txBody>
        </p:sp>
        <p:sp>
          <p:nvSpPr>
            <p:cNvPr id="52" name="rc52"/>
            <p:cNvSpPr/>
            <p:nvPr/>
          </p:nvSpPr>
          <p:spPr>
            <a:xfrm>
              <a:off x="3138609" y="3607939"/>
              <a:ext cx="203168" cy="1077447"/>
            </a:xfrm>
            <a:prstGeom prst="rect">
              <a:avLst/>
            </a:prstGeom>
            <a:solidFill>
              <a:srgbClr val="80BD41">
                <a:alpha val="100000"/>
              </a:srgbClr>
            </a:solidFill>
          </p:spPr>
          <p:txBody>
            <a:bodyPr/>
            <a:lstStyle/>
            <a:p/>
          </p:txBody>
        </p:sp>
        <p:sp>
          <p:nvSpPr>
            <p:cNvPr id="53" name="rc53"/>
            <p:cNvSpPr/>
            <p:nvPr/>
          </p:nvSpPr>
          <p:spPr>
            <a:xfrm>
              <a:off x="3138609" y="3597055"/>
              <a:ext cx="203168" cy="10884"/>
            </a:xfrm>
            <a:prstGeom prst="rect">
              <a:avLst/>
            </a:prstGeom>
            <a:solidFill>
              <a:srgbClr val="0058AB">
                <a:alpha val="100000"/>
              </a:srgbClr>
            </a:solidFill>
          </p:spPr>
          <p:txBody>
            <a:bodyPr/>
            <a:lstStyle/>
            <a:p/>
          </p:txBody>
        </p:sp>
        <p:sp>
          <p:nvSpPr>
            <p:cNvPr id="54" name="rc54"/>
            <p:cNvSpPr/>
            <p:nvPr/>
          </p:nvSpPr>
          <p:spPr>
            <a:xfrm>
              <a:off x="3138609" y="3607939"/>
              <a:ext cx="203168" cy="0"/>
            </a:xfrm>
            <a:prstGeom prst="rect">
              <a:avLst/>
            </a:prstGeom>
            <a:solidFill>
              <a:srgbClr val="1CABE2">
                <a:alpha val="100000"/>
              </a:srgbClr>
            </a:solidFill>
          </p:spPr>
          <p:txBody>
            <a:bodyPr/>
            <a:lstStyle/>
            <a:p/>
          </p:txBody>
        </p:sp>
        <p:sp>
          <p:nvSpPr>
            <p:cNvPr id="55" name="rc55"/>
            <p:cNvSpPr/>
            <p:nvPr/>
          </p:nvSpPr>
          <p:spPr>
            <a:xfrm>
              <a:off x="3364352" y="3577590"/>
              <a:ext cx="203168" cy="1107796"/>
            </a:xfrm>
            <a:prstGeom prst="rect">
              <a:avLst/>
            </a:prstGeom>
            <a:solidFill>
              <a:srgbClr val="80BD41">
                <a:alpha val="100000"/>
              </a:srgbClr>
            </a:solidFill>
          </p:spPr>
          <p:txBody>
            <a:bodyPr/>
            <a:lstStyle/>
            <a:p/>
          </p:txBody>
        </p:sp>
        <p:sp>
          <p:nvSpPr>
            <p:cNvPr id="56" name="rc56"/>
            <p:cNvSpPr/>
            <p:nvPr/>
          </p:nvSpPr>
          <p:spPr>
            <a:xfrm>
              <a:off x="3364352" y="3566398"/>
              <a:ext cx="203168" cy="11192"/>
            </a:xfrm>
            <a:prstGeom prst="rect">
              <a:avLst/>
            </a:prstGeom>
            <a:solidFill>
              <a:srgbClr val="0058AB">
                <a:alpha val="100000"/>
              </a:srgbClr>
            </a:solidFill>
          </p:spPr>
          <p:txBody>
            <a:bodyPr/>
            <a:lstStyle/>
            <a:p/>
          </p:txBody>
        </p:sp>
        <p:sp>
          <p:nvSpPr>
            <p:cNvPr id="57" name="rc57"/>
            <p:cNvSpPr/>
            <p:nvPr/>
          </p:nvSpPr>
          <p:spPr>
            <a:xfrm>
              <a:off x="3364352" y="3577590"/>
              <a:ext cx="203168" cy="0"/>
            </a:xfrm>
            <a:prstGeom prst="rect">
              <a:avLst/>
            </a:prstGeom>
            <a:solidFill>
              <a:srgbClr val="1CABE2">
                <a:alpha val="100000"/>
              </a:srgbClr>
            </a:solidFill>
          </p:spPr>
          <p:txBody>
            <a:bodyPr/>
            <a:lstStyle/>
            <a:p/>
          </p:txBody>
        </p:sp>
        <p:sp>
          <p:nvSpPr>
            <p:cNvPr id="58" name="rc58"/>
            <p:cNvSpPr/>
            <p:nvPr/>
          </p:nvSpPr>
          <p:spPr>
            <a:xfrm>
              <a:off x="3590094" y="3535802"/>
              <a:ext cx="203168" cy="1149584"/>
            </a:xfrm>
            <a:prstGeom prst="rect">
              <a:avLst/>
            </a:prstGeom>
            <a:solidFill>
              <a:srgbClr val="80BD41">
                <a:alpha val="100000"/>
              </a:srgbClr>
            </a:solidFill>
          </p:spPr>
          <p:txBody>
            <a:bodyPr/>
            <a:lstStyle/>
            <a:p/>
          </p:txBody>
        </p:sp>
        <p:sp>
          <p:nvSpPr>
            <p:cNvPr id="59" name="rc59"/>
            <p:cNvSpPr/>
            <p:nvPr/>
          </p:nvSpPr>
          <p:spPr>
            <a:xfrm>
              <a:off x="3590094" y="3512340"/>
              <a:ext cx="203168" cy="23462"/>
            </a:xfrm>
            <a:prstGeom prst="rect">
              <a:avLst/>
            </a:prstGeom>
            <a:solidFill>
              <a:srgbClr val="0058AB">
                <a:alpha val="100000"/>
              </a:srgbClr>
            </a:solidFill>
          </p:spPr>
          <p:txBody>
            <a:bodyPr/>
            <a:lstStyle/>
            <a:p/>
          </p:txBody>
        </p:sp>
        <p:sp>
          <p:nvSpPr>
            <p:cNvPr id="60" name="rc60"/>
            <p:cNvSpPr/>
            <p:nvPr/>
          </p:nvSpPr>
          <p:spPr>
            <a:xfrm>
              <a:off x="3590094" y="3535802"/>
              <a:ext cx="203168" cy="0"/>
            </a:xfrm>
            <a:prstGeom prst="rect">
              <a:avLst/>
            </a:prstGeom>
            <a:solidFill>
              <a:srgbClr val="1CABE2">
                <a:alpha val="100000"/>
              </a:srgbClr>
            </a:solidFill>
          </p:spPr>
          <p:txBody>
            <a:bodyPr/>
            <a:lstStyle/>
            <a:p/>
          </p:txBody>
        </p:sp>
        <p:sp>
          <p:nvSpPr>
            <p:cNvPr id="61" name="rc61"/>
            <p:cNvSpPr/>
            <p:nvPr/>
          </p:nvSpPr>
          <p:spPr>
            <a:xfrm>
              <a:off x="3815836" y="3461029"/>
              <a:ext cx="203168" cy="1224358"/>
            </a:xfrm>
            <a:prstGeom prst="rect">
              <a:avLst/>
            </a:prstGeom>
            <a:solidFill>
              <a:srgbClr val="80BD41">
                <a:alpha val="100000"/>
              </a:srgbClr>
            </a:solidFill>
          </p:spPr>
          <p:txBody>
            <a:bodyPr/>
            <a:lstStyle/>
            <a:p/>
          </p:txBody>
        </p:sp>
        <p:sp>
          <p:nvSpPr>
            <p:cNvPr id="62" name="rc62"/>
            <p:cNvSpPr/>
            <p:nvPr/>
          </p:nvSpPr>
          <p:spPr>
            <a:xfrm>
              <a:off x="3815836" y="3436045"/>
              <a:ext cx="203168" cy="24984"/>
            </a:xfrm>
            <a:prstGeom prst="rect">
              <a:avLst/>
            </a:prstGeom>
            <a:solidFill>
              <a:srgbClr val="0058AB">
                <a:alpha val="100000"/>
              </a:srgbClr>
            </a:solidFill>
          </p:spPr>
          <p:txBody>
            <a:bodyPr/>
            <a:lstStyle/>
            <a:p/>
          </p:txBody>
        </p:sp>
        <p:sp>
          <p:nvSpPr>
            <p:cNvPr id="63" name="rc63"/>
            <p:cNvSpPr/>
            <p:nvPr/>
          </p:nvSpPr>
          <p:spPr>
            <a:xfrm>
              <a:off x="3815836" y="3461029"/>
              <a:ext cx="203168" cy="0"/>
            </a:xfrm>
            <a:prstGeom prst="rect">
              <a:avLst/>
            </a:prstGeom>
            <a:solidFill>
              <a:srgbClr val="1CABE2">
                <a:alpha val="100000"/>
              </a:srgbClr>
            </a:solidFill>
          </p:spPr>
          <p:txBody>
            <a:bodyPr/>
            <a:lstStyle/>
            <a:p/>
          </p:txBody>
        </p:sp>
        <p:sp>
          <p:nvSpPr>
            <p:cNvPr id="64" name="rc64"/>
            <p:cNvSpPr/>
            <p:nvPr/>
          </p:nvSpPr>
          <p:spPr>
            <a:xfrm>
              <a:off x="4041579" y="3414806"/>
              <a:ext cx="203168" cy="1270580"/>
            </a:xfrm>
            <a:prstGeom prst="rect">
              <a:avLst/>
            </a:prstGeom>
            <a:solidFill>
              <a:srgbClr val="80BD41">
                <a:alpha val="100000"/>
              </a:srgbClr>
            </a:solidFill>
          </p:spPr>
          <p:txBody>
            <a:bodyPr/>
            <a:lstStyle/>
            <a:p/>
          </p:txBody>
        </p:sp>
        <p:sp>
          <p:nvSpPr>
            <p:cNvPr id="65" name="rc65"/>
            <p:cNvSpPr/>
            <p:nvPr/>
          </p:nvSpPr>
          <p:spPr>
            <a:xfrm>
              <a:off x="4041579" y="3375513"/>
              <a:ext cx="203168" cy="13095"/>
            </a:xfrm>
            <a:prstGeom prst="rect">
              <a:avLst/>
            </a:prstGeom>
            <a:solidFill>
              <a:srgbClr val="0058AB">
                <a:alpha val="100000"/>
              </a:srgbClr>
            </a:solidFill>
          </p:spPr>
          <p:txBody>
            <a:bodyPr/>
            <a:lstStyle/>
            <a:p/>
          </p:txBody>
        </p:sp>
        <p:sp>
          <p:nvSpPr>
            <p:cNvPr id="66" name="rc66"/>
            <p:cNvSpPr/>
            <p:nvPr/>
          </p:nvSpPr>
          <p:spPr>
            <a:xfrm>
              <a:off x="4041579" y="3388608"/>
              <a:ext cx="203168" cy="26197"/>
            </a:xfrm>
            <a:prstGeom prst="rect">
              <a:avLst/>
            </a:prstGeom>
            <a:solidFill>
              <a:srgbClr val="1CABE2">
                <a:alpha val="100000"/>
              </a:srgbClr>
            </a:solidFill>
          </p:spPr>
          <p:txBody>
            <a:bodyPr/>
            <a:lstStyle/>
            <a:p/>
          </p:txBody>
        </p:sp>
        <p:sp>
          <p:nvSpPr>
            <p:cNvPr id="67" name="rc67"/>
            <p:cNvSpPr/>
            <p:nvPr/>
          </p:nvSpPr>
          <p:spPr>
            <a:xfrm>
              <a:off x="4267321" y="3374465"/>
              <a:ext cx="203168" cy="1310921"/>
            </a:xfrm>
            <a:prstGeom prst="rect">
              <a:avLst/>
            </a:prstGeom>
            <a:solidFill>
              <a:srgbClr val="80BD41">
                <a:alpha val="100000"/>
              </a:srgbClr>
            </a:solidFill>
          </p:spPr>
          <p:txBody>
            <a:bodyPr/>
            <a:lstStyle/>
            <a:p/>
          </p:txBody>
        </p:sp>
        <p:sp>
          <p:nvSpPr>
            <p:cNvPr id="68" name="rc68"/>
            <p:cNvSpPr/>
            <p:nvPr/>
          </p:nvSpPr>
          <p:spPr>
            <a:xfrm>
              <a:off x="4267321" y="3347714"/>
              <a:ext cx="203168" cy="13379"/>
            </a:xfrm>
            <a:prstGeom prst="rect">
              <a:avLst/>
            </a:prstGeom>
            <a:solidFill>
              <a:srgbClr val="0058AB">
                <a:alpha val="100000"/>
              </a:srgbClr>
            </a:solidFill>
          </p:spPr>
          <p:txBody>
            <a:bodyPr/>
            <a:lstStyle/>
            <a:p/>
          </p:txBody>
        </p:sp>
        <p:sp>
          <p:nvSpPr>
            <p:cNvPr id="69" name="rc69"/>
            <p:cNvSpPr/>
            <p:nvPr/>
          </p:nvSpPr>
          <p:spPr>
            <a:xfrm>
              <a:off x="4267321" y="3361093"/>
              <a:ext cx="203168" cy="13372"/>
            </a:xfrm>
            <a:prstGeom prst="rect">
              <a:avLst/>
            </a:prstGeom>
            <a:solidFill>
              <a:srgbClr val="1CABE2">
                <a:alpha val="100000"/>
              </a:srgbClr>
            </a:solidFill>
          </p:spPr>
          <p:txBody>
            <a:bodyPr/>
            <a:lstStyle/>
            <a:p/>
          </p:txBody>
        </p:sp>
        <p:sp>
          <p:nvSpPr>
            <p:cNvPr id="70" name="rc70"/>
            <p:cNvSpPr/>
            <p:nvPr/>
          </p:nvSpPr>
          <p:spPr>
            <a:xfrm>
              <a:off x="4493063" y="3365010"/>
              <a:ext cx="203168" cy="1320376"/>
            </a:xfrm>
            <a:prstGeom prst="rect">
              <a:avLst/>
            </a:prstGeom>
            <a:solidFill>
              <a:srgbClr val="80BD41">
                <a:alpha val="100000"/>
              </a:srgbClr>
            </a:solidFill>
          </p:spPr>
          <p:txBody>
            <a:bodyPr/>
            <a:lstStyle/>
            <a:p/>
          </p:txBody>
        </p:sp>
        <p:sp>
          <p:nvSpPr>
            <p:cNvPr id="71" name="rc71"/>
            <p:cNvSpPr/>
            <p:nvPr/>
          </p:nvSpPr>
          <p:spPr>
            <a:xfrm>
              <a:off x="4493063" y="3338061"/>
              <a:ext cx="203168" cy="26948"/>
            </a:xfrm>
            <a:prstGeom prst="rect">
              <a:avLst/>
            </a:prstGeom>
            <a:solidFill>
              <a:srgbClr val="0058AB">
                <a:alpha val="100000"/>
              </a:srgbClr>
            </a:solidFill>
          </p:spPr>
          <p:txBody>
            <a:bodyPr/>
            <a:lstStyle/>
            <a:p/>
          </p:txBody>
        </p:sp>
        <p:sp>
          <p:nvSpPr>
            <p:cNvPr id="72" name="rc72"/>
            <p:cNvSpPr/>
            <p:nvPr/>
          </p:nvSpPr>
          <p:spPr>
            <a:xfrm>
              <a:off x="4493063" y="3365010"/>
              <a:ext cx="203168" cy="0"/>
            </a:xfrm>
            <a:prstGeom prst="rect">
              <a:avLst/>
            </a:prstGeom>
            <a:solidFill>
              <a:srgbClr val="1CABE2">
                <a:alpha val="100000"/>
              </a:srgbClr>
            </a:solidFill>
          </p:spPr>
          <p:txBody>
            <a:bodyPr/>
            <a:lstStyle/>
            <a:p/>
          </p:txBody>
        </p:sp>
        <p:sp>
          <p:nvSpPr>
            <p:cNvPr id="73" name="rc73"/>
            <p:cNvSpPr/>
            <p:nvPr/>
          </p:nvSpPr>
          <p:spPr>
            <a:xfrm>
              <a:off x="4718806" y="3366088"/>
              <a:ext cx="203168" cy="1319298"/>
            </a:xfrm>
            <a:prstGeom prst="rect">
              <a:avLst/>
            </a:prstGeom>
            <a:solidFill>
              <a:srgbClr val="80BD41">
                <a:alpha val="100000"/>
              </a:srgbClr>
            </a:solidFill>
          </p:spPr>
          <p:txBody>
            <a:bodyPr/>
            <a:lstStyle/>
            <a:p/>
          </p:txBody>
        </p:sp>
        <p:sp>
          <p:nvSpPr>
            <p:cNvPr id="74" name="rc74"/>
            <p:cNvSpPr/>
            <p:nvPr/>
          </p:nvSpPr>
          <p:spPr>
            <a:xfrm>
              <a:off x="4718806" y="3339164"/>
              <a:ext cx="203168" cy="26924"/>
            </a:xfrm>
            <a:prstGeom prst="rect">
              <a:avLst/>
            </a:prstGeom>
            <a:solidFill>
              <a:srgbClr val="0058AB">
                <a:alpha val="100000"/>
              </a:srgbClr>
            </a:solidFill>
          </p:spPr>
          <p:txBody>
            <a:bodyPr/>
            <a:lstStyle/>
            <a:p/>
          </p:txBody>
        </p:sp>
        <p:sp>
          <p:nvSpPr>
            <p:cNvPr id="75" name="rc75"/>
            <p:cNvSpPr/>
            <p:nvPr/>
          </p:nvSpPr>
          <p:spPr>
            <a:xfrm>
              <a:off x="4718806" y="3366088"/>
              <a:ext cx="203168" cy="0"/>
            </a:xfrm>
            <a:prstGeom prst="rect">
              <a:avLst/>
            </a:prstGeom>
            <a:solidFill>
              <a:srgbClr val="1CABE2">
                <a:alpha val="100000"/>
              </a:srgbClr>
            </a:solidFill>
          </p:spPr>
          <p:txBody>
            <a:bodyPr/>
            <a:lstStyle/>
            <a:p/>
          </p:txBody>
        </p:sp>
        <p:sp>
          <p:nvSpPr>
            <p:cNvPr id="76" name="rc76"/>
            <p:cNvSpPr/>
            <p:nvPr/>
          </p:nvSpPr>
          <p:spPr>
            <a:xfrm>
              <a:off x="4944548" y="3382486"/>
              <a:ext cx="203168" cy="1302901"/>
            </a:xfrm>
            <a:prstGeom prst="rect">
              <a:avLst/>
            </a:prstGeom>
            <a:solidFill>
              <a:srgbClr val="80BD41">
                <a:alpha val="100000"/>
              </a:srgbClr>
            </a:solidFill>
          </p:spPr>
          <p:txBody>
            <a:bodyPr/>
            <a:lstStyle/>
            <a:p/>
          </p:txBody>
        </p:sp>
        <p:sp>
          <p:nvSpPr>
            <p:cNvPr id="77" name="rc77"/>
            <p:cNvSpPr/>
            <p:nvPr/>
          </p:nvSpPr>
          <p:spPr>
            <a:xfrm>
              <a:off x="4944548" y="3355894"/>
              <a:ext cx="203168" cy="13292"/>
            </a:xfrm>
            <a:prstGeom prst="rect">
              <a:avLst/>
            </a:prstGeom>
            <a:solidFill>
              <a:srgbClr val="0058AB">
                <a:alpha val="100000"/>
              </a:srgbClr>
            </a:solidFill>
          </p:spPr>
          <p:txBody>
            <a:bodyPr/>
            <a:lstStyle/>
            <a:p/>
          </p:txBody>
        </p:sp>
        <p:sp>
          <p:nvSpPr>
            <p:cNvPr id="78" name="rc78"/>
            <p:cNvSpPr/>
            <p:nvPr/>
          </p:nvSpPr>
          <p:spPr>
            <a:xfrm>
              <a:off x="4944548" y="3369187"/>
              <a:ext cx="203168" cy="13298"/>
            </a:xfrm>
            <a:prstGeom prst="rect">
              <a:avLst/>
            </a:prstGeom>
            <a:solidFill>
              <a:srgbClr val="1CABE2">
                <a:alpha val="100000"/>
              </a:srgbClr>
            </a:solidFill>
          </p:spPr>
          <p:txBody>
            <a:bodyPr/>
            <a:lstStyle/>
            <a:p/>
          </p:txBody>
        </p:sp>
        <p:sp>
          <p:nvSpPr>
            <p:cNvPr id="79" name="rc79"/>
            <p:cNvSpPr/>
            <p:nvPr/>
          </p:nvSpPr>
          <p:spPr>
            <a:xfrm>
              <a:off x="5170291" y="3422604"/>
              <a:ext cx="203168" cy="1262782"/>
            </a:xfrm>
            <a:prstGeom prst="rect">
              <a:avLst/>
            </a:prstGeom>
            <a:solidFill>
              <a:srgbClr val="80BD41">
                <a:alpha val="100000"/>
              </a:srgbClr>
            </a:solidFill>
          </p:spPr>
          <p:txBody>
            <a:bodyPr/>
            <a:lstStyle/>
            <a:p/>
          </p:txBody>
        </p:sp>
        <p:sp>
          <p:nvSpPr>
            <p:cNvPr id="80" name="rc80"/>
            <p:cNvSpPr/>
            <p:nvPr/>
          </p:nvSpPr>
          <p:spPr>
            <a:xfrm>
              <a:off x="5170291" y="3396832"/>
              <a:ext cx="203168" cy="12886"/>
            </a:xfrm>
            <a:prstGeom prst="rect">
              <a:avLst/>
            </a:prstGeom>
            <a:solidFill>
              <a:srgbClr val="0058AB">
                <a:alpha val="100000"/>
              </a:srgbClr>
            </a:solidFill>
          </p:spPr>
          <p:txBody>
            <a:bodyPr/>
            <a:lstStyle/>
            <a:p/>
          </p:txBody>
        </p:sp>
        <p:sp>
          <p:nvSpPr>
            <p:cNvPr id="81" name="rc81"/>
            <p:cNvSpPr/>
            <p:nvPr/>
          </p:nvSpPr>
          <p:spPr>
            <a:xfrm>
              <a:off x="5170291" y="3409718"/>
              <a:ext cx="203168" cy="12886"/>
            </a:xfrm>
            <a:prstGeom prst="rect">
              <a:avLst/>
            </a:prstGeom>
            <a:solidFill>
              <a:srgbClr val="1CABE2">
                <a:alpha val="100000"/>
              </a:srgbClr>
            </a:solidFill>
          </p:spPr>
          <p:txBody>
            <a:bodyPr/>
            <a:lstStyle/>
            <a:p/>
          </p:txBody>
        </p:sp>
        <p:sp>
          <p:nvSpPr>
            <p:cNvPr id="82" name="rc82"/>
            <p:cNvSpPr/>
            <p:nvPr/>
          </p:nvSpPr>
          <p:spPr>
            <a:xfrm>
              <a:off x="5396033" y="3479637"/>
              <a:ext cx="203168" cy="1205749"/>
            </a:xfrm>
            <a:prstGeom prst="rect">
              <a:avLst/>
            </a:prstGeom>
            <a:solidFill>
              <a:srgbClr val="80BD41">
                <a:alpha val="100000"/>
              </a:srgbClr>
            </a:solidFill>
          </p:spPr>
          <p:txBody>
            <a:bodyPr/>
            <a:lstStyle/>
            <a:p/>
          </p:txBody>
        </p:sp>
        <p:sp>
          <p:nvSpPr>
            <p:cNvPr id="83" name="rc83"/>
            <p:cNvSpPr/>
            <p:nvPr/>
          </p:nvSpPr>
          <p:spPr>
            <a:xfrm>
              <a:off x="5396033" y="3442346"/>
              <a:ext cx="203168" cy="24860"/>
            </a:xfrm>
            <a:prstGeom prst="rect">
              <a:avLst/>
            </a:prstGeom>
            <a:solidFill>
              <a:srgbClr val="0058AB">
                <a:alpha val="100000"/>
              </a:srgbClr>
            </a:solidFill>
          </p:spPr>
          <p:txBody>
            <a:bodyPr/>
            <a:lstStyle/>
            <a:p/>
          </p:txBody>
        </p:sp>
        <p:sp>
          <p:nvSpPr>
            <p:cNvPr id="84" name="rc84"/>
            <p:cNvSpPr/>
            <p:nvPr/>
          </p:nvSpPr>
          <p:spPr>
            <a:xfrm>
              <a:off x="5396033" y="3467207"/>
              <a:ext cx="203168" cy="12430"/>
            </a:xfrm>
            <a:prstGeom prst="rect">
              <a:avLst/>
            </a:prstGeom>
            <a:solidFill>
              <a:srgbClr val="1CABE2">
                <a:alpha val="100000"/>
              </a:srgbClr>
            </a:solidFill>
          </p:spPr>
          <p:txBody>
            <a:bodyPr/>
            <a:lstStyle/>
            <a:p/>
          </p:txBody>
        </p:sp>
        <p:sp>
          <p:nvSpPr>
            <p:cNvPr id="85" name="rc85"/>
            <p:cNvSpPr/>
            <p:nvPr/>
          </p:nvSpPr>
          <p:spPr>
            <a:xfrm>
              <a:off x="5621775" y="3492209"/>
              <a:ext cx="203168" cy="1193177"/>
            </a:xfrm>
            <a:prstGeom prst="rect">
              <a:avLst/>
            </a:prstGeom>
            <a:solidFill>
              <a:srgbClr val="80BD41">
                <a:alpha val="100000"/>
              </a:srgbClr>
            </a:solidFill>
          </p:spPr>
          <p:txBody>
            <a:bodyPr/>
            <a:lstStyle/>
            <a:p/>
          </p:txBody>
        </p:sp>
        <p:sp>
          <p:nvSpPr>
            <p:cNvPr id="86" name="rc86"/>
            <p:cNvSpPr/>
            <p:nvPr/>
          </p:nvSpPr>
          <p:spPr>
            <a:xfrm>
              <a:off x="5621775" y="3467860"/>
              <a:ext cx="203168" cy="24349"/>
            </a:xfrm>
            <a:prstGeom prst="rect">
              <a:avLst/>
            </a:prstGeom>
            <a:solidFill>
              <a:srgbClr val="0058AB">
                <a:alpha val="100000"/>
              </a:srgbClr>
            </a:solidFill>
          </p:spPr>
          <p:txBody>
            <a:bodyPr/>
            <a:lstStyle/>
            <a:p/>
          </p:txBody>
        </p:sp>
        <p:sp>
          <p:nvSpPr>
            <p:cNvPr id="87" name="rc87"/>
            <p:cNvSpPr/>
            <p:nvPr/>
          </p:nvSpPr>
          <p:spPr>
            <a:xfrm>
              <a:off x="5621775" y="3492209"/>
              <a:ext cx="203168" cy="0"/>
            </a:xfrm>
            <a:prstGeom prst="rect">
              <a:avLst/>
            </a:prstGeom>
            <a:solidFill>
              <a:srgbClr val="1CABE2">
                <a:alpha val="100000"/>
              </a:srgbClr>
            </a:solidFill>
          </p:spPr>
          <p:txBody>
            <a:bodyPr/>
            <a:lstStyle/>
            <a:p/>
          </p:txBody>
        </p:sp>
        <p:sp>
          <p:nvSpPr>
            <p:cNvPr id="88" name="rc88"/>
            <p:cNvSpPr/>
            <p:nvPr/>
          </p:nvSpPr>
          <p:spPr>
            <a:xfrm>
              <a:off x="5847518" y="3566878"/>
              <a:ext cx="203168" cy="1118508"/>
            </a:xfrm>
            <a:prstGeom prst="rect">
              <a:avLst/>
            </a:prstGeom>
            <a:solidFill>
              <a:srgbClr val="80BD41">
                <a:alpha val="100000"/>
              </a:srgbClr>
            </a:solidFill>
          </p:spPr>
          <p:txBody>
            <a:bodyPr/>
            <a:lstStyle/>
            <a:p/>
          </p:txBody>
        </p:sp>
        <p:sp>
          <p:nvSpPr>
            <p:cNvPr id="89" name="rc89"/>
            <p:cNvSpPr/>
            <p:nvPr/>
          </p:nvSpPr>
          <p:spPr>
            <a:xfrm>
              <a:off x="5847518" y="3532285"/>
              <a:ext cx="203168" cy="34593"/>
            </a:xfrm>
            <a:prstGeom prst="rect">
              <a:avLst/>
            </a:prstGeom>
            <a:solidFill>
              <a:srgbClr val="0058AB">
                <a:alpha val="100000"/>
              </a:srgbClr>
            </a:solidFill>
          </p:spPr>
          <p:txBody>
            <a:bodyPr/>
            <a:lstStyle/>
            <a:p/>
          </p:txBody>
        </p:sp>
        <p:sp>
          <p:nvSpPr>
            <p:cNvPr id="90" name="rc90"/>
            <p:cNvSpPr/>
            <p:nvPr/>
          </p:nvSpPr>
          <p:spPr>
            <a:xfrm>
              <a:off x="5847518" y="3566878"/>
              <a:ext cx="203168" cy="0"/>
            </a:xfrm>
            <a:prstGeom prst="rect">
              <a:avLst/>
            </a:prstGeom>
            <a:solidFill>
              <a:srgbClr val="1CABE2">
                <a:alpha val="100000"/>
              </a:srgbClr>
            </a:solidFill>
          </p:spPr>
          <p:txBody>
            <a:bodyPr/>
            <a:lstStyle/>
            <a:p/>
          </p:txBody>
        </p:sp>
        <p:sp>
          <p:nvSpPr>
            <p:cNvPr id="91" name="rc91"/>
            <p:cNvSpPr/>
            <p:nvPr/>
          </p:nvSpPr>
          <p:spPr>
            <a:xfrm>
              <a:off x="6073260" y="3686710"/>
              <a:ext cx="203168" cy="998676"/>
            </a:xfrm>
            <a:prstGeom prst="rect">
              <a:avLst/>
            </a:prstGeom>
            <a:solidFill>
              <a:srgbClr val="80BD41">
                <a:alpha val="100000"/>
              </a:srgbClr>
            </a:solidFill>
          </p:spPr>
          <p:txBody>
            <a:bodyPr/>
            <a:lstStyle/>
            <a:p/>
          </p:txBody>
        </p:sp>
        <p:sp>
          <p:nvSpPr>
            <p:cNvPr id="92" name="rc92"/>
            <p:cNvSpPr/>
            <p:nvPr/>
          </p:nvSpPr>
          <p:spPr>
            <a:xfrm>
              <a:off x="6073260" y="3655825"/>
              <a:ext cx="203168" cy="30885"/>
            </a:xfrm>
            <a:prstGeom prst="rect">
              <a:avLst/>
            </a:prstGeom>
            <a:solidFill>
              <a:srgbClr val="0058AB">
                <a:alpha val="100000"/>
              </a:srgbClr>
            </a:solidFill>
          </p:spPr>
          <p:txBody>
            <a:bodyPr/>
            <a:lstStyle/>
            <a:p/>
          </p:txBody>
        </p:sp>
        <p:sp>
          <p:nvSpPr>
            <p:cNvPr id="93" name="rc93"/>
            <p:cNvSpPr/>
            <p:nvPr/>
          </p:nvSpPr>
          <p:spPr>
            <a:xfrm>
              <a:off x="6073260" y="3686710"/>
              <a:ext cx="203168" cy="0"/>
            </a:xfrm>
            <a:prstGeom prst="rect">
              <a:avLst/>
            </a:prstGeom>
            <a:solidFill>
              <a:srgbClr val="1CABE2">
                <a:alpha val="100000"/>
              </a:srgbClr>
            </a:solidFill>
          </p:spPr>
          <p:txBody>
            <a:bodyPr/>
            <a:lstStyle/>
            <a:p/>
          </p:txBody>
        </p:sp>
        <p:sp>
          <p:nvSpPr>
            <p:cNvPr id="94" name="rc94"/>
            <p:cNvSpPr/>
            <p:nvPr/>
          </p:nvSpPr>
          <p:spPr>
            <a:xfrm>
              <a:off x="6299002" y="3671237"/>
              <a:ext cx="203168" cy="1014149"/>
            </a:xfrm>
            <a:prstGeom prst="rect">
              <a:avLst/>
            </a:prstGeom>
            <a:solidFill>
              <a:srgbClr val="80BD41">
                <a:alpha val="100000"/>
              </a:srgbClr>
            </a:solidFill>
          </p:spPr>
          <p:txBody>
            <a:bodyPr/>
            <a:lstStyle/>
            <a:p/>
          </p:txBody>
        </p:sp>
        <p:sp>
          <p:nvSpPr>
            <p:cNvPr id="95" name="rc95"/>
            <p:cNvSpPr/>
            <p:nvPr/>
          </p:nvSpPr>
          <p:spPr>
            <a:xfrm>
              <a:off x="6299002" y="3639871"/>
              <a:ext cx="203168" cy="31365"/>
            </a:xfrm>
            <a:prstGeom prst="rect">
              <a:avLst/>
            </a:prstGeom>
            <a:solidFill>
              <a:srgbClr val="0058AB">
                <a:alpha val="100000"/>
              </a:srgbClr>
            </a:solidFill>
          </p:spPr>
          <p:txBody>
            <a:bodyPr/>
            <a:lstStyle/>
            <a:p/>
          </p:txBody>
        </p:sp>
        <p:sp>
          <p:nvSpPr>
            <p:cNvPr id="96" name="rc96"/>
            <p:cNvSpPr/>
            <p:nvPr/>
          </p:nvSpPr>
          <p:spPr>
            <a:xfrm>
              <a:off x="6299002" y="3671237"/>
              <a:ext cx="203168" cy="0"/>
            </a:xfrm>
            <a:prstGeom prst="rect">
              <a:avLst/>
            </a:prstGeom>
            <a:solidFill>
              <a:srgbClr val="1CABE2">
                <a:alpha val="100000"/>
              </a:srgbClr>
            </a:solidFill>
          </p:spPr>
          <p:txBody>
            <a:bodyPr/>
            <a:lstStyle/>
            <a:p/>
          </p:txBody>
        </p:sp>
        <p:sp>
          <p:nvSpPr>
            <p:cNvPr id="97" name="rc97"/>
            <p:cNvSpPr/>
            <p:nvPr/>
          </p:nvSpPr>
          <p:spPr>
            <a:xfrm>
              <a:off x="6524745" y="3691028"/>
              <a:ext cx="203168" cy="994358"/>
            </a:xfrm>
            <a:prstGeom prst="rect">
              <a:avLst/>
            </a:prstGeom>
            <a:solidFill>
              <a:srgbClr val="80BD41">
                <a:alpha val="100000"/>
              </a:srgbClr>
            </a:solidFill>
          </p:spPr>
          <p:txBody>
            <a:bodyPr/>
            <a:lstStyle/>
            <a:p/>
          </p:txBody>
        </p:sp>
        <p:sp>
          <p:nvSpPr>
            <p:cNvPr id="98" name="rc98"/>
            <p:cNvSpPr/>
            <p:nvPr/>
          </p:nvSpPr>
          <p:spPr>
            <a:xfrm>
              <a:off x="6524745" y="3660272"/>
              <a:ext cx="203168" cy="30755"/>
            </a:xfrm>
            <a:prstGeom prst="rect">
              <a:avLst/>
            </a:prstGeom>
            <a:solidFill>
              <a:srgbClr val="0058AB">
                <a:alpha val="100000"/>
              </a:srgbClr>
            </a:solidFill>
          </p:spPr>
          <p:txBody>
            <a:bodyPr/>
            <a:lstStyle/>
            <a:p/>
          </p:txBody>
        </p:sp>
        <p:sp>
          <p:nvSpPr>
            <p:cNvPr id="99" name="rc99"/>
            <p:cNvSpPr/>
            <p:nvPr/>
          </p:nvSpPr>
          <p:spPr>
            <a:xfrm>
              <a:off x="6524745" y="3691028"/>
              <a:ext cx="203168" cy="0"/>
            </a:xfrm>
            <a:prstGeom prst="rect">
              <a:avLst/>
            </a:prstGeom>
            <a:solidFill>
              <a:srgbClr val="1CABE2">
                <a:alpha val="100000"/>
              </a:srgbClr>
            </a:solidFill>
          </p:spPr>
          <p:txBody>
            <a:bodyPr/>
            <a:lstStyle/>
            <a:p/>
          </p:txBody>
        </p:sp>
        <p:sp>
          <p:nvSpPr>
            <p:cNvPr id="100" name="rc100"/>
            <p:cNvSpPr/>
            <p:nvPr/>
          </p:nvSpPr>
          <p:spPr>
            <a:xfrm>
              <a:off x="6750487" y="3712766"/>
              <a:ext cx="203168" cy="972620"/>
            </a:xfrm>
            <a:prstGeom prst="rect">
              <a:avLst/>
            </a:prstGeom>
            <a:solidFill>
              <a:srgbClr val="80BD41">
                <a:alpha val="100000"/>
              </a:srgbClr>
            </a:solidFill>
          </p:spPr>
          <p:txBody>
            <a:bodyPr/>
            <a:lstStyle/>
            <a:p/>
          </p:txBody>
        </p:sp>
        <p:sp>
          <p:nvSpPr>
            <p:cNvPr id="101" name="rc101"/>
            <p:cNvSpPr/>
            <p:nvPr/>
          </p:nvSpPr>
          <p:spPr>
            <a:xfrm>
              <a:off x="6750487" y="3682688"/>
              <a:ext cx="203168" cy="30078"/>
            </a:xfrm>
            <a:prstGeom prst="rect">
              <a:avLst/>
            </a:prstGeom>
            <a:solidFill>
              <a:srgbClr val="0058AB">
                <a:alpha val="100000"/>
              </a:srgbClr>
            </a:solidFill>
          </p:spPr>
          <p:txBody>
            <a:bodyPr/>
            <a:lstStyle/>
            <a:p/>
          </p:txBody>
        </p:sp>
        <p:sp>
          <p:nvSpPr>
            <p:cNvPr id="102" name="rc102"/>
            <p:cNvSpPr/>
            <p:nvPr/>
          </p:nvSpPr>
          <p:spPr>
            <a:xfrm>
              <a:off x="6750487" y="3712766"/>
              <a:ext cx="203168" cy="0"/>
            </a:xfrm>
            <a:prstGeom prst="rect">
              <a:avLst/>
            </a:prstGeom>
            <a:solidFill>
              <a:srgbClr val="1CABE2">
                <a:alpha val="100000"/>
              </a:srgbClr>
            </a:solidFill>
          </p:spPr>
          <p:txBody>
            <a:bodyPr/>
            <a:lstStyle/>
            <a:p/>
          </p:txBody>
        </p:sp>
        <p:sp>
          <p:nvSpPr>
            <p:cNvPr id="103" name="rc103"/>
            <p:cNvSpPr/>
            <p:nvPr/>
          </p:nvSpPr>
          <p:spPr>
            <a:xfrm>
              <a:off x="6976229" y="3733962"/>
              <a:ext cx="203168" cy="951425"/>
            </a:xfrm>
            <a:prstGeom prst="rect">
              <a:avLst/>
            </a:prstGeom>
            <a:solidFill>
              <a:srgbClr val="80BD41">
                <a:alpha val="100000"/>
              </a:srgbClr>
            </a:solidFill>
          </p:spPr>
          <p:txBody>
            <a:bodyPr/>
            <a:lstStyle/>
            <a:p/>
          </p:txBody>
        </p:sp>
        <p:sp>
          <p:nvSpPr>
            <p:cNvPr id="104" name="rc104"/>
            <p:cNvSpPr/>
            <p:nvPr/>
          </p:nvSpPr>
          <p:spPr>
            <a:xfrm>
              <a:off x="6976229" y="3704537"/>
              <a:ext cx="203168" cy="29425"/>
            </a:xfrm>
            <a:prstGeom prst="rect">
              <a:avLst/>
            </a:prstGeom>
            <a:solidFill>
              <a:srgbClr val="0058AB">
                <a:alpha val="100000"/>
              </a:srgbClr>
            </a:solidFill>
          </p:spPr>
          <p:txBody>
            <a:bodyPr/>
            <a:lstStyle/>
            <a:p/>
          </p:txBody>
        </p:sp>
        <p:sp>
          <p:nvSpPr>
            <p:cNvPr id="105" name="rc105"/>
            <p:cNvSpPr/>
            <p:nvPr/>
          </p:nvSpPr>
          <p:spPr>
            <a:xfrm>
              <a:off x="6976229" y="3733962"/>
              <a:ext cx="203168" cy="0"/>
            </a:xfrm>
            <a:prstGeom prst="rect">
              <a:avLst/>
            </a:prstGeom>
            <a:solidFill>
              <a:srgbClr val="1CABE2">
                <a:alpha val="100000"/>
              </a:srgbClr>
            </a:solidFill>
          </p:spPr>
          <p:txBody>
            <a:bodyPr/>
            <a:lstStyle/>
            <a:p/>
          </p:txBody>
        </p:sp>
        <p:sp>
          <p:nvSpPr>
            <p:cNvPr id="106" name="rc106"/>
            <p:cNvSpPr/>
            <p:nvPr/>
          </p:nvSpPr>
          <p:spPr>
            <a:xfrm>
              <a:off x="7201972" y="3725763"/>
              <a:ext cx="203168" cy="24664"/>
            </a:xfrm>
            <a:prstGeom prst="rect">
              <a:avLst/>
            </a:prstGeom>
            <a:solidFill>
              <a:srgbClr val="F26A21">
                <a:alpha val="100000"/>
              </a:srgbClr>
            </a:solidFill>
          </p:spPr>
          <p:txBody>
            <a:bodyPr/>
            <a:lstStyle/>
            <a:p/>
          </p:txBody>
        </p:sp>
        <p:sp>
          <p:nvSpPr>
            <p:cNvPr id="107" name="rc107"/>
            <p:cNvSpPr/>
            <p:nvPr/>
          </p:nvSpPr>
          <p:spPr>
            <a:xfrm>
              <a:off x="7201972" y="3750427"/>
              <a:ext cx="203168" cy="934959"/>
            </a:xfrm>
            <a:prstGeom prst="rect">
              <a:avLst/>
            </a:prstGeom>
            <a:solidFill>
              <a:srgbClr val="FFC20E">
                <a:alpha val="100000"/>
              </a:srgbClr>
            </a:solidFill>
          </p:spPr>
          <p:txBody>
            <a:bodyPr/>
            <a:lstStyle/>
            <a:p/>
          </p:txBody>
        </p:sp>
        <p:sp>
          <p:nvSpPr>
            <p:cNvPr id="108" name="rc108"/>
            <p:cNvSpPr/>
            <p:nvPr/>
          </p:nvSpPr>
          <p:spPr>
            <a:xfrm>
              <a:off x="7427714" y="3745702"/>
              <a:ext cx="203168" cy="20673"/>
            </a:xfrm>
            <a:prstGeom prst="rect">
              <a:avLst/>
            </a:prstGeom>
            <a:solidFill>
              <a:srgbClr val="F26A21">
                <a:alpha val="100000"/>
              </a:srgbClr>
            </a:solidFill>
          </p:spPr>
          <p:txBody>
            <a:bodyPr/>
            <a:lstStyle/>
            <a:p/>
          </p:txBody>
        </p:sp>
        <p:sp>
          <p:nvSpPr>
            <p:cNvPr id="109" name="rc109"/>
            <p:cNvSpPr/>
            <p:nvPr/>
          </p:nvSpPr>
          <p:spPr>
            <a:xfrm>
              <a:off x="7427714" y="3766376"/>
              <a:ext cx="203168" cy="919010"/>
            </a:xfrm>
            <a:prstGeom prst="rect">
              <a:avLst/>
            </a:prstGeom>
            <a:solidFill>
              <a:srgbClr val="FFC20E">
                <a:alpha val="100000"/>
              </a:srgbClr>
            </a:solidFill>
          </p:spPr>
          <p:txBody>
            <a:bodyPr/>
            <a:lstStyle/>
            <a:p/>
          </p:txBody>
        </p:sp>
        <p:sp>
          <p:nvSpPr>
            <p:cNvPr id="110" name="rc110"/>
            <p:cNvSpPr/>
            <p:nvPr/>
          </p:nvSpPr>
          <p:spPr>
            <a:xfrm>
              <a:off x="7653457" y="3762617"/>
              <a:ext cx="203168" cy="17328"/>
            </a:xfrm>
            <a:prstGeom prst="rect">
              <a:avLst/>
            </a:prstGeom>
            <a:solidFill>
              <a:srgbClr val="F26A21">
                <a:alpha val="100000"/>
              </a:srgbClr>
            </a:solidFill>
          </p:spPr>
          <p:txBody>
            <a:bodyPr/>
            <a:lstStyle/>
            <a:p/>
          </p:txBody>
        </p:sp>
        <p:sp>
          <p:nvSpPr>
            <p:cNvPr id="111" name="rc111"/>
            <p:cNvSpPr/>
            <p:nvPr/>
          </p:nvSpPr>
          <p:spPr>
            <a:xfrm>
              <a:off x="7653457" y="3779946"/>
              <a:ext cx="203168" cy="905441"/>
            </a:xfrm>
            <a:prstGeom prst="rect">
              <a:avLst/>
            </a:prstGeom>
            <a:solidFill>
              <a:srgbClr val="FFC20E">
                <a:alpha val="100000"/>
              </a:srgbClr>
            </a:solidFill>
          </p:spPr>
          <p:txBody>
            <a:bodyPr/>
            <a:lstStyle/>
            <a:p/>
          </p:txBody>
        </p:sp>
        <p:sp>
          <p:nvSpPr>
            <p:cNvPr id="112" name="rc112"/>
            <p:cNvSpPr/>
            <p:nvPr/>
          </p:nvSpPr>
          <p:spPr>
            <a:xfrm>
              <a:off x="7879199" y="3777739"/>
              <a:ext cx="203168" cy="14524"/>
            </a:xfrm>
            <a:prstGeom prst="rect">
              <a:avLst/>
            </a:prstGeom>
            <a:solidFill>
              <a:srgbClr val="F26A21">
                <a:alpha val="100000"/>
              </a:srgbClr>
            </a:solidFill>
          </p:spPr>
          <p:txBody>
            <a:bodyPr/>
            <a:lstStyle/>
            <a:p/>
          </p:txBody>
        </p:sp>
        <p:sp>
          <p:nvSpPr>
            <p:cNvPr id="113" name="rc113"/>
            <p:cNvSpPr/>
            <p:nvPr/>
          </p:nvSpPr>
          <p:spPr>
            <a:xfrm>
              <a:off x="7879199" y="3792264"/>
              <a:ext cx="203168" cy="893122"/>
            </a:xfrm>
            <a:prstGeom prst="rect">
              <a:avLst/>
            </a:prstGeom>
            <a:solidFill>
              <a:srgbClr val="FFC20E">
                <a:alpha val="100000"/>
              </a:srgbClr>
            </a:solidFill>
          </p:spPr>
          <p:txBody>
            <a:bodyPr/>
            <a:lstStyle/>
            <a:p/>
          </p:txBody>
        </p:sp>
        <p:sp>
          <p:nvSpPr>
            <p:cNvPr id="114" name="rc114"/>
            <p:cNvSpPr/>
            <p:nvPr/>
          </p:nvSpPr>
          <p:spPr>
            <a:xfrm>
              <a:off x="8104941" y="3790564"/>
              <a:ext cx="203168" cy="12174"/>
            </a:xfrm>
            <a:prstGeom prst="rect">
              <a:avLst/>
            </a:prstGeom>
            <a:solidFill>
              <a:srgbClr val="F26A21">
                <a:alpha val="100000"/>
              </a:srgbClr>
            </a:solidFill>
          </p:spPr>
          <p:txBody>
            <a:bodyPr/>
            <a:lstStyle/>
            <a:p/>
          </p:txBody>
        </p:sp>
        <p:sp>
          <p:nvSpPr>
            <p:cNvPr id="115" name="rc115"/>
            <p:cNvSpPr/>
            <p:nvPr/>
          </p:nvSpPr>
          <p:spPr>
            <a:xfrm>
              <a:off x="8104941" y="3802739"/>
              <a:ext cx="203168" cy="882648"/>
            </a:xfrm>
            <a:prstGeom prst="rect">
              <a:avLst/>
            </a:prstGeom>
            <a:solidFill>
              <a:srgbClr val="FFC20E">
                <a:alpha val="100000"/>
              </a:srgbClr>
            </a:solidFill>
          </p:spPr>
          <p:txBody>
            <a:bodyPr/>
            <a:lstStyle/>
            <a:p/>
          </p:txBody>
        </p:sp>
        <p:sp>
          <p:nvSpPr>
            <p:cNvPr id="116" name="pl116"/>
            <p:cNvSpPr/>
            <p:nvPr/>
          </p:nvSpPr>
          <p:spPr>
            <a:xfrm>
              <a:off x="1434255" y="2071041"/>
              <a:ext cx="5643558" cy="79222"/>
            </a:xfrm>
            <a:custGeom>
              <a:avLst/>
              <a:pathLst>
                <a:path w="5643558" h="79222">
                  <a:moveTo>
                    <a:pt x="0" y="0"/>
                  </a:moveTo>
                  <a:lnTo>
                    <a:pt x="225742" y="0"/>
                  </a:lnTo>
                  <a:lnTo>
                    <a:pt x="451484" y="79222"/>
                  </a:lnTo>
                  <a:lnTo>
                    <a:pt x="677227" y="79222"/>
                  </a:lnTo>
                  <a:lnTo>
                    <a:pt x="902969" y="52815"/>
                  </a:lnTo>
                  <a:lnTo>
                    <a:pt x="1128711" y="26407"/>
                  </a:lnTo>
                  <a:lnTo>
                    <a:pt x="1354454" y="0"/>
                  </a:lnTo>
                  <a:lnTo>
                    <a:pt x="1580196" y="0"/>
                  </a:lnTo>
                  <a:lnTo>
                    <a:pt x="1805938" y="0"/>
                  </a:lnTo>
                  <a:lnTo>
                    <a:pt x="2031681" y="0"/>
                  </a:lnTo>
                  <a:lnTo>
                    <a:pt x="2257423" y="26407"/>
                  </a:lnTo>
                  <a:lnTo>
                    <a:pt x="2483165" y="26407"/>
                  </a:lnTo>
                  <a:lnTo>
                    <a:pt x="2708908" y="0"/>
                  </a:lnTo>
                  <a:lnTo>
                    <a:pt x="2934650" y="0"/>
                  </a:lnTo>
                  <a:lnTo>
                    <a:pt x="3160393" y="26407"/>
                  </a:lnTo>
                  <a:lnTo>
                    <a:pt x="3386135" y="26407"/>
                  </a:lnTo>
                  <a:lnTo>
                    <a:pt x="3611877" y="0"/>
                  </a:lnTo>
                  <a:lnTo>
                    <a:pt x="3837620" y="0"/>
                  </a:lnTo>
                  <a:lnTo>
                    <a:pt x="4063362" y="26407"/>
                  </a:lnTo>
                  <a:lnTo>
                    <a:pt x="4289104" y="26407"/>
                  </a:lnTo>
                  <a:lnTo>
                    <a:pt x="4514847" y="52815"/>
                  </a:lnTo>
                  <a:lnTo>
                    <a:pt x="4740589" y="52815"/>
                  </a:lnTo>
                  <a:lnTo>
                    <a:pt x="4966331" y="52815"/>
                  </a:lnTo>
                  <a:lnTo>
                    <a:pt x="5192074" y="52815"/>
                  </a:lnTo>
                  <a:lnTo>
                    <a:pt x="5417816" y="52815"/>
                  </a:lnTo>
                  <a:lnTo>
                    <a:pt x="5643558" y="52815"/>
                  </a:lnTo>
                </a:path>
              </a:pathLst>
            </a:custGeom>
            <a:ln w="27101" cap="flat">
              <a:solidFill>
                <a:srgbClr val="0058AB">
                  <a:alpha val="100000"/>
                </a:srgbClr>
              </a:solidFill>
              <a:prstDash val="solid"/>
              <a:round/>
            </a:ln>
          </p:spPr>
          <p:txBody>
            <a:bodyPr/>
            <a:lstStyle/>
            <a:p/>
          </p:txBody>
        </p:sp>
        <p:sp>
          <p:nvSpPr>
            <p:cNvPr id="117" name="pl117"/>
            <p:cNvSpPr/>
            <p:nvPr/>
          </p:nvSpPr>
          <p:spPr>
            <a:xfrm>
              <a:off x="1434255" y="2071041"/>
              <a:ext cx="5643558" cy="105630"/>
            </a:xfrm>
            <a:custGeom>
              <a:avLst/>
              <a:pathLst>
                <a:path w="5643558" h="105630">
                  <a:moveTo>
                    <a:pt x="0" y="52815"/>
                  </a:moveTo>
                  <a:lnTo>
                    <a:pt x="225742" y="26407"/>
                  </a:lnTo>
                  <a:lnTo>
                    <a:pt x="451484" y="79222"/>
                  </a:lnTo>
                  <a:lnTo>
                    <a:pt x="677227" y="105630"/>
                  </a:lnTo>
                  <a:lnTo>
                    <a:pt x="902969" y="52815"/>
                  </a:lnTo>
                  <a:lnTo>
                    <a:pt x="1128711" y="26407"/>
                  </a:lnTo>
                  <a:lnTo>
                    <a:pt x="1354454" y="0"/>
                  </a:lnTo>
                  <a:lnTo>
                    <a:pt x="1580196" y="26407"/>
                  </a:lnTo>
                  <a:lnTo>
                    <a:pt x="1805938" y="0"/>
                  </a:lnTo>
                  <a:lnTo>
                    <a:pt x="2031681" y="0"/>
                  </a:lnTo>
                  <a:lnTo>
                    <a:pt x="2257423" y="26407"/>
                  </a:lnTo>
                  <a:lnTo>
                    <a:pt x="2483165" y="26407"/>
                  </a:lnTo>
                  <a:lnTo>
                    <a:pt x="2708908" y="52815"/>
                  </a:lnTo>
                  <a:lnTo>
                    <a:pt x="2934650" y="26407"/>
                  </a:lnTo>
                  <a:lnTo>
                    <a:pt x="3160393" y="26407"/>
                  </a:lnTo>
                  <a:lnTo>
                    <a:pt x="3386135" y="26407"/>
                  </a:lnTo>
                  <a:lnTo>
                    <a:pt x="3611877" y="26407"/>
                  </a:lnTo>
                  <a:lnTo>
                    <a:pt x="3837620" y="26407"/>
                  </a:lnTo>
                  <a:lnTo>
                    <a:pt x="4063362" y="52815"/>
                  </a:lnTo>
                  <a:lnTo>
                    <a:pt x="4289104" y="26407"/>
                  </a:lnTo>
                  <a:lnTo>
                    <a:pt x="4514847" y="52815"/>
                  </a:lnTo>
                  <a:lnTo>
                    <a:pt x="4740589" y="52815"/>
                  </a:lnTo>
                  <a:lnTo>
                    <a:pt x="4966331" y="52815"/>
                  </a:lnTo>
                  <a:lnTo>
                    <a:pt x="5192074" y="52815"/>
                  </a:lnTo>
                  <a:lnTo>
                    <a:pt x="5417816" y="52815"/>
                  </a:lnTo>
                  <a:lnTo>
                    <a:pt x="5643558" y="52815"/>
                  </a:lnTo>
                </a:path>
              </a:pathLst>
            </a:custGeom>
            <a:ln w="27101" cap="flat">
              <a:solidFill>
                <a:srgbClr val="80BD41">
                  <a:alpha val="100000"/>
                </a:srgbClr>
              </a:solidFill>
              <a:prstDash val="solid"/>
              <a:round/>
            </a:ln>
          </p:spPr>
          <p:txBody>
            <a:bodyPr/>
            <a:lstStyle/>
            <a:p/>
          </p:txBody>
        </p:sp>
        <p:sp>
          <p:nvSpPr>
            <p:cNvPr id="118" name="tx118"/>
            <p:cNvSpPr/>
            <p:nvPr/>
          </p:nvSpPr>
          <p:spPr>
            <a:xfrm>
              <a:off x="136592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2494638"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3623350"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4752062"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5655031"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5880773"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4" name="tx124"/>
            <p:cNvSpPr/>
            <p:nvPr/>
          </p:nvSpPr>
          <p:spPr>
            <a:xfrm>
              <a:off x="6106516"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5" name="tx125"/>
            <p:cNvSpPr/>
            <p:nvPr/>
          </p:nvSpPr>
          <p:spPr>
            <a:xfrm>
              <a:off x="6332258"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6" name="tx126"/>
            <p:cNvSpPr/>
            <p:nvPr/>
          </p:nvSpPr>
          <p:spPr>
            <a:xfrm>
              <a:off x="6558000"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7" name="tx127"/>
            <p:cNvSpPr/>
            <p:nvPr/>
          </p:nvSpPr>
          <p:spPr>
            <a:xfrm>
              <a:off x="6783743"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8" name="tx128"/>
            <p:cNvSpPr/>
            <p:nvPr/>
          </p:nvSpPr>
          <p:spPr>
            <a:xfrm>
              <a:off x="700948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9" name="tx129"/>
            <p:cNvSpPr/>
            <p:nvPr/>
          </p:nvSpPr>
          <p:spPr>
            <a:xfrm>
              <a:off x="1365926"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0" name="tx130"/>
            <p:cNvSpPr/>
            <p:nvPr/>
          </p:nvSpPr>
          <p:spPr>
            <a:xfrm>
              <a:off x="2494638"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3623350"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2" name="tx132"/>
            <p:cNvSpPr/>
            <p:nvPr/>
          </p:nvSpPr>
          <p:spPr>
            <a:xfrm>
              <a:off x="4752062"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5655031"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4" name="tx134"/>
            <p:cNvSpPr/>
            <p:nvPr/>
          </p:nvSpPr>
          <p:spPr>
            <a:xfrm>
              <a:off x="588077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5" name="tx135"/>
            <p:cNvSpPr/>
            <p:nvPr/>
          </p:nvSpPr>
          <p:spPr>
            <a:xfrm>
              <a:off x="6106516"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6" name="tx136"/>
            <p:cNvSpPr/>
            <p:nvPr/>
          </p:nvSpPr>
          <p:spPr>
            <a:xfrm>
              <a:off x="6332258"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7" name="tx137"/>
            <p:cNvSpPr/>
            <p:nvPr/>
          </p:nvSpPr>
          <p:spPr>
            <a:xfrm>
              <a:off x="6558000"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8" name="tx138"/>
            <p:cNvSpPr/>
            <p:nvPr/>
          </p:nvSpPr>
          <p:spPr>
            <a:xfrm>
              <a:off x="678374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9" name="tx139"/>
            <p:cNvSpPr/>
            <p:nvPr/>
          </p:nvSpPr>
          <p:spPr>
            <a:xfrm>
              <a:off x="7009485"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40" name="tx140"/>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508103" y="401198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2" name="tx142"/>
            <p:cNvSpPr/>
            <p:nvPr/>
          </p:nvSpPr>
          <p:spPr>
            <a:xfrm>
              <a:off x="508103" y="339600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3" name="tx143"/>
            <p:cNvSpPr/>
            <p:nvPr/>
          </p:nvSpPr>
          <p:spPr>
            <a:xfrm>
              <a:off x="508103" y="278002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4" name="tx144"/>
            <p:cNvSpPr/>
            <p:nvPr/>
          </p:nvSpPr>
          <p:spPr>
            <a:xfrm>
              <a:off x="508103" y="216405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5" name="tx145"/>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5" name="tx165"/>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6" name="rc166"/>
            <p:cNvSpPr/>
            <p:nvPr/>
          </p:nvSpPr>
          <p:spPr>
            <a:xfrm>
              <a:off x="1715824" y="5522891"/>
              <a:ext cx="201455" cy="201456"/>
            </a:xfrm>
            <a:prstGeom prst="rect">
              <a:avLst/>
            </a:prstGeom>
            <a:solidFill>
              <a:srgbClr val="80BD41">
                <a:alpha val="100000"/>
              </a:srgbClr>
            </a:solidFill>
          </p:spPr>
          <p:txBody>
            <a:bodyPr/>
            <a:lstStyle/>
            <a:p/>
          </p:txBody>
        </p:sp>
        <p:sp>
          <p:nvSpPr>
            <p:cNvPr id="167" name="rc167"/>
            <p:cNvSpPr/>
            <p:nvPr/>
          </p:nvSpPr>
          <p:spPr>
            <a:xfrm>
              <a:off x="2617773" y="5522891"/>
              <a:ext cx="201456" cy="201456"/>
            </a:xfrm>
            <a:prstGeom prst="rect">
              <a:avLst/>
            </a:prstGeom>
            <a:solidFill>
              <a:srgbClr val="1CABE2">
                <a:alpha val="100000"/>
              </a:srgbClr>
            </a:solidFill>
          </p:spPr>
          <p:txBody>
            <a:bodyPr/>
            <a:lstStyle/>
            <a:p/>
          </p:txBody>
        </p:sp>
        <p:sp>
          <p:nvSpPr>
            <p:cNvPr id="168" name="rc168"/>
            <p:cNvSpPr/>
            <p:nvPr/>
          </p:nvSpPr>
          <p:spPr>
            <a:xfrm>
              <a:off x="3690596" y="5522891"/>
              <a:ext cx="201456" cy="201456"/>
            </a:xfrm>
            <a:prstGeom prst="rect">
              <a:avLst/>
            </a:prstGeom>
            <a:solidFill>
              <a:srgbClr val="0058AB">
                <a:alpha val="100000"/>
              </a:srgbClr>
            </a:solidFill>
          </p:spPr>
          <p:txBody>
            <a:bodyPr/>
            <a:lstStyle/>
            <a:p/>
          </p:txBody>
        </p:sp>
        <p:sp>
          <p:nvSpPr>
            <p:cNvPr id="169" name="rc169"/>
            <p:cNvSpPr/>
            <p:nvPr/>
          </p:nvSpPr>
          <p:spPr>
            <a:xfrm>
              <a:off x="4685930" y="5522891"/>
              <a:ext cx="201456" cy="201456"/>
            </a:xfrm>
            <a:prstGeom prst="rect">
              <a:avLst/>
            </a:prstGeom>
            <a:solidFill>
              <a:srgbClr val="FFC20E">
                <a:alpha val="100000"/>
              </a:srgbClr>
            </a:solidFill>
          </p:spPr>
          <p:txBody>
            <a:bodyPr/>
            <a:lstStyle/>
            <a:p/>
          </p:txBody>
        </p:sp>
        <p:sp>
          <p:nvSpPr>
            <p:cNvPr id="170" name="rc170"/>
            <p:cNvSpPr/>
            <p:nvPr/>
          </p:nvSpPr>
          <p:spPr>
            <a:xfrm>
              <a:off x="6590063" y="5522891"/>
              <a:ext cx="201456" cy="201456"/>
            </a:xfrm>
            <a:prstGeom prst="rect">
              <a:avLst/>
            </a:prstGeom>
            <a:solidFill>
              <a:srgbClr val="F26A21">
                <a:alpha val="100000"/>
              </a:srgbClr>
            </a:solidFill>
          </p:spPr>
          <p:txBody>
            <a:bodyPr/>
            <a:lstStyle/>
            <a:p/>
          </p:txBody>
        </p:sp>
        <p:sp>
          <p:nvSpPr>
            <p:cNvPr id="171" name="tx171"/>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2" name="tx172"/>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3" name="tx173"/>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4" name="tx174"/>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5" name="tx175"/>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6" name="pl176"/>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7" name="pl177"/>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8" name="tx178"/>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9" name="tx179"/>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0" name="tx180"/>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1" name="tx181"/>
            <p:cNvSpPr/>
            <p:nvPr/>
          </p:nvSpPr>
          <p:spPr>
            <a:xfrm>
              <a:off x="983899" y="1513317"/>
              <a:ext cx="421252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Tunisia</a:t>
              </a:r>
            </a:p>
          </p:txBody>
        </p:sp>
        <p:sp>
          <p:nvSpPr>
            <p:cNvPr id="182" name="tx182"/>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3" name="tx183"/>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4" name="tx184"/>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Tunisia is projected to have a  decline in the number of surviving infants by 2030. To achieve the IA2030 ZD target, current efforts would be sufficient, however, countries must strengthen beyond the targets.</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Tunisia is on track to halve zero-dose children by 2030, but sustaining progress will require continued strengthening of immunization systems.</a:t>
            </a:r>
          </a:p>
        </p:txBody>
      </p:sp>
      <p:grpSp xmlns:pic="http://schemas.openxmlformats.org/drawingml/2006/picture">
        <p:nvGrpSpPr>
          <p:cNvPr id="187" name=""/>
          <p:cNvGrpSpPr/>
          <p:nvPr/>
        </p:nvGrpSpPr>
        <p:grpSpPr>
          <a:xfrm>
            <a:off x="292608" y="1051560"/>
            <a:ext cx="8595360" cy="28575"/>
            <a:chOff x="292608" y="1051560"/>
            <a:chExt cx="8595360" cy="28575"/>
          </a:xfrm>
        </p:grpSpPr>
        <p:sp>
          <p:nvSpPr>
            <p:cNvPr id="18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53831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513716"/>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48912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402601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300141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197682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30292" y="4240668"/>
              <a:ext cx="217589" cy="809943"/>
            </a:xfrm>
            <a:prstGeom prst="rect">
              <a:avLst/>
            </a:prstGeom>
            <a:solidFill>
              <a:srgbClr val="0058AB">
                <a:alpha val="100000"/>
              </a:srgbClr>
            </a:solidFill>
          </p:spPr>
          <p:txBody>
            <a:bodyPr/>
            <a:lstStyle/>
            <a:p/>
          </p:txBody>
        </p:sp>
        <p:sp>
          <p:nvSpPr>
            <p:cNvPr id="40" name="rc40"/>
            <p:cNvSpPr/>
            <p:nvPr/>
          </p:nvSpPr>
          <p:spPr>
            <a:xfrm>
              <a:off x="1472058" y="4246815"/>
              <a:ext cx="217589" cy="803795"/>
            </a:xfrm>
            <a:prstGeom prst="rect">
              <a:avLst/>
            </a:prstGeom>
            <a:solidFill>
              <a:srgbClr val="0058AB">
                <a:alpha val="100000"/>
              </a:srgbClr>
            </a:solidFill>
          </p:spPr>
          <p:txBody>
            <a:bodyPr/>
            <a:lstStyle/>
            <a:p/>
          </p:txBody>
        </p:sp>
        <p:sp>
          <p:nvSpPr>
            <p:cNvPr id="41" name="rc41"/>
            <p:cNvSpPr/>
            <p:nvPr/>
          </p:nvSpPr>
          <p:spPr>
            <a:xfrm>
              <a:off x="1713825" y="1836964"/>
              <a:ext cx="217589" cy="3213646"/>
            </a:xfrm>
            <a:prstGeom prst="rect">
              <a:avLst/>
            </a:prstGeom>
            <a:solidFill>
              <a:srgbClr val="0058AB">
                <a:alpha val="100000"/>
              </a:srgbClr>
            </a:solidFill>
          </p:spPr>
          <p:txBody>
            <a:bodyPr/>
            <a:lstStyle/>
            <a:p/>
          </p:txBody>
        </p:sp>
        <p:sp>
          <p:nvSpPr>
            <p:cNvPr id="42" name="rc42"/>
            <p:cNvSpPr/>
            <p:nvPr/>
          </p:nvSpPr>
          <p:spPr>
            <a:xfrm>
              <a:off x="1955592" y="1757558"/>
              <a:ext cx="217589" cy="3293053"/>
            </a:xfrm>
            <a:prstGeom prst="rect">
              <a:avLst/>
            </a:prstGeom>
            <a:solidFill>
              <a:srgbClr val="0058AB">
                <a:alpha val="100000"/>
              </a:srgbClr>
            </a:solidFill>
          </p:spPr>
          <p:txBody>
            <a:bodyPr/>
            <a:lstStyle/>
            <a:p/>
          </p:txBody>
        </p:sp>
        <p:sp>
          <p:nvSpPr>
            <p:cNvPr id="43" name="rc43"/>
            <p:cNvSpPr/>
            <p:nvPr/>
          </p:nvSpPr>
          <p:spPr>
            <a:xfrm>
              <a:off x="2197358" y="2542399"/>
              <a:ext cx="217589" cy="2508212"/>
            </a:xfrm>
            <a:prstGeom prst="rect">
              <a:avLst/>
            </a:prstGeom>
            <a:solidFill>
              <a:srgbClr val="0058AB">
                <a:alpha val="100000"/>
              </a:srgbClr>
            </a:solidFill>
          </p:spPr>
          <p:txBody>
            <a:bodyPr/>
            <a:lstStyle/>
            <a:p/>
          </p:txBody>
        </p:sp>
        <p:sp>
          <p:nvSpPr>
            <p:cNvPr id="44" name="rc44"/>
            <p:cNvSpPr/>
            <p:nvPr/>
          </p:nvSpPr>
          <p:spPr>
            <a:xfrm>
              <a:off x="2439125" y="3345683"/>
              <a:ext cx="217589" cy="1704928"/>
            </a:xfrm>
            <a:prstGeom prst="rect">
              <a:avLst/>
            </a:prstGeom>
            <a:solidFill>
              <a:srgbClr val="0058AB">
                <a:alpha val="100000"/>
              </a:srgbClr>
            </a:solidFill>
          </p:spPr>
          <p:txBody>
            <a:bodyPr/>
            <a:lstStyle/>
            <a:p/>
          </p:txBody>
        </p:sp>
        <p:sp>
          <p:nvSpPr>
            <p:cNvPr id="45" name="rc45"/>
            <p:cNvSpPr/>
            <p:nvPr/>
          </p:nvSpPr>
          <p:spPr>
            <a:xfrm>
              <a:off x="2680891" y="4183803"/>
              <a:ext cx="217589" cy="866808"/>
            </a:xfrm>
            <a:prstGeom prst="rect">
              <a:avLst/>
            </a:prstGeom>
            <a:solidFill>
              <a:srgbClr val="0058AB">
                <a:alpha val="100000"/>
              </a:srgbClr>
            </a:solidFill>
          </p:spPr>
          <p:txBody>
            <a:bodyPr/>
            <a:lstStyle/>
            <a:p/>
          </p:txBody>
        </p:sp>
        <p:sp>
          <p:nvSpPr>
            <p:cNvPr id="46" name="rc46"/>
            <p:cNvSpPr/>
            <p:nvPr/>
          </p:nvSpPr>
          <p:spPr>
            <a:xfrm>
              <a:off x="2922658" y="4166897"/>
              <a:ext cx="217589" cy="883714"/>
            </a:xfrm>
            <a:prstGeom prst="rect">
              <a:avLst/>
            </a:prstGeom>
            <a:solidFill>
              <a:srgbClr val="0058AB">
                <a:alpha val="100000"/>
              </a:srgbClr>
            </a:solidFill>
          </p:spPr>
          <p:txBody>
            <a:bodyPr/>
            <a:lstStyle/>
            <a:p/>
          </p:txBody>
        </p:sp>
        <p:sp>
          <p:nvSpPr>
            <p:cNvPr id="47" name="rc47"/>
            <p:cNvSpPr/>
            <p:nvPr/>
          </p:nvSpPr>
          <p:spPr>
            <a:xfrm>
              <a:off x="3164425" y="4145380"/>
              <a:ext cx="217589" cy="905231"/>
            </a:xfrm>
            <a:prstGeom prst="rect">
              <a:avLst/>
            </a:prstGeom>
            <a:solidFill>
              <a:srgbClr val="0058AB">
                <a:alpha val="100000"/>
              </a:srgbClr>
            </a:solidFill>
          </p:spPr>
          <p:txBody>
            <a:bodyPr/>
            <a:lstStyle/>
            <a:p/>
          </p:txBody>
        </p:sp>
        <p:sp>
          <p:nvSpPr>
            <p:cNvPr id="48" name="rc48"/>
            <p:cNvSpPr/>
            <p:nvPr/>
          </p:nvSpPr>
          <p:spPr>
            <a:xfrm>
              <a:off x="3406191" y="4119765"/>
              <a:ext cx="217589" cy="930845"/>
            </a:xfrm>
            <a:prstGeom prst="rect">
              <a:avLst/>
            </a:prstGeom>
            <a:solidFill>
              <a:srgbClr val="0058AB">
                <a:alpha val="100000"/>
              </a:srgbClr>
            </a:solidFill>
          </p:spPr>
          <p:txBody>
            <a:bodyPr/>
            <a:lstStyle/>
            <a:p/>
          </p:txBody>
        </p:sp>
        <p:sp>
          <p:nvSpPr>
            <p:cNvPr id="49" name="rc49"/>
            <p:cNvSpPr/>
            <p:nvPr/>
          </p:nvSpPr>
          <p:spPr>
            <a:xfrm>
              <a:off x="3647958" y="3099267"/>
              <a:ext cx="217589" cy="1951344"/>
            </a:xfrm>
            <a:prstGeom prst="rect">
              <a:avLst/>
            </a:prstGeom>
            <a:solidFill>
              <a:srgbClr val="0058AB">
                <a:alpha val="100000"/>
              </a:srgbClr>
            </a:solidFill>
          </p:spPr>
          <p:txBody>
            <a:bodyPr/>
            <a:lstStyle/>
            <a:p/>
          </p:txBody>
        </p:sp>
        <p:sp>
          <p:nvSpPr>
            <p:cNvPr id="50" name="rc50"/>
            <p:cNvSpPr/>
            <p:nvPr/>
          </p:nvSpPr>
          <p:spPr>
            <a:xfrm>
              <a:off x="3889725" y="2972730"/>
              <a:ext cx="217589" cy="2077881"/>
            </a:xfrm>
            <a:prstGeom prst="rect">
              <a:avLst/>
            </a:prstGeom>
            <a:solidFill>
              <a:srgbClr val="0058AB">
                <a:alpha val="100000"/>
              </a:srgbClr>
            </a:solidFill>
          </p:spPr>
          <p:txBody>
            <a:bodyPr/>
            <a:lstStyle/>
            <a:p/>
          </p:txBody>
        </p:sp>
        <p:sp>
          <p:nvSpPr>
            <p:cNvPr id="51" name="rc51"/>
            <p:cNvSpPr/>
            <p:nvPr/>
          </p:nvSpPr>
          <p:spPr>
            <a:xfrm>
              <a:off x="4131491" y="3961465"/>
              <a:ext cx="217589" cy="1089146"/>
            </a:xfrm>
            <a:prstGeom prst="rect">
              <a:avLst/>
            </a:prstGeom>
            <a:solidFill>
              <a:srgbClr val="0058AB">
                <a:alpha val="100000"/>
              </a:srgbClr>
            </a:solidFill>
          </p:spPr>
          <p:txBody>
            <a:bodyPr/>
            <a:lstStyle/>
            <a:p/>
          </p:txBody>
        </p:sp>
        <p:sp>
          <p:nvSpPr>
            <p:cNvPr id="52" name="rc52"/>
            <p:cNvSpPr/>
            <p:nvPr/>
          </p:nvSpPr>
          <p:spPr>
            <a:xfrm>
              <a:off x="4373258" y="3937899"/>
              <a:ext cx="217589" cy="1112711"/>
            </a:xfrm>
            <a:prstGeom prst="rect">
              <a:avLst/>
            </a:prstGeom>
            <a:solidFill>
              <a:srgbClr val="0058AB">
                <a:alpha val="100000"/>
              </a:srgbClr>
            </a:solidFill>
          </p:spPr>
          <p:txBody>
            <a:bodyPr/>
            <a:lstStyle/>
            <a:p/>
          </p:txBody>
        </p:sp>
        <p:sp>
          <p:nvSpPr>
            <p:cNvPr id="53" name="rc53"/>
            <p:cNvSpPr/>
            <p:nvPr/>
          </p:nvSpPr>
          <p:spPr>
            <a:xfrm>
              <a:off x="4615025" y="2809306"/>
              <a:ext cx="217589" cy="2241304"/>
            </a:xfrm>
            <a:prstGeom prst="rect">
              <a:avLst/>
            </a:prstGeom>
            <a:solidFill>
              <a:srgbClr val="0058AB">
                <a:alpha val="100000"/>
              </a:srgbClr>
            </a:solidFill>
          </p:spPr>
          <p:txBody>
            <a:bodyPr/>
            <a:lstStyle/>
            <a:p/>
          </p:txBody>
        </p:sp>
        <p:sp>
          <p:nvSpPr>
            <p:cNvPr id="54" name="rc54"/>
            <p:cNvSpPr/>
            <p:nvPr/>
          </p:nvSpPr>
          <p:spPr>
            <a:xfrm>
              <a:off x="4856791" y="2811356"/>
              <a:ext cx="217589" cy="2239255"/>
            </a:xfrm>
            <a:prstGeom prst="rect">
              <a:avLst/>
            </a:prstGeom>
            <a:solidFill>
              <a:srgbClr val="0058AB">
                <a:alpha val="100000"/>
              </a:srgbClr>
            </a:solidFill>
          </p:spPr>
          <p:txBody>
            <a:bodyPr/>
            <a:lstStyle/>
            <a:p/>
          </p:txBody>
        </p:sp>
        <p:sp>
          <p:nvSpPr>
            <p:cNvPr id="55" name="rc55"/>
            <p:cNvSpPr/>
            <p:nvPr/>
          </p:nvSpPr>
          <p:spPr>
            <a:xfrm>
              <a:off x="5098558" y="3945072"/>
              <a:ext cx="217589" cy="1105539"/>
            </a:xfrm>
            <a:prstGeom prst="rect">
              <a:avLst/>
            </a:prstGeom>
            <a:solidFill>
              <a:srgbClr val="0058AB">
                <a:alpha val="100000"/>
              </a:srgbClr>
            </a:solidFill>
          </p:spPr>
          <p:txBody>
            <a:bodyPr/>
            <a:lstStyle/>
            <a:p/>
          </p:txBody>
        </p:sp>
        <p:sp>
          <p:nvSpPr>
            <p:cNvPr id="56" name="rc56"/>
            <p:cNvSpPr/>
            <p:nvPr/>
          </p:nvSpPr>
          <p:spPr>
            <a:xfrm>
              <a:off x="5340325" y="3978883"/>
              <a:ext cx="217589" cy="1071727"/>
            </a:xfrm>
            <a:prstGeom prst="rect">
              <a:avLst/>
            </a:prstGeom>
            <a:solidFill>
              <a:srgbClr val="0058AB">
                <a:alpha val="100000"/>
              </a:srgbClr>
            </a:solidFill>
          </p:spPr>
          <p:txBody>
            <a:bodyPr/>
            <a:lstStyle/>
            <a:p/>
          </p:txBody>
        </p:sp>
        <p:sp>
          <p:nvSpPr>
            <p:cNvPr id="57" name="rc57"/>
            <p:cNvSpPr/>
            <p:nvPr/>
          </p:nvSpPr>
          <p:spPr>
            <a:xfrm>
              <a:off x="5582091" y="2982975"/>
              <a:ext cx="217589" cy="2067635"/>
            </a:xfrm>
            <a:prstGeom prst="rect">
              <a:avLst/>
            </a:prstGeom>
            <a:solidFill>
              <a:srgbClr val="0058AB">
                <a:alpha val="100000"/>
              </a:srgbClr>
            </a:solidFill>
          </p:spPr>
          <p:txBody>
            <a:bodyPr/>
            <a:lstStyle/>
            <a:p/>
          </p:txBody>
        </p:sp>
        <p:sp>
          <p:nvSpPr>
            <p:cNvPr id="58" name="rc58"/>
            <p:cNvSpPr/>
            <p:nvPr/>
          </p:nvSpPr>
          <p:spPr>
            <a:xfrm>
              <a:off x="5823858" y="3025496"/>
              <a:ext cx="217589" cy="2025114"/>
            </a:xfrm>
            <a:prstGeom prst="rect">
              <a:avLst/>
            </a:prstGeom>
            <a:solidFill>
              <a:srgbClr val="0058AB">
                <a:alpha val="100000"/>
              </a:srgbClr>
            </a:solidFill>
          </p:spPr>
          <p:txBody>
            <a:bodyPr/>
            <a:lstStyle/>
            <a:p/>
          </p:txBody>
        </p:sp>
        <p:sp>
          <p:nvSpPr>
            <p:cNvPr id="59" name="rc59"/>
            <p:cNvSpPr/>
            <p:nvPr/>
          </p:nvSpPr>
          <p:spPr>
            <a:xfrm>
              <a:off x="6065625" y="2173544"/>
              <a:ext cx="217589" cy="2877066"/>
            </a:xfrm>
            <a:prstGeom prst="rect">
              <a:avLst/>
            </a:prstGeom>
            <a:solidFill>
              <a:srgbClr val="0058AB">
                <a:alpha val="100000"/>
              </a:srgbClr>
            </a:solidFill>
          </p:spPr>
          <p:txBody>
            <a:bodyPr/>
            <a:lstStyle/>
            <a:p/>
          </p:txBody>
        </p:sp>
        <p:sp>
          <p:nvSpPr>
            <p:cNvPr id="60" name="rc60"/>
            <p:cNvSpPr/>
            <p:nvPr/>
          </p:nvSpPr>
          <p:spPr>
            <a:xfrm>
              <a:off x="6307391" y="2481948"/>
              <a:ext cx="217589" cy="2568663"/>
            </a:xfrm>
            <a:prstGeom prst="rect">
              <a:avLst/>
            </a:prstGeom>
            <a:solidFill>
              <a:srgbClr val="0058AB">
                <a:alpha val="100000"/>
              </a:srgbClr>
            </a:solidFill>
          </p:spPr>
          <p:txBody>
            <a:bodyPr/>
            <a:lstStyle/>
            <a:p/>
          </p:txBody>
        </p:sp>
        <p:sp>
          <p:nvSpPr>
            <p:cNvPr id="61" name="rc61"/>
            <p:cNvSpPr/>
            <p:nvPr/>
          </p:nvSpPr>
          <p:spPr>
            <a:xfrm>
              <a:off x="6549158" y="2441989"/>
              <a:ext cx="217589" cy="2608622"/>
            </a:xfrm>
            <a:prstGeom prst="rect">
              <a:avLst/>
            </a:prstGeom>
            <a:solidFill>
              <a:srgbClr val="0058AB">
                <a:alpha val="100000"/>
              </a:srgbClr>
            </a:solidFill>
          </p:spPr>
          <p:txBody>
            <a:bodyPr/>
            <a:lstStyle/>
            <a:p/>
          </p:txBody>
        </p:sp>
        <p:sp>
          <p:nvSpPr>
            <p:cNvPr id="62" name="rc62"/>
            <p:cNvSpPr/>
            <p:nvPr/>
          </p:nvSpPr>
          <p:spPr>
            <a:xfrm>
              <a:off x="6790924" y="2492706"/>
              <a:ext cx="217589" cy="2557905"/>
            </a:xfrm>
            <a:prstGeom prst="rect">
              <a:avLst/>
            </a:prstGeom>
            <a:solidFill>
              <a:srgbClr val="0058AB">
                <a:alpha val="100000"/>
              </a:srgbClr>
            </a:solidFill>
          </p:spPr>
          <p:txBody>
            <a:bodyPr/>
            <a:lstStyle/>
            <a:p/>
          </p:txBody>
        </p:sp>
        <p:sp>
          <p:nvSpPr>
            <p:cNvPr id="63" name="rc63"/>
            <p:cNvSpPr/>
            <p:nvPr/>
          </p:nvSpPr>
          <p:spPr>
            <a:xfrm>
              <a:off x="7032691" y="2549059"/>
              <a:ext cx="217589" cy="2501552"/>
            </a:xfrm>
            <a:prstGeom prst="rect">
              <a:avLst/>
            </a:prstGeom>
            <a:solidFill>
              <a:srgbClr val="0058AB">
                <a:alpha val="100000"/>
              </a:srgbClr>
            </a:solidFill>
          </p:spPr>
          <p:txBody>
            <a:bodyPr/>
            <a:lstStyle/>
            <a:p/>
          </p:txBody>
        </p:sp>
        <p:sp>
          <p:nvSpPr>
            <p:cNvPr id="64" name="rc64"/>
            <p:cNvSpPr/>
            <p:nvPr/>
          </p:nvSpPr>
          <p:spPr>
            <a:xfrm>
              <a:off x="7274458" y="2603362"/>
              <a:ext cx="217589" cy="2447248"/>
            </a:xfrm>
            <a:prstGeom prst="rect">
              <a:avLst/>
            </a:prstGeom>
            <a:solidFill>
              <a:srgbClr val="0058AB">
                <a:alpha val="100000"/>
              </a:srgbClr>
            </a:solidFill>
          </p:spPr>
          <p:txBody>
            <a:bodyPr/>
            <a:lstStyle/>
            <a:p/>
          </p:txBody>
        </p:sp>
        <p:sp>
          <p:nvSpPr>
            <p:cNvPr id="65" name="rc65"/>
            <p:cNvSpPr/>
            <p:nvPr/>
          </p:nvSpPr>
          <p:spPr>
            <a:xfrm>
              <a:off x="8483291" y="4038310"/>
              <a:ext cx="217589" cy="1012301"/>
            </a:xfrm>
            <a:prstGeom prst="rect">
              <a:avLst/>
            </a:prstGeom>
            <a:solidFill>
              <a:srgbClr val="69DBFF">
                <a:alpha val="100000"/>
              </a:srgbClr>
            </a:solidFill>
          </p:spPr>
          <p:txBody>
            <a:bodyPr/>
            <a:lstStyle/>
            <a:p/>
          </p:txBody>
        </p:sp>
        <p:sp>
          <p:nvSpPr>
            <p:cNvPr id="66" name="pl66"/>
            <p:cNvSpPr/>
            <p:nvPr/>
          </p:nvSpPr>
          <p:spPr>
            <a:xfrm>
              <a:off x="6174420" y="3025496"/>
              <a:ext cx="2417666" cy="1012557"/>
            </a:xfrm>
            <a:custGeom>
              <a:avLst/>
              <a:pathLst>
                <a:path w="2417666" h="1012557">
                  <a:moveTo>
                    <a:pt x="0" y="0"/>
                  </a:moveTo>
                  <a:lnTo>
                    <a:pt x="241766" y="101255"/>
                  </a:lnTo>
                  <a:lnTo>
                    <a:pt x="483533" y="202511"/>
                  </a:lnTo>
                  <a:lnTo>
                    <a:pt x="725299" y="303767"/>
                  </a:lnTo>
                  <a:lnTo>
                    <a:pt x="967066" y="405022"/>
                  </a:lnTo>
                  <a:lnTo>
                    <a:pt x="1208833" y="506278"/>
                  </a:lnTo>
                  <a:lnTo>
                    <a:pt x="1450599" y="607534"/>
                  </a:lnTo>
                  <a:lnTo>
                    <a:pt x="1692366" y="708790"/>
                  </a:lnTo>
                  <a:lnTo>
                    <a:pt x="1934133" y="810045"/>
                  </a:lnTo>
                  <a:lnTo>
                    <a:pt x="2175899" y="911301"/>
                  </a:lnTo>
                  <a:lnTo>
                    <a:pt x="2417666" y="1012557"/>
                  </a:lnTo>
                </a:path>
              </a:pathLst>
            </a:custGeom>
            <a:ln w="13550" cap="flat">
              <a:solidFill>
                <a:srgbClr val="000000">
                  <a:alpha val="100000"/>
                </a:srgbClr>
              </a:solidFill>
              <a:prstDash val="solid"/>
              <a:round/>
            </a:ln>
          </p:spPr>
          <p:txBody>
            <a:bodyPr/>
            <a:lstStyle/>
            <a:p/>
          </p:txBody>
        </p:sp>
        <p:sp>
          <p:nvSpPr>
            <p:cNvPr id="67" name="pt67"/>
            <p:cNvSpPr/>
            <p:nvPr/>
          </p:nvSpPr>
          <p:spPr>
            <a:xfrm>
              <a:off x="6149594" y="30006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31019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32031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33044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34056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35069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36082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37094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38107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39119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40132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6858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0" name="tx80"/>
            <p:cNvSpPr/>
            <p:nvPr/>
          </p:nvSpPr>
          <p:spPr>
            <a:xfrm>
              <a:off x="508103" y="294398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1" name="tx81"/>
            <p:cNvSpPr/>
            <p:nvPr/>
          </p:nvSpPr>
          <p:spPr>
            <a:xfrm>
              <a:off x="508103" y="191939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82" name="tx82"/>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900002"/>
              <a:ext cx="201456" cy="201456"/>
            </a:xfrm>
            <a:prstGeom prst="rect">
              <a:avLst/>
            </a:prstGeom>
            <a:solidFill>
              <a:srgbClr val="0058AB">
                <a:alpha val="100000"/>
              </a:srgbClr>
            </a:solidFill>
          </p:spPr>
          <p:txBody>
            <a:bodyPr/>
            <a:lstStyle/>
            <a:p/>
          </p:txBody>
        </p:sp>
        <p:sp>
          <p:nvSpPr>
            <p:cNvPr id="112" name="rc112"/>
            <p:cNvSpPr/>
            <p:nvPr/>
          </p:nvSpPr>
          <p:spPr>
            <a:xfrm>
              <a:off x="4531686" y="5900002"/>
              <a:ext cx="201456" cy="201456"/>
            </a:xfrm>
            <a:prstGeom prst="rect">
              <a:avLst/>
            </a:prstGeom>
            <a:solidFill>
              <a:srgbClr val="69DBFF">
                <a:alpha val="100000"/>
              </a:srgbClr>
            </a:solidFill>
          </p:spPr>
          <p:txBody>
            <a:bodyPr/>
            <a:lstStyle/>
            <a:p/>
          </p:txBody>
        </p:sp>
        <p:sp>
          <p:nvSpPr>
            <p:cNvPr id="113" name="tx113"/>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92841" y="1330710"/>
              <a:ext cx="594549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Tunisia</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61%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61% above the annual IA2030 goal,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Tunisia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14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882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750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618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948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816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684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552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348393"/>
              <a:ext cx="239888" cy="959628"/>
            </a:xfrm>
            <a:prstGeom prst="rect">
              <a:avLst/>
            </a:prstGeom>
            <a:solidFill>
              <a:srgbClr val="80BD41">
                <a:alpha val="100000"/>
              </a:srgbClr>
            </a:solidFill>
          </p:spPr>
          <p:txBody>
            <a:bodyPr/>
            <a:lstStyle/>
            <a:p/>
          </p:txBody>
        </p:sp>
        <p:sp>
          <p:nvSpPr>
            <p:cNvPr id="26" name="rc26"/>
            <p:cNvSpPr/>
            <p:nvPr/>
          </p:nvSpPr>
          <p:spPr>
            <a:xfrm>
              <a:off x="1296273" y="3338704"/>
              <a:ext cx="239888" cy="9688"/>
            </a:xfrm>
            <a:prstGeom prst="rect">
              <a:avLst/>
            </a:prstGeom>
            <a:solidFill>
              <a:srgbClr val="1CABE2">
                <a:alpha val="100000"/>
              </a:srgbClr>
            </a:solidFill>
          </p:spPr>
          <p:txBody>
            <a:bodyPr/>
            <a:lstStyle/>
            <a:p/>
          </p:txBody>
        </p:sp>
        <p:sp>
          <p:nvSpPr>
            <p:cNvPr id="27" name="rc27"/>
            <p:cNvSpPr/>
            <p:nvPr/>
          </p:nvSpPr>
          <p:spPr>
            <a:xfrm>
              <a:off x="1562816" y="3355689"/>
              <a:ext cx="239888" cy="952331"/>
            </a:xfrm>
            <a:prstGeom prst="rect">
              <a:avLst/>
            </a:prstGeom>
            <a:solidFill>
              <a:srgbClr val="80BD41">
                <a:alpha val="100000"/>
              </a:srgbClr>
            </a:solidFill>
          </p:spPr>
          <p:txBody>
            <a:bodyPr/>
            <a:lstStyle/>
            <a:p/>
          </p:txBody>
        </p:sp>
        <p:sp>
          <p:nvSpPr>
            <p:cNvPr id="28" name="rc28"/>
            <p:cNvSpPr/>
            <p:nvPr/>
          </p:nvSpPr>
          <p:spPr>
            <a:xfrm>
              <a:off x="1562816" y="3346063"/>
              <a:ext cx="239888" cy="9626"/>
            </a:xfrm>
            <a:prstGeom prst="rect">
              <a:avLst/>
            </a:prstGeom>
            <a:solidFill>
              <a:srgbClr val="1CABE2">
                <a:alpha val="100000"/>
              </a:srgbClr>
            </a:solidFill>
          </p:spPr>
          <p:txBody>
            <a:bodyPr/>
            <a:lstStyle/>
            <a:p/>
          </p:txBody>
        </p:sp>
        <p:sp>
          <p:nvSpPr>
            <p:cNvPr id="29" name="rc29"/>
            <p:cNvSpPr/>
            <p:nvPr/>
          </p:nvSpPr>
          <p:spPr>
            <a:xfrm>
              <a:off x="1829360" y="3384816"/>
              <a:ext cx="239888" cy="923205"/>
            </a:xfrm>
            <a:prstGeom prst="rect">
              <a:avLst/>
            </a:prstGeom>
            <a:solidFill>
              <a:srgbClr val="80BD41">
                <a:alpha val="100000"/>
              </a:srgbClr>
            </a:solidFill>
          </p:spPr>
          <p:txBody>
            <a:bodyPr/>
            <a:lstStyle/>
            <a:p/>
          </p:txBody>
        </p:sp>
        <p:sp>
          <p:nvSpPr>
            <p:cNvPr id="30" name="rc30"/>
            <p:cNvSpPr/>
            <p:nvPr/>
          </p:nvSpPr>
          <p:spPr>
            <a:xfrm>
              <a:off x="1829360" y="3346369"/>
              <a:ext cx="239888" cy="38446"/>
            </a:xfrm>
            <a:prstGeom prst="rect">
              <a:avLst/>
            </a:prstGeom>
            <a:solidFill>
              <a:srgbClr val="1CABE2">
                <a:alpha val="100000"/>
              </a:srgbClr>
            </a:solidFill>
          </p:spPr>
          <p:txBody>
            <a:bodyPr/>
            <a:lstStyle/>
            <a:p/>
          </p:txBody>
        </p:sp>
        <p:sp>
          <p:nvSpPr>
            <p:cNvPr id="31" name="rc31"/>
            <p:cNvSpPr/>
            <p:nvPr/>
          </p:nvSpPr>
          <p:spPr>
            <a:xfrm>
              <a:off x="2095903" y="3362067"/>
              <a:ext cx="239888" cy="945954"/>
            </a:xfrm>
            <a:prstGeom prst="rect">
              <a:avLst/>
            </a:prstGeom>
            <a:solidFill>
              <a:srgbClr val="80BD41">
                <a:alpha val="100000"/>
              </a:srgbClr>
            </a:solidFill>
          </p:spPr>
          <p:txBody>
            <a:bodyPr/>
            <a:lstStyle/>
            <a:p/>
          </p:txBody>
        </p:sp>
        <p:sp>
          <p:nvSpPr>
            <p:cNvPr id="32" name="rc32"/>
            <p:cNvSpPr/>
            <p:nvPr/>
          </p:nvSpPr>
          <p:spPr>
            <a:xfrm>
              <a:off x="2095903" y="3322639"/>
              <a:ext cx="239888" cy="39427"/>
            </a:xfrm>
            <a:prstGeom prst="rect">
              <a:avLst/>
            </a:prstGeom>
            <a:solidFill>
              <a:srgbClr val="1CABE2">
                <a:alpha val="100000"/>
              </a:srgbClr>
            </a:solidFill>
          </p:spPr>
          <p:txBody>
            <a:bodyPr/>
            <a:lstStyle/>
            <a:p/>
          </p:txBody>
        </p:sp>
        <p:sp>
          <p:nvSpPr>
            <p:cNvPr id="33" name="rc33"/>
            <p:cNvSpPr/>
            <p:nvPr/>
          </p:nvSpPr>
          <p:spPr>
            <a:xfrm>
              <a:off x="2362446" y="3337294"/>
              <a:ext cx="239888" cy="970727"/>
            </a:xfrm>
            <a:prstGeom prst="rect">
              <a:avLst/>
            </a:prstGeom>
            <a:solidFill>
              <a:srgbClr val="80BD41">
                <a:alpha val="100000"/>
              </a:srgbClr>
            </a:solidFill>
          </p:spPr>
          <p:txBody>
            <a:bodyPr/>
            <a:lstStyle/>
            <a:p/>
          </p:txBody>
        </p:sp>
        <p:sp>
          <p:nvSpPr>
            <p:cNvPr id="34" name="rc34"/>
            <p:cNvSpPr/>
            <p:nvPr/>
          </p:nvSpPr>
          <p:spPr>
            <a:xfrm>
              <a:off x="2362446" y="3307248"/>
              <a:ext cx="239888" cy="30045"/>
            </a:xfrm>
            <a:prstGeom prst="rect">
              <a:avLst/>
            </a:prstGeom>
            <a:solidFill>
              <a:srgbClr val="1CABE2">
                <a:alpha val="100000"/>
              </a:srgbClr>
            </a:solidFill>
          </p:spPr>
          <p:txBody>
            <a:bodyPr/>
            <a:lstStyle/>
            <a:p/>
          </p:txBody>
        </p:sp>
        <p:sp>
          <p:nvSpPr>
            <p:cNvPr id="35" name="rc35"/>
            <p:cNvSpPr/>
            <p:nvPr/>
          </p:nvSpPr>
          <p:spPr>
            <a:xfrm>
              <a:off x="2628989" y="3307984"/>
              <a:ext cx="239888" cy="1000037"/>
            </a:xfrm>
            <a:prstGeom prst="rect">
              <a:avLst/>
            </a:prstGeom>
            <a:solidFill>
              <a:srgbClr val="80BD41">
                <a:alpha val="100000"/>
              </a:srgbClr>
            </a:solidFill>
          </p:spPr>
          <p:txBody>
            <a:bodyPr/>
            <a:lstStyle/>
            <a:p/>
          </p:txBody>
        </p:sp>
        <p:sp>
          <p:nvSpPr>
            <p:cNvPr id="36" name="rc36"/>
            <p:cNvSpPr/>
            <p:nvPr/>
          </p:nvSpPr>
          <p:spPr>
            <a:xfrm>
              <a:off x="2628989" y="3287565"/>
              <a:ext cx="239888" cy="20418"/>
            </a:xfrm>
            <a:prstGeom prst="rect">
              <a:avLst/>
            </a:prstGeom>
            <a:solidFill>
              <a:srgbClr val="1CABE2">
                <a:alpha val="100000"/>
              </a:srgbClr>
            </a:solidFill>
          </p:spPr>
          <p:txBody>
            <a:bodyPr/>
            <a:lstStyle/>
            <a:p/>
          </p:txBody>
        </p:sp>
        <p:sp>
          <p:nvSpPr>
            <p:cNvPr id="37" name="rc37"/>
            <p:cNvSpPr/>
            <p:nvPr/>
          </p:nvSpPr>
          <p:spPr>
            <a:xfrm>
              <a:off x="2895532" y="3280943"/>
              <a:ext cx="239888" cy="1027078"/>
            </a:xfrm>
            <a:prstGeom prst="rect">
              <a:avLst/>
            </a:prstGeom>
            <a:solidFill>
              <a:srgbClr val="80BD41">
                <a:alpha val="100000"/>
              </a:srgbClr>
            </a:solidFill>
          </p:spPr>
          <p:txBody>
            <a:bodyPr/>
            <a:lstStyle/>
            <a:p/>
          </p:txBody>
        </p:sp>
        <p:sp>
          <p:nvSpPr>
            <p:cNvPr id="38" name="rc38"/>
            <p:cNvSpPr/>
            <p:nvPr/>
          </p:nvSpPr>
          <p:spPr>
            <a:xfrm>
              <a:off x="2895532" y="3270580"/>
              <a:ext cx="239888" cy="10362"/>
            </a:xfrm>
            <a:prstGeom prst="rect">
              <a:avLst/>
            </a:prstGeom>
            <a:solidFill>
              <a:srgbClr val="1CABE2">
                <a:alpha val="100000"/>
              </a:srgbClr>
            </a:solidFill>
          </p:spPr>
          <p:txBody>
            <a:bodyPr/>
            <a:lstStyle/>
            <a:p/>
          </p:txBody>
        </p:sp>
        <p:sp>
          <p:nvSpPr>
            <p:cNvPr id="39" name="rc39"/>
            <p:cNvSpPr/>
            <p:nvPr/>
          </p:nvSpPr>
          <p:spPr>
            <a:xfrm>
              <a:off x="3162075" y="3261076"/>
              <a:ext cx="239888" cy="1046945"/>
            </a:xfrm>
            <a:prstGeom prst="rect">
              <a:avLst/>
            </a:prstGeom>
            <a:solidFill>
              <a:srgbClr val="80BD41">
                <a:alpha val="100000"/>
              </a:srgbClr>
            </a:solidFill>
          </p:spPr>
          <p:txBody>
            <a:bodyPr/>
            <a:lstStyle/>
            <a:p/>
          </p:txBody>
        </p:sp>
        <p:sp>
          <p:nvSpPr>
            <p:cNvPr id="40" name="rc40"/>
            <p:cNvSpPr/>
            <p:nvPr/>
          </p:nvSpPr>
          <p:spPr>
            <a:xfrm>
              <a:off x="3162075" y="3250468"/>
              <a:ext cx="239888" cy="10608"/>
            </a:xfrm>
            <a:prstGeom prst="rect">
              <a:avLst/>
            </a:prstGeom>
            <a:solidFill>
              <a:srgbClr val="1CABE2">
                <a:alpha val="100000"/>
              </a:srgbClr>
            </a:solidFill>
          </p:spPr>
          <p:txBody>
            <a:bodyPr/>
            <a:lstStyle/>
            <a:p/>
          </p:txBody>
        </p:sp>
        <p:sp>
          <p:nvSpPr>
            <p:cNvPr id="41" name="rc41"/>
            <p:cNvSpPr/>
            <p:nvPr/>
          </p:nvSpPr>
          <p:spPr>
            <a:xfrm>
              <a:off x="3428618" y="3235445"/>
              <a:ext cx="239888" cy="1072576"/>
            </a:xfrm>
            <a:prstGeom prst="rect">
              <a:avLst/>
            </a:prstGeom>
            <a:solidFill>
              <a:srgbClr val="80BD41">
                <a:alpha val="100000"/>
              </a:srgbClr>
            </a:solidFill>
          </p:spPr>
          <p:txBody>
            <a:bodyPr/>
            <a:lstStyle/>
            <a:p/>
          </p:txBody>
        </p:sp>
        <p:sp>
          <p:nvSpPr>
            <p:cNvPr id="42" name="rc42"/>
            <p:cNvSpPr/>
            <p:nvPr/>
          </p:nvSpPr>
          <p:spPr>
            <a:xfrm>
              <a:off x="3428618" y="3224591"/>
              <a:ext cx="239888" cy="10853"/>
            </a:xfrm>
            <a:prstGeom prst="rect">
              <a:avLst/>
            </a:prstGeom>
            <a:solidFill>
              <a:srgbClr val="1CABE2">
                <a:alpha val="100000"/>
              </a:srgbClr>
            </a:solidFill>
          </p:spPr>
          <p:txBody>
            <a:bodyPr/>
            <a:lstStyle/>
            <a:p/>
          </p:txBody>
        </p:sp>
        <p:sp>
          <p:nvSpPr>
            <p:cNvPr id="43" name="rc43"/>
            <p:cNvSpPr/>
            <p:nvPr/>
          </p:nvSpPr>
          <p:spPr>
            <a:xfrm>
              <a:off x="3695161" y="3205276"/>
              <a:ext cx="239888" cy="1102745"/>
            </a:xfrm>
            <a:prstGeom prst="rect">
              <a:avLst/>
            </a:prstGeom>
            <a:solidFill>
              <a:srgbClr val="80BD41">
                <a:alpha val="100000"/>
              </a:srgbClr>
            </a:solidFill>
          </p:spPr>
          <p:txBody>
            <a:bodyPr/>
            <a:lstStyle/>
            <a:p/>
          </p:txBody>
        </p:sp>
        <p:sp>
          <p:nvSpPr>
            <p:cNvPr id="44" name="rc44"/>
            <p:cNvSpPr/>
            <p:nvPr/>
          </p:nvSpPr>
          <p:spPr>
            <a:xfrm>
              <a:off x="3695161" y="3194116"/>
              <a:ext cx="239888" cy="11159"/>
            </a:xfrm>
            <a:prstGeom prst="rect">
              <a:avLst/>
            </a:prstGeom>
            <a:solidFill>
              <a:srgbClr val="1CABE2">
                <a:alpha val="100000"/>
              </a:srgbClr>
            </a:solidFill>
          </p:spPr>
          <p:txBody>
            <a:bodyPr/>
            <a:lstStyle/>
            <a:p/>
          </p:txBody>
        </p:sp>
        <p:sp>
          <p:nvSpPr>
            <p:cNvPr id="45" name="rc45"/>
            <p:cNvSpPr/>
            <p:nvPr/>
          </p:nvSpPr>
          <p:spPr>
            <a:xfrm>
              <a:off x="3961705" y="3163641"/>
              <a:ext cx="239888" cy="1144380"/>
            </a:xfrm>
            <a:prstGeom prst="rect">
              <a:avLst/>
            </a:prstGeom>
            <a:solidFill>
              <a:srgbClr val="80BD41">
                <a:alpha val="100000"/>
              </a:srgbClr>
            </a:solidFill>
          </p:spPr>
          <p:txBody>
            <a:bodyPr/>
            <a:lstStyle/>
            <a:p/>
          </p:txBody>
        </p:sp>
        <p:sp>
          <p:nvSpPr>
            <p:cNvPr id="46" name="rc46"/>
            <p:cNvSpPr/>
            <p:nvPr/>
          </p:nvSpPr>
          <p:spPr>
            <a:xfrm>
              <a:off x="3961705" y="3140279"/>
              <a:ext cx="239888" cy="23362"/>
            </a:xfrm>
            <a:prstGeom prst="rect">
              <a:avLst/>
            </a:prstGeom>
            <a:solidFill>
              <a:srgbClr val="1CABE2">
                <a:alpha val="100000"/>
              </a:srgbClr>
            </a:solidFill>
          </p:spPr>
          <p:txBody>
            <a:bodyPr/>
            <a:lstStyle/>
            <a:p/>
          </p:txBody>
        </p:sp>
        <p:sp>
          <p:nvSpPr>
            <p:cNvPr id="47" name="rc47"/>
            <p:cNvSpPr/>
            <p:nvPr/>
          </p:nvSpPr>
          <p:spPr>
            <a:xfrm>
              <a:off x="4228248" y="3089201"/>
              <a:ext cx="239888" cy="1218820"/>
            </a:xfrm>
            <a:prstGeom prst="rect">
              <a:avLst/>
            </a:prstGeom>
            <a:solidFill>
              <a:srgbClr val="80BD41">
                <a:alpha val="100000"/>
              </a:srgbClr>
            </a:solidFill>
          </p:spPr>
          <p:txBody>
            <a:bodyPr/>
            <a:lstStyle/>
            <a:p/>
          </p:txBody>
        </p:sp>
        <p:sp>
          <p:nvSpPr>
            <p:cNvPr id="48" name="rc48"/>
            <p:cNvSpPr/>
            <p:nvPr/>
          </p:nvSpPr>
          <p:spPr>
            <a:xfrm>
              <a:off x="4228248" y="3064306"/>
              <a:ext cx="239888" cy="24895"/>
            </a:xfrm>
            <a:prstGeom prst="rect">
              <a:avLst/>
            </a:prstGeom>
            <a:solidFill>
              <a:srgbClr val="1CABE2">
                <a:alpha val="100000"/>
              </a:srgbClr>
            </a:solidFill>
          </p:spPr>
          <p:txBody>
            <a:bodyPr/>
            <a:lstStyle/>
            <a:p/>
          </p:txBody>
        </p:sp>
        <p:sp>
          <p:nvSpPr>
            <p:cNvPr id="49" name="rc49"/>
            <p:cNvSpPr/>
            <p:nvPr/>
          </p:nvSpPr>
          <p:spPr>
            <a:xfrm>
              <a:off x="4494791" y="3017152"/>
              <a:ext cx="239888" cy="1290868"/>
            </a:xfrm>
            <a:prstGeom prst="rect">
              <a:avLst/>
            </a:prstGeom>
            <a:solidFill>
              <a:srgbClr val="80BD41">
                <a:alpha val="100000"/>
              </a:srgbClr>
            </a:solidFill>
          </p:spPr>
          <p:txBody>
            <a:bodyPr/>
            <a:lstStyle/>
            <a:p/>
          </p:txBody>
        </p:sp>
        <p:sp>
          <p:nvSpPr>
            <p:cNvPr id="50" name="rc50"/>
            <p:cNvSpPr/>
            <p:nvPr/>
          </p:nvSpPr>
          <p:spPr>
            <a:xfrm>
              <a:off x="4494791" y="3004091"/>
              <a:ext cx="239888" cy="13060"/>
            </a:xfrm>
            <a:prstGeom prst="rect">
              <a:avLst/>
            </a:prstGeom>
            <a:solidFill>
              <a:srgbClr val="1CABE2">
                <a:alpha val="100000"/>
              </a:srgbClr>
            </a:solidFill>
          </p:spPr>
          <p:txBody>
            <a:bodyPr/>
            <a:lstStyle/>
            <a:p/>
          </p:txBody>
        </p:sp>
        <p:sp>
          <p:nvSpPr>
            <p:cNvPr id="51" name="rc51"/>
            <p:cNvSpPr/>
            <p:nvPr/>
          </p:nvSpPr>
          <p:spPr>
            <a:xfrm>
              <a:off x="4761334" y="2989743"/>
              <a:ext cx="239888" cy="1318278"/>
            </a:xfrm>
            <a:prstGeom prst="rect">
              <a:avLst/>
            </a:prstGeom>
            <a:solidFill>
              <a:srgbClr val="80BD41">
                <a:alpha val="100000"/>
              </a:srgbClr>
            </a:solidFill>
          </p:spPr>
          <p:txBody>
            <a:bodyPr/>
            <a:lstStyle/>
            <a:p/>
          </p:txBody>
        </p:sp>
        <p:sp>
          <p:nvSpPr>
            <p:cNvPr id="52" name="rc52"/>
            <p:cNvSpPr/>
            <p:nvPr/>
          </p:nvSpPr>
          <p:spPr>
            <a:xfrm>
              <a:off x="4761334" y="2976437"/>
              <a:ext cx="239888" cy="13306"/>
            </a:xfrm>
            <a:prstGeom prst="rect">
              <a:avLst/>
            </a:prstGeom>
            <a:solidFill>
              <a:srgbClr val="1CABE2">
                <a:alpha val="100000"/>
              </a:srgbClr>
            </a:solidFill>
          </p:spPr>
          <p:txBody>
            <a:bodyPr/>
            <a:lstStyle/>
            <a:p/>
          </p:txBody>
        </p:sp>
        <p:sp>
          <p:nvSpPr>
            <p:cNvPr id="53" name="rc53"/>
            <p:cNvSpPr/>
            <p:nvPr/>
          </p:nvSpPr>
          <p:spPr>
            <a:xfrm>
              <a:off x="5027877" y="2993667"/>
              <a:ext cx="239888" cy="1314353"/>
            </a:xfrm>
            <a:prstGeom prst="rect">
              <a:avLst/>
            </a:prstGeom>
            <a:solidFill>
              <a:srgbClr val="80BD41">
                <a:alpha val="100000"/>
              </a:srgbClr>
            </a:solidFill>
          </p:spPr>
          <p:txBody>
            <a:bodyPr/>
            <a:lstStyle/>
            <a:p/>
          </p:txBody>
        </p:sp>
        <p:sp>
          <p:nvSpPr>
            <p:cNvPr id="54" name="rc54"/>
            <p:cNvSpPr/>
            <p:nvPr/>
          </p:nvSpPr>
          <p:spPr>
            <a:xfrm>
              <a:off x="5027877" y="2966810"/>
              <a:ext cx="239888" cy="26857"/>
            </a:xfrm>
            <a:prstGeom prst="rect">
              <a:avLst/>
            </a:prstGeom>
            <a:solidFill>
              <a:srgbClr val="1CABE2">
                <a:alpha val="100000"/>
              </a:srgbClr>
            </a:solidFill>
          </p:spPr>
          <p:txBody>
            <a:bodyPr/>
            <a:lstStyle/>
            <a:p/>
          </p:txBody>
        </p:sp>
        <p:sp>
          <p:nvSpPr>
            <p:cNvPr id="55" name="rc55"/>
            <p:cNvSpPr/>
            <p:nvPr/>
          </p:nvSpPr>
          <p:spPr>
            <a:xfrm>
              <a:off x="5294420" y="2994710"/>
              <a:ext cx="239888" cy="1313311"/>
            </a:xfrm>
            <a:prstGeom prst="rect">
              <a:avLst/>
            </a:prstGeom>
            <a:solidFill>
              <a:srgbClr val="80BD41">
                <a:alpha val="100000"/>
              </a:srgbClr>
            </a:solidFill>
          </p:spPr>
          <p:txBody>
            <a:bodyPr/>
            <a:lstStyle/>
            <a:p/>
          </p:txBody>
        </p:sp>
        <p:sp>
          <p:nvSpPr>
            <p:cNvPr id="56" name="rc56"/>
            <p:cNvSpPr/>
            <p:nvPr/>
          </p:nvSpPr>
          <p:spPr>
            <a:xfrm>
              <a:off x="5294420" y="2967914"/>
              <a:ext cx="239888" cy="26796"/>
            </a:xfrm>
            <a:prstGeom prst="rect">
              <a:avLst/>
            </a:prstGeom>
            <a:solidFill>
              <a:srgbClr val="1CABE2">
                <a:alpha val="100000"/>
              </a:srgbClr>
            </a:solidFill>
          </p:spPr>
          <p:txBody>
            <a:bodyPr/>
            <a:lstStyle/>
            <a:p/>
          </p:txBody>
        </p:sp>
        <p:sp>
          <p:nvSpPr>
            <p:cNvPr id="57" name="rc57"/>
            <p:cNvSpPr/>
            <p:nvPr/>
          </p:nvSpPr>
          <p:spPr>
            <a:xfrm>
              <a:off x="5560963" y="2997776"/>
              <a:ext cx="239888" cy="1310245"/>
            </a:xfrm>
            <a:prstGeom prst="rect">
              <a:avLst/>
            </a:prstGeom>
            <a:solidFill>
              <a:srgbClr val="80BD41">
                <a:alpha val="100000"/>
              </a:srgbClr>
            </a:solidFill>
          </p:spPr>
          <p:txBody>
            <a:bodyPr/>
            <a:lstStyle/>
            <a:p/>
          </p:txBody>
        </p:sp>
        <p:sp>
          <p:nvSpPr>
            <p:cNvPr id="58" name="rc58"/>
            <p:cNvSpPr/>
            <p:nvPr/>
          </p:nvSpPr>
          <p:spPr>
            <a:xfrm>
              <a:off x="5560963" y="2984531"/>
              <a:ext cx="239888" cy="13244"/>
            </a:xfrm>
            <a:prstGeom prst="rect">
              <a:avLst/>
            </a:prstGeom>
            <a:solidFill>
              <a:srgbClr val="1CABE2">
                <a:alpha val="100000"/>
              </a:srgbClr>
            </a:solidFill>
          </p:spPr>
          <p:txBody>
            <a:bodyPr/>
            <a:lstStyle/>
            <a:p/>
          </p:txBody>
        </p:sp>
        <p:sp>
          <p:nvSpPr>
            <p:cNvPr id="59" name="rc59"/>
            <p:cNvSpPr/>
            <p:nvPr/>
          </p:nvSpPr>
          <p:spPr>
            <a:xfrm>
              <a:off x="5827506" y="3038123"/>
              <a:ext cx="239888" cy="1269898"/>
            </a:xfrm>
            <a:prstGeom prst="rect">
              <a:avLst/>
            </a:prstGeom>
            <a:solidFill>
              <a:srgbClr val="80BD41">
                <a:alpha val="100000"/>
              </a:srgbClr>
            </a:solidFill>
          </p:spPr>
          <p:txBody>
            <a:bodyPr/>
            <a:lstStyle/>
            <a:p/>
          </p:txBody>
        </p:sp>
        <p:sp>
          <p:nvSpPr>
            <p:cNvPr id="60" name="rc60"/>
            <p:cNvSpPr/>
            <p:nvPr/>
          </p:nvSpPr>
          <p:spPr>
            <a:xfrm>
              <a:off x="5827506" y="3025307"/>
              <a:ext cx="239888" cy="12815"/>
            </a:xfrm>
            <a:prstGeom prst="rect">
              <a:avLst/>
            </a:prstGeom>
            <a:solidFill>
              <a:srgbClr val="1CABE2">
                <a:alpha val="100000"/>
              </a:srgbClr>
            </a:solidFill>
          </p:spPr>
          <p:txBody>
            <a:bodyPr/>
            <a:lstStyle/>
            <a:p/>
          </p:txBody>
        </p:sp>
        <p:sp>
          <p:nvSpPr>
            <p:cNvPr id="61" name="rc61"/>
            <p:cNvSpPr/>
            <p:nvPr/>
          </p:nvSpPr>
          <p:spPr>
            <a:xfrm>
              <a:off x="6094049" y="3095394"/>
              <a:ext cx="239888" cy="1212627"/>
            </a:xfrm>
            <a:prstGeom prst="rect">
              <a:avLst/>
            </a:prstGeom>
            <a:solidFill>
              <a:srgbClr val="80BD41">
                <a:alpha val="100000"/>
              </a:srgbClr>
            </a:solidFill>
          </p:spPr>
          <p:txBody>
            <a:bodyPr/>
            <a:lstStyle/>
            <a:p/>
          </p:txBody>
        </p:sp>
        <p:sp>
          <p:nvSpPr>
            <p:cNvPr id="62" name="rc62"/>
            <p:cNvSpPr/>
            <p:nvPr/>
          </p:nvSpPr>
          <p:spPr>
            <a:xfrm>
              <a:off x="6094049" y="3070622"/>
              <a:ext cx="239888" cy="24772"/>
            </a:xfrm>
            <a:prstGeom prst="rect">
              <a:avLst/>
            </a:prstGeom>
            <a:solidFill>
              <a:srgbClr val="1CABE2">
                <a:alpha val="100000"/>
              </a:srgbClr>
            </a:solidFill>
          </p:spPr>
          <p:txBody>
            <a:bodyPr/>
            <a:lstStyle/>
            <a:p/>
          </p:txBody>
        </p:sp>
        <p:sp>
          <p:nvSpPr>
            <p:cNvPr id="63" name="rc63"/>
            <p:cNvSpPr/>
            <p:nvPr/>
          </p:nvSpPr>
          <p:spPr>
            <a:xfrm>
              <a:off x="6360593" y="3120228"/>
              <a:ext cx="239888" cy="1187793"/>
            </a:xfrm>
            <a:prstGeom prst="rect">
              <a:avLst/>
            </a:prstGeom>
            <a:solidFill>
              <a:srgbClr val="80BD41">
                <a:alpha val="100000"/>
              </a:srgbClr>
            </a:solidFill>
          </p:spPr>
          <p:txBody>
            <a:bodyPr/>
            <a:lstStyle/>
            <a:p/>
          </p:txBody>
        </p:sp>
        <p:sp>
          <p:nvSpPr>
            <p:cNvPr id="64" name="rc64"/>
            <p:cNvSpPr/>
            <p:nvPr/>
          </p:nvSpPr>
          <p:spPr>
            <a:xfrm>
              <a:off x="6360593" y="3096007"/>
              <a:ext cx="239888" cy="24220"/>
            </a:xfrm>
            <a:prstGeom prst="rect">
              <a:avLst/>
            </a:prstGeom>
            <a:solidFill>
              <a:srgbClr val="1CABE2">
                <a:alpha val="100000"/>
              </a:srgbClr>
            </a:solidFill>
          </p:spPr>
          <p:txBody>
            <a:bodyPr/>
            <a:lstStyle/>
            <a:p/>
          </p:txBody>
        </p:sp>
        <p:sp>
          <p:nvSpPr>
            <p:cNvPr id="65" name="rc65"/>
            <p:cNvSpPr/>
            <p:nvPr/>
          </p:nvSpPr>
          <p:spPr>
            <a:xfrm>
              <a:off x="6627136" y="3194607"/>
              <a:ext cx="239888" cy="1113414"/>
            </a:xfrm>
            <a:prstGeom prst="rect">
              <a:avLst/>
            </a:prstGeom>
            <a:solidFill>
              <a:srgbClr val="80BD41">
                <a:alpha val="100000"/>
              </a:srgbClr>
            </a:solidFill>
          </p:spPr>
          <p:txBody>
            <a:bodyPr/>
            <a:lstStyle/>
            <a:p/>
          </p:txBody>
        </p:sp>
        <p:sp>
          <p:nvSpPr>
            <p:cNvPr id="66" name="rc66"/>
            <p:cNvSpPr/>
            <p:nvPr/>
          </p:nvSpPr>
          <p:spPr>
            <a:xfrm>
              <a:off x="6627136" y="3160146"/>
              <a:ext cx="239888" cy="34460"/>
            </a:xfrm>
            <a:prstGeom prst="rect">
              <a:avLst/>
            </a:prstGeom>
            <a:solidFill>
              <a:srgbClr val="1CABE2">
                <a:alpha val="100000"/>
              </a:srgbClr>
            </a:solidFill>
          </p:spPr>
          <p:txBody>
            <a:bodyPr/>
            <a:lstStyle/>
            <a:p/>
          </p:txBody>
        </p:sp>
        <p:sp>
          <p:nvSpPr>
            <p:cNvPr id="67" name="rc67"/>
            <p:cNvSpPr/>
            <p:nvPr/>
          </p:nvSpPr>
          <p:spPr>
            <a:xfrm>
              <a:off x="6893679" y="3313871"/>
              <a:ext cx="239888" cy="994150"/>
            </a:xfrm>
            <a:prstGeom prst="rect">
              <a:avLst/>
            </a:prstGeom>
            <a:solidFill>
              <a:srgbClr val="80BD41">
                <a:alpha val="100000"/>
              </a:srgbClr>
            </a:solidFill>
          </p:spPr>
          <p:txBody>
            <a:bodyPr/>
            <a:lstStyle/>
            <a:p/>
          </p:txBody>
        </p:sp>
        <p:sp>
          <p:nvSpPr>
            <p:cNvPr id="68" name="rc68"/>
            <p:cNvSpPr/>
            <p:nvPr/>
          </p:nvSpPr>
          <p:spPr>
            <a:xfrm>
              <a:off x="6893679" y="3283150"/>
              <a:ext cx="239888" cy="30720"/>
            </a:xfrm>
            <a:prstGeom prst="rect">
              <a:avLst/>
            </a:prstGeom>
            <a:solidFill>
              <a:srgbClr val="1CABE2">
                <a:alpha val="100000"/>
              </a:srgbClr>
            </a:solidFill>
          </p:spPr>
          <p:txBody>
            <a:bodyPr/>
            <a:lstStyle/>
            <a:p/>
          </p:txBody>
        </p:sp>
        <p:sp>
          <p:nvSpPr>
            <p:cNvPr id="69" name="rc69"/>
            <p:cNvSpPr/>
            <p:nvPr/>
          </p:nvSpPr>
          <p:spPr>
            <a:xfrm>
              <a:off x="7160222" y="3298480"/>
              <a:ext cx="239888" cy="1009541"/>
            </a:xfrm>
            <a:prstGeom prst="rect">
              <a:avLst/>
            </a:prstGeom>
            <a:solidFill>
              <a:srgbClr val="80BD41">
                <a:alpha val="100000"/>
              </a:srgbClr>
            </a:solidFill>
          </p:spPr>
          <p:txBody>
            <a:bodyPr/>
            <a:lstStyle/>
            <a:p/>
          </p:txBody>
        </p:sp>
        <p:sp>
          <p:nvSpPr>
            <p:cNvPr id="70" name="rc70"/>
            <p:cNvSpPr/>
            <p:nvPr/>
          </p:nvSpPr>
          <p:spPr>
            <a:xfrm>
              <a:off x="7160222" y="3267269"/>
              <a:ext cx="239888" cy="31210"/>
            </a:xfrm>
            <a:prstGeom prst="rect">
              <a:avLst/>
            </a:prstGeom>
            <a:solidFill>
              <a:srgbClr val="1CABE2">
                <a:alpha val="100000"/>
              </a:srgbClr>
            </a:solidFill>
          </p:spPr>
          <p:txBody>
            <a:bodyPr/>
            <a:lstStyle/>
            <a:p/>
          </p:txBody>
        </p:sp>
        <p:sp>
          <p:nvSpPr>
            <p:cNvPr id="71" name="rc71"/>
            <p:cNvSpPr/>
            <p:nvPr/>
          </p:nvSpPr>
          <p:spPr>
            <a:xfrm>
              <a:off x="7426765" y="3318163"/>
              <a:ext cx="239888" cy="989858"/>
            </a:xfrm>
            <a:prstGeom prst="rect">
              <a:avLst/>
            </a:prstGeom>
            <a:solidFill>
              <a:srgbClr val="80BD41">
                <a:alpha val="100000"/>
              </a:srgbClr>
            </a:solidFill>
          </p:spPr>
          <p:txBody>
            <a:bodyPr/>
            <a:lstStyle/>
            <a:p/>
          </p:txBody>
        </p:sp>
        <p:sp>
          <p:nvSpPr>
            <p:cNvPr id="72" name="rc72"/>
            <p:cNvSpPr/>
            <p:nvPr/>
          </p:nvSpPr>
          <p:spPr>
            <a:xfrm>
              <a:off x="7426765" y="3287565"/>
              <a:ext cx="239888" cy="30597"/>
            </a:xfrm>
            <a:prstGeom prst="rect">
              <a:avLst/>
            </a:prstGeom>
            <a:solidFill>
              <a:srgbClr val="1CABE2">
                <a:alpha val="100000"/>
              </a:srgbClr>
            </a:solidFill>
          </p:spPr>
          <p:txBody>
            <a:bodyPr/>
            <a:lstStyle/>
            <a:p/>
          </p:txBody>
        </p:sp>
        <p:sp>
          <p:nvSpPr>
            <p:cNvPr id="73" name="rc73"/>
            <p:cNvSpPr/>
            <p:nvPr/>
          </p:nvSpPr>
          <p:spPr>
            <a:xfrm>
              <a:off x="7693308" y="3339808"/>
              <a:ext cx="239888" cy="968213"/>
            </a:xfrm>
            <a:prstGeom prst="rect">
              <a:avLst/>
            </a:prstGeom>
            <a:solidFill>
              <a:srgbClr val="80BD41">
                <a:alpha val="100000"/>
              </a:srgbClr>
            </a:solidFill>
          </p:spPr>
          <p:txBody>
            <a:bodyPr/>
            <a:lstStyle/>
            <a:p/>
          </p:txBody>
        </p:sp>
        <p:sp>
          <p:nvSpPr>
            <p:cNvPr id="74" name="rc74"/>
            <p:cNvSpPr/>
            <p:nvPr/>
          </p:nvSpPr>
          <p:spPr>
            <a:xfrm>
              <a:off x="7693308" y="3309885"/>
              <a:ext cx="239888" cy="29923"/>
            </a:xfrm>
            <a:prstGeom prst="rect">
              <a:avLst/>
            </a:prstGeom>
            <a:solidFill>
              <a:srgbClr val="1CABE2">
                <a:alpha val="100000"/>
              </a:srgbClr>
            </a:solidFill>
          </p:spPr>
          <p:txBody>
            <a:bodyPr/>
            <a:lstStyle/>
            <a:p/>
          </p:txBody>
        </p:sp>
        <p:sp>
          <p:nvSpPr>
            <p:cNvPr id="75" name="rc75"/>
            <p:cNvSpPr/>
            <p:nvPr/>
          </p:nvSpPr>
          <p:spPr>
            <a:xfrm>
              <a:off x="7959851" y="3360902"/>
              <a:ext cx="239888" cy="947119"/>
            </a:xfrm>
            <a:prstGeom prst="rect">
              <a:avLst/>
            </a:prstGeom>
            <a:solidFill>
              <a:srgbClr val="80BD41">
                <a:alpha val="100000"/>
              </a:srgbClr>
            </a:solidFill>
          </p:spPr>
          <p:txBody>
            <a:bodyPr/>
            <a:lstStyle/>
            <a:p/>
          </p:txBody>
        </p:sp>
        <p:sp>
          <p:nvSpPr>
            <p:cNvPr id="76" name="rc76"/>
            <p:cNvSpPr/>
            <p:nvPr/>
          </p:nvSpPr>
          <p:spPr>
            <a:xfrm>
              <a:off x="7959851" y="3331591"/>
              <a:ext cx="239888" cy="29310"/>
            </a:xfrm>
            <a:prstGeom prst="rect">
              <a:avLst/>
            </a:prstGeom>
            <a:solidFill>
              <a:srgbClr val="1CABE2">
                <a:alpha val="100000"/>
              </a:srgbClr>
            </a:solidFill>
          </p:spPr>
          <p:txBody>
            <a:bodyPr/>
            <a:lstStyle/>
            <a:p/>
          </p:txBody>
        </p:sp>
        <p:sp>
          <p:nvSpPr>
            <p:cNvPr id="77" name="pl77"/>
            <p:cNvSpPr/>
            <p:nvPr/>
          </p:nvSpPr>
          <p:spPr>
            <a:xfrm>
              <a:off x="1416218" y="2095023"/>
              <a:ext cx="6663577" cy="67060"/>
            </a:xfrm>
            <a:custGeom>
              <a:avLst/>
              <a:pathLst>
                <a:path w="6663577" h="67060">
                  <a:moveTo>
                    <a:pt x="0" y="0"/>
                  </a:moveTo>
                  <a:lnTo>
                    <a:pt x="266543" y="0"/>
                  </a:lnTo>
                  <a:lnTo>
                    <a:pt x="533086" y="67060"/>
                  </a:lnTo>
                  <a:lnTo>
                    <a:pt x="799629" y="67060"/>
                  </a:lnTo>
                  <a:lnTo>
                    <a:pt x="1066172" y="44707"/>
                  </a:lnTo>
                  <a:lnTo>
                    <a:pt x="1332715" y="22353"/>
                  </a:lnTo>
                  <a:lnTo>
                    <a:pt x="1599258" y="0"/>
                  </a:lnTo>
                  <a:lnTo>
                    <a:pt x="1865801" y="0"/>
                  </a:lnTo>
                  <a:lnTo>
                    <a:pt x="2132344" y="0"/>
                  </a:lnTo>
                  <a:lnTo>
                    <a:pt x="2398888" y="0"/>
                  </a:lnTo>
                  <a:lnTo>
                    <a:pt x="2665431" y="22353"/>
                  </a:lnTo>
                  <a:lnTo>
                    <a:pt x="2931974" y="22353"/>
                  </a:lnTo>
                  <a:lnTo>
                    <a:pt x="3198517" y="0"/>
                  </a:lnTo>
                  <a:lnTo>
                    <a:pt x="3465060" y="0"/>
                  </a:lnTo>
                  <a:lnTo>
                    <a:pt x="3731603" y="22353"/>
                  </a:lnTo>
                  <a:lnTo>
                    <a:pt x="3998146" y="22353"/>
                  </a:lnTo>
                  <a:lnTo>
                    <a:pt x="4264689" y="0"/>
                  </a:lnTo>
                  <a:lnTo>
                    <a:pt x="4531233" y="0"/>
                  </a:lnTo>
                  <a:lnTo>
                    <a:pt x="4797776" y="22353"/>
                  </a:lnTo>
                  <a:lnTo>
                    <a:pt x="5064319" y="22353"/>
                  </a:lnTo>
                  <a:lnTo>
                    <a:pt x="5330862" y="44707"/>
                  </a:lnTo>
                  <a:lnTo>
                    <a:pt x="5597405" y="44707"/>
                  </a:lnTo>
                  <a:lnTo>
                    <a:pt x="5863948" y="44707"/>
                  </a:lnTo>
                  <a:lnTo>
                    <a:pt x="6130491" y="44707"/>
                  </a:lnTo>
                  <a:lnTo>
                    <a:pt x="6397034" y="44707"/>
                  </a:lnTo>
                  <a:lnTo>
                    <a:pt x="6663577" y="44707"/>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9" name="tx89"/>
            <p:cNvSpPr/>
            <p:nvPr/>
          </p:nvSpPr>
          <p:spPr>
            <a:xfrm>
              <a:off x="1298664" y="32027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158.1</a:t>
              </a:r>
            </a:p>
          </p:txBody>
        </p:sp>
        <p:sp>
          <p:nvSpPr>
            <p:cNvPr id="90" name="tx90"/>
            <p:cNvSpPr/>
            <p:nvPr/>
          </p:nvSpPr>
          <p:spPr>
            <a:xfrm>
              <a:off x="2631380" y="31516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166.4</a:t>
              </a:r>
            </a:p>
          </p:txBody>
        </p:sp>
        <p:sp>
          <p:nvSpPr>
            <p:cNvPr id="91" name="tx91"/>
            <p:cNvSpPr/>
            <p:nvPr/>
          </p:nvSpPr>
          <p:spPr>
            <a:xfrm>
              <a:off x="3964096" y="30043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190.4</a:t>
              </a:r>
            </a:p>
          </p:txBody>
        </p:sp>
        <p:sp>
          <p:nvSpPr>
            <p:cNvPr id="92" name="tx92"/>
            <p:cNvSpPr/>
            <p:nvPr/>
          </p:nvSpPr>
          <p:spPr>
            <a:xfrm>
              <a:off x="5296811" y="28319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218.6</a:t>
              </a:r>
            </a:p>
          </p:txBody>
        </p:sp>
        <p:sp>
          <p:nvSpPr>
            <p:cNvPr id="93" name="tx93"/>
            <p:cNvSpPr/>
            <p:nvPr/>
          </p:nvSpPr>
          <p:spPr>
            <a:xfrm>
              <a:off x="6362984" y="29600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197.7</a:t>
              </a:r>
            </a:p>
          </p:txBody>
        </p:sp>
        <p:sp>
          <p:nvSpPr>
            <p:cNvPr id="94" name="tx94"/>
            <p:cNvSpPr/>
            <p:nvPr/>
          </p:nvSpPr>
          <p:spPr>
            <a:xfrm>
              <a:off x="6629527" y="30242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187.2</a:t>
              </a:r>
            </a:p>
          </p:txBody>
        </p:sp>
        <p:sp>
          <p:nvSpPr>
            <p:cNvPr id="95" name="tx95"/>
            <p:cNvSpPr/>
            <p:nvPr/>
          </p:nvSpPr>
          <p:spPr>
            <a:xfrm>
              <a:off x="6896070" y="31472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167.1</a:t>
              </a:r>
            </a:p>
          </p:txBody>
        </p:sp>
        <p:sp>
          <p:nvSpPr>
            <p:cNvPr id="96" name="tx96"/>
            <p:cNvSpPr/>
            <p:nvPr/>
          </p:nvSpPr>
          <p:spPr>
            <a:xfrm>
              <a:off x="7162613" y="31313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169.7</a:t>
              </a:r>
            </a:p>
          </p:txBody>
        </p:sp>
        <p:sp>
          <p:nvSpPr>
            <p:cNvPr id="97" name="tx97"/>
            <p:cNvSpPr/>
            <p:nvPr/>
          </p:nvSpPr>
          <p:spPr>
            <a:xfrm>
              <a:off x="7429156" y="31516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166.4</a:t>
              </a:r>
            </a:p>
          </p:txBody>
        </p:sp>
        <p:sp>
          <p:nvSpPr>
            <p:cNvPr id="98" name="tx98"/>
            <p:cNvSpPr/>
            <p:nvPr/>
          </p:nvSpPr>
          <p:spPr>
            <a:xfrm>
              <a:off x="7695699" y="31739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162.8</a:t>
              </a:r>
            </a:p>
          </p:txBody>
        </p:sp>
        <p:sp>
          <p:nvSpPr>
            <p:cNvPr id="99" name="tx99"/>
            <p:cNvSpPr/>
            <p:nvPr/>
          </p:nvSpPr>
          <p:spPr>
            <a:xfrm>
              <a:off x="7962242" y="31956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159.2</a:t>
              </a:r>
            </a:p>
          </p:txBody>
        </p:sp>
        <p:sp>
          <p:nvSpPr>
            <p:cNvPr id="100" name="pl100"/>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298664" y="37931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156.5</a:t>
              </a:r>
            </a:p>
          </p:txBody>
        </p:sp>
        <p:sp>
          <p:nvSpPr>
            <p:cNvPr id="112" name="tx112"/>
            <p:cNvSpPr/>
            <p:nvPr/>
          </p:nvSpPr>
          <p:spPr>
            <a:xfrm>
              <a:off x="1350915" y="330850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3" name="tx113"/>
            <p:cNvSpPr/>
            <p:nvPr/>
          </p:nvSpPr>
          <p:spPr>
            <a:xfrm>
              <a:off x="2631380" y="37729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163.1</a:t>
              </a:r>
            </a:p>
          </p:txBody>
        </p:sp>
        <p:sp>
          <p:nvSpPr>
            <p:cNvPr id="114" name="tx114"/>
            <p:cNvSpPr/>
            <p:nvPr/>
          </p:nvSpPr>
          <p:spPr>
            <a:xfrm>
              <a:off x="2683631" y="326268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5" name="tx115"/>
            <p:cNvSpPr/>
            <p:nvPr/>
          </p:nvSpPr>
          <p:spPr>
            <a:xfrm>
              <a:off x="3964096" y="37007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186.6</a:t>
              </a:r>
            </a:p>
          </p:txBody>
        </p:sp>
        <p:sp>
          <p:nvSpPr>
            <p:cNvPr id="116" name="tx116"/>
            <p:cNvSpPr/>
            <p:nvPr/>
          </p:nvSpPr>
          <p:spPr>
            <a:xfrm>
              <a:off x="4016347" y="311686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7" name="tx117"/>
            <p:cNvSpPr/>
            <p:nvPr/>
          </p:nvSpPr>
          <p:spPr>
            <a:xfrm>
              <a:off x="5296811" y="361746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214.2</a:t>
              </a:r>
            </a:p>
          </p:txBody>
        </p:sp>
        <p:sp>
          <p:nvSpPr>
            <p:cNvPr id="118" name="tx118"/>
            <p:cNvSpPr/>
            <p:nvPr/>
          </p:nvSpPr>
          <p:spPr>
            <a:xfrm>
              <a:off x="5349062" y="2947686"/>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9" name="tx119"/>
            <p:cNvSpPr/>
            <p:nvPr/>
          </p:nvSpPr>
          <p:spPr>
            <a:xfrm>
              <a:off x="6362984" y="36790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193.7</a:t>
              </a:r>
            </a:p>
          </p:txBody>
        </p:sp>
        <p:sp>
          <p:nvSpPr>
            <p:cNvPr id="120" name="tx120"/>
            <p:cNvSpPr/>
            <p:nvPr/>
          </p:nvSpPr>
          <p:spPr>
            <a:xfrm>
              <a:off x="6454411" y="3074492"/>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21" name="tx121"/>
            <p:cNvSpPr/>
            <p:nvPr/>
          </p:nvSpPr>
          <p:spPr>
            <a:xfrm>
              <a:off x="6629527" y="37162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181.6</a:t>
              </a:r>
            </a:p>
          </p:txBody>
        </p:sp>
        <p:sp>
          <p:nvSpPr>
            <p:cNvPr id="122" name="tx122"/>
            <p:cNvSpPr/>
            <p:nvPr/>
          </p:nvSpPr>
          <p:spPr>
            <a:xfrm>
              <a:off x="6681778" y="314232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23" name="tx123"/>
            <p:cNvSpPr/>
            <p:nvPr/>
          </p:nvSpPr>
          <p:spPr>
            <a:xfrm>
              <a:off x="6896070" y="37758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162.1</a:t>
              </a:r>
            </a:p>
          </p:txBody>
        </p:sp>
        <p:sp>
          <p:nvSpPr>
            <p:cNvPr id="124" name="tx124"/>
            <p:cNvSpPr/>
            <p:nvPr/>
          </p:nvSpPr>
          <p:spPr>
            <a:xfrm>
              <a:off x="6987498" y="3264655"/>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25" name="tx125"/>
            <p:cNvSpPr/>
            <p:nvPr/>
          </p:nvSpPr>
          <p:spPr>
            <a:xfrm>
              <a:off x="7162613" y="37682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164.6</a:t>
              </a:r>
            </a:p>
          </p:txBody>
        </p:sp>
        <p:sp>
          <p:nvSpPr>
            <p:cNvPr id="126" name="tx126"/>
            <p:cNvSpPr/>
            <p:nvPr/>
          </p:nvSpPr>
          <p:spPr>
            <a:xfrm>
              <a:off x="7214864" y="32478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27" name="tx127"/>
            <p:cNvSpPr/>
            <p:nvPr/>
          </p:nvSpPr>
          <p:spPr>
            <a:xfrm>
              <a:off x="7429156" y="37780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161.4</a:t>
              </a:r>
            </a:p>
          </p:txBody>
        </p:sp>
        <p:sp>
          <p:nvSpPr>
            <p:cNvPr id="128" name="tx128"/>
            <p:cNvSpPr/>
            <p:nvPr/>
          </p:nvSpPr>
          <p:spPr>
            <a:xfrm>
              <a:off x="7520584" y="3269009"/>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29" name="tx129"/>
            <p:cNvSpPr/>
            <p:nvPr/>
          </p:nvSpPr>
          <p:spPr>
            <a:xfrm>
              <a:off x="7695699" y="37888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157.9</a:t>
              </a:r>
            </a:p>
          </p:txBody>
        </p:sp>
        <p:sp>
          <p:nvSpPr>
            <p:cNvPr id="130" name="tx130"/>
            <p:cNvSpPr/>
            <p:nvPr/>
          </p:nvSpPr>
          <p:spPr>
            <a:xfrm>
              <a:off x="7747950" y="328979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31" name="tx131"/>
            <p:cNvSpPr/>
            <p:nvPr/>
          </p:nvSpPr>
          <p:spPr>
            <a:xfrm>
              <a:off x="7962242" y="37994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154.5</a:t>
              </a:r>
            </a:p>
          </p:txBody>
        </p:sp>
        <p:sp>
          <p:nvSpPr>
            <p:cNvPr id="132" name="tx132"/>
            <p:cNvSpPr/>
            <p:nvPr/>
          </p:nvSpPr>
          <p:spPr>
            <a:xfrm>
              <a:off x="8014493" y="331119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55386" y="36427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a:off x="655386" y="30295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6" name="tx136"/>
            <p:cNvSpPr/>
            <p:nvPr/>
          </p:nvSpPr>
          <p:spPr>
            <a:xfrm>
              <a:off x="655386" y="24162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7" name="tx137"/>
            <p:cNvSpPr/>
            <p:nvPr/>
          </p:nvSpPr>
          <p:spPr>
            <a:xfrm>
              <a:off x="655386" y="180318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56806" y="5180747"/>
              <a:ext cx="201456" cy="201456"/>
            </a:xfrm>
            <a:prstGeom prst="rect">
              <a:avLst/>
            </a:prstGeom>
            <a:solidFill>
              <a:srgbClr val="1CABE2">
                <a:alpha val="100000"/>
              </a:srgbClr>
            </a:solidFill>
          </p:spPr>
          <p:txBody>
            <a:bodyPr/>
            <a:lstStyle/>
            <a:p/>
          </p:txBody>
        </p:sp>
        <p:sp>
          <p:nvSpPr>
            <p:cNvPr id="159" name="rc159"/>
            <p:cNvSpPr/>
            <p:nvPr/>
          </p:nvSpPr>
          <p:spPr>
            <a:xfrm>
              <a:off x="6014964" y="5180747"/>
              <a:ext cx="201456" cy="201456"/>
            </a:xfrm>
            <a:prstGeom prst="rect">
              <a:avLst/>
            </a:prstGeom>
            <a:solidFill>
              <a:srgbClr val="80BD41">
                <a:alpha val="100000"/>
              </a:srgbClr>
            </a:solidFill>
          </p:spPr>
          <p:txBody>
            <a:bodyPr/>
            <a:lstStyle/>
            <a:p/>
          </p:txBody>
        </p:sp>
        <p:sp>
          <p:nvSpPr>
            <p:cNvPr id="160" name="tx160"/>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51100" y="1594448"/>
              <a:ext cx="143525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Tunisia, 2000-2025</a:t>
              </a:r>
            </a:p>
          </p:txBody>
        </p:sp>
        <p:sp>
          <p:nvSpPr>
            <p:cNvPr id="164" name="pl164"/>
            <p:cNvSpPr/>
            <p:nvPr/>
          </p:nvSpPr>
          <p:spPr>
            <a:xfrm>
              <a:off x="21278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79098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4541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11726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295941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62255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28569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94883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954972"/>
              <a:ext cx="6443342" cy="129091"/>
            </a:xfrm>
            <a:prstGeom prst="rect">
              <a:avLst/>
            </a:prstGeom>
            <a:solidFill>
              <a:srgbClr val="80BD41">
                <a:alpha val="100000"/>
              </a:srgbClr>
            </a:solidFill>
          </p:spPr>
          <p:txBody>
            <a:bodyPr/>
            <a:lstStyle/>
            <a:p/>
          </p:txBody>
        </p:sp>
        <p:sp>
          <p:nvSpPr>
            <p:cNvPr id="177" name="rc177"/>
            <p:cNvSpPr/>
            <p:nvPr/>
          </p:nvSpPr>
          <p:spPr>
            <a:xfrm>
              <a:off x="7739615" y="5954972"/>
              <a:ext cx="131388" cy="129091"/>
            </a:xfrm>
            <a:prstGeom prst="rect">
              <a:avLst/>
            </a:prstGeom>
            <a:solidFill>
              <a:srgbClr val="1CABE2">
                <a:alpha val="100000"/>
              </a:srgbClr>
            </a:solidFill>
          </p:spPr>
          <p:txBody>
            <a:bodyPr/>
            <a:lstStyle/>
            <a:p/>
          </p:txBody>
        </p:sp>
        <p:sp>
          <p:nvSpPr>
            <p:cNvPr id="178" name="rc178"/>
            <p:cNvSpPr/>
            <p:nvPr/>
          </p:nvSpPr>
          <p:spPr>
            <a:xfrm>
              <a:off x="1296273" y="5793607"/>
              <a:ext cx="5252200" cy="129091"/>
            </a:xfrm>
            <a:prstGeom prst="rect">
              <a:avLst/>
            </a:prstGeom>
            <a:solidFill>
              <a:srgbClr val="80BD41">
                <a:alpha val="100000"/>
              </a:srgbClr>
            </a:solidFill>
          </p:spPr>
          <p:txBody>
            <a:bodyPr/>
            <a:lstStyle/>
            <a:p/>
          </p:txBody>
        </p:sp>
        <p:sp>
          <p:nvSpPr>
            <p:cNvPr id="179" name="rc179"/>
            <p:cNvSpPr/>
            <p:nvPr/>
          </p:nvSpPr>
          <p:spPr>
            <a:xfrm>
              <a:off x="6548474" y="5793607"/>
              <a:ext cx="162322" cy="129091"/>
            </a:xfrm>
            <a:prstGeom prst="rect">
              <a:avLst/>
            </a:prstGeom>
            <a:solidFill>
              <a:srgbClr val="1CABE2">
                <a:alpha val="100000"/>
              </a:srgbClr>
            </a:solidFill>
          </p:spPr>
          <p:txBody>
            <a:bodyPr/>
            <a:lstStyle/>
            <a:p/>
          </p:txBody>
        </p:sp>
        <p:sp>
          <p:nvSpPr>
            <p:cNvPr id="180" name="rc180"/>
            <p:cNvSpPr/>
            <p:nvPr/>
          </p:nvSpPr>
          <p:spPr>
            <a:xfrm>
              <a:off x="1296273" y="5632243"/>
              <a:ext cx="5137776" cy="129091"/>
            </a:xfrm>
            <a:prstGeom prst="rect">
              <a:avLst/>
            </a:prstGeom>
            <a:solidFill>
              <a:srgbClr val="80BD41">
                <a:alpha val="100000"/>
              </a:srgbClr>
            </a:solidFill>
          </p:spPr>
          <p:txBody>
            <a:bodyPr/>
            <a:lstStyle/>
            <a:p/>
          </p:txBody>
        </p:sp>
        <p:sp>
          <p:nvSpPr>
            <p:cNvPr id="181" name="rc181"/>
            <p:cNvSpPr/>
            <p:nvPr/>
          </p:nvSpPr>
          <p:spPr>
            <a:xfrm>
              <a:off x="6434050" y="5632243"/>
              <a:ext cx="158996" cy="129091"/>
            </a:xfrm>
            <a:prstGeom prst="rect">
              <a:avLst/>
            </a:prstGeom>
            <a:solidFill>
              <a:srgbClr val="1CABE2">
                <a:alpha val="100000"/>
              </a:srgbClr>
            </a:solidFill>
          </p:spPr>
          <p:txBody>
            <a:bodyPr/>
            <a:lstStyle/>
            <a:p/>
          </p:txBody>
        </p:sp>
        <p:sp>
          <p:nvSpPr>
            <p:cNvPr id="182" name="tx182"/>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197.7</a:t>
              </a:r>
            </a:p>
          </p:txBody>
        </p:sp>
        <p:sp>
          <p:nvSpPr>
            <p:cNvPr id="183" name="tx183"/>
            <p:cNvSpPr/>
            <p:nvPr/>
          </p:nvSpPr>
          <p:spPr>
            <a:xfrm>
              <a:off x="6836841"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162.8</a:t>
              </a:r>
            </a:p>
          </p:txBody>
        </p:sp>
        <p:sp>
          <p:nvSpPr>
            <p:cNvPr id="184" name="tx184"/>
            <p:cNvSpPr/>
            <p:nvPr/>
          </p:nvSpPr>
          <p:spPr>
            <a:xfrm>
              <a:off x="671320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159.2</a:t>
              </a:r>
            </a:p>
          </p:txBody>
        </p:sp>
        <p:sp>
          <p:nvSpPr>
            <p:cNvPr id="185" name="tx185"/>
            <p:cNvSpPr/>
            <p:nvPr/>
          </p:nvSpPr>
          <p:spPr>
            <a:xfrm>
              <a:off x="4382306"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193.7</a:t>
              </a:r>
            </a:p>
          </p:txBody>
        </p:sp>
        <p:sp>
          <p:nvSpPr>
            <p:cNvPr id="186" name="tx186"/>
            <p:cNvSpPr/>
            <p:nvPr/>
          </p:nvSpPr>
          <p:spPr>
            <a:xfrm>
              <a:off x="7775165" y="598071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87" name="tx187"/>
            <p:cNvSpPr/>
            <p:nvPr/>
          </p:nvSpPr>
          <p:spPr>
            <a:xfrm>
              <a:off x="3786735"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157.9</a:t>
              </a:r>
            </a:p>
          </p:txBody>
        </p:sp>
        <p:sp>
          <p:nvSpPr>
            <p:cNvPr id="188" name="tx188"/>
            <p:cNvSpPr/>
            <p:nvPr/>
          </p:nvSpPr>
          <p:spPr>
            <a:xfrm>
              <a:off x="6554286"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89" name="tx189"/>
            <p:cNvSpPr/>
            <p:nvPr/>
          </p:nvSpPr>
          <p:spPr>
            <a:xfrm>
              <a:off x="3729523"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154.5</a:t>
              </a:r>
            </a:p>
          </p:txBody>
        </p:sp>
        <p:sp>
          <p:nvSpPr>
            <p:cNvPr id="190" name="tx190"/>
            <p:cNvSpPr/>
            <p:nvPr/>
          </p:nvSpPr>
          <p:spPr>
            <a:xfrm>
              <a:off x="6438199"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91" name="tx19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288172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450601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616915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8" name="tx198"/>
            <p:cNvSpPr/>
            <p:nvPr/>
          </p:nvSpPr>
          <p:spPr>
            <a:xfrm>
              <a:off x="783229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9" name="tx199"/>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(97%) was relatively constant within 1% compared to 2019 (98%).
The number of children vaccinated with DTP1 decreased 20% compared to in 2019.
The number of surviving infants decreased approximately 19%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3" name=""/>
          <p:cNvGrpSpPr/>
          <p:nvPr/>
        </p:nvGrpSpPr>
        <p:grpSpPr>
          <a:xfrm>
            <a:off x="292608" y="1051560"/>
            <a:ext cx="8595360" cy="28575"/>
            <a:chOff x="292608" y="1051560"/>
            <a:chExt cx="8595360" cy="28575"/>
          </a:xfrm>
        </p:grpSpPr>
        <p:sp>
          <p:nvSpPr>
            <p:cNvPr id="20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87485"/>
            </a:xfrm>
            <a:custGeom>
              <a:avLst/>
              <a:pathLst>
                <a:path w="3397293" h="87485">
                  <a:moveTo>
                    <a:pt x="0" y="43742"/>
                  </a:moveTo>
                  <a:lnTo>
                    <a:pt x="135891" y="21871"/>
                  </a:lnTo>
                  <a:lnTo>
                    <a:pt x="271783" y="65614"/>
                  </a:lnTo>
                  <a:lnTo>
                    <a:pt x="407675" y="87485"/>
                  </a:lnTo>
                  <a:lnTo>
                    <a:pt x="543566" y="43742"/>
                  </a:lnTo>
                  <a:lnTo>
                    <a:pt x="679458" y="21871"/>
                  </a:lnTo>
                  <a:lnTo>
                    <a:pt x="815350" y="0"/>
                  </a:lnTo>
                  <a:lnTo>
                    <a:pt x="951242" y="21871"/>
                  </a:lnTo>
                  <a:lnTo>
                    <a:pt x="1087133" y="0"/>
                  </a:lnTo>
                  <a:lnTo>
                    <a:pt x="1223025" y="0"/>
                  </a:lnTo>
                  <a:lnTo>
                    <a:pt x="1358917" y="21871"/>
                  </a:lnTo>
                  <a:lnTo>
                    <a:pt x="1494809" y="21871"/>
                  </a:lnTo>
                  <a:lnTo>
                    <a:pt x="1630700" y="43742"/>
                  </a:lnTo>
                  <a:lnTo>
                    <a:pt x="1766592" y="21871"/>
                  </a:lnTo>
                  <a:lnTo>
                    <a:pt x="1902484" y="21871"/>
                  </a:lnTo>
                  <a:lnTo>
                    <a:pt x="2038375" y="21871"/>
                  </a:lnTo>
                  <a:lnTo>
                    <a:pt x="2174267" y="21871"/>
                  </a:lnTo>
                  <a:lnTo>
                    <a:pt x="2310159" y="21871"/>
                  </a:lnTo>
                  <a:lnTo>
                    <a:pt x="2446051" y="43742"/>
                  </a:lnTo>
                  <a:lnTo>
                    <a:pt x="2581942" y="21871"/>
                  </a:lnTo>
                  <a:lnTo>
                    <a:pt x="2717834" y="43742"/>
                  </a:lnTo>
                  <a:lnTo>
                    <a:pt x="2853726" y="43742"/>
                  </a:lnTo>
                  <a:lnTo>
                    <a:pt x="2989618" y="43742"/>
                  </a:lnTo>
                  <a:lnTo>
                    <a:pt x="3125509" y="43742"/>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262456"/>
            </a:xfrm>
            <a:custGeom>
              <a:avLst/>
              <a:pathLst>
                <a:path w="3397293" h="262456">
                  <a:moveTo>
                    <a:pt x="0" y="109356"/>
                  </a:moveTo>
                  <a:lnTo>
                    <a:pt x="135891" y="87485"/>
                  </a:lnTo>
                  <a:lnTo>
                    <a:pt x="271783" y="131228"/>
                  </a:lnTo>
                  <a:lnTo>
                    <a:pt x="407675" y="109356"/>
                  </a:lnTo>
                  <a:lnTo>
                    <a:pt x="543566" y="87485"/>
                  </a:lnTo>
                  <a:lnTo>
                    <a:pt x="679458" y="65614"/>
                  </a:lnTo>
                  <a:lnTo>
                    <a:pt x="815350" y="65614"/>
                  </a:lnTo>
                  <a:lnTo>
                    <a:pt x="951242" y="43742"/>
                  </a:lnTo>
                  <a:lnTo>
                    <a:pt x="1087133" y="21871"/>
                  </a:lnTo>
                  <a:lnTo>
                    <a:pt x="1223025" y="21871"/>
                  </a:lnTo>
                  <a:lnTo>
                    <a:pt x="1358917" y="0"/>
                  </a:lnTo>
                  <a:lnTo>
                    <a:pt x="1494809" y="0"/>
                  </a:lnTo>
                  <a:lnTo>
                    <a:pt x="1630700" y="65614"/>
                  </a:lnTo>
                  <a:lnTo>
                    <a:pt x="1766592" y="21871"/>
                  </a:lnTo>
                  <a:lnTo>
                    <a:pt x="1902484" y="21871"/>
                  </a:lnTo>
                  <a:lnTo>
                    <a:pt x="2038375" y="65614"/>
                  </a:lnTo>
                  <a:lnTo>
                    <a:pt x="2174267" y="43742"/>
                  </a:lnTo>
                  <a:lnTo>
                    <a:pt x="2310159" y="21871"/>
                  </a:lnTo>
                  <a:lnTo>
                    <a:pt x="2446051" y="43742"/>
                  </a:lnTo>
                  <a:lnTo>
                    <a:pt x="2581942" y="43742"/>
                  </a:lnTo>
                  <a:lnTo>
                    <a:pt x="2717834" y="131228"/>
                  </a:lnTo>
                  <a:lnTo>
                    <a:pt x="2853726" y="131228"/>
                  </a:lnTo>
                  <a:lnTo>
                    <a:pt x="2989618" y="109356"/>
                  </a:lnTo>
                  <a:lnTo>
                    <a:pt x="3125509" y="218713"/>
                  </a:lnTo>
                  <a:lnTo>
                    <a:pt x="3261401" y="262456"/>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87485"/>
            </a:xfrm>
            <a:custGeom>
              <a:avLst/>
              <a:pathLst>
                <a:path w="3397293" h="87485">
                  <a:moveTo>
                    <a:pt x="0" y="43742"/>
                  </a:moveTo>
                  <a:lnTo>
                    <a:pt x="135891" y="21871"/>
                  </a:lnTo>
                  <a:lnTo>
                    <a:pt x="271783" y="65614"/>
                  </a:lnTo>
                  <a:lnTo>
                    <a:pt x="407675" y="87485"/>
                  </a:lnTo>
                  <a:lnTo>
                    <a:pt x="543566" y="43742"/>
                  </a:lnTo>
                  <a:lnTo>
                    <a:pt x="679458" y="21871"/>
                  </a:lnTo>
                  <a:lnTo>
                    <a:pt x="815350" y="0"/>
                  </a:lnTo>
                  <a:lnTo>
                    <a:pt x="951242" y="21871"/>
                  </a:lnTo>
                  <a:lnTo>
                    <a:pt x="1087133" y="0"/>
                  </a:lnTo>
                  <a:lnTo>
                    <a:pt x="1223025" y="0"/>
                  </a:lnTo>
                  <a:lnTo>
                    <a:pt x="1358917" y="21871"/>
                  </a:lnTo>
                  <a:lnTo>
                    <a:pt x="1494809" y="21871"/>
                  </a:lnTo>
                  <a:lnTo>
                    <a:pt x="1630700" y="43742"/>
                  </a:lnTo>
                  <a:lnTo>
                    <a:pt x="1766592" y="21871"/>
                  </a:lnTo>
                  <a:lnTo>
                    <a:pt x="1902484" y="21871"/>
                  </a:lnTo>
                  <a:lnTo>
                    <a:pt x="2038375" y="21871"/>
                  </a:lnTo>
                  <a:lnTo>
                    <a:pt x="2174267" y="21871"/>
                  </a:lnTo>
                  <a:lnTo>
                    <a:pt x="2310159" y="21871"/>
                  </a:lnTo>
                  <a:lnTo>
                    <a:pt x="2446051" y="43742"/>
                  </a:lnTo>
                  <a:lnTo>
                    <a:pt x="2581942" y="21871"/>
                  </a:lnTo>
                  <a:lnTo>
                    <a:pt x="2717834" y="43742"/>
                  </a:lnTo>
                  <a:lnTo>
                    <a:pt x="2853726" y="43742"/>
                  </a:lnTo>
                  <a:lnTo>
                    <a:pt x="2989618" y="43742"/>
                  </a:lnTo>
                  <a:lnTo>
                    <a:pt x="3125509" y="43742"/>
                  </a:lnTo>
                  <a:lnTo>
                    <a:pt x="3261401" y="43742"/>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87485"/>
            </a:xfrm>
            <a:custGeom>
              <a:avLst/>
              <a:pathLst>
                <a:path w="3397293" h="87485">
                  <a:moveTo>
                    <a:pt x="0" y="43742"/>
                  </a:moveTo>
                  <a:lnTo>
                    <a:pt x="135891" y="21871"/>
                  </a:lnTo>
                  <a:lnTo>
                    <a:pt x="271783" y="65614"/>
                  </a:lnTo>
                  <a:lnTo>
                    <a:pt x="407675" y="87485"/>
                  </a:lnTo>
                  <a:lnTo>
                    <a:pt x="543566" y="43742"/>
                  </a:lnTo>
                  <a:lnTo>
                    <a:pt x="679458" y="21871"/>
                  </a:lnTo>
                  <a:lnTo>
                    <a:pt x="815350" y="0"/>
                  </a:lnTo>
                  <a:lnTo>
                    <a:pt x="951242" y="21871"/>
                  </a:lnTo>
                  <a:lnTo>
                    <a:pt x="1087133" y="0"/>
                  </a:lnTo>
                  <a:lnTo>
                    <a:pt x="1223025" y="0"/>
                  </a:lnTo>
                  <a:lnTo>
                    <a:pt x="1358917" y="21871"/>
                  </a:lnTo>
                  <a:lnTo>
                    <a:pt x="1494809" y="21871"/>
                  </a:lnTo>
                  <a:lnTo>
                    <a:pt x="1630700" y="43742"/>
                  </a:lnTo>
                  <a:lnTo>
                    <a:pt x="1766592" y="21871"/>
                  </a:lnTo>
                  <a:lnTo>
                    <a:pt x="1902484" y="21871"/>
                  </a:lnTo>
                  <a:lnTo>
                    <a:pt x="2038375" y="21871"/>
                  </a:lnTo>
                  <a:lnTo>
                    <a:pt x="2174267" y="21871"/>
                  </a:lnTo>
                  <a:lnTo>
                    <a:pt x="2310159" y="21871"/>
                  </a:lnTo>
                  <a:lnTo>
                    <a:pt x="2446051" y="43742"/>
                  </a:lnTo>
                  <a:lnTo>
                    <a:pt x="2581942" y="21871"/>
                  </a:lnTo>
                  <a:lnTo>
                    <a:pt x="2717834" y="43742"/>
                  </a:lnTo>
                  <a:lnTo>
                    <a:pt x="2853726" y="43742"/>
                  </a:lnTo>
                  <a:lnTo>
                    <a:pt x="2989618" y="43742"/>
                  </a:lnTo>
                  <a:lnTo>
                    <a:pt x="3125509" y="43742"/>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95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95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848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094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6611" y="4990743"/>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Tunisia</a:t>
              </a:r>
            </a:p>
          </p:txBody>
        </p:sp>
        <p:sp>
          <p:nvSpPr>
            <p:cNvPr id="60" name="tx60"/>
            <p:cNvSpPr/>
            <p:nvPr/>
          </p:nvSpPr>
          <p:spPr>
            <a:xfrm>
              <a:off x="278558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8041"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95463" y="1405107"/>
              <a:ext cx="24482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Tunisia, 2000-2025</a:t>
              </a:r>
            </a:p>
          </p:txBody>
        </p:sp>
        <p:sp>
          <p:nvSpPr>
            <p:cNvPr id="63" name="pl63"/>
            <p:cNvSpPr/>
            <p:nvPr/>
          </p:nvSpPr>
          <p:spPr>
            <a:xfrm>
              <a:off x="5267799" y="3927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85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439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023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60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90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80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06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647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31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3814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939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734795"/>
              <a:ext cx="3397293" cy="353306"/>
            </a:xfrm>
            <a:custGeom>
              <a:avLst/>
              <a:pathLst>
                <a:path w="3397293" h="353306">
                  <a:moveTo>
                    <a:pt x="0" y="176653"/>
                  </a:moveTo>
                  <a:lnTo>
                    <a:pt x="135891" y="88326"/>
                  </a:lnTo>
                  <a:lnTo>
                    <a:pt x="271783" y="264979"/>
                  </a:lnTo>
                  <a:lnTo>
                    <a:pt x="407675" y="353306"/>
                  </a:lnTo>
                  <a:lnTo>
                    <a:pt x="543566" y="176653"/>
                  </a:lnTo>
                  <a:lnTo>
                    <a:pt x="679458" y="88326"/>
                  </a:lnTo>
                  <a:lnTo>
                    <a:pt x="815350" y="0"/>
                  </a:lnTo>
                  <a:lnTo>
                    <a:pt x="951242" y="88326"/>
                  </a:lnTo>
                  <a:lnTo>
                    <a:pt x="1087133" y="0"/>
                  </a:lnTo>
                  <a:lnTo>
                    <a:pt x="1223025" y="0"/>
                  </a:lnTo>
                  <a:lnTo>
                    <a:pt x="1358917" y="88326"/>
                  </a:lnTo>
                  <a:lnTo>
                    <a:pt x="1494809" y="88326"/>
                  </a:lnTo>
                  <a:lnTo>
                    <a:pt x="1630700" y="176653"/>
                  </a:lnTo>
                  <a:lnTo>
                    <a:pt x="1766592" y="88326"/>
                  </a:lnTo>
                  <a:lnTo>
                    <a:pt x="1902484" y="88326"/>
                  </a:lnTo>
                  <a:lnTo>
                    <a:pt x="2038375" y="88326"/>
                  </a:lnTo>
                  <a:lnTo>
                    <a:pt x="2174267" y="88326"/>
                  </a:lnTo>
                  <a:lnTo>
                    <a:pt x="2310159" y="88326"/>
                  </a:lnTo>
                  <a:lnTo>
                    <a:pt x="2446051" y="176653"/>
                  </a:lnTo>
                  <a:lnTo>
                    <a:pt x="2581942" y="88326"/>
                  </a:lnTo>
                  <a:lnTo>
                    <a:pt x="2717834" y="176653"/>
                  </a:lnTo>
                  <a:lnTo>
                    <a:pt x="2853726" y="176653"/>
                  </a:lnTo>
                  <a:lnTo>
                    <a:pt x="2989618" y="176653"/>
                  </a:lnTo>
                  <a:lnTo>
                    <a:pt x="3125509" y="176653"/>
                  </a:lnTo>
                  <a:lnTo>
                    <a:pt x="3261401" y="176653"/>
                  </a:lnTo>
                  <a:lnTo>
                    <a:pt x="3397293" y="176653"/>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3122"/>
              <a:ext cx="3397293" cy="1236572"/>
            </a:xfrm>
            <a:custGeom>
              <a:avLst/>
              <a:pathLst>
                <a:path w="3397293" h="1236572">
                  <a:moveTo>
                    <a:pt x="0" y="1236572"/>
                  </a:moveTo>
                  <a:lnTo>
                    <a:pt x="135891" y="1236572"/>
                  </a:lnTo>
                  <a:lnTo>
                    <a:pt x="271783" y="1236572"/>
                  </a:lnTo>
                  <a:lnTo>
                    <a:pt x="407675" y="1059919"/>
                  </a:lnTo>
                  <a:lnTo>
                    <a:pt x="543566" y="883266"/>
                  </a:lnTo>
                  <a:lnTo>
                    <a:pt x="679458" y="794939"/>
                  </a:lnTo>
                  <a:lnTo>
                    <a:pt x="815350" y="706612"/>
                  </a:lnTo>
                  <a:lnTo>
                    <a:pt x="951242" y="706612"/>
                  </a:lnTo>
                  <a:lnTo>
                    <a:pt x="1087133" y="441633"/>
                  </a:lnTo>
                  <a:lnTo>
                    <a:pt x="1223025" y="264979"/>
                  </a:lnTo>
                  <a:lnTo>
                    <a:pt x="1358917" y="264979"/>
                  </a:lnTo>
                  <a:lnTo>
                    <a:pt x="1494809" y="176653"/>
                  </a:lnTo>
                  <a:lnTo>
                    <a:pt x="1630700" y="176653"/>
                  </a:lnTo>
                  <a:lnTo>
                    <a:pt x="1766592" y="176653"/>
                  </a:lnTo>
                  <a:lnTo>
                    <a:pt x="1902484" y="176653"/>
                  </a:lnTo>
                  <a:lnTo>
                    <a:pt x="2038375" y="88326"/>
                  </a:lnTo>
                  <a:lnTo>
                    <a:pt x="2174267" y="0"/>
                  </a:lnTo>
                  <a:lnTo>
                    <a:pt x="2310159" y="0"/>
                  </a:lnTo>
                  <a:lnTo>
                    <a:pt x="2446051" y="0"/>
                  </a:lnTo>
                  <a:lnTo>
                    <a:pt x="2581942" y="0"/>
                  </a:lnTo>
                  <a:lnTo>
                    <a:pt x="2717834" y="264979"/>
                  </a:lnTo>
                  <a:lnTo>
                    <a:pt x="2853726" y="441633"/>
                  </a:lnTo>
                  <a:lnTo>
                    <a:pt x="2989618" y="88326"/>
                  </a:lnTo>
                  <a:lnTo>
                    <a:pt x="3125509" y="176653"/>
                  </a:lnTo>
                  <a:lnTo>
                    <a:pt x="3261401" y="176653"/>
                  </a:lnTo>
                  <a:lnTo>
                    <a:pt x="3397293" y="8832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646469"/>
              <a:ext cx="3397293" cy="1059919"/>
            </a:xfrm>
            <a:custGeom>
              <a:avLst/>
              <a:pathLst>
                <a:path w="3397293" h="1059919">
                  <a:moveTo>
                    <a:pt x="0" y="441633"/>
                  </a:moveTo>
                  <a:lnTo>
                    <a:pt x="135891" y="353306"/>
                  </a:lnTo>
                  <a:lnTo>
                    <a:pt x="271783" y="529959"/>
                  </a:lnTo>
                  <a:lnTo>
                    <a:pt x="407675" y="441633"/>
                  </a:lnTo>
                  <a:lnTo>
                    <a:pt x="543566" y="353306"/>
                  </a:lnTo>
                  <a:lnTo>
                    <a:pt x="679458" y="264979"/>
                  </a:lnTo>
                  <a:lnTo>
                    <a:pt x="815350" y="264979"/>
                  </a:lnTo>
                  <a:lnTo>
                    <a:pt x="951242" y="176653"/>
                  </a:lnTo>
                  <a:lnTo>
                    <a:pt x="1087133" y="88326"/>
                  </a:lnTo>
                  <a:lnTo>
                    <a:pt x="1223025" y="88326"/>
                  </a:lnTo>
                  <a:lnTo>
                    <a:pt x="1358917" y="0"/>
                  </a:lnTo>
                  <a:lnTo>
                    <a:pt x="1494809" y="0"/>
                  </a:lnTo>
                  <a:lnTo>
                    <a:pt x="1630700" y="264979"/>
                  </a:lnTo>
                  <a:lnTo>
                    <a:pt x="1766592" y="88326"/>
                  </a:lnTo>
                  <a:lnTo>
                    <a:pt x="1902484" y="88326"/>
                  </a:lnTo>
                  <a:lnTo>
                    <a:pt x="2038375" y="264979"/>
                  </a:lnTo>
                  <a:lnTo>
                    <a:pt x="2174267" y="176653"/>
                  </a:lnTo>
                  <a:lnTo>
                    <a:pt x="2310159" y="88326"/>
                  </a:lnTo>
                  <a:lnTo>
                    <a:pt x="2446051" y="176653"/>
                  </a:lnTo>
                  <a:lnTo>
                    <a:pt x="2581942" y="176653"/>
                  </a:lnTo>
                  <a:lnTo>
                    <a:pt x="2717834" y="529959"/>
                  </a:lnTo>
                  <a:lnTo>
                    <a:pt x="2853726" y="529959"/>
                  </a:lnTo>
                  <a:lnTo>
                    <a:pt x="2989618" y="441633"/>
                  </a:lnTo>
                  <a:lnTo>
                    <a:pt x="3125509" y="883266"/>
                  </a:lnTo>
                  <a:lnTo>
                    <a:pt x="3261401" y="1059919"/>
                  </a:lnTo>
                  <a:lnTo>
                    <a:pt x="3397293" y="706612"/>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312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734795"/>
              <a:ext cx="3397293" cy="353306"/>
            </a:xfrm>
            <a:custGeom>
              <a:avLst/>
              <a:pathLst>
                <a:path w="3397293" h="353306">
                  <a:moveTo>
                    <a:pt x="0" y="176653"/>
                  </a:moveTo>
                  <a:lnTo>
                    <a:pt x="135891" y="88326"/>
                  </a:lnTo>
                  <a:lnTo>
                    <a:pt x="271783" y="264979"/>
                  </a:lnTo>
                  <a:lnTo>
                    <a:pt x="407675" y="353306"/>
                  </a:lnTo>
                  <a:lnTo>
                    <a:pt x="543566" y="176653"/>
                  </a:lnTo>
                  <a:lnTo>
                    <a:pt x="679458" y="88326"/>
                  </a:lnTo>
                  <a:lnTo>
                    <a:pt x="815350" y="0"/>
                  </a:lnTo>
                  <a:lnTo>
                    <a:pt x="951242" y="88326"/>
                  </a:lnTo>
                  <a:lnTo>
                    <a:pt x="1087133" y="0"/>
                  </a:lnTo>
                  <a:lnTo>
                    <a:pt x="1223025" y="0"/>
                  </a:lnTo>
                  <a:lnTo>
                    <a:pt x="1358917" y="88326"/>
                  </a:lnTo>
                  <a:lnTo>
                    <a:pt x="1494809" y="88326"/>
                  </a:lnTo>
                  <a:lnTo>
                    <a:pt x="1630700" y="176653"/>
                  </a:lnTo>
                  <a:lnTo>
                    <a:pt x="1766592" y="88326"/>
                  </a:lnTo>
                  <a:lnTo>
                    <a:pt x="1902484" y="88326"/>
                  </a:lnTo>
                  <a:lnTo>
                    <a:pt x="2038375" y="88326"/>
                  </a:lnTo>
                  <a:lnTo>
                    <a:pt x="2174267" y="88326"/>
                  </a:lnTo>
                  <a:lnTo>
                    <a:pt x="2310159" y="88326"/>
                  </a:lnTo>
                  <a:lnTo>
                    <a:pt x="2446051" y="176653"/>
                  </a:lnTo>
                  <a:lnTo>
                    <a:pt x="2581942" y="88326"/>
                  </a:lnTo>
                  <a:lnTo>
                    <a:pt x="2717834" y="176653"/>
                  </a:lnTo>
                  <a:lnTo>
                    <a:pt x="2853726" y="176653"/>
                  </a:lnTo>
                  <a:lnTo>
                    <a:pt x="2989618" y="176653"/>
                  </a:lnTo>
                  <a:lnTo>
                    <a:pt x="3125509" y="176653"/>
                  </a:lnTo>
                  <a:lnTo>
                    <a:pt x="3261401" y="176653"/>
                  </a:lnTo>
                  <a:lnTo>
                    <a:pt x="3397293" y="176653"/>
                  </a:lnTo>
                </a:path>
              </a:pathLst>
            </a:custGeom>
            <a:ln w="43362" cap="flat">
              <a:solidFill>
                <a:srgbClr val="000000">
                  <a:alpha val="100000"/>
                </a:srgbClr>
              </a:solidFill>
              <a:prstDash val="solid"/>
              <a:round/>
            </a:ln>
          </p:spPr>
          <p:txBody>
            <a:bodyPr/>
            <a:lstStyle/>
            <a:p/>
          </p:txBody>
        </p:sp>
        <p:sp>
          <p:nvSpPr>
            <p:cNvPr id="87" name="pl87"/>
            <p:cNvSpPr/>
            <p:nvPr/>
          </p:nvSpPr>
          <p:spPr>
            <a:xfrm>
              <a:off x="5437664" y="2328493"/>
              <a:ext cx="0" cy="582955"/>
            </a:xfrm>
            <a:custGeom>
              <a:avLst/>
              <a:pathLst>
                <a:path w="0" h="582955">
                  <a:moveTo>
                    <a:pt x="0" y="58295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328493"/>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328493"/>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328493"/>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328493"/>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328493"/>
              <a:ext cx="0" cy="582955"/>
            </a:xfrm>
            <a:custGeom>
              <a:avLst/>
              <a:pathLst>
                <a:path w="0" h="582955">
                  <a:moveTo>
                    <a:pt x="0" y="58295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328493"/>
              <a:ext cx="0" cy="582955"/>
            </a:xfrm>
            <a:custGeom>
              <a:avLst/>
              <a:pathLst>
                <a:path w="0" h="582955">
                  <a:moveTo>
                    <a:pt x="0" y="58295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734795"/>
              <a:ext cx="3397293" cy="353306"/>
            </a:xfrm>
            <a:custGeom>
              <a:avLst/>
              <a:pathLst>
                <a:path w="3397293" h="353306">
                  <a:moveTo>
                    <a:pt x="0" y="176653"/>
                  </a:moveTo>
                  <a:lnTo>
                    <a:pt x="135891" y="88326"/>
                  </a:lnTo>
                  <a:lnTo>
                    <a:pt x="271783" y="264979"/>
                  </a:lnTo>
                  <a:lnTo>
                    <a:pt x="407675" y="353306"/>
                  </a:lnTo>
                  <a:lnTo>
                    <a:pt x="543566" y="176653"/>
                  </a:lnTo>
                  <a:lnTo>
                    <a:pt x="679458" y="88326"/>
                  </a:lnTo>
                  <a:lnTo>
                    <a:pt x="815350" y="0"/>
                  </a:lnTo>
                  <a:lnTo>
                    <a:pt x="951242" y="88326"/>
                  </a:lnTo>
                  <a:lnTo>
                    <a:pt x="1087133" y="0"/>
                  </a:lnTo>
                  <a:lnTo>
                    <a:pt x="1223025" y="0"/>
                  </a:lnTo>
                  <a:lnTo>
                    <a:pt x="1358917" y="88326"/>
                  </a:lnTo>
                  <a:lnTo>
                    <a:pt x="1494809" y="88326"/>
                  </a:lnTo>
                  <a:lnTo>
                    <a:pt x="1630700" y="176653"/>
                  </a:lnTo>
                  <a:lnTo>
                    <a:pt x="1766592" y="88326"/>
                  </a:lnTo>
                  <a:lnTo>
                    <a:pt x="1902484" y="88326"/>
                  </a:lnTo>
                  <a:lnTo>
                    <a:pt x="2038375" y="88326"/>
                  </a:lnTo>
                  <a:lnTo>
                    <a:pt x="2174267" y="88326"/>
                  </a:lnTo>
                  <a:lnTo>
                    <a:pt x="2310159" y="88326"/>
                  </a:lnTo>
                  <a:lnTo>
                    <a:pt x="2446051" y="176653"/>
                  </a:lnTo>
                  <a:lnTo>
                    <a:pt x="2581942" y="88326"/>
                  </a:lnTo>
                  <a:lnTo>
                    <a:pt x="2717834" y="176653"/>
                  </a:lnTo>
                  <a:lnTo>
                    <a:pt x="2853726" y="176653"/>
                  </a:lnTo>
                  <a:lnTo>
                    <a:pt x="2989618" y="176653"/>
                  </a:lnTo>
                  <a:lnTo>
                    <a:pt x="3125509" y="176653"/>
                  </a:lnTo>
                  <a:lnTo>
                    <a:pt x="3261401" y="176653"/>
                  </a:lnTo>
                  <a:lnTo>
                    <a:pt x="3397293" y="176653"/>
                  </a:lnTo>
                </a:path>
              </a:pathLst>
            </a:custGeom>
            <a:ln w="27101" cap="flat">
              <a:solidFill>
                <a:srgbClr val="0058AB">
                  <a:alpha val="100000"/>
                </a:srgbClr>
              </a:solidFill>
              <a:prstDash val="solid"/>
              <a:round/>
            </a:ln>
          </p:spPr>
          <p:txBody>
            <a:bodyPr/>
            <a:lstStyle/>
            <a:p/>
          </p:txBody>
        </p:sp>
        <p:sp>
          <p:nvSpPr>
            <p:cNvPr id="95" name="tx95"/>
            <p:cNvSpPr/>
            <p:nvPr/>
          </p:nvSpPr>
          <p:spPr>
            <a:xfrm>
              <a:off x="5389469" y="225404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086977"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6766436"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445895"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7989462" y="2252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25404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786762" y="225404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2" name="tx102"/>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331264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104" name="tx104"/>
            <p:cNvSpPr/>
            <p:nvPr/>
          </p:nvSpPr>
          <p:spPr>
            <a:xfrm>
              <a:off x="5003259" y="40959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54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1441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10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3114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887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262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262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3518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59764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93310" y="4990743"/>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Tunisia</a:t>
              </a:r>
            </a:p>
          </p:txBody>
        </p:sp>
        <p:sp>
          <p:nvSpPr>
            <p:cNvPr id="123" name="tx123"/>
            <p:cNvSpPr/>
            <p:nvPr/>
          </p:nvSpPr>
          <p:spPr>
            <a:xfrm>
              <a:off x="710228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64740"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06687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56627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506567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56507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806447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81657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31597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81537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31477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81417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7178" y="5887395"/>
              <a:ext cx="5927123" cy="114824"/>
            </a:xfrm>
            <a:prstGeom prst="rect">
              <a:avLst/>
            </a:prstGeom>
            <a:solidFill>
              <a:srgbClr val="1CABE2">
                <a:alpha val="80000"/>
              </a:srgbClr>
            </a:solidFill>
          </p:spPr>
          <p:txBody>
            <a:bodyPr/>
            <a:lstStyle/>
            <a:p/>
          </p:txBody>
        </p:sp>
        <p:sp>
          <p:nvSpPr>
            <p:cNvPr id="141" name="rc141"/>
            <p:cNvSpPr/>
            <p:nvPr/>
          </p:nvSpPr>
          <p:spPr>
            <a:xfrm>
              <a:off x="1317178" y="5743865"/>
              <a:ext cx="7321564" cy="114824"/>
            </a:xfrm>
            <a:prstGeom prst="rect">
              <a:avLst/>
            </a:prstGeom>
            <a:solidFill>
              <a:srgbClr val="1CABE2">
                <a:alpha val="80000"/>
              </a:srgbClr>
            </a:solidFill>
          </p:spPr>
          <p:txBody>
            <a:bodyPr/>
            <a:lstStyle/>
            <a:p/>
          </p:txBody>
        </p:sp>
        <p:sp>
          <p:nvSpPr>
            <p:cNvPr id="142" name="rc142"/>
            <p:cNvSpPr/>
            <p:nvPr/>
          </p:nvSpPr>
          <p:spPr>
            <a:xfrm>
              <a:off x="1317178" y="5600334"/>
              <a:ext cx="7162628" cy="114824"/>
            </a:xfrm>
            <a:prstGeom prst="rect">
              <a:avLst/>
            </a:prstGeom>
            <a:solidFill>
              <a:srgbClr val="1CABE2">
                <a:alpha val="80000"/>
              </a:srgbClr>
            </a:solidFill>
          </p:spPr>
          <p:txBody>
            <a:bodyPr/>
            <a:lstStyle/>
            <a:p/>
          </p:txBody>
        </p:sp>
        <p:sp>
          <p:nvSpPr>
            <p:cNvPr id="143" name="tx14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6" name="tx14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46698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8" name="tx148"/>
            <p:cNvSpPr/>
            <p:nvPr/>
          </p:nvSpPr>
          <p:spPr>
            <a:xfrm>
              <a:off x="396638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9" name="tx149"/>
            <p:cNvSpPr/>
            <p:nvPr/>
          </p:nvSpPr>
          <p:spPr>
            <a:xfrm>
              <a:off x="546578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50" name="tx150"/>
            <p:cNvSpPr/>
            <p:nvPr/>
          </p:nvSpPr>
          <p:spPr>
            <a:xfrm>
              <a:off x="696518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51" name="tx151"/>
            <p:cNvSpPr/>
            <p:nvPr/>
          </p:nvSpPr>
          <p:spPr>
            <a:xfrm>
              <a:off x="846458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52" name="tx152"/>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3" name="tx15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4" name="tx15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Tunisia (97%) was 12 percentage points higher than the global average (85%) and 14 percentage points higher than the average across all MENA countries (83%).
National DTP3 coverage was 1 percentage point lower than in 2019 (98%).
This equates to 5,000 un- and undervaccinated children in 2025 compared to 4,000 un- and undervaccinated children in 2019.</a:t>
            </a:r>
          </a:p>
        </p:txBody>
      </p:sp>
      <p:sp>
        <p:nvSpPr>
          <p:cNvPr id="15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Tunisia DTP3 coverage was 97% - this is 1 percentage point lower than in 2019 and more than 10 percentage points higher than both the global and regional averages.</a:t>
            </a:r>
          </a:p>
        </p:txBody>
      </p:sp>
      <p:grpSp xmlns:pic="http://schemas.openxmlformats.org/drawingml/2006/picture">
        <p:nvGrpSpPr>
          <p:cNvPr id="157" name=""/>
          <p:cNvGrpSpPr/>
          <p:nvPr/>
        </p:nvGrpSpPr>
        <p:grpSpPr>
          <a:xfrm>
            <a:off x="292608" y="1005840"/>
            <a:ext cx="8595360" cy="28575"/>
            <a:chOff x="292608" y="1005840"/>
            <a:chExt cx="8595360" cy="28575"/>
          </a:xfrm>
        </p:grpSpPr>
        <p:sp>
          <p:nvSpPr>
            <p:cNvPr id="15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2025, Tunisia ranked number 13 out of 20 countries for lowest DTP3 coverage (based on tied ranks).
Tunisia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Tunisia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173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280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387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94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227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334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441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548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308388"/>
              <a:ext cx="239888" cy="903621"/>
            </a:xfrm>
            <a:prstGeom prst="rect">
              <a:avLst/>
            </a:prstGeom>
            <a:solidFill>
              <a:srgbClr val="80BD41">
                <a:alpha val="100000"/>
              </a:srgbClr>
            </a:solidFill>
          </p:spPr>
          <p:txBody>
            <a:bodyPr/>
            <a:lstStyle/>
            <a:p/>
          </p:txBody>
        </p:sp>
        <p:sp>
          <p:nvSpPr>
            <p:cNvPr id="26" name="rc26"/>
            <p:cNvSpPr/>
            <p:nvPr/>
          </p:nvSpPr>
          <p:spPr>
            <a:xfrm>
              <a:off x="1296273" y="3280455"/>
              <a:ext cx="239888" cy="27932"/>
            </a:xfrm>
            <a:prstGeom prst="rect">
              <a:avLst/>
            </a:prstGeom>
            <a:solidFill>
              <a:srgbClr val="1CABE2">
                <a:alpha val="100000"/>
              </a:srgbClr>
            </a:solidFill>
          </p:spPr>
          <p:txBody>
            <a:bodyPr/>
            <a:lstStyle/>
            <a:p/>
          </p:txBody>
        </p:sp>
        <p:sp>
          <p:nvSpPr>
            <p:cNvPr id="27" name="rc27"/>
            <p:cNvSpPr/>
            <p:nvPr/>
          </p:nvSpPr>
          <p:spPr>
            <a:xfrm>
              <a:off x="1562816" y="3306031"/>
              <a:ext cx="239888" cy="905978"/>
            </a:xfrm>
            <a:prstGeom prst="rect">
              <a:avLst/>
            </a:prstGeom>
            <a:solidFill>
              <a:srgbClr val="80BD41">
                <a:alpha val="100000"/>
              </a:srgbClr>
            </a:solidFill>
          </p:spPr>
          <p:txBody>
            <a:bodyPr/>
            <a:lstStyle/>
            <a:p/>
          </p:txBody>
        </p:sp>
        <p:sp>
          <p:nvSpPr>
            <p:cNvPr id="28" name="rc28"/>
            <p:cNvSpPr/>
            <p:nvPr/>
          </p:nvSpPr>
          <p:spPr>
            <a:xfrm>
              <a:off x="1562816" y="3287527"/>
              <a:ext cx="239888" cy="18503"/>
            </a:xfrm>
            <a:prstGeom prst="rect">
              <a:avLst/>
            </a:prstGeom>
            <a:solidFill>
              <a:srgbClr val="1CABE2">
                <a:alpha val="100000"/>
              </a:srgbClr>
            </a:solidFill>
          </p:spPr>
          <p:txBody>
            <a:bodyPr/>
            <a:lstStyle/>
            <a:p/>
          </p:txBody>
        </p:sp>
        <p:sp>
          <p:nvSpPr>
            <p:cNvPr id="29" name="rc29"/>
            <p:cNvSpPr/>
            <p:nvPr/>
          </p:nvSpPr>
          <p:spPr>
            <a:xfrm>
              <a:off x="1829360" y="3324770"/>
              <a:ext cx="239888" cy="887238"/>
            </a:xfrm>
            <a:prstGeom prst="rect">
              <a:avLst/>
            </a:prstGeom>
            <a:solidFill>
              <a:srgbClr val="80BD41">
                <a:alpha val="100000"/>
              </a:srgbClr>
            </a:solidFill>
          </p:spPr>
          <p:txBody>
            <a:bodyPr/>
            <a:lstStyle/>
            <a:p/>
          </p:txBody>
        </p:sp>
        <p:sp>
          <p:nvSpPr>
            <p:cNvPr id="30" name="rc30"/>
            <p:cNvSpPr/>
            <p:nvPr/>
          </p:nvSpPr>
          <p:spPr>
            <a:xfrm>
              <a:off x="1829360" y="3287822"/>
              <a:ext cx="239888" cy="36948"/>
            </a:xfrm>
            <a:prstGeom prst="rect">
              <a:avLst/>
            </a:prstGeom>
            <a:solidFill>
              <a:srgbClr val="1CABE2">
                <a:alpha val="100000"/>
              </a:srgbClr>
            </a:solidFill>
          </p:spPr>
          <p:txBody>
            <a:bodyPr/>
            <a:lstStyle/>
            <a:p/>
          </p:txBody>
        </p:sp>
        <p:sp>
          <p:nvSpPr>
            <p:cNvPr id="31" name="rc31"/>
            <p:cNvSpPr/>
            <p:nvPr/>
          </p:nvSpPr>
          <p:spPr>
            <a:xfrm>
              <a:off x="2095903" y="3312395"/>
              <a:ext cx="239888" cy="899614"/>
            </a:xfrm>
            <a:prstGeom prst="rect">
              <a:avLst/>
            </a:prstGeom>
            <a:solidFill>
              <a:srgbClr val="80BD41">
                <a:alpha val="100000"/>
              </a:srgbClr>
            </a:solidFill>
          </p:spPr>
          <p:txBody>
            <a:bodyPr/>
            <a:lstStyle/>
            <a:p/>
          </p:txBody>
        </p:sp>
        <p:sp>
          <p:nvSpPr>
            <p:cNvPr id="32" name="rc32"/>
            <p:cNvSpPr/>
            <p:nvPr/>
          </p:nvSpPr>
          <p:spPr>
            <a:xfrm>
              <a:off x="2095903" y="3265016"/>
              <a:ext cx="239888" cy="47379"/>
            </a:xfrm>
            <a:prstGeom prst="rect">
              <a:avLst/>
            </a:prstGeom>
            <a:solidFill>
              <a:srgbClr val="1CABE2">
                <a:alpha val="100000"/>
              </a:srgbClr>
            </a:solidFill>
          </p:spPr>
          <p:txBody>
            <a:bodyPr/>
            <a:lstStyle/>
            <a:p/>
          </p:txBody>
        </p:sp>
        <p:sp>
          <p:nvSpPr>
            <p:cNvPr id="33" name="rc33"/>
            <p:cNvSpPr/>
            <p:nvPr/>
          </p:nvSpPr>
          <p:spPr>
            <a:xfrm>
              <a:off x="2362446" y="3279100"/>
              <a:ext cx="239888" cy="932909"/>
            </a:xfrm>
            <a:prstGeom prst="rect">
              <a:avLst/>
            </a:prstGeom>
            <a:solidFill>
              <a:srgbClr val="80BD41">
                <a:alpha val="100000"/>
              </a:srgbClr>
            </a:solidFill>
          </p:spPr>
          <p:txBody>
            <a:bodyPr/>
            <a:lstStyle/>
            <a:p/>
          </p:txBody>
        </p:sp>
        <p:sp>
          <p:nvSpPr>
            <p:cNvPr id="34" name="rc34"/>
            <p:cNvSpPr/>
            <p:nvPr/>
          </p:nvSpPr>
          <p:spPr>
            <a:xfrm>
              <a:off x="2362446" y="3250225"/>
              <a:ext cx="239888" cy="28875"/>
            </a:xfrm>
            <a:prstGeom prst="rect">
              <a:avLst/>
            </a:prstGeom>
            <a:solidFill>
              <a:srgbClr val="1CABE2">
                <a:alpha val="100000"/>
              </a:srgbClr>
            </a:solidFill>
          </p:spPr>
          <p:txBody>
            <a:bodyPr/>
            <a:lstStyle/>
            <a:p/>
          </p:txBody>
        </p:sp>
        <p:sp>
          <p:nvSpPr>
            <p:cNvPr id="35" name="rc35"/>
            <p:cNvSpPr/>
            <p:nvPr/>
          </p:nvSpPr>
          <p:spPr>
            <a:xfrm>
              <a:off x="2628989" y="3250932"/>
              <a:ext cx="239888" cy="961077"/>
            </a:xfrm>
            <a:prstGeom prst="rect">
              <a:avLst/>
            </a:prstGeom>
            <a:solidFill>
              <a:srgbClr val="80BD41">
                <a:alpha val="100000"/>
              </a:srgbClr>
            </a:solidFill>
          </p:spPr>
          <p:txBody>
            <a:bodyPr/>
            <a:lstStyle/>
            <a:p/>
          </p:txBody>
        </p:sp>
        <p:sp>
          <p:nvSpPr>
            <p:cNvPr id="36" name="rc36"/>
            <p:cNvSpPr/>
            <p:nvPr/>
          </p:nvSpPr>
          <p:spPr>
            <a:xfrm>
              <a:off x="2628989" y="3231308"/>
              <a:ext cx="239888" cy="19623"/>
            </a:xfrm>
            <a:prstGeom prst="rect">
              <a:avLst/>
            </a:prstGeom>
            <a:solidFill>
              <a:srgbClr val="1CABE2">
                <a:alpha val="100000"/>
              </a:srgbClr>
            </a:solidFill>
          </p:spPr>
          <p:txBody>
            <a:bodyPr/>
            <a:lstStyle/>
            <a:p/>
          </p:txBody>
        </p:sp>
        <p:sp>
          <p:nvSpPr>
            <p:cNvPr id="37" name="rc37"/>
            <p:cNvSpPr/>
            <p:nvPr/>
          </p:nvSpPr>
          <p:spPr>
            <a:xfrm>
              <a:off x="2895532" y="3224944"/>
              <a:ext cx="239888" cy="987065"/>
            </a:xfrm>
            <a:prstGeom prst="rect">
              <a:avLst/>
            </a:prstGeom>
            <a:solidFill>
              <a:srgbClr val="80BD41">
                <a:alpha val="100000"/>
              </a:srgbClr>
            </a:solidFill>
          </p:spPr>
          <p:txBody>
            <a:bodyPr/>
            <a:lstStyle/>
            <a:p/>
          </p:txBody>
        </p:sp>
        <p:sp>
          <p:nvSpPr>
            <p:cNvPr id="38" name="rc38"/>
            <p:cNvSpPr/>
            <p:nvPr/>
          </p:nvSpPr>
          <p:spPr>
            <a:xfrm>
              <a:off x="2895532" y="3214985"/>
              <a:ext cx="239888" cy="9959"/>
            </a:xfrm>
            <a:prstGeom prst="rect">
              <a:avLst/>
            </a:prstGeom>
            <a:solidFill>
              <a:srgbClr val="1CABE2">
                <a:alpha val="100000"/>
              </a:srgbClr>
            </a:solidFill>
          </p:spPr>
          <p:txBody>
            <a:bodyPr/>
            <a:lstStyle/>
            <a:p/>
          </p:txBody>
        </p:sp>
        <p:sp>
          <p:nvSpPr>
            <p:cNvPr id="39" name="rc39"/>
            <p:cNvSpPr/>
            <p:nvPr/>
          </p:nvSpPr>
          <p:spPr>
            <a:xfrm>
              <a:off x="3162075" y="3216046"/>
              <a:ext cx="239888" cy="995963"/>
            </a:xfrm>
            <a:prstGeom prst="rect">
              <a:avLst/>
            </a:prstGeom>
            <a:solidFill>
              <a:srgbClr val="80BD41">
                <a:alpha val="100000"/>
              </a:srgbClr>
            </a:solidFill>
          </p:spPr>
          <p:txBody>
            <a:bodyPr/>
            <a:lstStyle/>
            <a:p/>
          </p:txBody>
        </p:sp>
        <p:sp>
          <p:nvSpPr>
            <p:cNvPr id="40" name="rc40"/>
            <p:cNvSpPr/>
            <p:nvPr/>
          </p:nvSpPr>
          <p:spPr>
            <a:xfrm>
              <a:off x="3162075" y="3195715"/>
              <a:ext cx="239888" cy="20330"/>
            </a:xfrm>
            <a:prstGeom prst="rect">
              <a:avLst/>
            </a:prstGeom>
            <a:solidFill>
              <a:srgbClr val="1CABE2">
                <a:alpha val="100000"/>
              </a:srgbClr>
            </a:solidFill>
          </p:spPr>
          <p:txBody>
            <a:bodyPr/>
            <a:lstStyle/>
            <a:p/>
          </p:txBody>
        </p:sp>
        <p:sp>
          <p:nvSpPr>
            <p:cNvPr id="41" name="rc41"/>
            <p:cNvSpPr/>
            <p:nvPr/>
          </p:nvSpPr>
          <p:spPr>
            <a:xfrm>
              <a:off x="3428618" y="3181219"/>
              <a:ext cx="239888" cy="1030790"/>
            </a:xfrm>
            <a:prstGeom prst="rect">
              <a:avLst/>
            </a:prstGeom>
            <a:solidFill>
              <a:srgbClr val="80BD41">
                <a:alpha val="100000"/>
              </a:srgbClr>
            </a:solidFill>
          </p:spPr>
          <p:txBody>
            <a:bodyPr/>
            <a:lstStyle/>
            <a:p/>
          </p:txBody>
        </p:sp>
        <p:sp>
          <p:nvSpPr>
            <p:cNvPr id="42" name="rc42"/>
            <p:cNvSpPr/>
            <p:nvPr/>
          </p:nvSpPr>
          <p:spPr>
            <a:xfrm>
              <a:off x="3428618" y="3170788"/>
              <a:ext cx="239888" cy="10430"/>
            </a:xfrm>
            <a:prstGeom prst="rect">
              <a:avLst/>
            </a:prstGeom>
            <a:solidFill>
              <a:srgbClr val="1CABE2">
                <a:alpha val="100000"/>
              </a:srgbClr>
            </a:solidFill>
          </p:spPr>
          <p:txBody>
            <a:bodyPr/>
            <a:lstStyle/>
            <a:p/>
          </p:txBody>
        </p:sp>
        <p:sp>
          <p:nvSpPr>
            <p:cNvPr id="43" name="rc43"/>
            <p:cNvSpPr/>
            <p:nvPr/>
          </p:nvSpPr>
          <p:spPr>
            <a:xfrm>
              <a:off x="3695161" y="3152225"/>
              <a:ext cx="239888" cy="1059783"/>
            </a:xfrm>
            <a:prstGeom prst="rect">
              <a:avLst/>
            </a:prstGeom>
            <a:solidFill>
              <a:srgbClr val="80BD41">
                <a:alpha val="100000"/>
              </a:srgbClr>
            </a:solidFill>
          </p:spPr>
          <p:txBody>
            <a:bodyPr/>
            <a:lstStyle/>
            <a:p/>
          </p:txBody>
        </p:sp>
        <p:sp>
          <p:nvSpPr>
            <p:cNvPr id="44" name="rc44"/>
            <p:cNvSpPr/>
            <p:nvPr/>
          </p:nvSpPr>
          <p:spPr>
            <a:xfrm>
              <a:off x="3695161" y="3141500"/>
              <a:ext cx="239888" cy="10725"/>
            </a:xfrm>
            <a:prstGeom prst="rect">
              <a:avLst/>
            </a:prstGeom>
            <a:solidFill>
              <a:srgbClr val="1CABE2">
                <a:alpha val="100000"/>
              </a:srgbClr>
            </a:solidFill>
          </p:spPr>
          <p:txBody>
            <a:bodyPr/>
            <a:lstStyle/>
            <a:p/>
          </p:txBody>
        </p:sp>
        <p:sp>
          <p:nvSpPr>
            <p:cNvPr id="45" name="rc45"/>
            <p:cNvSpPr/>
            <p:nvPr/>
          </p:nvSpPr>
          <p:spPr>
            <a:xfrm>
              <a:off x="3961705" y="3112212"/>
              <a:ext cx="239888" cy="1099796"/>
            </a:xfrm>
            <a:prstGeom prst="rect">
              <a:avLst/>
            </a:prstGeom>
            <a:solidFill>
              <a:srgbClr val="80BD41">
                <a:alpha val="100000"/>
              </a:srgbClr>
            </a:solidFill>
          </p:spPr>
          <p:txBody>
            <a:bodyPr/>
            <a:lstStyle/>
            <a:p/>
          </p:txBody>
        </p:sp>
        <p:sp>
          <p:nvSpPr>
            <p:cNvPr id="46" name="rc46"/>
            <p:cNvSpPr/>
            <p:nvPr/>
          </p:nvSpPr>
          <p:spPr>
            <a:xfrm>
              <a:off x="3961705" y="3089760"/>
              <a:ext cx="239888" cy="22452"/>
            </a:xfrm>
            <a:prstGeom prst="rect">
              <a:avLst/>
            </a:prstGeom>
            <a:solidFill>
              <a:srgbClr val="1CABE2">
                <a:alpha val="100000"/>
              </a:srgbClr>
            </a:solidFill>
          </p:spPr>
          <p:txBody>
            <a:bodyPr/>
            <a:lstStyle/>
            <a:p/>
          </p:txBody>
        </p:sp>
        <p:sp>
          <p:nvSpPr>
            <p:cNvPr id="47" name="rc47"/>
            <p:cNvSpPr/>
            <p:nvPr/>
          </p:nvSpPr>
          <p:spPr>
            <a:xfrm>
              <a:off x="4228248" y="3040672"/>
              <a:ext cx="239888" cy="1171336"/>
            </a:xfrm>
            <a:prstGeom prst="rect">
              <a:avLst/>
            </a:prstGeom>
            <a:solidFill>
              <a:srgbClr val="80BD41">
                <a:alpha val="100000"/>
              </a:srgbClr>
            </a:solidFill>
          </p:spPr>
          <p:txBody>
            <a:bodyPr/>
            <a:lstStyle/>
            <a:p/>
          </p:txBody>
        </p:sp>
        <p:sp>
          <p:nvSpPr>
            <p:cNvPr id="48" name="rc48"/>
            <p:cNvSpPr/>
            <p:nvPr/>
          </p:nvSpPr>
          <p:spPr>
            <a:xfrm>
              <a:off x="4228248" y="3016747"/>
              <a:ext cx="239888" cy="23925"/>
            </a:xfrm>
            <a:prstGeom prst="rect">
              <a:avLst/>
            </a:prstGeom>
            <a:solidFill>
              <a:srgbClr val="1CABE2">
                <a:alpha val="100000"/>
              </a:srgbClr>
            </a:solidFill>
          </p:spPr>
          <p:txBody>
            <a:bodyPr/>
            <a:lstStyle/>
            <a:p/>
          </p:txBody>
        </p:sp>
        <p:sp>
          <p:nvSpPr>
            <p:cNvPr id="49" name="rc49"/>
            <p:cNvSpPr/>
            <p:nvPr/>
          </p:nvSpPr>
          <p:spPr>
            <a:xfrm>
              <a:off x="4494791" y="2996475"/>
              <a:ext cx="239888" cy="1215533"/>
            </a:xfrm>
            <a:prstGeom prst="rect">
              <a:avLst/>
            </a:prstGeom>
            <a:solidFill>
              <a:srgbClr val="80BD41">
                <a:alpha val="100000"/>
              </a:srgbClr>
            </a:solidFill>
          </p:spPr>
          <p:txBody>
            <a:bodyPr/>
            <a:lstStyle/>
            <a:p/>
          </p:txBody>
        </p:sp>
        <p:sp>
          <p:nvSpPr>
            <p:cNvPr id="50" name="rc50"/>
            <p:cNvSpPr/>
            <p:nvPr/>
          </p:nvSpPr>
          <p:spPr>
            <a:xfrm>
              <a:off x="4494791" y="2958878"/>
              <a:ext cx="239888" cy="37596"/>
            </a:xfrm>
            <a:prstGeom prst="rect">
              <a:avLst/>
            </a:prstGeom>
            <a:solidFill>
              <a:srgbClr val="1CABE2">
                <a:alpha val="100000"/>
              </a:srgbClr>
            </a:solidFill>
          </p:spPr>
          <p:txBody>
            <a:bodyPr/>
            <a:lstStyle/>
            <a:p/>
          </p:txBody>
        </p:sp>
        <p:sp>
          <p:nvSpPr>
            <p:cNvPr id="51" name="rc51"/>
            <p:cNvSpPr/>
            <p:nvPr/>
          </p:nvSpPr>
          <p:spPr>
            <a:xfrm>
              <a:off x="4761334" y="2957877"/>
              <a:ext cx="239888" cy="1254132"/>
            </a:xfrm>
            <a:prstGeom prst="rect">
              <a:avLst/>
            </a:prstGeom>
            <a:solidFill>
              <a:srgbClr val="80BD41">
                <a:alpha val="100000"/>
              </a:srgbClr>
            </a:solidFill>
          </p:spPr>
          <p:txBody>
            <a:bodyPr/>
            <a:lstStyle/>
            <a:p/>
          </p:txBody>
        </p:sp>
        <p:sp>
          <p:nvSpPr>
            <p:cNvPr id="52" name="rc52"/>
            <p:cNvSpPr/>
            <p:nvPr/>
          </p:nvSpPr>
          <p:spPr>
            <a:xfrm>
              <a:off x="4761334" y="2932301"/>
              <a:ext cx="239888" cy="25575"/>
            </a:xfrm>
            <a:prstGeom prst="rect">
              <a:avLst/>
            </a:prstGeom>
            <a:solidFill>
              <a:srgbClr val="1CABE2">
                <a:alpha val="100000"/>
              </a:srgbClr>
            </a:solidFill>
          </p:spPr>
          <p:txBody>
            <a:bodyPr/>
            <a:lstStyle/>
            <a:p/>
          </p:txBody>
        </p:sp>
        <p:sp>
          <p:nvSpPr>
            <p:cNvPr id="53" name="rc53"/>
            <p:cNvSpPr/>
            <p:nvPr/>
          </p:nvSpPr>
          <p:spPr>
            <a:xfrm>
              <a:off x="5027877" y="2948860"/>
              <a:ext cx="239888" cy="1263148"/>
            </a:xfrm>
            <a:prstGeom prst="rect">
              <a:avLst/>
            </a:prstGeom>
            <a:solidFill>
              <a:srgbClr val="80BD41">
                <a:alpha val="100000"/>
              </a:srgbClr>
            </a:solidFill>
          </p:spPr>
          <p:txBody>
            <a:bodyPr/>
            <a:lstStyle/>
            <a:p/>
          </p:txBody>
        </p:sp>
        <p:sp>
          <p:nvSpPr>
            <p:cNvPr id="54" name="rc54"/>
            <p:cNvSpPr/>
            <p:nvPr/>
          </p:nvSpPr>
          <p:spPr>
            <a:xfrm>
              <a:off x="5027877" y="2923049"/>
              <a:ext cx="239888" cy="25811"/>
            </a:xfrm>
            <a:prstGeom prst="rect">
              <a:avLst/>
            </a:prstGeom>
            <a:solidFill>
              <a:srgbClr val="1CABE2">
                <a:alpha val="100000"/>
              </a:srgbClr>
            </a:solidFill>
          </p:spPr>
          <p:txBody>
            <a:bodyPr/>
            <a:lstStyle/>
            <a:p/>
          </p:txBody>
        </p:sp>
        <p:sp>
          <p:nvSpPr>
            <p:cNvPr id="55" name="rc55"/>
            <p:cNvSpPr/>
            <p:nvPr/>
          </p:nvSpPr>
          <p:spPr>
            <a:xfrm>
              <a:off x="5294420" y="2949862"/>
              <a:ext cx="239888" cy="1262146"/>
            </a:xfrm>
            <a:prstGeom prst="rect">
              <a:avLst/>
            </a:prstGeom>
            <a:solidFill>
              <a:srgbClr val="80BD41">
                <a:alpha val="100000"/>
              </a:srgbClr>
            </a:solidFill>
          </p:spPr>
          <p:txBody>
            <a:bodyPr/>
            <a:lstStyle/>
            <a:p/>
          </p:txBody>
        </p:sp>
        <p:sp>
          <p:nvSpPr>
            <p:cNvPr id="56" name="rc56"/>
            <p:cNvSpPr/>
            <p:nvPr/>
          </p:nvSpPr>
          <p:spPr>
            <a:xfrm>
              <a:off x="5294420" y="2924110"/>
              <a:ext cx="239888" cy="25752"/>
            </a:xfrm>
            <a:prstGeom prst="rect">
              <a:avLst/>
            </a:prstGeom>
            <a:solidFill>
              <a:srgbClr val="1CABE2">
                <a:alpha val="100000"/>
              </a:srgbClr>
            </a:solidFill>
          </p:spPr>
          <p:txBody>
            <a:bodyPr/>
            <a:lstStyle/>
            <a:p/>
          </p:txBody>
        </p:sp>
        <p:sp>
          <p:nvSpPr>
            <p:cNvPr id="57" name="rc57"/>
            <p:cNvSpPr/>
            <p:nvPr/>
          </p:nvSpPr>
          <p:spPr>
            <a:xfrm>
              <a:off x="5560963" y="2965537"/>
              <a:ext cx="239888" cy="1246471"/>
            </a:xfrm>
            <a:prstGeom prst="rect">
              <a:avLst/>
            </a:prstGeom>
            <a:solidFill>
              <a:srgbClr val="80BD41">
                <a:alpha val="100000"/>
              </a:srgbClr>
            </a:solidFill>
          </p:spPr>
          <p:txBody>
            <a:bodyPr/>
            <a:lstStyle/>
            <a:p/>
          </p:txBody>
        </p:sp>
        <p:sp>
          <p:nvSpPr>
            <p:cNvPr id="58" name="rc58"/>
            <p:cNvSpPr/>
            <p:nvPr/>
          </p:nvSpPr>
          <p:spPr>
            <a:xfrm>
              <a:off x="5560963" y="2940080"/>
              <a:ext cx="239888" cy="25457"/>
            </a:xfrm>
            <a:prstGeom prst="rect">
              <a:avLst/>
            </a:prstGeom>
            <a:solidFill>
              <a:srgbClr val="1CABE2">
                <a:alpha val="100000"/>
              </a:srgbClr>
            </a:solidFill>
          </p:spPr>
          <p:txBody>
            <a:bodyPr/>
            <a:lstStyle/>
            <a:p/>
          </p:txBody>
        </p:sp>
        <p:sp>
          <p:nvSpPr>
            <p:cNvPr id="59" name="rc59"/>
            <p:cNvSpPr/>
            <p:nvPr/>
          </p:nvSpPr>
          <p:spPr>
            <a:xfrm>
              <a:off x="5827506" y="3003959"/>
              <a:ext cx="239888" cy="1208049"/>
            </a:xfrm>
            <a:prstGeom prst="rect">
              <a:avLst/>
            </a:prstGeom>
            <a:solidFill>
              <a:srgbClr val="80BD41">
                <a:alpha val="100000"/>
              </a:srgbClr>
            </a:solidFill>
          </p:spPr>
          <p:txBody>
            <a:bodyPr/>
            <a:lstStyle/>
            <a:p/>
          </p:txBody>
        </p:sp>
        <p:sp>
          <p:nvSpPr>
            <p:cNvPr id="60" name="rc60"/>
            <p:cNvSpPr/>
            <p:nvPr/>
          </p:nvSpPr>
          <p:spPr>
            <a:xfrm>
              <a:off x="5827506" y="2979327"/>
              <a:ext cx="239888" cy="24632"/>
            </a:xfrm>
            <a:prstGeom prst="rect">
              <a:avLst/>
            </a:prstGeom>
            <a:solidFill>
              <a:srgbClr val="1CABE2">
                <a:alpha val="100000"/>
              </a:srgbClr>
            </a:solidFill>
          </p:spPr>
          <p:txBody>
            <a:bodyPr/>
            <a:lstStyle/>
            <a:p/>
          </p:txBody>
        </p:sp>
        <p:sp>
          <p:nvSpPr>
            <p:cNvPr id="61" name="rc61"/>
            <p:cNvSpPr/>
            <p:nvPr/>
          </p:nvSpPr>
          <p:spPr>
            <a:xfrm>
              <a:off x="6094049" y="3058469"/>
              <a:ext cx="239888" cy="1153540"/>
            </a:xfrm>
            <a:prstGeom prst="rect">
              <a:avLst/>
            </a:prstGeom>
            <a:solidFill>
              <a:srgbClr val="80BD41">
                <a:alpha val="100000"/>
              </a:srgbClr>
            </a:solidFill>
          </p:spPr>
          <p:txBody>
            <a:bodyPr/>
            <a:lstStyle/>
            <a:p/>
          </p:txBody>
        </p:sp>
        <p:sp>
          <p:nvSpPr>
            <p:cNvPr id="62" name="rc62"/>
            <p:cNvSpPr/>
            <p:nvPr/>
          </p:nvSpPr>
          <p:spPr>
            <a:xfrm>
              <a:off x="6094049" y="3022817"/>
              <a:ext cx="239888" cy="35652"/>
            </a:xfrm>
            <a:prstGeom prst="rect">
              <a:avLst/>
            </a:prstGeom>
            <a:solidFill>
              <a:srgbClr val="1CABE2">
                <a:alpha val="100000"/>
              </a:srgbClr>
            </a:solidFill>
          </p:spPr>
          <p:txBody>
            <a:bodyPr/>
            <a:lstStyle/>
            <a:p/>
          </p:txBody>
        </p:sp>
        <p:sp>
          <p:nvSpPr>
            <p:cNvPr id="63" name="rc63"/>
            <p:cNvSpPr/>
            <p:nvPr/>
          </p:nvSpPr>
          <p:spPr>
            <a:xfrm>
              <a:off x="6360593" y="3070490"/>
              <a:ext cx="239888" cy="1141518"/>
            </a:xfrm>
            <a:prstGeom prst="rect">
              <a:avLst/>
            </a:prstGeom>
            <a:solidFill>
              <a:srgbClr val="80BD41">
                <a:alpha val="100000"/>
              </a:srgbClr>
            </a:solidFill>
          </p:spPr>
          <p:txBody>
            <a:bodyPr/>
            <a:lstStyle/>
            <a:p/>
          </p:txBody>
        </p:sp>
        <p:sp>
          <p:nvSpPr>
            <p:cNvPr id="64" name="rc64"/>
            <p:cNvSpPr/>
            <p:nvPr/>
          </p:nvSpPr>
          <p:spPr>
            <a:xfrm>
              <a:off x="6360593" y="3047213"/>
              <a:ext cx="239888" cy="23277"/>
            </a:xfrm>
            <a:prstGeom prst="rect">
              <a:avLst/>
            </a:prstGeom>
            <a:solidFill>
              <a:srgbClr val="1CABE2">
                <a:alpha val="100000"/>
              </a:srgbClr>
            </a:solidFill>
          </p:spPr>
          <p:txBody>
            <a:bodyPr/>
            <a:lstStyle/>
            <a:p/>
          </p:txBody>
        </p:sp>
        <p:sp>
          <p:nvSpPr>
            <p:cNvPr id="65" name="rc65"/>
            <p:cNvSpPr/>
            <p:nvPr/>
          </p:nvSpPr>
          <p:spPr>
            <a:xfrm>
              <a:off x="6627136" y="3141972"/>
              <a:ext cx="239888" cy="1070037"/>
            </a:xfrm>
            <a:prstGeom prst="rect">
              <a:avLst/>
            </a:prstGeom>
            <a:solidFill>
              <a:srgbClr val="80BD41">
                <a:alpha val="100000"/>
              </a:srgbClr>
            </a:solidFill>
          </p:spPr>
          <p:txBody>
            <a:bodyPr/>
            <a:lstStyle/>
            <a:p/>
          </p:txBody>
        </p:sp>
        <p:sp>
          <p:nvSpPr>
            <p:cNvPr id="66" name="rc66"/>
            <p:cNvSpPr/>
            <p:nvPr/>
          </p:nvSpPr>
          <p:spPr>
            <a:xfrm>
              <a:off x="6627136" y="3108853"/>
              <a:ext cx="239888" cy="33118"/>
            </a:xfrm>
            <a:prstGeom prst="rect">
              <a:avLst/>
            </a:prstGeom>
            <a:solidFill>
              <a:srgbClr val="1CABE2">
                <a:alpha val="100000"/>
              </a:srgbClr>
            </a:solidFill>
          </p:spPr>
          <p:txBody>
            <a:bodyPr/>
            <a:lstStyle/>
            <a:p/>
          </p:txBody>
        </p:sp>
        <p:sp>
          <p:nvSpPr>
            <p:cNvPr id="67" name="rc67"/>
            <p:cNvSpPr/>
            <p:nvPr/>
          </p:nvSpPr>
          <p:spPr>
            <a:xfrm>
              <a:off x="6893679" y="3256589"/>
              <a:ext cx="239888" cy="955420"/>
            </a:xfrm>
            <a:prstGeom prst="rect">
              <a:avLst/>
            </a:prstGeom>
            <a:solidFill>
              <a:srgbClr val="80BD41">
                <a:alpha val="100000"/>
              </a:srgbClr>
            </a:solidFill>
          </p:spPr>
          <p:txBody>
            <a:bodyPr/>
            <a:lstStyle/>
            <a:p/>
          </p:txBody>
        </p:sp>
        <p:sp>
          <p:nvSpPr>
            <p:cNvPr id="68" name="rc68"/>
            <p:cNvSpPr/>
            <p:nvPr/>
          </p:nvSpPr>
          <p:spPr>
            <a:xfrm>
              <a:off x="6893679" y="3227065"/>
              <a:ext cx="239888" cy="29523"/>
            </a:xfrm>
            <a:prstGeom prst="rect">
              <a:avLst/>
            </a:prstGeom>
            <a:solidFill>
              <a:srgbClr val="1CABE2">
                <a:alpha val="100000"/>
              </a:srgbClr>
            </a:solidFill>
          </p:spPr>
          <p:txBody>
            <a:bodyPr/>
            <a:lstStyle/>
            <a:p/>
          </p:txBody>
        </p:sp>
        <p:sp>
          <p:nvSpPr>
            <p:cNvPr id="69" name="rc69"/>
            <p:cNvSpPr/>
            <p:nvPr/>
          </p:nvSpPr>
          <p:spPr>
            <a:xfrm>
              <a:off x="7160222" y="3241798"/>
              <a:ext cx="239888" cy="970211"/>
            </a:xfrm>
            <a:prstGeom prst="rect">
              <a:avLst/>
            </a:prstGeom>
            <a:solidFill>
              <a:srgbClr val="80BD41">
                <a:alpha val="100000"/>
              </a:srgbClr>
            </a:solidFill>
          </p:spPr>
          <p:txBody>
            <a:bodyPr/>
            <a:lstStyle/>
            <a:p/>
          </p:txBody>
        </p:sp>
        <p:sp>
          <p:nvSpPr>
            <p:cNvPr id="70" name="rc70"/>
            <p:cNvSpPr/>
            <p:nvPr/>
          </p:nvSpPr>
          <p:spPr>
            <a:xfrm>
              <a:off x="7160222" y="3211803"/>
              <a:ext cx="239888" cy="29994"/>
            </a:xfrm>
            <a:prstGeom prst="rect">
              <a:avLst/>
            </a:prstGeom>
            <a:solidFill>
              <a:srgbClr val="1CABE2">
                <a:alpha val="100000"/>
              </a:srgbClr>
            </a:solidFill>
          </p:spPr>
          <p:txBody>
            <a:bodyPr/>
            <a:lstStyle/>
            <a:p/>
          </p:txBody>
        </p:sp>
        <p:sp>
          <p:nvSpPr>
            <p:cNvPr id="71" name="rc71"/>
            <p:cNvSpPr/>
            <p:nvPr/>
          </p:nvSpPr>
          <p:spPr>
            <a:xfrm>
              <a:off x="7426765" y="3260714"/>
              <a:ext cx="239888" cy="951295"/>
            </a:xfrm>
            <a:prstGeom prst="rect">
              <a:avLst/>
            </a:prstGeom>
            <a:solidFill>
              <a:srgbClr val="80BD41">
                <a:alpha val="100000"/>
              </a:srgbClr>
            </a:solidFill>
          </p:spPr>
          <p:txBody>
            <a:bodyPr/>
            <a:lstStyle/>
            <a:p/>
          </p:txBody>
        </p:sp>
        <p:sp>
          <p:nvSpPr>
            <p:cNvPr id="72" name="rc72"/>
            <p:cNvSpPr/>
            <p:nvPr/>
          </p:nvSpPr>
          <p:spPr>
            <a:xfrm>
              <a:off x="7426765" y="3231308"/>
              <a:ext cx="239888" cy="29405"/>
            </a:xfrm>
            <a:prstGeom prst="rect">
              <a:avLst/>
            </a:prstGeom>
            <a:solidFill>
              <a:srgbClr val="1CABE2">
                <a:alpha val="100000"/>
              </a:srgbClr>
            </a:solidFill>
          </p:spPr>
          <p:txBody>
            <a:bodyPr/>
            <a:lstStyle/>
            <a:p/>
          </p:txBody>
        </p:sp>
        <p:sp>
          <p:nvSpPr>
            <p:cNvPr id="73" name="rc73"/>
            <p:cNvSpPr/>
            <p:nvPr/>
          </p:nvSpPr>
          <p:spPr>
            <a:xfrm>
              <a:off x="7693308" y="3281516"/>
              <a:ext cx="239888" cy="930493"/>
            </a:xfrm>
            <a:prstGeom prst="rect">
              <a:avLst/>
            </a:prstGeom>
            <a:solidFill>
              <a:srgbClr val="80BD41">
                <a:alpha val="100000"/>
              </a:srgbClr>
            </a:solidFill>
          </p:spPr>
          <p:txBody>
            <a:bodyPr/>
            <a:lstStyle/>
            <a:p/>
          </p:txBody>
        </p:sp>
        <p:sp>
          <p:nvSpPr>
            <p:cNvPr id="74" name="rc74"/>
            <p:cNvSpPr/>
            <p:nvPr/>
          </p:nvSpPr>
          <p:spPr>
            <a:xfrm>
              <a:off x="7693308" y="3252759"/>
              <a:ext cx="239888" cy="28757"/>
            </a:xfrm>
            <a:prstGeom prst="rect">
              <a:avLst/>
            </a:prstGeom>
            <a:solidFill>
              <a:srgbClr val="1CABE2">
                <a:alpha val="100000"/>
              </a:srgbClr>
            </a:solidFill>
          </p:spPr>
          <p:txBody>
            <a:bodyPr/>
            <a:lstStyle/>
            <a:p/>
          </p:txBody>
        </p:sp>
        <p:sp>
          <p:nvSpPr>
            <p:cNvPr id="75" name="rc75"/>
            <p:cNvSpPr/>
            <p:nvPr/>
          </p:nvSpPr>
          <p:spPr>
            <a:xfrm>
              <a:off x="7959851" y="3301788"/>
              <a:ext cx="239888" cy="910221"/>
            </a:xfrm>
            <a:prstGeom prst="rect">
              <a:avLst/>
            </a:prstGeom>
            <a:solidFill>
              <a:srgbClr val="80BD41">
                <a:alpha val="100000"/>
              </a:srgbClr>
            </a:solidFill>
          </p:spPr>
          <p:txBody>
            <a:bodyPr/>
            <a:lstStyle/>
            <a:p/>
          </p:txBody>
        </p:sp>
        <p:sp>
          <p:nvSpPr>
            <p:cNvPr id="76" name="rc76"/>
            <p:cNvSpPr/>
            <p:nvPr/>
          </p:nvSpPr>
          <p:spPr>
            <a:xfrm>
              <a:off x="7959851" y="3273620"/>
              <a:ext cx="239888" cy="28168"/>
            </a:xfrm>
            <a:prstGeom prst="rect">
              <a:avLst/>
            </a:prstGeom>
            <a:solidFill>
              <a:srgbClr val="1CABE2">
                <a:alpha val="100000"/>
              </a:srgbClr>
            </a:solidFill>
          </p:spPr>
          <p:txBody>
            <a:bodyPr/>
            <a:lstStyle/>
            <a:p/>
          </p:txBody>
        </p:sp>
        <p:sp>
          <p:nvSpPr>
            <p:cNvPr id="77" name="pl77"/>
            <p:cNvSpPr/>
            <p:nvPr/>
          </p:nvSpPr>
          <p:spPr>
            <a:xfrm>
              <a:off x="1416218" y="2085226"/>
              <a:ext cx="6663577" cy="85930"/>
            </a:xfrm>
            <a:custGeom>
              <a:avLst/>
              <a:pathLst>
                <a:path w="6663577" h="85930">
                  <a:moveTo>
                    <a:pt x="0" y="42965"/>
                  </a:moveTo>
                  <a:lnTo>
                    <a:pt x="266543" y="21482"/>
                  </a:lnTo>
                  <a:lnTo>
                    <a:pt x="533086" y="64447"/>
                  </a:lnTo>
                  <a:lnTo>
                    <a:pt x="799629" y="85930"/>
                  </a:lnTo>
                  <a:lnTo>
                    <a:pt x="1066172" y="42965"/>
                  </a:lnTo>
                  <a:lnTo>
                    <a:pt x="1332715" y="21482"/>
                  </a:lnTo>
                  <a:lnTo>
                    <a:pt x="1599258" y="0"/>
                  </a:lnTo>
                  <a:lnTo>
                    <a:pt x="1865801" y="21482"/>
                  </a:lnTo>
                  <a:lnTo>
                    <a:pt x="2132344" y="0"/>
                  </a:lnTo>
                  <a:lnTo>
                    <a:pt x="2398888" y="0"/>
                  </a:lnTo>
                  <a:lnTo>
                    <a:pt x="2665431" y="21482"/>
                  </a:lnTo>
                  <a:lnTo>
                    <a:pt x="2931974" y="21482"/>
                  </a:lnTo>
                  <a:lnTo>
                    <a:pt x="3198517" y="42965"/>
                  </a:lnTo>
                  <a:lnTo>
                    <a:pt x="3465060" y="21482"/>
                  </a:lnTo>
                  <a:lnTo>
                    <a:pt x="3731603" y="21482"/>
                  </a:lnTo>
                  <a:lnTo>
                    <a:pt x="3998146" y="21482"/>
                  </a:lnTo>
                  <a:lnTo>
                    <a:pt x="4264689" y="21482"/>
                  </a:lnTo>
                  <a:lnTo>
                    <a:pt x="4531233" y="21482"/>
                  </a:lnTo>
                  <a:lnTo>
                    <a:pt x="4797776" y="42965"/>
                  </a:lnTo>
                  <a:lnTo>
                    <a:pt x="5064319" y="21482"/>
                  </a:lnTo>
                  <a:lnTo>
                    <a:pt x="5330862" y="42965"/>
                  </a:lnTo>
                  <a:lnTo>
                    <a:pt x="5597405" y="42965"/>
                  </a:lnTo>
                  <a:lnTo>
                    <a:pt x="5863948" y="42965"/>
                  </a:lnTo>
                  <a:lnTo>
                    <a:pt x="6130491" y="42965"/>
                  </a:lnTo>
                  <a:lnTo>
                    <a:pt x="6397034" y="42965"/>
                  </a:lnTo>
                  <a:lnTo>
                    <a:pt x="6663577" y="42965"/>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9" name="tx89"/>
            <p:cNvSpPr/>
            <p:nvPr/>
          </p:nvSpPr>
          <p:spPr>
            <a:xfrm>
              <a:off x="1298664" y="31445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158.1</a:t>
              </a:r>
            </a:p>
          </p:txBody>
        </p:sp>
        <p:sp>
          <p:nvSpPr>
            <p:cNvPr id="90" name="tx90"/>
            <p:cNvSpPr/>
            <p:nvPr/>
          </p:nvSpPr>
          <p:spPr>
            <a:xfrm>
              <a:off x="2631380" y="30953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166.4</a:t>
              </a:r>
            </a:p>
          </p:txBody>
        </p:sp>
        <p:sp>
          <p:nvSpPr>
            <p:cNvPr id="91" name="tx91"/>
            <p:cNvSpPr/>
            <p:nvPr/>
          </p:nvSpPr>
          <p:spPr>
            <a:xfrm>
              <a:off x="3964096" y="29538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190.4</a:t>
              </a:r>
            </a:p>
          </p:txBody>
        </p:sp>
        <p:sp>
          <p:nvSpPr>
            <p:cNvPr id="92" name="tx92"/>
            <p:cNvSpPr/>
            <p:nvPr/>
          </p:nvSpPr>
          <p:spPr>
            <a:xfrm>
              <a:off x="5296811" y="27881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218.6</a:t>
              </a:r>
            </a:p>
          </p:txBody>
        </p:sp>
        <p:sp>
          <p:nvSpPr>
            <p:cNvPr id="93" name="tx93"/>
            <p:cNvSpPr/>
            <p:nvPr/>
          </p:nvSpPr>
          <p:spPr>
            <a:xfrm>
              <a:off x="6362984" y="29112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197.7</a:t>
              </a:r>
            </a:p>
          </p:txBody>
        </p:sp>
        <p:sp>
          <p:nvSpPr>
            <p:cNvPr id="94" name="tx94"/>
            <p:cNvSpPr/>
            <p:nvPr/>
          </p:nvSpPr>
          <p:spPr>
            <a:xfrm>
              <a:off x="6629527" y="29729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187.2</a:t>
              </a:r>
            </a:p>
          </p:txBody>
        </p:sp>
        <p:sp>
          <p:nvSpPr>
            <p:cNvPr id="95" name="tx95"/>
            <p:cNvSpPr/>
            <p:nvPr/>
          </p:nvSpPr>
          <p:spPr>
            <a:xfrm>
              <a:off x="6896070" y="30911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167.1</a:t>
              </a:r>
            </a:p>
          </p:txBody>
        </p:sp>
        <p:sp>
          <p:nvSpPr>
            <p:cNvPr id="96" name="tx96"/>
            <p:cNvSpPr/>
            <p:nvPr/>
          </p:nvSpPr>
          <p:spPr>
            <a:xfrm>
              <a:off x="7162613" y="30758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169.7</a:t>
              </a:r>
            </a:p>
          </p:txBody>
        </p:sp>
        <p:sp>
          <p:nvSpPr>
            <p:cNvPr id="97" name="tx97"/>
            <p:cNvSpPr/>
            <p:nvPr/>
          </p:nvSpPr>
          <p:spPr>
            <a:xfrm>
              <a:off x="7429156" y="30953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166.4</a:t>
              </a:r>
            </a:p>
          </p:txBody>
        </p:sp>
        <p:sp>
          <p:nvSpPr>
            <p:cNvPr id="98" name="tx98"/>
            <p:cNvSpPr/>
            <p:nvPr/>
          </p:nvSpPr>
          <p:spPr>
            <a:xfrm>
              <a:off x="7695699" y="31168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162.8</a:t>
              </a:r>
            </a:p>
          </p:txBody>
        </p:sp>
        <p:sp>
          <p:nvSpPr>
            <p:cNvPr id="99" name="tx99"/>
            <p:cNvSpPr/>
            <p:nvPr/>
          </p:nvSpPr>
          <p:spPr>
            <a:xfrm>
              <a:off x="7962242" y="31376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159.2</a:t>
              </a:r>
            </a:p>
          </p:txBody>
        </p:sp>
        <p:sp>
          <p:nvSpPr>
            <p:cNvPr id="100" name="pl100"/>
            <p:cNvSpPr/>
            <p:nvPr/>
          </p:nvSpPr>
          <p:spPr>
            <a:xfrm>
              <a:off x="1416218"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298664" y="37251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153.3</a:t>
              </a:r>
            </a:p>
          </p:txBody>
        </p:sp>
        <p:sp>
          <p:nvSpPr>
            <p:cNvPr id="112" name="tx112"/>
            <p:cNvSpPr/>
            <p:nvPr/>
          </p:nvSpPr>
          <p:spPr>
            <a:xfrm>
              <a:off x="1350915" y="3260796"/>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13" name="tx113"/>
            <p:cNvSpPr/>
            <p:nvPr/>
          </p:nvSpPr>
          <p:spPr>
            <a:xfrm>
              <a:off x="2631380" y="36963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163.1</a:t>
              </a:r>
            </a:p>
          </p:txBody>
        </p:sp>
        <p:sp>
          <p:nvSpPr>
            <p:cNvPr id="114" name="tx114"/>
            <p:cNvSpPr/>
            <p:nvPr/>
          </p:nvSpPr>
          <p:spPr>
            <a:xfrm>
              <a:off x="2683631" y="320602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5" name="tx115"/>
            <p:cNvSpPr/>
            <p:nvPr/>
          </p:nvSpPr>
          <p:spPr>
            <a:xfrm>
              <a:off x="3964096" y="36270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186.6</a:t>
              </a:r>
            </a:p>
          </p:txBody>
        </p:sp>
        <p:sp>
          <p:nvSpPr>
            <p:cNvPr id="116" name="tx116"/>
            <p:cNvSpPr/>
            <p:nvPr/>
          </p:nvSpPr>
          <p:spPr>
            <a:xfrm>
              <a:off x="4016347" y="306589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7" name="tx117"/>
            <p:cNvSpPr/>
            <p:nvPr/>
          </p:nvSpPr>
          <p:spPr>
            <a:xfrm>
              <a:off x="5296811" y="354703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214.2</a:t>
              </a:r>
            </a:p>
          </p:txBody>
        </p:sp>
        <p:sp>
          <p:nvSpPr>
            <p:cNvPr id="118" name="tx118"/>
            <p:cNvSpPr/>
            <p:nvPr/>
          </p:nvSpPr>
          <p:spPr>
            <a:xfrm>
              <a:off x="5349062" y="2903360"/>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9" name="tx119"/>
            <p:cNvSpPr/>
            <p:nvPr/>
          </p:nvSpPr>
          <p:spPr>
            <a:xfrm>
              <a:off x="6362984" y="36061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193.7</a:t>
              </a:r>
            </a:p>
          </p:txBody>
        </p:sp>
        <p:sp>
          <p:nvSpPr>
            <p:cNvPr id="120" name="tx120"/>
            <p:cNvSpPr/>
            <p:nvPr/>
          </p:nvSpPr>
          <p:spPr>
            <a:xfrm>
              <a:off x="6454411" y="3025226"/>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21" name="tx121"/>
            <p:cNvSpPr/>
            <p:nvPr/>
          </p:nvSpPr>
          <p:spPr>
            <a:xfrm>
              <a:off x="6629527" y="36419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181.6</a:t>
              </a:r>
            </a:p>
          </p:txBody>
        </p:sp>
        <p:sp>
          <p:nvSpPr>
            <p:cNvPr id="122" name="tx122"/>
            <p:cNvSpPr/>
            <p:nvPr/>
          </p:nvSpPr>
          <p:spPr>
            <a:xfrm>
              <a:off x="6681778" y="309036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23" name="tx123"/>
            <p:cNvSpPr/>
            <p:nvPr/>
          </p:nvSpPr>
          <p:spPr>
            <a:xfrm>
              <a:off x="6896070" y="36992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162.1</a:t>
              </a:r>
            </a:p>
          </p:txBody>
        </p:sp>
        <p:sp>
          <p:nvSpPr>
            <p:cNvPr id="124" name="tx124"/>
            <p:cNvSpPr/>
            <p:nvPr/>
          </p:nvSpPr>
          <p:spPr>
            <a:xfrm>
              <a:off x="6987498" y="3207972"/>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25" name="tx125"/>
            <p:cNvSpPr/>
            <p:nvPr/>
          </p:nvSpPr>
          <p:spPr>
            <a:xfrm>
              <a:off x="7162613" y="36918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164.6</a:t>
              </a:r>
            </a:p>
          </p:txBody>
        </p:sp>
        <p:sp>
          <p:nvSpPr>
            <p:cNvPr id="126" name="tx126"/>
            <p:cNvSpPr/>
            <p:nvPr/>
          </p:nvSpPr>
          <p:spPr>
            <a:xfrm>
              <a:off x="7214864" y="31917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27" name="tx127"/>
            <p:cNvSpPr/>
            <p:nvPr/>
          </p:nvSpPr>
          <p:spPr>
            <a:xfrm>
              <a:off x="7429156" y="37013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161.4</a:t>
              </a:r>
            </a:p>
          </p:txBody>
        </p:sp>
        <p:sp>
          <p:nvSpPr>
            <p:cNvPr id="128" name="tx128"/>
            <p:cNvSpPr/>
            <p:nvPr/>
          </p:nvSpPr>
          <p:spPr>
            <a:xfrm>
              <a:off x="7520584" y="3212156"/>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29" name="tx129"/>
            <p:cNvSpPr/>
            <p:nvPr/>
          </p:nvSpPr>
          <p:spPr>
            <a:xfrm>
              <a:off x="7695699" y="3711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157.9</a:t>
              </a:r>
            </a:p>
          </p:txBody>
        </p:sp>
        <p:sp>
          <p:nvSpPr>
            <p:cNvPr id="130" name="tx130"/>
            <p:cNvSpPr/>
            <p:nvPr/>
          </p:nvSpPr>
          <p:spPr>
            <a:xfrm>
              <a:off x="7747950" y="32320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31" name="tx131"/>
            <p:cNvSpPr/>
            <p:nvPr/>
          </p:nvSpPr>
          <p:spPr>
            <a:xfrm>
              <a:off x="7962242" y="37218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154.5</a:t>
              </a:r>
            </a:p>
          </p:txBody>
        </p:sp>
        <p:sp>
          <p:nvSpPr>
            <p:cNvPr id="132" name="tx132"/>
            <p:cNvSpPr/>
            <p:nvPr/>
          </p:nvSpPr>
          <p:spPr>
            <a:xfrm>
              <a:off x="8014493" y="32526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33" name="tx133"/>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55386" y="35706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a:off x="655386" y="298130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6" name="tx136"/>
            <p:cNvSpPr/>
            <p:nvPr/>
          </p:nvSpPr>
          <p:spPr>
            <a:xfrm>
              <a:off x="655386" y="2391948"/>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7" name="tx137"/>
            <p:cNvSpPr/>
            <p:nvPr/>
          </p:nvSpPr>
          <p:spPr>
            <a:xfrm>
              <a:off x="655386" y="180272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33341" y="5080163"/>
              <a:ext cx="201456" cy="201456"/>
            </a:xfrm>
            <a:prstGeom prst="rect">
              <a:avLst/>
            </a:prstGeom>
            <a:solidFill>
              <a:srgbClr val="1CABE2">
                <a:alpha val="100000"/>
              </a:srgbClr>
            </a:solidFill>
          </p:spPr>
          <p:txBody>
            <a:bodyPr/>
            <a:lstStyle/>
            <a:p/>
          </p:txBody>
        </p:sp>
        <p:sp>
          <p:nvSpPr>
            <p:cNvPr id="159" name="rc159"/>
            <p:cNvSpPr/>
            <p:nvPr/>
          </p:nvSpPr>
          <p:spPr>
            <a:xfrm>
              <a:off x="5638429" y="5080163"/>
              <a:ext cx="201456" cy="201456"/>
            </a:xfrm>
            <a:prstGeom prst="rect">
              <a:avLst/>
            </a:prstGeom>
            <a:solidFill>
              <a:srgbClr val="80BD41">
                <a:alpha val="100000"/>
              </a:srgbClr>
            </a:solidFill>
          </p:spPr>
          <p:txBody>
            <a:bodyPr/>
            <a:lstStyle/>
            <a:p/>
          </p:txBody>
        </p:sp>
        <p:sp>
          <p:nvSpPr>
            <p:cNvPr id="160" name="tx160"/>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51100" y="1594448"/>
              <a:ext cx="143525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Tunisia, 2000-2025</a:t>
              </a:r>
            </a:p>
          </p:txBody>
        </p:sp>
        <p:sp>
          <p:nvSpPr>
            <p:cNvPr id="164" name="pl164"/>
            <p:cNvSpPr/>
            <p:nvPr/>
          </p:nvSpPr>
          <p:spPr>
            <a:xfrm>
              <a:off x="21278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79098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45412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11726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295941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62255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28569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94883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840557"/>
              <a:ext cx="6443342" cy="124062"/>
            </a:xfrm>
            <a:prstGeom prst="rect">
              <a:avLst/>
            </a:prstGeom>
            <a:solidFill>
              <a:srgbClr val="80BD41">
                <a:alpha val="100000"/>
              </a:srgbClr>
            </a:solidFill>
          </p:spPr>
          <p:txBody>
            <a:bodyPr/>
            <a:lstStyle/>
            <a:p/>
          </p:txBody>
        </p:sp>
        <p:sp>
          <p:nvSpPr>
            <p:cNvPr id="177" name="rc177"/>
            <p:cNvSpPr/>
            <p:nvPr/>
          </p:nvSpPr>
          <p:spPr>
            <a:xfrm>
              <a:off x="7739615" y="5840557"/>
              <a:ext cx="131388" cy="124062"/>
            </a:xfrm>
            <a:prstGeom prst="rect">
              <a:avLst/>
            </a:prstGeom>
            <a:solidFill>
              <a:srgbClr val="1CABE2">
                <a:alpha val="100000"/>
              </a:srgbClr>
            </a:solidFill>
          </p:spPr>
          <p:txBody>
            <a:bodyPr/>
            <a:lstStyle/>
            <a:p/>
          </p:txBody>
        </p:sp>
        <p:sp>
          <p:nvSpPr>
            <p:cNvPr id="178" name="rc178"/>
            <p:cNvSpPr/>
            <p:nvPr/>
          </p:nvSpPr>
          <p:spPr>
            <a:xfrm>
              <a:off x="1296273" y="5685479"/>
              <a:ext cx="5252200" cy="124062"/>
            </a:xfrm>
            <a:prstGeom prst="rect">
              <a:avLst/>
            </a:prstGeom>
            <a:solidFill>
              <a:srgbClr val="80BD41">
                <a:alpha val="100000"/>
              </a:srgbClr>
            </a:solidFill>
          </p:spPr>
          <p:txBody>
            <a:bodyPr/>
            <a:lstStyle/>
            <a:p/>
          </p:txBody>
        </p:sp>
        <p:sp>
          <p:nvSpPr>
            <p:cNvPr id="179" name="rc179"/>
            <p:cNvSpPr/>
            <p:nvPr/>
          </p:nvSpPr>
          <p:spPr>
            <a:xfrm>
              <a:off x="6548474" y="5685479"/>
              <a:ext cx="162322" cy="124062"/>
            </a:xfrm>
            <a:prstGeom prst="rect">
              <a:avLst/>
            </a:prstGeom>
            <a:solidFill>
              <a:srgbClr val="1CABE2">
                <a:alpha val="100000"/>
              </a:srgbClr>
            </a:solidFill>
          </p:spPr>
          <p:txBody>
            <a:bodyPr/>
            <a:lstStyle/>
            <a:p/>
          </p:txBody>
        </p:sp>
        <p:sp>
          <p:nvSpPr>
            <p:cNvPr id="180" name="rc180"/>
            <p:cNvSpPr/>
            <p:nvPr/>
          </p:nvSpPr>
          <p:spPr>
            <a:xfrm>
              <a:off x="1296273" y="5530401"/>
              <a:ext cx="5137776" cy="124062"/>
            </a:xfrm>
            <a:prstGeom prst="rect">
              <a:avLst/>
            </a:prstGeom>
            <a:solidFill>
              <a:srgbClr val="80BD41">
                <a:alpha val="100000"/>
              </a:srgbClr>
            </a:solidFill>
          </p:spPr>
          <p:txBody>
            <a:bodyPr/>
            <a:lstStyle/>
            <a:p/>
          </p:txBody>
        </p:sp>
        <p:sp>
          <p:nvSpPr>
            <p:cNvPr id="181" name="rc181"/>
            <p:cNvSpPr/>
            <p:nvPr/>
          </p:nvSpPr>
          <p:spPr>
            <a:xfrm>
              <a:off x="6434050" y="5530401"/>
              <a:ext cx="158996" cy="124062"/>
            </a:xfrm>
            <a:prstGeom prst="rect">
              <a:avLst/>
            </a:prstGeom>
            <a:solidFill>
              <a:srgbClr val="1CABE2">
                <a:alpha val="100000"/>
              </a:srgbClr>
            </a:solidFill>
          </p:spPr>
          <p:txBody>
            <a:bodyPr/>
            <a:lstStyle/>
            <a:p/>
          </p:txBody>
        </p:sp>
        <p:sp>
          <p:nvSpPr>
            <p:cNvPr id="182" name="tx182"/>
            <p:cNvSpPr/>
            <p:nvPr/>
          </p:nvSpPr>
          <p:spPr>
            <a:xfrm>
              <a:off x="8055059"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197.7</a:t>
              </a:r>
            </a:p>
          </p:txBody>
        </p:sp>
        <p:sp>
          <p:nvSpPr>
            <p:cNvPr id="183" name="tx183"/>
            <p:cNvSpPr/>
            <p:nvPr/>
          </p:nvSpPr>
          <p:spPr>
            <a:xfrm>
              <a:off x="6836841"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162.8</a:t>
              </a:r>
            </a:p>
          </p:txBody>
        </p:sp>
        <p:sp>
          <p:nvSpPr>
            <p:cNvPr id="184" name="tx184"/>
            <p:cNvSpPr/>
            <p:nvPr/>
          </p:nvSpPr>
          <p:spPr>
            <a:xfrm>
              <a:off x="6713203"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159.2</a:t>
              </a:r>
            </a:p>
          </p:txBody>
        </p:sp>
        <p:sp>
          <p:nvSpPr>
            <p:cNvPr id="185" name="tx185"/>
            <p:cNvSpPr/>
            <p:nvPr/>
          </p:nvSpPr>
          <p:spPr>
            <a:xfrm>
              <a:off x="4382306"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193.7</a:t>
              </a:r>
            </a:p>
          </p:txBody>
        </p:sp>
        <p:sp>
          <p:nvSpPr>
            <p:cNvPr id="186" name="tx186"/>
            <p:cNvSpPr/>
            <p:nvPr/>
          </p:nvSpPr>
          <p:spPr>
            <a:xfrm>
              <a:off x="7775165" y="586378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87" name="tx187"/>
            <p:cNvSpPr/>
            <p:nvPr/>
          </p:nvSpPr>
          <p:spPr>
            <a:xfrm>
              <a:off x="3786735"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157.9</a:t>
              </a:r>
            </a:p>
          </p:txBody>
        </p:sp>
        <p:sp>
          <p:nvSpPr>
            <p:cNvPr id="188" name="tx188"/>
            <p:cNvSpPr/>
            <p:nvPr/>
          </p:nvSpPr>
          <p:spPr>
            <a:xfrm>
              <a:off x="6554286"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89" name="tx189"/>
            <p:cNvSpPr/>
            <p:nvPr/>
          </p:nvSpPr>
          <p:spPr>
            <a:xfrm>
              <a:off x="3729523"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154.5</a:t>
              </a:r>
            </a:p>
          </p:txBody>
        </p:sp>
        <p:sp>
          <p:nvSpPr>
            <p:cNvPr id="190" name="tx190"/>
            <p:cNvSpPr/>
            <p:nvPr/>
          </p:nvSpPr>
          <p:spPr>
            <a:xfrm>
              <a:off x="6438199"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91" name="tx19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2881720"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4506014"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6169156"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8" name="tx198"/>
            <p:cNvSpPr/>
            <p:nvPr/>
          </p:nvSpPr>
          <p:spPr>
            <a:xfrm>
              <a:off x="783229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9" name="tx199"/>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1" name="tx201"/>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(97%) was relatively constant within 1% compared to 2019 (98%).
The number of children vaccinated with DTP3 decreased 20% compared to in 2019.
The number of surviving infants decreased approximately 19%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109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088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067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099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078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578037"/>
              <a:ext cx="239888" cy="633972"/>
            </a:xfrm>
            <a:prstGeom prst="rect">
              <a:avLst/>
            </a:prstGeom>
            <a:solidFill>
              <a:srgbClr val="E2231A">
                <a:alpha val="90196"/>
              </a:srgbClr>
            </a:solidFill>
          </p:spPr>
          <p:txBody>
            <a:bodyPr/>
            <a:lstStyle/>
            <a:p/>
          </p:txBody>
        </p:sp>
        <p:sp>
          <p:nvSpPr>
            <p:cNvPr id="23" name="rc23"/>
            <p:cNvSpPr/>
            <p:nvPr/>
          </p:nvSpPr>
          <p:spPr>
            <a:xfrm>
              <a:off x="1562816" y="3205385"/>
              <a:ext cx="239888" cy="1006623"/>
            </a:xfrm>
            <a:prstGeom prst="rect">
              <a:avLst/>
            </a:prstGeom>
            <a:solidFill>
              <a:srgbClr val="E2231A">
                <a:alpha val="90196"/>
              </a:srgbClr>
            </a:solidFill>
          </p:spPr>
          <p:txBody>
            <a:bodyPr/>
            <a:lstStyle/>
            <a:p/>
          </p:txBody>
        </p:sp>
        <p:sp>
          <p:nvSpPr>
            <p:cNvPr id="24" name="rc24"/>
            <p:cNvSpPr/>
            <p:nvPr/>
          </p:nvSpPr>
          <p:spPr>
            <a:xfrm>
              <a:off x="1829360" y="3457242"/>
              <a:ext cx="239888" cy="754767"/>
            </a:xfrm>
            <a:prstGeom prst="rect">
              <a:avLst/>
            </a:prstGeom>
            <a:solidFill>
              <a:srgbClr val="E2231A">
                <a:alpha val="90196"/>
              </a:srgbClr>
            </a:solidFill>
          </p:spPr>
          <p:txBody>
            <a:bodyPr/>
            <a:lstStyle/>
            <a:p/>
          </p:txBody>
        </p:sp>
        <p:sp>
          <p:nvSpPr>
            <p:cNvPr id="25" name="rc25"/>
            <p:cNvSpPr/>
            <p:nvPr/>
          </p:nvSpPr>
          <p:spPr>
            <a:xfrm>
              <a:off x="2095903" y="2923049"/>
              <a:ext cx="239888" cy="1288959"/>
            </a:xfrm>
            <a:prstGeom prst="rect">
              <a:avLst/>
            </a:prstGeom>
            <a:solidFill>
              <a:srgbClr val="E2231A">
                <a:alpha val="90196"/>
              </a:srgbClr>
            </a:solidFill>
          </p:spPr>
          <p:txBody>
            <a:bodyPr/>
            <a:lstStyle/>
            <a:p/>
          </p:txBody>
        </p:sp>
        <p:sp>
          <p:nvSpPr>
            <p:cNvPr id="26" name="rc26"/>
            <p:cNvSpPr/>
            <p:nvPr/>
          </p:nvSpPr>
          <p:spPr>
            <a:xfrm>
              <a:off x="2362446" y="3557503"/>
              <a:ext cx="239888" cy="654506"/>
            </a:xfrm>
            <a:prstGeom prst="rect">
              <a:avLst/>
            </a:prstGeom>
            <a:solidFill>
              <a:srgbClr val="E2231A">
                <a:alpha val="90196"/>
              </a:srgbClr>
            </a:solidFill>
          </p:spPr>
          <p:txBody>
            <a:bodyPr/>
            <a:lstStyle/>
            <a:p/>
          </p:txBody>
        </p:sp>
        <p:sp>
          <p:nvSpPr>
            <p:cNvPr id="27" name="rc27"/>
            <p:cNvSpPr/>
            <p:nvPr/>
          </p:nvSpPr>
          <p:spPr>
            <a:xfrm>
              <a:off x="2628989" y="3678057"/>
              <a:ext cx="239888" cy="533951"/>
            </a:xfrm>
            <a:prstGeom prst="rect">
              <a:avLst/>
            </a:prstGeom>
            <a:solidFill>
              <a:srgbClr val="E2231A">
                <a:alpha val="90196"/>
              </a:srgbClr>
            </a:solidFill>
          </p:spPr>
          <p:txBody>
            <a:bodyPr/>
            <a:lstStyle/>
            <a:p/>
          </p:txBody>
        </p:sp>
        <p:sp>
          <p:nvSpPr>
            <p:cNvPr id="28" name="rc28"/>
            <p:cNvSpPr/>
            <p:nvPr/>
          </p:nvSpPr>
          <p:spPr>
            <a:xfrm>
              <a:off x="2895532" y="3940582"/>
              <a:ext cx="239888" cy="271427"/>
            </a:xfrm>
            <a:prstGeom prst="rect">
              <a:avLst/>
            </a:prstGeom>
            <a:solidFill>
              <a:srgbClr val="E2231A">
                <a:alpha val="90196"/>
              </a:srgbClr>
            </a:solidFill>
          </p:spPr>
          <p:txBody>
            <a:bodyPr/>
            <a:lstStyle/>
            <a:p/>
          </p:txBody>
        </p:sp>
        <p:sp>
          <p:nvSpPr>
            <p:cNvPr id="29" name="rc29"/>
            <p:cNvSpPr/>
            <p:nvPr/>
          </p:nvSpPr>
          <p:spPr>
            <a:xfrm>
              <a:off x="3162075" y="3935368"/>
              <a:ext cx="239888" cy="276641"/>
            </a:xfrm>
            <a:prstGeom prst="rect">
              <a:avLst/>
            </a:prstGeom>
            <a:solidFill>
              <a:srgbClr val="E2231A">
                <a:alpha val="90196"/>
              </a:srgbClr>
            </a:solidFill>
          </p:spPr>
          <p:txBody>
            <a:bodyPr/>
            <a:lstStyle/>
            <a:p/>
          </p:txBody>
        </p:sp>
        <p:sp>
          <p:nvSpPr>
            <p:cNvPr id="30" name="rc30"/>
            <p:cNvSpPr/>
            <p:nvPr/>
          </p:nvSpPr>
          <p:spPr>
            <a:xfrm>
              <a:off x="3428618" y="3928550"/>
              <a:ext cx="239888" cy="283458"/>
            </a:xfrm>
            <a:prstGeom prst="rect">
              <a:avLst/>
            </a:prstGeom>
            <a:solidFill>
              <a:srgbClr val="E2231A">
                <a:alpha val="90196"/>
              </a:srgbClr>
            </a:solidFill>
          </p:spPr>
          <p:txBody>
            <a:bodyPr/>
            <a:lstStyle/>
            <a:p/>
          </p:txBody>
        </p:sp>
        <p:sp>
          <p:nvSpPr>
            <p:cNvPr id="31" name="rc31"/>
            <p:cNvSpPr/>
            <p:nvPr/>
          </p:nvSpPr>
          <p:spPr>
            <a:xfrm>
              <a:off x="3695161" y="3920610"/>
              <a:ext cx="239888" cy="291399"/>
            </a:xfrm>
            <a:prstGeom prst="rect">
              <a:avLst/>
            </a:prstGeom>
            <a:solidFill>
              <a:srgbClr val="E2231A">
                <a:alpha val="90196"/>
              </a:srgbClr>
            </a:solidFill>
          </p:spPr>
          <p:txBody>
            <a:bodyPr/>
            <a:lstStyle/>
            <a:p/>
          </p:txBody>
        </p:sp>
        <p:sp>
          <p:nvSpPr>
            <p:cNvPr id="32" name="rc32"/>
            <p:cNvSpPr/>
            <p:nvPr/>
          </p:nvSpPr>
          <p:spPr>
            <a:xfrm>
              <a:off x="3961705" y="3753775"/>
              <a:ext cx="239888" cy="458234"/>
            </a:xfrm>
            <a:prstGeom prst="rect">
              <a:avLst/>
            </a:prstGeom>
            <a:solidFill>
              <a:srgbClr val="E2231A">
                <a:alpha val="90196"/>
              </a:srgbClr>
            </a:solidFill>
          </p:spPr>
          <p:txBody>
            <a:bodyPr/>
            <a:lstStyle/>
            <a:p/>
          </p:txBody>
        </p:sp>
        <p:sp>
          <p:nvSpPr>
            <p:cNvPr id="33" name="rc33"/>
            <p:cNvSpPr/>
            <p:nvPr/>
          </p:nvSpPr>
          <p:spPr>
            <a:xfrm>
              <a:off x="4228248" y="3561273"/>
              <a:ext cx="239888" cy="650736"/>
            </a:xfrm>
            <a:prstGeom prst="rect">
              <a:avLst/>
            </a:prstGeom>
            <a:solidFill>
              <a:srgbClr val="E2231A">
                <a:alpha val="90196"/>
              </a:srgbClr>
            </a:solidFill>
          </p:spPr>
          <p:txBody>
            <a:bodyPr/>
            <a:lstStyle/>
            <a:p/>
          </p:txBody>
        </p:sp>
        <p:sp>
          <p:nvSpPr>
            <p:cNvPr id="34" name="rc34"/>
            <p:cNvSpPr/>
            <p:nvPr/>
          </p:nvSpPr>
          <p:spPr>
            <a:xfrm>
              <a:off x="4494791" y="3529751"/>
              <a:ext cx="239888" cy="682258"/>
            </a:xfrm>
            <a:prstGeom prst="rect">
              <a:avLst/>
            </a:prstGeom>
            <a:solidFill>
              <a:srgbClr val="E2231A">
                <a:alpha val="90196"/>
              </a:srgbClr>
            </a:solidFill>
          </p:spPr>
          <p:txBody>
            <a:bodyPr/>
            <a:lstStyle/>
            <a:p/>
          </p:txBody>
        </p:sp>
        <p:sp>
          <p:nvSpPr>
            <p:cNvPr id="35" name="rc35"/>
            <p:cNvSpPr/>
            <p:nvPr/>
          </p:nvSpPr>
          <p:spPr>
            <a:xfrm>
              <a:off x="4761334" y="3166885"/>
              <a:ext cx="239888" cy="1045124"/>
            </a:xfrm>
            <a:prstGeom prst="rect">
              <a:avLst/>
            </a:prstGeom>
            <a:solidFill>
              <a:srgbClr val="E2231A">
                <a:alpha val="90196"/>
              </a:srgbClr>
            </a:solidFill>
          </p:spPr>
          <p:txBody>
            <a:bodyPr/>
            <a:lstStyle/>
            <a:p/>
          </p:txBody>
        </p:sp>
        <p:sp>
          <p:nvSpPr>
            <p:cNvPr id="36" name="rc36"/>
            <p:cNvSpPr/>
            <p:nvPr/>
          </p:nvSpPr>
          <p:spPr>
            <a:xfrm>
              <a:off x="5027877" y="3861094"/>
              <a:ext cx="239888" cy="350914"/>
            </a:xfrm>
            <a:prstGeom prst="rect">
              <a:avLst/>
            </a:prstGeom>
            <a:solidFill>
              <a:srgbClr val="E2231A">
                <a:alpha val="90196"/>
              </a:srgbClr>
            </a:solidFill>
          </p:spPr>
          <p:txBody>
            <a:bodyPr/>
            <a:lstStyle/>
            <a:p/>
          </p:txBody>
        </p:sp>
        <p:sp>
          <p:nvSpPr>
            <p:cNvPr id="37" name="rc37"/>
            <p:cNvSpPr/>
            <p:nvPr/>
          </p:nvSpPr>
          <p:spPr>
            <a:xfrm>
              <a:off x="5294420" y="3861415"/>
              <a:ext cx="239888" cy="350593"/>
            </a:xfrm>
            <a:prstGeom prst="rect">
              <a:avLst/>
            </a:prstGeom>
            <a:solidFill>
              <a:srgbClr val="E2231A">
                <a:alpha val="90196"/>
              </a:srgbClr>
            </a:solidFill>
          </p:spPr>
          <p:txBody>
            <a:bodyPr/>
            <a:lstStyle/>
            <a:p/>
          </p:txBody>
        </p:sp>
        <p:sp>
          <p:nvSpPr>
            <p:cNvPr id="38" name="rc38"/>
            <p:cNvSpPr/>
            <p:nvPr/>
          </p:nvSpPr>
          <p:spPr>
            <a:xfrm>
              <a:off x="5560963" y="3519564"/>
              <a:ext cx="239888" cy="692444"/>
            </a:xfrm>
            <a:prstGeom prst="rect">
              <a:avLst/>
            </a:prstGeom>
            <a:solidFill>
              <a:srgbClr val="E2231A">
                <a:alpha val="90196"/>
              </a:srgbClr>
            </a:solidFill>
          </p:spPr>
          <p:txBody>
            <a:bodyPr/>
            <a:lstStyle/>
            <a:p/>
          </p:txBody>
        </p:sp>
        <p:sp>
          <p:nvSpPr>
            <p:cNvPr id="39" name="rc39"/>
            <p:cNvSpPr/>
            <p:nvPr/>
          </p:nvSpPr>
          <p:spPr>
            <a:xfrm>
              <a:off x="5827506" y="3876414"/>
              <a:ext cx="239888" cy="335594"/>
            </a:xfrm>
            <a:prstGeom prst="rect">
              <a:avLst/>
            </a:prstGeom>
            <a:solidFill>
              <a:srgbClr val="E2231A">
                <a:alpha val="90196"/>
              </a:srgbClr>
            </a:solidFill>
          </p:spPr>
          <p:txBody>
            <a:bodyPr/>
            <a:lstStyle/>
            <a:p/>
          </p:txBody>
        </p:sp>
        <p:sp>
          <p:nvSpPr>
            <p:cNvPr id="40" name="rc40"/>
            <p:cNvSpPr/>
            <p:nvPr/>
          </p:nvSpPr>
          <p:spPr>
            <a:xfrm>
              <a:off x="6094049" y="3564562"/>
              <a:ext cx="239888" cy="647447"/>
            </a:xfrm>
            <a:prstGeom prst="rect">
              <a:avLst/>
            </a:prstGeom>
            <a:solidFill>
              <a:srgbClr val="E2231A">
                <a:alpha val="90196"/>
              </a:srgbClr>
            </a:solidFill>
          </p:spPr>
          <p:txBody>
            <a:bodyPr/>
            <a:lstStyle/>
            <a:p/>
          </p:txBody>
        </p:sp>
        <p:sp>
          <p:nvSpPr>
            <p:cNvPr id="41" name="rc41"/>
            <p:cNvSpPr/>
            <p:nvPr/>
          </p:nvSpPr>
          <p:spPr>
            <a:xfrm>
              <a:off x="6360593" y="3894943"/>
              <a:ext cx="239888" cy="317066"/>
            </a:xfrm>
            <a:prstGeom prst="rect">
              <a:avLst/>
            </a:prstGeom>
            <a:solidFill>
              <a:srgbClr val="E2231A">
                <a:alpha val="90196"/>
              </a:srgbClr>
            </a:solidFill>
          </p:spPr>
          <p:txBody>
            <a:bodyPr/>
            <a:lstStyle/>
            <a:p/>
          </p:txBody>
        </p:sp>
        <p:sp>
          <p:nvSpPr>
            <p:cNvPr id="42" name="rc42"/>
            <p:cNvSpPr/>
            <p:nvPr/>
          </p:nvSpPr>
          <p:spPr>
            <a:xfrm>
              <a:off x="6627136" y="3911706"/>
              <a:ext cx="239888" cy="300302"/>
            </a:xfrm>
            <a:prstGeom prst="rect">
              <a:avLst/>
            </a:prstGeom>
            <a:solidFill>
              <a:srgbClr val="E2231A">
                <a:alpha val="90196"/>
              </a:srgbClr>
            </a:solidFill>
          </p:spPr>
          <p:txBody>
            <a:bodyPr/>
            <a:lstStyle/>
            <a:p/>
          </p:txBody>
        </p:sp>
        <p:sp>
          <p:nvSpPr>
            <p:cNvPr id="43" name="rc43"/>
            <p:cNvSpPr/>
            <p:nvPr/>
          </p:nvSpPr>
          <p:spPr>
            <a:xfrm>
              <a:off x="6893679" y="3541702"/>
              <a:ext cx="239888" cy="670307"/>
            </a:xfrm>
            <a:prstGeom prst="rect">
              <a:avLst/>
            </a:prstGeom>
            <a:solidFill>
              <a:srgbClr val="E2231A">
                <a:alpha val="90196"/>
              </a:srgbClr>
            </a:solidFill>
          </p:spPr>
          <p:txBody>
            <a:bodyPr/>
            <a:lstStyle/>
            <a:p/>
          </p:txBody>
        </p:sp>
        <p:sp>
          <p:nvSpPr>
            <p:cNvPr id="44" name="rc44"/>
            <p:cNvSpPr/>
            <p:nvPr/>
          </p:nvSpPr>
          <p:spPr>
            <a:xfrm>
              <a:off x="7160222" y="3531275"/>
              <a:ext cx="239888" cy="680734"/>
            </a:xfrm>
            <a:prstGeom prst="rect">
              <a:avLst/>
            </a:prstGeom>
            <a:solidFill>
              <a:srgbClr val="E2231A">
                <a:alpha val="90196"/>
              </a:srgbClr>
            </a:solidFill>
          </p:spPr>
          <p:txBody>
            <a:bodyPr/>
            <a:lstStyle/>
            <a:p/>
          </p:txBody>
        </p:sp>
        <p:sp>
          <p:nvSpPr>
            <p:cNvPr id="45" name="rc45"/>
            <p:cNvSpPr/>
            <p:nvPr/>
          </p:nvSpPr>
          <p:spPr>
            <a:xfrm>
              <a:off x="7426765" y="3678057"/>
              <a:ext cx="239888" cy="533951"/>
            </a:xfrm>
            <a:prstGeom prst="rect">
              <a:avLst/>
            </a:prstGeom>
            <a:solidFill>
              <a:srgbClr val="E2231A">
                <a:alpha val="90196"/>
              </a:srgbClr>
            </a:solidFill>
          </p:spPr>
          <p:txBody>
            <a:bodyPr/>
            <a:lstStyle/>
            <a:p/>
          </p:txBody>
        </p:sp>
        <p:sp>
          <p:nvSpPr>
            <p:cNvPr id="46" name="rc46"/>
            <p:cNvSpPr/>
            <p:nvPr/>
          </p:nvSpPr>
          <p:spPr>
            <a:xfrm>
              <a:off x="7693308" y="3689768"/>
              <a:ext cx="239888" cy="522241"/>
            </a:xfrm>
            <a:prstGeom prst="rect">
              <a:avLst/>
            </a:prstGeom>
            <a:solidFill>
              <a:srgbClr val="E2231A">
                <a:alpha val="90196"/>
              </a:srgbClr>
            </a:solidFill>
          </p:spPr>
          <p:txBody>
            <a:bodyPr/>
            <a:lstStyle/>
            <a:p/>
          </p:txBody>
        </p:sp>
        <p:sp>
          <p:nvSpPr>
            <p:cNvPr id="47" name="rc47"/>
            <p:cNvSpPr/>
            <p:nvPr/>
          </p:nvSpPr>
          <p:spPr>
            <a:xfrm>
              <a:off x="7959851" y="3701158"/>
              <a:ext cx="239888" cy="510851"/>
            </a:xfrm>
            <a:prstGeom prst="rect">
              <a:avLst/>
            </a:prstGeom>
            <a:solidFill>
              <a:srgbClr val="E2231A">
                <a:alpha val="90196"/>
              </a:srgbClr>
            </a:solidFill>
          </p:spPr>
          <p:txBody>
            <a:bodyPr/>
            <a:lstStyle/>
            <a:p/>
          </p:txBody>
        </p:sp>
        <p:sp>
          <p:nvSpPr>
            <p:cNvPr id="48" name="rc48"/>
            <p:cNvSpPr/>
            <p:nvPr/>
          </p:nvSpPr>
          <p:spPr>
            <a:xfrm>
              <a:off x="3695161" y="3814734"/>
              <a:ext cx="239888" cy="105875"/>
            </a:xfrm>
            <a:prstGeom prst="rect">
              <a:avLst/>
            </a:prstGeom>
            <a:solidFill>
              <a:srgbClr val="B3B3B3">
                <a:alpha val="90196"/>
              </a:srgbClr>
            </a:solidFill>
          </p:spPr>
          <p:txBody>
            <a:bodyPr/>
            <a:lstStyle/>
            <a:p/>
          </p:txBody>
        </p:sp>
        <p:sp>
          <p:nvSpPr>
            <p:cNvPr id="49" name="rc49"/>
            <p:cNvSpPr/>
            <p:nvPr/>
          </p:nvSpPr>
          <p:spPr>
            <a:xfrm>
              <a:off x="5027877" y="3379118"/>
              <a:ext cx="239888" cy="481976"/>
            </a:xfrm>
            <a:prstGeom prst="rect">
              <a:avLst/>
            </a:prstGeom>
            <a:solidFill>
              <a:srgbClr val="B3B3B3">
                <a:alpha val="90196"/>
              </a:srgbClr>
            </a:solidFill>
          </p:spPr>
          <p:txBody>
            <a:bodyPr/>
            <a:lstStyle/>
            <a:p/>
          </p:txBody>
        </p:sp>
        <p:sp>
          <p:nvSpPr>
            <p:cNvPr id="50" name="rc50"/>
            <p:cNvSpPr/>
            <p:nvPr/>
          </p:nvSpPr>
          <p:spPr>
            <a:xfrm>
              <a:off x="5827506" y="3689206"/>
              <a:ext cx="239888" cy="187207"/>
            </a:xfrm>
            <a:prstGeom prst="rect">
              <a:avLst/>
            </a:prstGeom>
            <a:solidFill>
              <a:srgbClr val="B3B3B3">
                <a:alpha val="90196"/>
              </a:srgbClr>
            </a:solidFill>
          </p:spPr>
          <p:txBody>
            <a:bodyPr/>
            <a:lstStyle/>
            <a:p/>
          </p:txBody>
        </p:sp>
        <p:sp>
          <p:nvSpPr>
            <p:cNvPr id="51" name="rc51"/>
            <p:cNvSpPr/>
            <p:nvPr/>
          </p:nvSpPr>
          <p:spPr>
            <a:xfrm>
              <a:off x="6360593" y="3703644"/>
              <a:ext cx="239888" cy="191298"/>
            </a:xfrm>
            <a:prstGeom prst="rect">
              <a:avLst/>
            </a:prstGeom>
            <a:solidFill>
              <a:srgbClr val="B3B3B3">
                <a:alpha val="90196"/>
              </a:srgbClr>
            </a:solidFill>
          </p:spPr>
          <p:txBody>
            <a:bodyPr/>
            <a:lstStyle/>
            <a:p/>
          </p:txBody>
        </p:sp>
        <p:sp>
          <p:nvSpPr>
            <p:cNvPr id="52" name="rc52"/>
            <p:cNvSpPr/>
            <p:nvPr/>
          </p:nvSpPr>
          <p:spPr>
            <a:xfrm>
              <a:off x="6627136" y="3556380"/>
              <a:ext cx="239888" cy="355326"/>
            </a:xfrm>
            <a:prstGeom prst="rect">
              <a:avLst/>
            </a:prstGeom>
            <a:solidFill>
              <a:srgbClr val="B3B3B3">
                <a:alpha val="90196"/>
              </a:srgbClr>
            </a:solidFill>
          </p:spPr>
          <p:txBody>
            <a:bodyPr/>
            <a:lstStyle/>
            <a:p/>
          </p:txBody>
        </p:sp>
        <p:sp>
          <p:nvSpPr>
            <p:cNvPr id="53" name="pl53"/>
            <p:cNvSpPr/>
            <p:nvPr/>
          </p:nvSpPr>
          <p:spPr>
            <a:xfrm>
              <a:off x="1416218" y="2106708"/>
              <a:ext cx="6663577" cy="171861"/>
            </a:xfrm>
            <a:custGeom>
              <a:avLst/>
              <a:pathLst>
                <a:path w="6663577" h="171861">
                  <a:moveTo>
                    <a:pt x="0" y="64447"/>
                  </a:moveTo>
                  <a:lnTo>
                    <a:pt x="266543" y="128895"/>
                  </a:lnTo>
                  <a:lnTo>
                    <a:pt x="533086" y="85930"/>
                  </a:lnTo>
                  <a:lnTo>
                    <a:pt x="799629" y="171861"/>
                  </a:lnTo>
                  <a:lnTo>
                    <a:pt x="1066172" y="64447"/>
                  </a:lnTo>
                  <a:lnTo>
                    <a:pt x="1332715" y="42965"/>
                  </a:lnTo>
                  <a:lnTo>
                    <a:pt x="1599258" y="0"/>
                  </a:lnTo>
                  <a:lnTo>
                    <a:pt x="1865801" y="0"/>
                  </a:lnTo>
                  <a:lnTo>
                    <a:pt x="2132344" y="0"/>
                  </a:lnTo>
                  <a:lnTo>
                    <a:pt x="2398888" y="0"/>
                  </a:lnTo>
                  <a:lnTo>
                    <a:pt x="2665431" y="21482"/>
                  </a:lnTo>
                  <a:lnTo>
                    <a:pt x="2931974" y="42965"/>
                  </a:lnTo>
                  <a:lnTo>
                    <a:pt x="3198517" y="42965"/>
                  </a:lnTo>
                  <a:lnTo>
                    <a:pt x="3465060" y="85930"/>
                  </a:lnTo>
                  <a:lnTo>
                    <a:pt x="3731603" y="0"/>
                  </a:lnTo>
                  <a:lnTo>
                    <a:pt x="3998146" y="0"/>
                  </a:lnTo>
                  <a:lnTo>
                    <a:pt x="4264689" y="42965"/>
                  </a:lnTo>
                  <a:lnTo>
                    <a:pt x="4531233" y="0"/>
                  </a:lnTo>
                  <a:lnTo>
                    <a:pt x="4797776" y="42965"/>
                  </a:lnTo>
                  <a:lnTo>
                    <a:pt x="5064319" y="0"/>
                  </a:lnTo>
                  <a:lnTo>
                    <a:pt x="5330862" y="0"/>
                  </a:lnTo>
                  <a:lnTo>
                    <a:pt x="5597405" y="64447"/>
                  </a:lnTo>
                  <a:lnTo>
                    <a:pt x="5863948" y="64447"/>
                  </a:lnTo>
                  <a:lnTo>
                    <a:pt x="6130491" y="42965"/>
                  </a:lnTo>
                  <a:lnTo>
                    <a:pt x="6397034" y="42965"/>
                  </a:lnTo>
                  <a:lnTo>
                    <a:pt x="6663577" y="42965"/>
                  </a:lnTo>
                </a:path>
              </a:pathLst>
            </a:custGeom>
            <a:ln w="27101" cap="flat">
              <a:solidFill>
                <a:srgbClr val="3283FE">
                  <a:alpha val="100000"/>
                </a:srgbClr>
              </a:solidFill>
              <a:prstDash val="solid"/>
              <a:round/>
            </a:ln>
          </p:spPr>
          <p:txBody>
            <a:bodyPr/>
            <a:lstStyle/>
            <a:p/>
          </p:txBody>
        </p:sp>
        <p:sp>
          <p:nvSpPr>
            <p:cNvPr id="54" name="pl54"/>
            <p:cNvSpPr/>
            <p:nvPr/>
          </p:nvSpPr>
          <p:spPr>
            <a:xfrm>
              <a:off x="1416218" y="2085226"/>
              <a:ext cx="6663577" cy="85930"/>
            </a:xfrm>
            <a:custGeom>
              <a:avLst/>
              <a:pathLst>
                <a:path w="6663577" h="85930">
                  <a:moveTo>
                    <a:pt x="0" y="21482"/>
                  </a:moveTo>
                  <a:lnTo>
                    <a:pt x="266543" y="0"/>
                  </a:lnTo>
                  <a:lnTo>
                    <a:pt x="533086" y="21482"/>
                  </a:lnTo>
                  <a:lnTo>
                    <a:pt x="799629" y="0"/>
                  </a:lnTo>
                  <a:lnTo>
                    <a:pt x="1066172" y="0"/>
                  </a:lnTo>
                  <a:lnTo>
                    <a:pt x="1332715" y="0"/>
                  </a:lnTo>
                  <a:lnTo>
                    <a:pt x="1599258" y="21482"/>
                  </a:lnTo>
                  <a:lnTo>
                    <a:pt x="1865801" y="21482"/>
                  </a:lnTo>
                  <a:lnTo>
                    <a:pt x="2132344" y="0"/>
                  </a:lnTo>
                  <a:lnTo>
                    <a:pt x="2398888" y="42965"/>
                  </a:lnTo>
                  <a:lnTo>
                    <a:pt x="2665431" y="21482"/>
                  </a:lnTo>
                  <a:lnTo>
                    <a:pt x="2931974" y="64447"/>
                  </a:lnTo>
                  <a:lnTo>
                    <a:pt x="3198517" y="64447"/>
                  </a:lnTo>
                  <a:lnTo>
                    <a:pt x="3465060" y="21482"/>
                  </a:lnTo>
                  <a:lnTo>
                    <a:pt x="3731603" y="85930"/>
                  </a:lnTo>
                  <a:lnTo>
                    <a:pt x="3998146" y="21482"/>
                  </a:lnTo>
                  <a:lnTo>
                    <a:pt x="4264689" y="42965"/>
                  </a:lnTo>
                  <a:lnTo>
                    <a:pt x="4531233" y="42965"/>
                  </a:lnTo>
                  <a:lnTo>
                    <a:pt x="4797776" y="0"/>
                  </a:lnTo>
                  <a:lnTo>
                    <a:pt x="5064319" y="42965"/>
                  </a:lnTo>
                  <a:lnTo>
                    <a:pt x="5330862" y="64447"/>
                  </a:lnTo>
                  <a:lnTo>
                    <a:pt x="5597405" y="21482"/>
                  </a:lnTo>
                  <a:lnTo>
                    <a:pt x="5863948" y="21482"/>
                  </a:lnTo>
                  <a:lnTo>
                    <a:pt x="6130491" y="42965"/>
                  </a:lnTo>
                  <a:lnTo>
                    <a:pt x="6397034" y="42965"/>
                  </a:lnTo>
                  <a:lnTo>
                    <a:pt x="6663577" y="42965"/>
                  </a:lnTo>
                </a:path>
              </a:pathLst>
            </a:custGeom>
            <a:ln w="27101" cap="flat">
              <a:solidFill>
                <a:srgbClr val="FFA500">
                  <a:alpha val="100000"/>
                </a:srgbClr>
              </a:solidFill>
              <a:prstDash val="solid"/>
              <a:round/>
            </a:ln>
          </p:spPr>
          <p:txBody>
            <a:bodyPr/>
            <a:lstStyle/>
            <a:p/>
          </p:txBody>
        </p:sp>
        <p:sp>
          <p:nvSpPr>
            <p:cNvPr id="55" name="tx55"/>
            <p:cNvSpPr/>
            <p:nvPr/>
          </p:nvSpPr>
          <p:spPr>
            <a:xfrm>
              <a:off x="1345880"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56" name="tx56"/>
            <p:cNvSpPr/>
            <p:nvPr/>
          </p:nvSpPr>
          <p:spPr>
            <a:xfrm>
              <a:off x="1345880"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57" name="tx57"/>
            <p:cNvSpPr/>
            <p:nvPr/>
          </p:nvSpPr>
          <p:spPr>
            <a:xfrm>
              <a:off x="2678595"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58" name="tx58"/>
            <p:cNvSpPr/>
            <p:nvPr/>
          </p:nvSpPr>
          <p:spPr>
            <a:xfrm>
              <a:off x="267859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59" name="tx59"/>
            <p:cNvSpPr/>
            <p:nvPr/>
          </p:nvSpPr>
          <p:spPr>
            <a:xfrm>
              <a:off x="4011311"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60" name="tx60"/>
            <p:cNvSpPr/>
            <p:nvPr/>
          </p:nvSpPr>
          <p:spPr>
            <a:xfrm>
              <a:off x="4011311"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61" name="tx61"/>
            <p:cNvSpPr/>
            <p:nvPr/>
          </p:nvSpPr>
          <p:spPr>
            <a:xfrm>
              <a:off x="5344027"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62" name="tx62"/>
            <p:cNvSpPr/>
            <p:nvPr/>
          </p:nvSpPr>
          <p:spPr>
            <a:xfrm>
              <a:off x="5344027"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63" name="tx63"/>
            <p:cNvSpPr/>
            <p:nvPr/>
          </p:nvSpPr>
          <p:spPr>
            <a:xfrm>
              <a:off x="6410199"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64" name="tx64"/>
            <p:cNvSpPr/>
            <p:nvPr/>
          </p:nvSpPr>
          <p:spPr>
            <a:xfrm>
              <a:off x="6410199"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65" name="tx65"/>
            <p:cNvSpPr/>
            <p:nvPr/>
          </p:nvSpPr>
          <p:spPr>
            <a:xfrm>
              <a:off x="6676742"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66" name="tx66"/>
            <p:cNvSpPr/>
            <p:nvPr/>
          </p:nvSpPr>
          <p:spPr>
            <a:xfrm>
              <a:off x="6676742"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67" name="tx67"/>
            <p:cNvSpPr/>
            <p:nvPr/>
          </p:nvSpPr>
          <p:spPr>
            <a:xfrm>
              <a:off x="6943285"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68" name="tx68"/>
            <p:cNvSpPr/>
            <p:nvPr/>
          </p:nvSpPr>
          <p:spPr>
            <a:xfrm>
              <a:off x="6943285"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69" name="tx69"/>
            <p:cNvSpPr/>
            <p:nvPr/>
          </p:nvSpPr>
          <p:spPr>
            <a:xfrm>
              <a:off x="7209828"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0" name="tx70"/>
            <p:cNvSpPr/>
            <p:nvPr/>
          </p:nvSpPr>
          <p:spPr>
            <a:xfrm>
              <a:off x="7209828"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1" name="tx71"/>
            <p:cNvSpPr/>
            <p:nvPr/>
          </p:nvSpPr>
          <p:spPr>
            <a:xfrm>
              <a:off x="7476372"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2" name="tx72"/>
            <p:cNvSpPr/>
            <p:nvPr/>
          </p:nvSpPr>
          <p:spPr>
            <a:xfrm>
              <a:off x="7476372"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73" name="tx73"/>
            <p:cNvSpPr/>
            <p:nvPr/>
          </p:nvSpPr>
          <p:spPr>
            <a:xfrm>
              <a:off x="7742915"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4" name="tx74"/>
            <p:cNvSpPr/>
            <p:nvPr/>
          </p:nvSpPr>
          <p:spPr>
            <a:xfrm>
              <a:off x="7742915"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75" name="tx75"/>
            <p:cNvSpPr/>
            <p:nvPr/>
          </p:nvSpPr>
          <p:spPr>
            <a:xfrm>
              <a:off x="8009458"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6" name="tx76"/>
            <p:cNvSpPr/>
            <p:nvPr/>
          </p:nvSpPr>
          <p:spPr>
            <a:xfrm>
              <a:off x="8009458"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77" name="tx77"/>
            <p:cNvSpPr/>
            <p:nvPr/>
          </p:nvSpPr>
          <p:spPr>
            <a:xfrm>
              <a:off x="1340869" y="385458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78" name="tx78"/>
            <p:cNvSpPr/>
            <p:nvPr/>
          </p:nvSpPr>
          <p:spPr>
            <a:xfrm>
              <a:off x="2673584" y="39045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79" name="tx79"/>
            <p:cNvSpPr/>
            <p:nvPr/>
          </p:nvSpPr>
          <p:spPr>
            <a:xfrm>
              <a:off x="4006300" y="394377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80" name="tx80"/>
            <p:cNvSpPr/>
            <p:nvPr/>
          </p:nvSpPr>
          <p:spPr>
            <a:xfrm>
              <a:off x="5339016" y="3997913"/>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81" name="tx81"/>
            <p:cNvSpPr/>
            <p:nvPr/>
          </p:nvSpPr>
          <p:spPr>
            <a:xfrm>
              <a:off x="6450392" y="401467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82" name="tx82"/>
            <p:cNvSpPr/>
            <p:nvPr/>
          </p:nvSpPr>
          <p:spPr>
            <a:xfrm>
              <a:off x="6671731" y="402136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83" name="tx83"/>
            <p:cNvSpPr/>
            <p:nvPr/>
          </p:nvSpPr>
          <p:spPr>
            <a:xfrm>
              <a:off x="6938274" y="383641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84" name="tx84"/>
            <p:cNvSpPr/>
            <p:nvPr/>
          </p:nvSpPr>
          <p:spPr>
            <a:xfrm>
              <a:off x="7204817" y="38312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85" name="tx85"/>
            <p:cNvSpPr/>
            <p:nvPr/>
          </p:nvSpPr>
          <p:spPr>
            <a:xfrm>
              <a:off x="7471361" y="39045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86" name="tx86"/>
            <p:cNvSpPr/>
            <p:nvPr/>
          </p:nvSpPr>
          <p:spPr>
            <a:xfrm>
              <a:off x="7737904" y="39104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87" name="tx87"/>
            <p:cNvSpPr/>
            <p:nvPr/>
          </p:nvSpPr>
          <p:spPr>
            <a:xfrm>
              <a:off x="8004447" y="39161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88" name="tx88"/>
            <p:cNvSpPr/>
            <p:nvPr/>
          </p:nvSpPr>
          <p:spPr>
            <a:xfrm>
              <a:off x="6405188" y="376017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9" name="tx89"/>
            <p:cNvSpPr/>
            <p:nvPr/>
          </p:nvSpPr>
          <p:spPr>
            <a:xfrm>
              <a:off x="6671731" y="3695244"/>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0" name="tx90"/>
            <p:cNvSpPr/>
            <p:nvPr/>
          </p:nvSpPr>
          <p:spPr>
            <a:xfrm>
              <a:off x="6412723" y="3597362"/>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91" name="tx91"/>
            <p:cNvSpPr/>
            <p:nvPr/>
          </p:nvSpPr>
          <p:spPr>
            <a:xfrm>
              <a:off x="6679266" y="345014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92" name="tx92"/>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3" name="tx93"/>
            <p:cNvSpPr/>
            <p:nvPr/>
          </p:nvSpPr>
          <p:spPr>
            <a:xfrm>
              <a:off x="639902" y="335780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94" name="tx94"/>
            <p:cNvSpPr/>
            <p:nvPr/>
          </p:nvSpPr>
          <p:spPr>
            <a:xfrm>
              <a:off x="639902" y="255571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95" name="tx9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6" name="tx9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7" name="tx9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8" name="tx9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9" name="tx9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0" name="tx10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1" name="tx10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2" name="tx10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3" name="tx10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4" name="tx10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5" name="tx10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6" name="tx10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7" name="tx10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8" name="tx10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2" name="tx112"/>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3" name="pl113"/>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14" name="pl114"/>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15" name="tx115"/>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6" name="tx116"/>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7" name="rc117"/>
            <p:cNvSpPr/>
            <p:nvPr/>
          </p:nvSpPr>
          <p:spPr>
            <a:xfrm>
              <a:off x="4678790" y="5080163"/>
              <a:ext cx="201456" cy="201456"/>
            </a:xfrm>
            <a:prstGeom prst="rect">
              <a:avLst/>
            </a:prstGeom>
            <a:solidFill>
              <a:srgbClr val="E2231A">
                <a:alpha val="90196"/>
              </a:srgbClr>
            </a:solidFill>
          </p:spPr>
          <p:txBody>
            <a:bodyPr/>
            <a:lstStyle/>
            <a:p/>
          </p:txBody>
        </p:sp>
        <p:sp>
          <p:nvSpPr>
            <p:cNvPr id="118" name="rc118"/>
            <p:cNvSpPr/>
            <p:nvPr/>
          </p:nvSpPr>
          <p:spPr>
            <a:xfrm>
              <a:off x="5642950" y="5080163"/>
              <a:ext cx="201456" cy="201456"/>
            </a:xfrm>
            <a:prstGeom prst="rect">
              <a:avLst/>
            </a:prstGeom>
            <a:solidFill>
              <a:srgbClr val="B3B3B3">
                <a:alpha val="90196"/>
              </a:srgbClr>
            </a:solidFill>
          </p:spPr>
          <p:txBody>
            <a:bodyPr/>
            <a:lstStyle/>
            <a:p/>
          </p:txBody>
        </p:sp>
        <p:sp>
          <p:nvSpPr>
            <p:cNvPr id="119" name="tx119"/>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0" name="tx120"/>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1" name="tx121"/>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2" name="tx122"/>
            <p:cNvSpPr/>
            <p:nvPr/>
          </p:nvSpPr>
          <p:spPr>
            <a:xfrm>
              <a:off x="951100" y="1594448"/>
              <a:ext cx="143525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Tunisia, 2000-2025</a:t>
              </a:r>
            </a:p>
          </p:txBody>
        </p:sp>
        <p:sp>
          <p:nvSpPr>
            <p:cNvPr id="123" name="pl123"/>
            <p:cNvSpPr/>
            <p:nvPr/>
          </p:nvSpPr>
          <p:spPr>
            <a:xfrm>
              <a:off x="235655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47710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59766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9" name="pl129"/>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41682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53738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65793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296273" y="5840557"/>
              <a:ext cx="4191276" cy="124062"/>
            </a:xfrm>
            <a:prstGeom prst="rect">
              <a:avLst/>
            </a:prstGeom>
            <a:solidFill>
              <a:srgbClr val="E2231A">
                <a:alpha val="90196"/>
              </a:srgbClr>
            </a:solidFill>
          </p:spPr>
          <p:txBody>
            <a:bodyPr/>
            <a:lstStyle/>
            <a:p/>
          </p:txBody>
        </p:sp>
        <p:sp>
          <p:nvSpPr>
            <p:cNvPr id="134" name="rc134"/>
            <p:cNvSpPr/>
            <p:nvPr/>
          </p:nvSpPr>
          <p:spPr>
            <a:xfrm>
              <a:off x="1296273" y="5685479"/>
              <a:ext cx="6903466" cy="124062"/>
            </a:xfrm>
            <a:prstGeom prst="rect">
              <a:avLst/>
            </a:prstGeom>
            <a:solidFill>
              <a:srgbClr val="E2231A">
                <a:alpha val="90196"/>
              </a:srgbClr>
            </a:solidFill>
          </p:spPr>
          <p:txBody>
            <a:bodyPr/>
            <a:lstStyle/>
            <a:p/>
          </p:txBody>
        </p:sp>
        <p:sp>
          <p:nvSpPr>
            <p:cNvPr id="135" name="rc135"/>
            <p:cNvSpPr/>
            <p:nvPr/>
          </p:nvSpPr>
          <p:spPr>
            <a:xfrm>
              <a:off x="1296273" y="5530401"/>
              <a:ext cx="6752907" cy="124062"/>
            </a:xfrm>
            <a:prstGeom prst="rect">
              <a:avLst/>
            </a:prstGeom>
            <a:solidFill>
              <a:srgbClr val="E2231A">
                <a:alpha val="90196"/>
              </a:srgbClr>
            </a:solidFill>
          </p:spPr>
          <p:txBody>
            <a:bodyPr/>
            <a:lstStyle/>
            <a:p/>
          </p:txBody>
        </p:sp>
        <p:sp>
          <p:nvSpPr>
            <p:cNvPr id="136" name="rc136"/>
            <p:cNvSpPr/>
            <p:nvPr/>
          </p:nvSpPr>
          <p:spPr>
            <a:xfrm>
              <a:off x="5487550" y="5840557"/>
              <a:ext cx="2528761" cy="124062"/>
            </a:xfrm>
            <a:prstGeom prst="rect">
              <a:avLst/>
            </a:prstGeom>
            <a:solidFill>
              <a:srgbClr val="B3B3B3">
                <a:alpha val="90196"/>
              </a:srgbClr>
            </a:solidFill>
          </p:spPr>
          <p:txBody>
            <a:bodyPr/>
            <a:lstStyle/>
            <a:p/>
          </p:txBody>
        </p:sp>
        <p:sp>
          <p:nvSpPr>
            <p:cNvPr id="137" name="tx137"/>
            <p:cNvSpPr/>
            <p:nvPr/>
          </p:nvSpPr>
          <p:spPr>
            <a:xfrm>
              <a:off x="8096684"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a:t>
              </a:r>
            </a:p>
          </p:txBody>
        </p:sp>
        <p:sp>
          <p:nvSpPr>
            <p:cNvPr id="138" name="tx138"/>
            <p:cNvSpPr/>
            <p:nvPr/>
          </p:nvSpPr>
          <p:spPr>
            <a:xfrm>
              <a:off x="3359757" y="5861203"/>
              <a:ext cx="64309"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a:t>
              </a:r>
            </a:p>
          </p:txBody>
        </p:sp>
        <p:sp>
          <p:nvSpPr>
            <p:cNvPr id="139" name="tx139"/>
            <p:cNvSpPr/>
            <p:nvPr/>
          </p:nvSpPr>
          <p:spPr>
            <a:xfrm>
              <a:off x="4667635"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6.5</a:t>
              </a:r>
            </a:p>
          </p:txBody>
        </p:sp>
        <p:sp>
          <p:nvSpPr>
            <p:cNvPr id="140" name="tx140"/>
            <p:cNvSpPr/>
            <p:nvPr/>
          </p:nvSpPr>
          <p:spPr>
            <a:xfrm>
              <a:off x="4592355"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6.4</a:t>
              </a:r>
            </a:p>
          </p:txBody>
        </p:sp>
        <p:sp>
          <p:nvSpPr>
            <p:cNvPr id="141" name="tx141"/>
            <p:cNvSpPr/>
            <p:nvPr/>
          </p:nvSpPr>
          <p:spPr>
            <a:xfrm>
              <a:off x="6671559"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a:t>
              </a:r>
            </a:p>
          </p:txBody>
        </p:sp>
        <p:sp>
          <p:nvSpPr>
            <p:cNvPr id="142" name="tx142"/>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46" name="tx146"/>
            <p:cNvSpPr/>
            <p:nvPr/>
          </p:nvSpPr>
          <p:spPr>
            <a:xfrm>
              <a:off x="3331392"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47" name="tx147"/>
            <p:cNvSpPr/>
            <p:nvPr/>
          </p:nvSpPr>
          <p:spPr>
            <a:xfrm>
              <a:off x="5451947" y="60582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48" name="tx148"/>
            <p:cNvSpPr/>
            <p:nvPr/>
          </p:nvSpPr>
          <p:spPr>
            <a:xfrm>
              <a:off x="7572502"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49" name="tx149"/>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0" name="tx15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96%. This is lower than in 2019, where coverage was 98%.
6,000 children missed their routine first dose of measles vaccine.
MCV2 is typically administered to children between 18 months and five years old. MCV2 coverage remained constant at 97% in 2025.</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96% in 2025, leaving 6,000 children without any protection against measles. MCV2 coverage also remained constant at 97%</a:t>
            </a:r>
          </a:p>
        </p:txBody>
      </p:sp>
      <p:grpSp xmlns:pic="http://schemas.openxmlformats.org/drawingml/2006/picture">
        <p:nvGrpSpPr>
          <p:cNvPr id="154" name=""/>
          <p:cNvGrpSpPr/>
          <p:nvPr/>
        </p:nvGrpSpPr>
        <p:grpSpPr>
          <a:xfrm>
            <a:off x="292608" y="1097280"/>
            <a:ext cx="8595360" cy="28575"/>
            <a:chOff x="292608" y="1097280"/>
            <a:chExt cx="8595360" cy="28575"/>
          </a:xfrm>
        </p:grpSpPr>
        <p:sp>
          <p:nvSpPr>
            <p:cNvPr id="15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174970"/>
            </a:xfrm>
            <a:custGeom>
              <a:avLst/>
              <a:pathLst>
                <a:path w="3397293" h="174970">
                  <a:moveTo>
                    <a:pt x="0" y="65614"/>
                  </a:moveTo>
                  <a:lnTo>
                    <a:pt x="135891" y="131228"/>
                  </a:lnTo>
                  <a:lnTo>
                    <a:pt x="271783" y="87485"/>
                  </a:lnTo>
                  <a:lnTo>
                    <a:pt x="407675" y="174970"/>
                  </a:lnTo>
                  <a:lnTo>
                    <a:pt x="543566" y="65614"/>
                  </a:lnTo>
                  <a:lnTo>
                    <a:pt x="679458" y="43742"/>
                  </a:lnTo>
                  <a:lnTo>
                    <a:pt x="815350" y="0"/>
                  </a:lnTo>
                  <a:lnTo>
                    <a:pt x="951242" y="0"/>
                  </a:lnTo>
                  <a:lnTo>
                    <a:pt x="1087133" y="0"/>
                  </a:lnTo>
                  <a:lnTo>
                    <a:pt x="1223025" y="0"/>
                  </a:lnTo>
                  <a:lnTo>
                    <a:pt x="1358917" y="21871"/>
                  </a:lnTo>
                  <a:lnTo>
                    <a:pt x="1494809" y="43742"/>
                  </a:lnTo>
                  <a:lnTo>
                    <a:pt x="1630700" y="43742"/>
                  </a:lnTo>
                  <a:lnTo>
                    <a:pt x="1766592" y="87485"/>
                  </a:lnTo>
                  <a:lnTo>
                    <a:pt x="1902484" y="0"/>
                  </a:lnTo>
                  <a:lnTo>
                    <a:pt x="2038375" y="0"/>
                  </a:lnTo>
                  <a:lnTo>
                    <a:pt x="2174267" y="43742"/>
                  </a:lnTo>
                  <a:lnTo>
                    <a:pt x="2310159" y="0"/>
                  </a:lnTo>
                  <a:lnTo>
                    <a:pt x="2446051" y="43742"/>
                  </a:lnTo>
                  <a:lnTo>
                    <a:pt x="2581942" y="0"/>
                  </a:lnTo>
                  <a:lnTo>
                    <a:pt x="2717834" y="0"/>
                  </a:lnTo>
                  <a:lnTo>
                    <a:pt x="2853726" y="65614"/>
                  </a:lnTo>
                  <a:lnTo>
                    <a:pt x="2989618" y="65614"/>
                  </a:lnTo>
                  <a:lnTo>
                    <a:pt x="3125509" y="43742"/>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69402"/>
              <a:ext cx="3397293" cy="196842"/>
            </a:xfrm>
            <a:custGeom>
              <a:avLst/>
              <a:pathLst>
                <a:path w="3397293" h="196842">
                  <a:moveTo>
                    <a:pt x="0" y="131228"/>
                  </a:moveTo>
                  <a:lnTo>
                    <a:pt x="135891" y="131228"/>
                  </a:lnTo>
                  <a:lnTo>
                    <a:pt x="271783" y="153099"/>
                  </a:lnTo>
                  <a:lnTo>
                    <a:pt x="407675" y="153099"/>
                  </a:lnTo>
                  <a:lnTo>
                    <a:pt x="543566" y="131228"/>
                  </a:lnTo>
                  <a:lnTo>
                    <a:pt x="679458" y="109356"/>
                  </a:lnTo>
                  <a:lnTo>
                    <a:pt x="815350" y="109356"/>
                  </a:lnTo>
                  <a:lnTo>
                    <a:pt x="951242" y="87485"/>
                  </a:lnTo>
                  <a:lnTo>
                    <a:pt x="1087133" y="87485"/>
                  </a:lnTo>
                  <a:lnTo>
                    <a:pt x="1223025" y="43742"/>
                  </a:lnTo>
                  <a:lnTo>
                    <a:pt x="1358917" y="0"/>
                  </a:lnTo>
                  <a:lnTo>
                    <a:pt x="1494809" y="21871"/>
                  </a:lnTo>
                  <a:lnTo>
                    <a:pt x="1630700" y="65614"/>
                  </a:lnTo>
                  <a:lnTo>
                    <a:pt x="1766592" y="43742"/>
                  </a:lnTo>
                  <a:lnTo>
                    <a:pt x="1902484" y="65614"/>
                  </a:lnTo>
                  <a:lnTo>
                    <a:pt x="2038375" y="65614"/>
                  </a:lnTo>
                  <a:lnTo>
                    <a:pt x="2174267" y="21871"/>
                  </a:lnTo>
                  <a:lnTo>
                    <a:pt x="2310159" y="43742"/>
                  </a:lnTo>
                  <a:lnTo>
                    <a:pt x="2446051" y="87485"/>
                  </a:lnTo>
                  <a:lnTo>
                    <a:pt x="2581942" y="87485"/>
                  </a:lnTo>
                  <a:lnTo>
                    <a:pt x="2717834" y="109356"/>
                  </a:lnTo>
                  <a:lnTo>
                    <a:pt x="2853726" y="131228"/>
                  </a:lnTo>
                  <a:lnTo>
                    <a:pt x="2989618" y="131228"/>
                  </a:lnTo>
                  <a:lnTo>
                    <a:pt x="3125509" y="174970"/>
                  </a:lnTo>
                  <a:lnTo>
                    <a:pt x="3261401" y="196842"/>
                  </a:lnTo>
                  <a:lnTo>
                    <a:pt x="3397293" y="15309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174970"/>
            </a:xfrm>
            <a:custGeom>
              <a:avLst/>
              <a:pathLst>
                <a:path w="3397293" h="174970">
                  <a:moveTo>
                    <a:pt x="0" y="65614"/>
                  </a:moveTo>
                  <a:lnTo>
                    <a:pt x="135891" y="131228"/>
                  </a:lnTo>
                  <a:lnTo>
                    <a:pt x="271783" y="87485"/>
                  </a:lnTo>
                  <a:lnTo>
                    <a:pt x="407675" y="174970"/>
                  </a:lnTo>
                  <a:lnTo>
                    <a:pt x="543566" y="65614"/>
                  </a:lnTo>
                  <a:lnTo>
                    <a:pt x="679458" y="43742"/>
                  </a:lnTo>
                  <a:lnTo>
                    <a:pt x="815350" y="0"/>
                  </a:lnTo>
                  <a:lnTo>
                    <a:pt x="951242" y="0"/>
                  </a:lnTo>
                  <a:lnTo>
                    <a:pt x="1087133" y="0"/>
                  </a:lnTo>
                  <a:lnTo>
                    <a:pt x="1223025" y="0"/>
                  </a:lnTo>
                  <a:lnTo>
                    <a:pt x="1358917" y="21871"/>
                  </a:lnTo>
                  <a:lnTo>
                    <a:pt x="1494809" y="43742"/>
                  </a:lnTo>
                  <a:lnTo>
                    <a:pt x="1630700" y="43742"/>
                  </a:lnTo>
                  <a:lnTo>
                    <a:pt x="1766592" y="87485"/>
                  </a:lnTo>
                  <a:lnTo>
                    <a:pt x="1902484" y="0"/>
                  </a:lnTo>
                  <a:lnTo>
                    <a:pt x="2038375" y="0"/>
                  </a:lnTo>
                  <a:lnTo>
                    <a:pt x="2174267" y="43742"/>
                  </a:lnTo>
                  <a:lnTo>
                    <a:pt x="2310159" y="0"/>
                  </a:lnTo>
                  <a:lnTo>
                    <a:pt x="2446051" y="43742"/>
                  </a:lnTo>
                  <a:lnTo>
                    <a:pt x="2581942" y="0"/>
                  </a:lnTo>
                  <a:lnTo>
                    <a:pt x="2717834" y="0"/>
                  </a:lnTo>
                  <a:lnTo>
                    <a:pt x="2853726" y="65614"/>
                  </a:lnTo>
                  <a:lnTo>
                    <a:pt x="2989618" y="65614"/>
                  </a:lnTo>
                  <a:lnTo>
                    <a:pt x="3125509" y="43742"/>
                  </a:lnTo>
                  <a:lnTo>
                    <a:pt x="3261401" y="43742"/>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174970"/>
            </a:xfrm>
            <a:custGeom>
              <a:avLst/>
              <a:pathLst>
                <a:path w="3397293" h="174970">
                  <a:moveTo>
                    <a:pt x="0" y="65614"/>
                  </a:moveTo>
                  <a:lnTo>
                    <a:pt x="135891" y="131228"/>
                  </a:lnTo>
                  <a:lnTo>
                    <a:pt x="271783" y="87485"/>
                  </a:lnTo>
                  <a:lnTo>
                    <a:pt x="407675" y="174970"/>
                  </a:lnTo>
                  <a:lnTo>
                    <a:pt x="543566" y="65614"/>
                  </a:lnTo>
                  <a:lnTo>
                    <a:pt x="679458" y="43742"/>
                  </a:lnTo>
                  <a:lnTo>
                    <a:pt x="815350" y="0"/>
                  </a:lnTo>
                  <a:lnTo>
                    <a:pt x="951242" y="0"/>
                  </a:lnTo>
                  <a:lnTo>
                    <a:pt x="1087133" y="0"/>
                  </a:lnTo>
                  <a:lnTo>
                    <a:pt x="1223025" y="0"/>
                  </a:lnTo>
                  <a:lnTo>
                    <a:pt x="1358917" y="21871"/>
                  </a:lnTo>
                  <a:lnTo>
                    <a:pt x="1494809" y="43742"/>
                  </a:lnTo>
                  <a:lnTo>
                    <a:pt x="1630700" y="43742"/>
                  </a:lnTo>
                  <a:lnTo>
                    <a:pt x="1766592" y="87485"/>
                  </a:lnTo>
                  <a:lnTo>
                    <a:pt x="1902484" y="0"/>
                  </a:lnTo>
                  <a:lnTo>
                    <a:pt x="2038375" y="0"/>
                  </a:lnTo>
                  <a:lnTo>
                    <a:pt x="2174267" y="43742"/>
                  </a:lnTo>
                  <a:lnTo>
                    <a:pt x="2310159" y="0"/>
                  </a:lnTo>
                  <a:lnTo>
                    <a:pt x="2446051" y="43742"/>
                  </a:lnTo>
                  <a:lnTo>
                    <a:pt x="2581942" y="0"/>
                  </a:lnTo>
                  <a:lnTo>
                    <a:pt x="2717834" y="0"/>
                  </a:lnTo>
                  <a:lnTo>
                    <a:pt x="2853726" y="65614"/>
                  </a:lnTo>
                  <a:lnTo>
                    <a:pt x="2989618" y="65614"/>
                  </a:lnTo>
                  <a:lnTo>
                    <a:pt x="3125509" y="43742"/>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95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95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8487"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094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6611" y="4990743"/>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Tunisia</a:t>
              </a:r>
            </a:p>
          </p:txBody>
        </p:sp>
        <p:sp>
          <p:nvSpPr>
            <p:cNvPr id="60" name="tx60"/>
            <p:cNvSpPr/>
            <p:nvPr/>
          </p:nvSpPr>
          <p:spPr>
            <a:xfrm>
              <a:off x="278558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8041"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78534" y="1403693"/>
              <a:ext cx="248215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Tunisia,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678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759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840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637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8718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799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871854"/>
              <a:ext cx="3397293" cy="633514"/>
            </a:xfrm>
            <a:custGeom>
              <a:avLst/>
              <a:pathLst>
                <a:path w="3397293" h="633514">
                  <a:moveTo>
                    <a:pt x="0" y="237568"/>
                  </a:moveTo>
                  <a:lnTo>
                    <a:pt x="135891" y="475136"/>
                  </a:lnTo>
                  <a:lnTo>
                    <a:pt x="271783" y="316757"/>
                  </a:lnTo>
                  <a:lnTo>
                    <a:pt x="407675" y="633514"/>
                  </a:lnTo>
                  <a:lnTo>
                    <a:pt x="543566" y="237568"/>
                  </a:lnTo>
                  <a:lnTo>
                    <a:pt x="679458" y="158378"/>
                  </a:lnTo>
                  <a:lnTo>
                    <a:pt x="815350" y="0"/>
                  </a:lnTo>
                  <a:lnTo>
                    <a:pt x="951242" y="0"/>
                  </a:lnTo>
                  <a:lnTo>
                    <a:pt x="1087133" y="0"/>
                  </a:lnTo>
                  <a:lnTo>
                    <a:pt x="1223025" y="0"/>
                  </a:lnTo>
                  <a:lnTo>
                    <a:pt x="1358917" y="79189"/>
                  </a:lnTo>
                  <a:lnTo>
                    <a:pt x="1494809" y="158378"/>
                  </a:lnTo>
                  <a:lnTo>
                    <a:pt x="1630700" y="158378"/>
                  </a:lnTo>
                  <a:lnTo>
                    <a:pt x="1766592" y="316757"/>
                  </a:lnTo>
                  <a:lnTo>
                    <a:pt x="1902484" y="0"/>
                  </a:lnTo>
                  <a:lnTo>
                    <a:pt x="2038375" y="0"/>
                  </a:lnTo>
                  <a:lnTo>
                    <a:pt x="2174267" y="158378"/>
                  </a:lnTo>
                  <a:lnTo>
                    <a:pt x="2310159" y="0"/>
                  </a:lnTo>
                  <a:lnTo>
                    <a:pt x="2446051" y="158378"/>
                  </a:lnTo>
                  <a:lnTo>
                    <a:pt x="2581942" y="0"/>
                  </a:lnTo>
                  <a:lnTo>
                    <a:pt x="2717834" y="0"/>
                  </a:lnTo>
                  <a:lnTo>
                    <a:pt x="2853726" y="237568"/>
                  </a:lnTo>
                  <a:lnTo>
                    <a:pt x="2989618" y="237568"/>
                  </a:lnTo>
                  <a:lnTo>
                    <a:pt x="3125509" y="158378"/>
                  </a:lnTo>
                  <a:lnTo>
                    <a:pt x="3261401" y="158378"/>
                  </a:lnTo>
                  <a:lnTo>
                    <a:pt x="3397293" y="158378"/>
                  </a:lnTo>
                </a:path>
              </a:pathLst>
            </a:custGeom>
            <a:ln w="27101" cap="flat">
              <a:solidFill>
                <a:srgbClr val="0058AB">
                  <a:alpha val="100000"/>
                </a:srgbClr>
              </a:solidFill>
              <a:prstDash val="solid"/>
              <a:round/>
            </a:ln>
          </p:spPr>
          <p:txBody>
            <a:bodyPr/>
            <a:lstStyle/>
            <a:p/>
          </p:txBody>
        </p:sp>
        <p:sp>
          <p:nvSpPr>
            <p:cNvPr id="78" name="pl78"/>
            <p:cNvSpPr/>
            <p:nvPr/>
          </p:nvSpPr>
          <p:spPr>
            <a:xfrm>
              <a:off x="5437664" y="2871854"/>
              <a:ext cx="3397293" cy="1187840"/>
            </a:xfrm>
            <a:custGeom>
              <a:avLst/>
              <a:pathLst>
                <a:path w="3397293" h="1187840">
                  <a:moveTo>
                    <a:pt x="0" y="1187840"/>
                  </a:moveTo>
                  <a:lnTo>
                    <a:pt x="135891" y="1108651"/>
                  </a:lnTo>
                  <a:lnTo>
                    <a:pt x="271783" y="1108651"/>
                  </a:lnTo>
                  <a:lnTo>
                    <a:pt x="407675" y="1029461"/>
                  </a:lnTo>
                  <a:lnTo>
                    <a:pt x="543566" y="871083"/>
                  </a:lnTo>
                  <a:lnTo>
                    <a:pt x="679458" y="712704"/>
                  </a:lnTo>
                  <a:lnTo>
                    <a:pt x="815350" y="554325"/>
                  </a:lnTo>
                  <a:lnTo>
                    <a:pt x="951242" y="554325"/>
                  </a:lnTo>
                  <a:lnTo>
                    <a:pt x="1087133" y="395946"/>
                  </a:lnTo>
                  <a:lnTo>
                    <a:pt x="1223025" y="237568"/>
                  </a:lnTo>
                  <a:lnTo>
                    <a:pt x="1358917" y="158378"/>
                  </a:lnTo>
                  <a:lnTo>
                    <a:pt x="1494809" y="158378"/>
                  </a:lnTo>
                  <a:lnTo>
                    <a:pt x="1630700" y="158378"/>
                  </a:lnTo>
                  <a:lnTo>
                    <a:pt x="1766592" y="158378"/>
                  </a:lnTo>
                  <a:lnTo>
                    <a:pt x="1902484" y="158378"/>
                  </a:lnTo>
                  <a:lnTo>
                    <a:pt x="2038375" y="158378"/>
                  </a:lnTo>
                  <a:lnTo>
                    <a:pt x="2174267" y="79189"/>
                  </a:lnTo>
                  <a:lnTo>
                    <a:pt x="2310159" y="79189"/>
                  </a:lnTo>
                  <a:lnTo>
                    <a:pt x="2446051" y="0"/>
                  </a:lnTo>
                  <a:lnTo>
                    <a:pt x="2581942" y="0"/>
                  </a:lnTo>
                  <a:lnTo>
                    <a:pt x="2717834" y="237568"/>
                  </a:lnTo>
                  <a:lnTo>
                    <a:pt x="2853726" y="395946"/>
                  </a:lnTo>
                  <a:lnTo>
                    <a:pt x="2989618" y="237568"/>
                  </a:lnTo>
                  <a:lnTo>
                    <a:pt x="3125509" y="237568"/>
                  </a:lnTo>
                  <a:lnTo>
                    <a:pt x="3261401" y="158378"/>
                  </a:lnTo>
                  <a:lnTo>
                    <a:pt x="3397293" y="158378"/>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55096"/>
              <a:ext cx="3397293" cy="712704"/>
            </a:xfrm>
            <a:custGeom>
              <a:avLst/>
              <a:pathLst>
                <a:path w="3397293" h="712704">
                  <a:moveTo>
                    <a:pt x="0" y="475136"/>
                  </a:moveTo>
                  <a:lnTo>
                    <a:pt x="135891" y="475136"/>
                  </a:lnTo>
                  <a:lnTo>
                    <a:pt x="271783" y="554325"/>
                  </a:lnTo>
                  <a:lnTo>
                    <a:pt x="407675" y="554325"/>
                  </a:lnTo>
                  <a:lnTo>
                    <a:pt x="543566" y="475136"/>
                  </a:lnTo>
                  <a:lnTo>
                    <a:pt x="679458" y="395946"/>
                  </a:lnTo>
                  <a:lnTo>
                    <a:pt x="815350" y="395946"/>
                  </a:lnTo>
                  <a:lnTo>
                    <a:pt x="951242" y="316757"/>
                  </a:lnTo>
                  <a:lnTo>
                    <a:pt x="1087133" y="316757"/>
                  </a:lnTo>
                  <a:lnTo>
                    <a:pt x="1223025" y="158378"/>
                  </a:lnTo>
                  <a:lnTo>
                    <a:pt x="1358917" y="0"/>
                  </a:lnTo>
                  <a:lnTo>
                    <a:pt x="1494809" y="79189"/>
                  </a:lnTo>
                  <a:lnTo>
                    <a:pt x="1630700" y="237568"/>
                  </a:lnTo>
                  <a:lnTo>
                    <a:pt x="1766592" y="158378"/>
                  </a:lnTo>
                  <a:lnTo>
                    <a:pt x="1902484" y="237568"/>
                  </a:lnTo>
                  <a:lnTo>
                    <a:pt x="2038375" y="237568"/>
                  </a:lnTo>
                  <a:lnTo>
                    <a:pt x="2174267" y="79189"/>
                  </a:lnTo>
                  <a:lnTo>
                    <a:pt x="2310159" y="158378"/>
                  </a:lnTo>
                  <a:lnTo>
                    <a:pt x="2446051" y="316757"/>
                  </a:lnTo>
                  <a:lnTo>
                    <a:pt x="2581942" y="316757"/>
                  </a:lnTo>
                  <a:lnTo>
                    <a:pt x="2717834" y="395946"/>
                  </a:lnTo>
                  <a:lnTo>
                    <a:pt x="2853726" y="475136"/>
                  </a:lnTo>
                  <a:lnTo>
                    <a:pt x="2989618" y="475136"/>
                  </a:lnTo>
                  <a:lnTo>
                    <a:pt x="3125509" y="633514"/>
                  </a:lnTo>
                  <a:lnTo>
                    <a:pt x="3261401" y="712704"/>
                  </a:lnTo>
                  <a:lnTo>
                    <a:pt x="3397293" y="554325"/>
                  </a:lnTo>
                </a:path>
              </a:pathLst>
            </a:custGeom>
            <a:ln w="27101" cap="flat">
              <a:solidFill>
                <a:srgbClr val="961A49">
                  <a:alpha val="100000"/>
                </a:srgbClr>
              </a:solidFill>
              <a:prstDash val="solid"/>
              <a:round/>
            </a:ln>
          </p:spPr>
          <p:txBody>
            <a:bodyPr/>
            <a:lstStyle/>
            <a:p/>
          </p:txBody>
        </p:sp>
        <p:sp>
          <p:nvSpPr>
            <p:cNvPr id="80" name="pl80"/>
            <p:cNvSpPr/>
            <p:nvPr/>
          </p:nvSpPr>
          <p:spPr>
            <a:xfrm>
              <a:off x="5437664" y="287185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871854"/>
              <a:ext cx="3397293" cy="633514"/>
            </a:xfrm>
            <a:custGeom>
              <a:avLst/>
              <a:pathLst>
                <a:path w="3397293" h="633514">
                  <a:moveTo>
                    <a:pt x="0" y="237568"/>
                  </a:moveTo>
                  <a:lnTo>
                    <a:pt x="135891" y="475136"/>
                  </a:lnTo>
                  <a:lnTo>
                    <a:pt x="271783" y="316757"/>
                  </a:lnTo>
                  <a:lnTo>
                    <a:pt x="407675" y="633514"/>
                  </a:lnTo>
                  <a:lnTo>
                    <a:pt x="543566" y="237568"/>
                  </a:lnTo>
                  <a:lnTo>
                    <a:pt x="679458" y="158378"/>
                  </a:lnTo>
                  <a:lnTo>
                    <a:pt x="815350" y="0"/>
                  </a:lnTo>
                  <a:lnTo>
                    <a:pt x="951242" y="0"/>
                  </a:lnTo>
                  <a:lnTo>
                    <a:pt x="1087133" y="0"/>
                  </a:lnTo>
                  <a:lnTo>
                    <a:pt x="1223025" y="0"/>
                  </a:lnTo>
                  <a:lnTo>
                    <a:pt x="1358917" y="79189"/>
                  </a:lnTo>
                  <a:lnTo>
                    <a:pt x="1494809" y="158378"/>
                  </a:lnTo>
                  <a:lnTo>
                    <a:pt x="1630700" y="158378"/>
                  </a:lnTo>
                  <a:lnTo>
                    <a:pt x="1766592" y="316757"/>
                  </a:lnTo>
                  <a:lnTo>
                    <a:pt x="1902484" y="0"/>
                  </a:lnTo>
                  <a:lnTo>
                    <a:pt x="2038375" y="0"/>
                  </a:lnTo>
                  <a:lnTo>
                    <a:pt x="2174267" y="158378"/>
                  </a:lnTo>
                  <a:lnTo>
                    <a:pt x="2310159" y="0"/>
                  </a:lnTo>
                  <a:lnTo>
                    <a:pt x="2446051" y="158378"/>
                  </a:lnTo>
                  <a:lnTo>
                    <a:pt x="2581942" y="0"/>
                  </a:lnTo>
                  <a:lnTo>
                    <a:pt x="2717834" y="0"/>
                  </a:lnTo>
                  <a:lnTo>
                    <a:pt x="2853726" y="237568"/>
                  </a:lnTo>
                  <a:lnTo>
                    <a:pt x="2989618" y="237568"/>
                  </a:lnTo>
                  <a:lnTo>
                    <a:pt x="3125509" y="158378"/>
                  </a:lnTo>
                  <a:lnTo>
                    <a:pt x="3261401" y="158378"/>
                  </a:lnTo>
                  <a:lnTo>
                    <a:pt x="3397293" y="158378"/>
                  </a:lnTo>
                </a:path>
              </a:pathLst>
            </a:custGeom>
            <a:ln w="43362" cap="flat">
              <a:solidFill>
                <a:srgbClr val="000000">
                  <a:alpha val="100000"/>
                </a:srgbClr>
              </a:solidFill>
              <a:prstDash val="solid"/>
              <a:round/>
            </a:ln>
          </p:spPr>
          <p:txBody>
            <a:bodyPr/>
            <a:lstStyle/>
            <a:p/>
          </p:txBody>
        </p:sp>
        <p:sp>
          <p:nvSpPr>
            <p:cNvPr id="82" name="pl82"/>
            <p:cNvSpPr/>
            <p:nvPr/>
          </p:nvSpPr>
          <p:spPr>
            <a:xfrm>
              <a:off x="5437664" y="2428393"/>
              <a:ext cx="0" cy="681028"/>
            </a:xfrm>
            <a:custGeom>
              <a:avLst/>
              <a:pathLst>
                <a:path w="0" h="681028">
                  <a:moveTo>
                    <a:pt x="0" y="68102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428393"/>
              <a:ext cx="0" cy="601839"/>
            </a:xfrm>
            <a:custGeom>
              <a:avLst/>
              <a:pathLst>
                <a:path w="0" h="601839">
                  <a:moveTo>
                    <a:pt x="0" y="60183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428393"/>
              <a:ext cx="0" cy="522649"/>
            </a:xfrm>
            <a:custGeom>
              <a:avLst/>
              <a:pathLst>
                <a:path w="0" h="522649">
                  <a:moveTo>
                    <a:pt x="0" y="52264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428393"/>
              <a:ext cx="0" cy="443460"/>
            </a:xfrm>
            <a:custGeom>
              <a:avLst/>
              <a:pathLst>
                <a:path w="0" h="443460">
                  <a:moveTo>
                    <a:pt x="0" y="44346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428393"/>
              <a:ext cx="0" cy="601839"/>
            </a:xfrm>
            <a:custGeom>
              <a:avLst/>
              <a:pathLst>
                <a:path w="0" h="601839">
                  <a:moveTo>
                    <a:pt x="0" y="60183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428393"/>
              <a:ext cx="0" cy="601839"/>
            </a:xfrm>
            <a:custGeom>
              <a:avLst/>
              <a:pathLst>
                <a:path w="0" h="601839">
                  <a:moveTo>
                    <a:pt x="0" y="60183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871854"/>
              <a:ext cx="3397293" cy="633514"/>
            </a:xfrm>
            <a:custGeom>
              <a:avLst/>
              <a:pathLst>
                <a:path w="3397293" h="633514">
                  <a:moveTo>
                    <a:pt x="0" y="237568"/>
                  </a:moveTo>
                  <a:lnTo>
                    <a:pt x="135891" y="475136"/>
                  </a:lnTo>
                  <a:lnTo>
                    <a:pt x="271783" y="316757"/>
                  </a:lnTo>
                  <a:lnTo>
                    <a:pt x="407675" y="633514"/>
                  </a:lnTo>
                  <a:lnTo>
                    <a:pt x="543566" y="237568"/>
                  </a:lnTo>
                  <a:lnTo>
                    <a:pt x="679458" y="158378"/>
                  </a:lnTo>
                  <a:lnTo>
                    <a:pt x="815350" y="0"/>
                  </a:lnTo>
                  <a:lnTo>
                    <a:pt x="951242" y="0"/>
                  </a:lnTo>
                  <a:lnTo>
                    <a:pt x="1087133" y="0"/>
                  </a:lnTo>
                  <a:lnTo>
                    <a:pt x="1223025" y="0"/>
                  </a:lnTo>
                  <a:lnTo>
                    <a:pt x="1358917" y="79189"/>
                  </a:lnTo>
                  <a:lnTo>
                    <a:pt x="1494809" y="158378"/>
                  </a:lnTo>
                  <a:lnTo>
                    <a:pt x="1630700" y="158378"/>
                  </a:lnTo>
                  <a:lnTo>
                    <a:pt x="1766592" y="316757"/>
                  </a:lnTo>
                  <a:lnTo>
                    <a:pt x="1902484" y="0"/>
                  </a:lnTo>
                  <a:lnTo>
                    <a:pt x="2038375" y="0"/>
                  </a:lnTo>
                  <a:lnTo>
                    <a:pt x="2174267" y="158378"/>
                  </a:lnTo>
                  <a:lnTo>
                    <a:pt x="2310159" y="0"/>
                  </a:lnTo>
                  <a:lnTo>
                    <a:pt x="2446051" y="158378"/>
                  </a:lnTo>
                  <a:lnTo>
                    <a:pt x="2581942" y="0"/>
                  </a:lnTo>
                  <a:lnTo>
                    <a:pt x="2717834" y="0"/>
                  </a:lnTo>
                  <a:lnTo>
                    <a:pt x="2853726" y="237568"/>
                  </a:lnTo>
                  <a:lnTo>
                    <a:pt x="2989618" y="237568"/>
                  </a:lnTo>
                  <a:lnTo>
                    <a:pt x="3125509" y="158378"/>
                  </a:lnTo>
                  <a:lnTo>
                    <a:pt x="3261401" y="158378"/>
                  </a:lnTo>
                  <a:lnTo>
                    <a:pt x="3397293" y="158378"/>
                  </a:lnTo>
                </a:path>
              </a:pathLst>
            </a:custGeom>
            <a:ln w="27101" cap="flat">
              <a:solidFill>
                <a:srgbClr val="0058AB">
                  <a:alpha val="100000"/>
                </a:srgbClr>
              </a:solidFill>
              <a:prstDash val="solid"/>
              <a:round/>
            </a:ln>
          </p:spPr>
          <p:txBody>
            <a:bodyPr/>
            <a:lstStyle/>
            <a:p/>
          </p:txBody>
        </p:sp>
        <p:sp>
          <p:nvSpPr>
            <p:cNvPr id="90" name="tx90"/>
            <p:cNvSpPr/>
            <p:nvPr/>
          </p:nvSpPr>
          <p:spPr>
            <a:xfrm>
              <a:off x="5389469" y="235622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1" name="tx91"/>
            <p:cNvSpPr/>
            <p:nvPr/>
          </p:nvSpPr>
          <p:spPr>
            <a:xfrm>
              <a:off x="6068928" y="235760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748386" y="235760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445895"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2356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35760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786762" y="235760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902429" y="299111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306892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61163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1973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0278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9" name="tx109"/>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262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2621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3518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9764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293310" y="4990743"/>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Tunisia</a:t>
              </a:r>
            </a:p>
          </p:txBody>
        </p:sp>
        <p:sp>
          <p:nvSpPr>
            <p:cNvPr id="115" name="tx115"/>
            <p:cNvSpPr/>
            <p:nvPr/>
          </p:nvSpPr>
          <p:spPr>
            <a:xfrm>
              <a:off x="710228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64740" y="4992380"/>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7" name="tx117"/>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44167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69065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93963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56616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81514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06412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87395"/>
              <a:ext cx="4445115" cy="114824"/>
            </a:xfrm>
            <a:prstGeom prst="rect">
              <a:avLst/>
            </a:prstGeom>
            <a:solidFill>
              <a:srgbClr val="E2231A">
                <a:alpha val="80000"/>
              </a:srgbClr>
            </a:solidFill>
          </p:spPr>
          <p:txBody>
            <a:bodyPr/>
            <a:lstStyle/>
            <a:p/>
          </p:txBody>
        </p:sp>
        <p:sp>
          <p:nvSpPr>
            <p:cNvPr id="129" name="rc129"/>
            <p:cNvSpPr/>
            <p:nvPr/>
          </p:nvSpPr>
          <p:spPr>
            <a:xfrm>
              <a:off x="1317178" y="5743865"/>
              <a:ext cx="7321564" cy="114824"/>
            </a:xfrm>
            <a:prstGeom prst="rect">
              <a:avLst/>
            </a:prstGeom>
            <a:solidFill>
              <a:srgbClr val="E2231A">
                <a:alpha val="80000"/>
              </a:srgbClr>
            </a:solidFill>
          </p:spPr>
          <p:txBody>
            <a:bodyPr/>
            <a:lstStyle/>
            <a:p/>
          </p:txBody>
        </p:sp>
        <p:sp>
          <p:nvSpPr>
            <p:cNvPr id="130" name="rc130"/>
            <p:cNvSpPr/>
            <p:nvPr/>
          </p:nvSpPr>
          <p:spPr>
            <a:xfrm>
              <a:off x="1317178" y="5600334"/>
              <a:ext cx="7161887" cy="114824"/>
            </a:xfrm>
            <a:prstGeom prst="rect">
              <a:avLst/>
            </a:prstGeom>
            <a:solidFill>
              <a:srgbClr val="E2231A">
                <a:alpha val="80000"/>
              </a:srgbClr>
            </a:solidFill>
          </p:spPr>
          <p:txBody>
            <a:bodyPr/>
            <a:lstStyle/>
            <a:p/>
          </p:txBody>
        </p:sp>
        <p:sp>
          <p:nvSpPr>
            <p:cNvPr id="131" name="tx13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21657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a:off x="546555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7" name="tx137"/>
            <p:cNvSpPr/>
            <p:nvPr/>
          </p:nvSpPr>
          <p:spPr>
            <a:xfrm>
              <a:off x="771453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38" name="tx138"/>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Tunisia (96%) was 12 percentage points higher than the global average (84%) and 12 percentage points higher than the average across all MENA countries (84%).
National MCV1 coverage was 2 percentage points lower than in 2019 (98%).
This equates to 6,000 unvaccinated children in 2025 compared to 4,000 unvaccinated children in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Tunisia MCV1 coverage was 96% - this is 2 percentage points lower than in 2019 and more than 10 percentage points higher than both the global and regional averages.</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2025, Tunisia ranked number 9 out of 20 countries for lowest MCV1 coverage (based on tied ranks).
Tunisia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Tunisia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14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882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750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618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948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816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684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552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387146"/>
              <a:ext cx="239888" cy="920875"/>
            </a:xfrm>
            <a:prstGeom prst="rect">
              <a:avLst/>
            </a:prstGeom>
            <a:solidFill>
              <a:srgbClr val="80BD41">
                <a:alpha val="100000"/>
              </a:srgbClr>
            </a:solidFill>
          </p:spPr>
          <p:txBody>
            <a:bodyPr/>
            <a:lstStyle/>
            <a:p/>
          </p:txBody>
        </p:sp>
        <p:sp>
          <p:nvSpPr>
            <p:cNvPr id="26" name="rc26"/>
            <p:cNvSpPr/>
            <p:nvPr/>
          </p:nvSpPr>
          <p:spPr>
            <a:xfrm>
              <a:off x="1296273" y="3338704"/>
              <a:ext cx="239888" cy="48441"/>
            </a:xfrm>
            <a:prstGeom prst="rect">
              <a:avLst/>
            </a:prstGeom>
            <a:solidFill>
              <a:srgbClr val="E2231A">
                <a:alpha val="100000"/>
              </a:srgbClr>
            </a:solidFill>
          </p:spPr>
          <p:txBody>
            <a:bodyPr/>
            <a:lstStyle/>
            <a:p/>
          </p:txBody>
        </p:sp>
        <p:sp>
          <p:nvSpPr>
            <p:cNvPr id="27" name="rc27"/>
            <p:cNvSpPr/>
            <p:nvPr/>
          </p:nvSpPr>
          <p:spPr>
            <a:xfrm>
              <a:off x="1562816" y="3423017"/>
              <a:ext cx="239888" cy="885004"/>
            </a:xfrm>
            <a:prstGeom prst="rect">
              <a:avLst/>
            </a:prstGeom>
            <a:solidFill>
              <a:srgbClr val="80BD41">
                <a:alpha val="100000"/>
              </a:srgbClr>
            </a:solidFill>
          </p:spPr>
          <p:txBody>
            <a:bodyPr/>
            <a:lstStyle/>
            <a:p/>
          </p:txBody>
        </p:sp>
        <p:sp>
          <p:nvSpPr>
            <p:cNvPr id="28" name="rc28"/>
            <p:cNvSpPr/>
            <p:nvPr/>
          </p:nvSpPr>
          <p:spPr>
            <a:xfrm>
              <a:off x="1562816" y="3346063"/>
              <a:ext cx="239888" cy="76954"/>
            </a:xfrm>
            <a:prstGeom prst="rect">
              <a:avLst/>
            </a:prstGeom>
            <a:solidFill>
              <a:srgbClr val="E2231A">
                <a:alpha val="100000"/>
              </a:srgbClr>
            </a:solidFill>
          </p:spPr>
          <p:txBody>
            <a:bodyPr/>
            <a:lstStyle/>
            <a:p/>
          </p:txBody>
        </p:sp>
        <p:sp>
          <p:nvSpPr>
            <p:cNvPr id="29" name="rc29"/>
            <p:cNvSpPr/>
            <p:nvPr/>
          </p:nvSpPr>
          <p:spPr>
            <a:xfrm>
              <a:off x="1829360" y="3404069"/>
              <a:ext cx="239888" cy="903951"/>
            </a:xfrm>
            <a:prstGeom prst="rect">
              <a:avLst/>
            </a:prstGeom>
            <a:solidFill>
              <a:srgbClr val="80BD41">
                <a:alpha val="100000"/>
              </a:srgbClr>
            </a:solidFill>
          </p:spPr>
          <p:txBody>
            <a:bodyPr/>
            <a:lstStyle/>
            <a:p/>
          </p:txBody>
        </p:sp>
        <p:sp>
          <p:nvSpPr>
            <p:cNvPr id="30" name="rc30"/>
            <p:cNvSpPr/>
            <p:nvPr/>
          </p:nvSpPr>
          <p:spPr>
            <a:xfrm>
              <a:off x="1829360" y="3346369"/>
              <a:ext cx="239888" cy="57700"/>
            </a:xfrm>
            <a:prstGeom prst="rect">
              <a:avLst/>
            </a:prstGeom>
            <a:solidFill>
              <a:srgbClr val="E2231A">
                <a:alpha val="100000"/>
              </a:srgbClr>
            </a:solidFill>
          </p:spPr>
          <p:txBody>
            <a:bodyPr/>
            <a:lstStyle/>
            <a:p/>
          </p:txBody>
        </p:sp>
        <p:sp>
          <p:nvSpPr>
            <p:cNvPr id="31" name="rc31"/>
            <p:cNvSpPr/>
            <p:nvPr/>
          </p:nvSpPr>
          <p:spPr>
            <a:xfrm>
              <a:off x="2095903" y="3421177"/>
              <a:ext cx="239888" cy="886843"/>
            </a:xfrm>
            <a:prstGeom prst="rect">
              <a:avLst/>
            </a:prstGeom>
            <a:solidFill>
              <a:srgbClr val="80BD41">
                <a:alpha val="100000"/>
              </a:srgbClr>
            </a:solidFill>
          </p:spPr>
          <p:txBody>
            <a:bodyPr/>
            <a:lstStyle/>
            <a:p/>
          </p:txBody>
        </p:sp>
        <p:sp>
          <p:nvSpPr>
            <p:cNvPr id="32" name="rc32"/>
            <p:cNvSpPr/>
            <p:nvPr/>
          </p:nvSpPr>
          <p:spPr>
            <a:xfrm>
              <a:off x="2095903" y="3322639"/>
              <a:ext cx="239888" cy="98538"/>
            </a:xfrm>
            <a:prstGeom prst="rect">
              <a:avLst/>
            </a:prstGeom>
            <a:solidFill>
              <a:srgbClr val="E2231A">
                <a:alpha val="100000"/>
              </a:srgbClr>
            </a:solidFill>
          </p:spPr>
          <p:txBody>
            <a:bodyPr/>
            <a:lstStyle/>
            <a:p/>
          </p:txBody>
        </p:sp>
        <p:sp>
          <p:nvSpPr>
            <p:cNvPr id="33" name="rc33"/>
            <p:cNvSpPr/>
            <p:nvPr/>
          </p:nvSpPr>
          <p:spPr>
            <a:xfrm>
              <a:off x="2362446" y="3357284"/>
              <a:ext cx="239888" cy="950737"/>
            </a:xfrm>
            <a:prstGeom prst="rect">
              <a:avLst/>
            </a:prstGeom>
            <a:solidFill>
              <a:srgbClr val="80BD41">
                <a:alpha val="100000"/>
              </a:srgbClr>
            </a:solidFill>
          </p:spPr>
          <p:txBody>
            <a:bodyPr/>
            <a:lstStyle/>
            <a:p/>
          </p:txBody>
        </p:sp>
        <p:sp>
          <p:nvSpPr>
            <p:cNvPr id="34" name="rc34"/>
            <p:cNvSpPr/>
            <p:nvPr/>
          </p:nvSpPr>
          <p:spPr>
            <a:xfrm>
              <a:off x="2362446" y="3307248"/>
              <a:ext cx="239888" cy="50035"/>
            </a:xfrm>
            <a:prstGeom prst="rect">
              <a:avLst/>
            </a:prstGeom>
            <a:solidFill>
              <a:srgbClr val="E2231A">
                <a:alpha val="100000"/>
              </a:srgbClr>
            </a:solidFill>
          </p:spPr>
          <p:txBody>
            <a:bodyPr/>
            <a:lstStyle/>
            <a:p/>
          </p:txBody>
        </p:sp>
        <p:sp>
          <p:nvSpPr>
            <p:cNvPr id="35" name="rc35"/>
            <p:cNvSpPr/>
            <p:nvPr/>
          </p:nvSpPr>
          <p:spPr>
            <a:xfrm>
              <a:off x="2628989" y="3328403"/>
              <a:ext cx="239888" cy="979618"/>
            </a:xfrm>
            <a:prstGeom prst="rect">
              <a:avLst/>
            </a:prstGeom>
            <a:solidFill>
              <a:srgbClr val="80BD41">
                <a:alpha val="100000"/>
              </a:srgbClr>
            </a:solidFill>
          </p:spPr>
          <p:txBody>
            <a:bodyPr/>
            <a:lstStyle/>
            <a:p/>
          </p:txBody>
        </p:sp>
        <p:sp>
          <p:nvSpPr>
            <p:cNvPr id="36" name="rc36"/>
            <p:cNvSpPr/>
            <p:nvPr/>
          </p:nvSpPr>
          <p:spPr>
            <a:xfrm>
              <a:off x="2628989" y="3287565"/>
              <a:ext cx="239888" cy="40837"/>
            </a:xfrm>
            <a:prstGeom prst="rect">
              <a:avLst/>
            </a:prstGeom>
            <a:solidFill>
              <a:srgbClr val="E2231A">
                <a:alpha val="100000"/>
              </a:srgbClr>
            </a:solidFill>
          </p:spPr>
          <p:txBody>
            <a:bodyPr/>
            <a:lstStyle/>
            <a:p/>
          </p:txBody>
        </p:sp>
        <p:sp>
          <p:nvSpPr>
            <p:cNvPr id="37" name="rc37"/>
            <p:cNvSpPr/>
            <p:nvPr/>
          </p:nvSpPr>
          <p:spPr>
            <a:xfrm>
              <a:off x="2895532" y="3291305"/>
              <a:ext cx="239888" cy="1016715"/>
            </a:xfrm>
            <a:prstGeom prst="rect">
              <a:avLst/>
            </a:prstGeom>
            <a:solidFill>
              <a:srgbClr val="80BD41">
                <a:alpha val="100000"/>
              </a:srgbClr>
            </a:solidFill>
          </p:spPr>
          <p:txBody>
            <a:bodyPr/>
            <a:lstStyle/>
            <a:p/>
          </p:txBody>
        </p:sp>
        <p:sp>
          <p:nvSpPr>
            <p:cNvPr id="38" name="rc38"/>
            <p:cNvSpPr/>
            <p:nvPr/>
          </p:nvSpPr>
          <p:spPr>
            <a:xfrm>
              <a:off x="2895532" y="3270580"/>
              <a:ext cx="239888" cy="20725"/>
            </a:xfrm>
            <a:prstGeom prst="rect">
              <a:avLst/>
            </a:prstGeom>
            <a:solidFill>
              <a:srgbClr val="E2231A">
                <a:alpha val="100000"/>
              </a:srgbClr>
            </a:solidFill>
          </p:spPr>
          <p:txBody>
            <a:bodyPr/>
            <a:lstStyle/>
            <a:p/>
          </p:txBody>
        </p:sp>
        <p:sp>
          <p:nvSpPr>
            <p:cNvPr id="39" name="rc39"/>
            <p:cNvSpPr/>
            <p:nvPr/>
          </p:nvSpPr>
          <p:spPr>
            <a:xfrm>
              <a:off x="3162075" y="3271684"/>
              <a:ext cx="239888" cy="1036337"/>
            </a:xfrm>
            <a:prstGeom prst="rect">
              <a:avLst/>
            </a:prstGeom>
            <a:solidFill>
              <a:srgbClr val="80BD41">
                <a:alpha val="100000"/>
              </a:srgbClr>
            </a:solidFill>
          </p:spPr>
          <p:txBody>
            <a:bodyPr/>
            <a:lstStyle/>
            <a:p/>
          </p:txBody>
        </p:sp>
        <p:sp>
          <p:nvSpPr>
            <p:cNvPr id="40" name="rc40"/>
            <p:cNvSpPr/>
            <p:nvPr/>
          </p:nvSpPr>
          <p:spPr>
            <a:xfrm>
              <a:off x="3162075" y="3250529"/>
              <a:ext cx="239888" cy="21154"/>
            </a:xfrm>
            <a:prstGeom prst="rect">
              <a:avLst/>
            </a:prstGeom>
            <a:solidFill>
              <a:srgbClr val="E2231A">
                <a:alpha val="100000"/>
              </a:srgbClr>
            </a:solidFill>
          </p:spPr>
          <p:txBody>
            <a:bodyPr/>
            <a:lstStyle/>
            <a:p/>
          </p:txBody>
        </p:sp>
        <p:sp>
          <p:nvSpPr>
            <p:cNvPr id="41" name="rc41"/>
            <p:cNvSpPr/>
            <p:nvPr/>
          </p:nvSpPr>
          <p:spPr>
            <a:xfrm>
              <a:off x="3428618" y="3246298"/>
              <a:ext cx="239888" cy="1061723"/>
            </a:xfrm>
            <a:prstGeom prst="rect">
              <a:avLst/>
            </a:prstGeom>
            <a:solidFill>
              <a:srgbClr val="80BD41">
                <a:alpha val="100000"/>
              </a:srgbClr>
            </a:solidFill>
          </p:spPr>
          <p:txBody>
            <a:bodyPr/>
            <a:lstStyle/>
            <a:p/>
          </p:txBody>
        </p:sp>
        <p:sp>
          <p:nvSpPr>
            <p:cNvPr id="42" name="rc42"/>
            <p:cNvSpPr/>
            <p:nvPr/>
          </p:nvSpPr>
          <p:spPr>
            <a:xfrm>
              <a:off x="3428618" y="3224653"/>
              <a:ext cx="239888" cy="21645"/>
            </a:xfrm>
            <a:prstGeom prst="rect">
              <a:avLst/>
            </a:prstGeom>
            <a:solidFill>
              <a:srgbClr val="E2231A">
                <a:alpha val="100000"/>
              </a:srgbClr>
            </a:solidFill>
          </p:spPr>
          <p:txBody>
            <a:bodyPr/>
            <a:lstStyle/>
            <a:p/>
          </p:txBody>
        </p:sp>
        <p:sp>
          <p:nvSpPr>
            <p:cNvPr id="43" name="rc43"/>
            <p:cNvSpPr/>
            <p:nvPr/>
          </p:nvSpPr>
          <p:spPr>
            <a:xfrm>
              <a:off x="3695161" y="3216375"/>
              <a:ext cx="239888" cy="1091646"/>
            </a:xfrm>
            <a:prstGeom prst="rect">
              <a:avLst/>
            </a:prstGeom>
            <a:solidFill>
              <a:srgbClr val="80BD41">
                <a:alpha val="100000"/>
              </a:srgbClr>
            </a:solidFill>
          </p:spPr>
          <p:txBody>
            <a:bodyPr/>
            <a:lstStyle/>
            <a:p/>
          </p:txBody>
        </p:sp>
        <p:sp>
          <p:nvSpPr>
            <p:cNvPr id="44" name="rc44"/>
            <p:cNvSpPr/>
            <p:nvPr/>
          </p:nvSpPr>
          <p:spPr>
            <a:xfrm>
              <a:off x="3695161" y="3194116"/>
              <a:ext cx="239888" cy="22258"/>
            </a:xfrm>
            <a:prstGeom prst="rect">
              <a:avLst/>
            </a:prstGeom>
            <a:solidFill>
              <a:srgbClr val="E2231A">
                <a:alpha val="100000"/>
              </a:srgbClr>
            </a:solidFill>
          </p:spPr>
          <p:txBody>
            <a:bodyPr/>
            <a:lstStyle/>
            <a:p/>
          </p:txBody>
        </p:sp>
        <p:sp>
          <p:nvSpPr>
            <p:cNvPr id="45" name="rc45"/>
            <p:cNvSpPr/>
            <p:nvPr/>
          </p:nvSpPr>
          <p:spPr>
            <a:xfrm>
              <a:off x="3961705" y="3175353"/>
              <a:ext cx="239888" cy="1132668"/>
            </a:xfrm>
            <a:prstGeom prst="rect">
              <a:avLst/>
            </a:prstGeom>
            <a:solidFill>
              <a:srgbClr val="80BD41">
                <a:alpha val="100000"/>
              </a:srgbClr>
            </a:solidFill>
          </p:spPr>
          <p:txBody>
            <a:bodyPr/>
            <a:lstStyle/>
            <a:p/>
          </p:txBody>
        </p:sp>
        <p:sp>
          <p:nvSpPr>
            <p:cNvPr id="46" name="rc46"/>
            <p:cNvSpPr/>
            <p:nvPr/>
          </p:nvSpPr>
          <p:spPr>
            <a:xfrm>
              <a:off x="3961705" y="3140340"/>
              <a:ext cx="239888" cy="35012"/>
            </a:xfrm>
            <a:prstGeom prst="rect">
              <a:avLst/>
            </a:prstGeom>
            <a:solidFill>
              <a:srgbClr val="E2231A">
                <a:alpha val="100000"/>
              </a:srgbClr>
            </a:solidFill>
          </p:spPr>
          <p:txBody>
            <a:bodyPr/>
            <a:lstStyle/>
            <a:p/>
          </p:txBody>
        </p:sp>
        <p:sp>
          <p:nvSpPr>
            <p:cNvPr id="47" name="rc47"/>
            <p:cNvSpPr/>
            <p:nvPr/>
          </p:nvSpPr>
          <p:spPr>
            <a:xfrm>
              <a:off x="4228248" y="3114096"/>
              <a:ext cx="239888" cy="1193925"/>
            </a:xfrm>
            <a:prstGeom prst="rect">
              <a:avLst/>
            </a:prstGeom>
            <a:solidFill>
              <a:srgbClr val="80BD41">
                <a:alpha val="100000"/>
              </a:srgbClr>
            </a:solidFill>
          </p:spPr>
          <p:txBody>
            <a:bodyPr/>
            <a:lstStyle/>
            <a:p/>
          </p:txBody>
        </p:sp>
        <p:sp>
          <p:nvSpPr>
            <p:cNvPr id="48" name="rc48"/>
            <p:cNvSpPr/>
            <p:nvPr/>
          </p:nvSpPr>
          <p:spPr>
            <a:xfrm>
              <a:off x="4228248" y="3064367"/>
              <a:ext cx="239888" cy="49728"/>
            </a:xfrm>
            <a:prstGeom prst="rect">
              <a:avLst/>
            </a:prstGeom>
            <a:solidFill>
              <a:srgbClr val="E2231A">
                <a:alpha val="100000"/>
              </a:srgbClr>
            </a:solidFill>
          </p:spPr>
          <p:txBody>
            <a:bodyPr/>
            <a:lstStyle/>
            <a:p/>
          </p:txBody>
        </p:sp>
        <p:sp>
          <p:nvSpPr>
            <p:cNvPr id="49" name="rc49"/>
            <p:cNvSpPr/>
            <p:nvPr/>
          </p:nvSpPr>
          <p:spPr>
            <a:xfrm>
              <a:off x="4494791" y="3056273"/>
              <a:ext cx="239888" cy="1251748"/>
            </a:xfrm>
            <a:prstGeom prst="rect">
              <a:avLst/>
            </a:prstGeom>
            <a:solidFill>
              <a:srgbClr val="80BD41">
                <a:alpha val="100000"/>
              </a:srgbClr>
            </a:solidFill>
          </p:spPr>
          <p:txBody>
            <a:bodyPr/>
            <a:lstStyle/>
            <a:p/>
          </p:txBody>
        </p:sp>
        <p:sp>
          <p:nvSpPr>
            <p:cNvPr id="50" name="rc50"/>
            <p:cNvSpPr/>
            <p:nvPr/>
          </p:nvSpPr>
          <p:spPr>
            <a:xfrm>
              <a:off x="4494791" y="3004091"/>
              <a:ext cx="239888" cy="52181"/>
            </a:xfrm>
            <a:prstGeom prst="rect">
              <a:avLst/>
            </a:prstGeom>
            <a:solidFill>
              <a:srgbClr val="E2231A">
                <a:alpha val="100000"/>
              </a:srgbClr>
            </a:solidFill>
          </p:spPr>
          <p:txBody>
            <a:bodyPr/>
            <a:lstStyle/>
            <a:p/>
          </p:txBody>
        </p:sp>
        <p:sp>
          <p:nvSpPr>
            <p:cNvPr id="51" name="rc51"/>
            <p:cNvSpPr/>
            <p:nvPr/>
          </p:nvSpPr>
          <p:spPr>
            <a:xfrm>
              <a:off x="4761334" y="3056334"/>
              <a:ext cx="239888" cy="1251686"/>
            </a:xfrm>
            <a:prstGeom prst="rect">
              <a:avLst/>
            </a:prstGeom>
            <a:solidFill>
              <a:srgbClr val="80BD41">
                <a:alpha val="100000"/>
              </a:srgbClr>
            </a:solidFill>
          </p:spPr>
          <p:txBody>
            <a:bodyPr/>
            <a:lstStyle/>
            <a:p/>
          </p:txBody>
        </p:sp>
        <p:sp>
          <p:nvSpPr>
            <p:cNvPr id="52" name="rc52"/>
            <p:cNvSpPr/>
            <p:nvPr/>
          </p:nvSpPr>
          <p:spPr>
            <a:xfrm>
              <a:off x="4761334" y="2976437"/>
              <a:ext cx="239888" cy="79897"/>
            </a:xfrm>
            <a:prstGeom prst="rect">
              <a:avLst/>
            </a:prstGeom>
            <a:solidFill>
              <a:srgbClr val="E2231A">
                <a:alpha val="100000"/>
              </a:srgbClr>
            </a:solidFill>
          </p:spPr>
          <p:txBody>
            <a:bodyPr/>
            <a:lstStyle/>
            <a:p/>
          </p:txBody>
        </p:sp>
        <p:sp>
          <p:nvSpPr>
            <p:cNvPr id="53" name="rc53"/>
            <p:cNvSpPr/>
            <p:nvPr/>
          </p:nvSpPr>
          <p:spPr>
            <a:xfrm>
              <a:off x="5027877" y="2993667"/>
              <a:ext cx="239888" cy="1314353"/>
            </a:xfrm>
            <a:prstGeom prst="rect">
              <a:avLst/>
            </a:prstGeom>
            <a:solidFill>
              <a:srgbClr val="80BD41">
                <a:alpha val="100000"/>
              </a:srgbClr>
            </a:solidFill>
          </p:spPr>
          <p:txBody>
            <a:bodyPr/>
            <a:lstStyle/>
            <a:p/>
          </p:txBody>
        </p:sp>
        <p:sp>
          <p:nvSpPr>
            <p:cNvPr id="54" name="rc54"/>
            <p:cNvSpPr/>
            <p:nvPr/>
          </p:nvSpPr>
          <p:spPr>
            <a:xfrm>
              <a:off x="5027877" y="2966810"/>
              <a:ext cx="239888" cy="26857"/>
            </a:xfrm>
            <a:prstGeom prst="rect">
              <a:avLst/>
            </a:prstGeom>
            <a:solidFill>
              <a:srgbClr val="E2231A">
                <a:alpha val="100000"/>
              </a:srgbClr>
            </a:solidFill>
          </p:spPr>
          <p:txBody>
            <a:bodyPr/>
            <a:lstStyle/>
            <a:p/>
          </p:txBody>
        </p:sp>
        <p:sp>
          <p:nvSpPr>
            <p:cNvPr id="55" name="rc55"/>
            <p:cNvSpPr/>
            <p:nvPr/>
          </p:nvSpPr>
          <p:spPr>
            <a:xfrm>
              <a:off x="5294420" y="2994710"/>
              <a:ext cx="239888" cy="1313311"/>
            </a:xfrm>
            <a:prstGeom prst="rect">
              <a:avLst/>
            </a:prstGeom>
            <a:solidFill>
              <a:srgbClr val="80BD41">
                <a:alpha val="100000"/>
              </a:srgbClr>
            </a:solidFill>
          </p:spPr>
          <p:txBody>
            <a:bodyPr/>
            <a:lstStyle/>
            <a:p/>
          </p:txBody>
        </p:sp>
        <p:sp>
          <p:nvSpPr>
            <p:cNvPr id="56" name="rc56"/>
            <p:cNvSpPr/>
            <p:nvPr/>
          </p:nvSpPr>
          <p:spPr>
            <a:xfrm>
              <a:off x="5294420" y="2967914"/>
              <a:ext cx="239888" cy="26796"/>
            </a:xfrm>
            <a:prstGeom prst="rect">
              <a:avLst/>
            </a:prstGeom>
            <a:solidFill>
              <a:srgbClr val="E2231A">
                <a:alpha val="100000"/>
              </a:srgbClr>
            </a:solidFill>
          </p:spPr>
          <p:txBody>
            <a:bodyPr/>
            <a:lstStyle/>
            <a:p/>
          </p:txBody>
        </p:sp>
        <p:sp>
          <p:nvSpPr>
            <p:cNvPr id="57" name="rc57"/>
            <p:cNvSpPr/>
            <p:nvPr/>
          </p:nvSpPr>
          <p:spPr>
            <a:xfrm>
              <a:off x="5560963" y="3037510"/>
              <a:ext cx="239888" cy="1270511"/>
            </a:xfrm>
            <a:prstGeom prst="rect">
              <a:avLst/>
            </a:prstGeom>
            <a:solidFill>
              <a:srgbClr val="80BD41">
                <a:alpha val="100000"/>
              </a:srgbClr>
            </a:solidFill>
          </p:spPr>
          <p:txBody>
            <a:bodyPr/>
            <a:lstStyle/>
            <a:p/>
          </p:txBody>
        </p:sp>
        <p:sp>
          <p:nvSpPr>
            <p:cNvPr id="58" name="rc58"/>
            <p:cNvSpPr/>
            <p:nvPr/>
          </p:nvSpPr>
          <p:spPr>
            <a:xfrm>
              <a:off x="5560963" y="2984592"/>
              <a:ext cx="239888" cy="52917"/>
            </a:xfrm>
            <a:prstGeom prst="rect">
              <a:avLst/>
            </a:prstGeom>
            <a:solidFill>
              <a:srgbClr val="E2231A">
                <a:alpha val="100000"/>
              </a:srgbClr>
            </a:solidFill>
          </p:spPr>
          <p:txBody>
            <a:bodyPr/>
            <a:lstStyle/>
            <a:p/>
          </p:txBody>
        </p:sp>
        <p:sp>
          <p:nvSpPr>
            <p:cNvPr id="59" name="rc59"/>
            <p:cNvSpPr/>
            <p:nvPr/>
          </p:nvSpPr>
          <p:spPr>
            <a:xfrm>
              <a:off x="5827506" y="3051000"/>
              <a:ext cx="239888" cy="1257021"/>
            </a:xfrm>
            <a:prstGeom prst="rect">
              <a:avLst/>
            </a:prstGeom>
            <a:solidFill>
              <a:srgbClr val="80BD41">
                <a:alpha val="100000"/>
              </a:srgbClr>
            </a:solidFill>
          </p:spPr>
          <p:txBody>
            <a:bodyPr/>
            <a:lstStyle/>
            <a:p/>
          </p:txBody>
        </p:sp>
        <p:sp>
          <p:nvSpPr>
            <p:cNvPr id="60" name="rc60"/>
            <p:cNvSpPr/>
            <p:nvPr/>
          </p:nvSpPr>
          <p:spPr>
            <a:xfrm>
              <a:off x="5827506" y="3025369"/>
              <a:ext cx="239888" cy="25630"/>
            </a:xfrm>
            <a:prstGeom prst="rect">
              <a:avLst/>
            </a:prstGeom>
            <a:solidFill>
              <a:srgbClr val="E2231A">
                <a:alpha val="100000"/>
              </a:srgbClr>
            </a:solidFill>
          </p:spPr>
          <p:txBody>
            <a:bodyPr/>
            <a:lstStyle/>
            <a:p/>
          </p:txBody>
        </p:sp>
        <p:sp>
          <p:nvSpPr>
            <p:cNvPr id="61" name="rc61"/>
            <p:cNvSpPr/>
            <p:nvPr/>
          </p:nvSpPr>
          <p:spPr>
            <a:xfrm>
              <a:off x="6094049" y="3120105"/>
              <a:ext cx="239888" cy="1187915"/>
            </a:xfrm>
            <a:prstGeom prst="rect">
              <a:avLst/>
            </a:prstGeom>
            <a:solidFill>
              <a:srgbClr val="80BD41">
                <a:alpha val="100000"/>
              </a:srgbClr>
            </a:solidFill>
          </p:spPr>
          <p:txBody>
            <a:bodyPr/>
            <a:lstStyle/>
            <a:p/>
          </p:txBody>
        </p:sp>
        <p:sp>
          <p:nvSpPr>
            <p:cNvPr id="62" name="rc62"/>
            <p:cNvSpPr/>
            <p:nvPr/>
          </p:nvSpPr>
          <p:spPr>
            <a:xfrm>
              <a:off x="6094049" y="3070622"/>
              <a:ext cx="239888" cy="49483"/>
            </a:xfrm>
            <a:prstGeom prst="rect">
              <a:avLst/>
            </a:prstGeom>
            <a:solidFill>
              <a:srgbClr val="E2231A">
                <a:alpha val="100000"/>
              </a:srgbClr>
            </a:solidFill>
          </p:spPr>
          <p:txBody>
            <a:bodyPr/>
            <a:lstStyle/>
            <a:p/>
          </p:txBody>
        </p:sp>
        <p:sp>
          <p:nvSpPr>
            <p:cNvPr id="63" name="rc63"/>
            <p:cNvSpPr/>
            <p:nvPr/>
          </p:nvSpPr>
          <p:spPr>
            <a:xfrm>
              <a:off x="6360593" y="3120228"/>
              <a:ext cx="239888" cy="1187793"/>
            </a:xfrm>
            <a:prstGeom prst="rect">
              <a:avLst/>
            </a:prstGeom>
            <a:solidFill>
              <a:srgbClr val="80BD41">
                <a:alpha val="100000"/>
              </a:srgbClr>
            </a:solidFill>
          </p:spPr>
          <p:txBody>
            <a:bodyPr/>
            <a:lstStyle/>
            <a:p/>
          </p:txBody>
        </p:sp>
        <p:sp>
          <p:nvSpPr>
            <p:cNvPr id="64" name="rc64"/>
            <p:cNvSpPr/>
            <p:nvPr/>
          </p:nvSpPr>
          <p:spPr>
            <a:xfrm>
              <a:off x="6360593" y="3096007"/>
              <a:ext cx="239888" cy="24220"/>
            </a:xfrm>
            <a:prstGeom prst="rect">
              <a:avLst/>
            </a:prstGeom>
            <a:solidFill>
              <a:srgbClr val="E2231A">
                <a:alpha val="100000"/>
              </a:srgbClr>
            </a:solidFill>
          </p:spPr>
          <p:txBody>
            <a:bodyPr/>
            <a:lstStyle/>
            <a:p/>
          </p:txBody>
        </p:sp>
        <p:sp>
          <p:nvSpPr>
            <p:cNvPr id="65" name="rc65"/>
            <p:cNvSpPr/>
            <p:nvPr/>
          </p:nvSpPr>
          <p:spPr>
            <a:xfrm>
              <a:off x="6627136" y="3183079"/>
              <a:ext cx="239888" cy="1124942"/>
            </a:xfrm>
            <a:prstGeom prst="rect">
              <a:avLst/>
            </a:prstGeom>
            <a:solidFill>
              <a:srgbClr val="80BD41">
                <a:alpha val="100000"/>
              </a:srgbClr>
            </a:solidFill>
          </p:spPr>
          <p:txBody>
            <a:bodyPr/>
            <a:lstStyle/>
            <a:p/>
          </p:txBody>
        </p:sp>
        <p:sp>
          <p:nvSpPr>
            <p:cNvPr id="66" name="rc66"/>
            <p:cNvSpPr/>
            <p:nvPr/>
          </p:nvSpPr>
          <p:spPr>
            <a:xfrm>
              <a:off x="6627136" y="3160146"/>
              <a:ext cx="239888" cy="22932"/>
            </a:xfrm>
            <a:prstGeom prst="rect">
              <a:avLst/>
            </a:prstGeom>
            <a:solidFill>
              <a:srgbClr val="E2231A">
                <a:alpha val="100000"/>
              </a:srgbClr>
            </a:solidFill>
          </p:spPr>
          <p:txBody>
            <a:bodyPr/>
            <a:lstStyle/>
            <a:p/>
          </p:txBody>
        </p:sp>
        <p:sp>
          <p:nvSpPr>
            <p:cNvPr id="67" name="rc67"/>
            <p:cNvSpPr/>
            <p:nvPr/>
          </p:nvSpPr>
          <p:spPr>
            <a:xfrm>
              <a:off x="6893679" y="3334351"/>
              <a:ext cx="239888" cy="973670"/>
            </a:xfrm>
            <a:prstGeom prst="rect">
              <a:avLst/>
            </a:prstGeom>
            <a:solidFill>
              <a:srgbClr val="80BD41">
                <a:alpha val="100000"/>
              </a:srgbClr>
            </a:solidFill>
          </p:spPr>
          <p:txBody>
            <a:bodyPr/>
            <a:lstStyle/>
            <a:p/>
          </p:txBody>
        </p:sp>
        <p:sp>
          <p:nvSpPr>
            <p:cNvPr id="68" name="rc68"/>
            <p:cNvSpPr/>
            <p:nvPr/>
          </p:nvSpPr>
          <p:spPr>
            <a:xfrm>
              <a:off x="6893679" y="3283089"/>
              <a:ext cx="239888" cy="51261"/>
            </a:xfrm>
            <a:prstGeom prst="rect">
              <a:avLst/>
            </a:prstGeom>
            <a:solidFill>
              <a:srgbClr val="E2231A">
                <a:alpha val="100000"/>
              </a:srgbClr>
            </a:solidFill>
          </p:spPr>
          <p:txBody>
            <a:bodyPr/>
            <a:lstStyle/>
            <a:p/>
          </p:txBody>
        </p:sp>
        <p:sp>
          <p:nvSpPr>
            <p:cNvPr id="69" name="rc69"/>
            <p:cNvSpPr/>
            <p:nvPr/>
          </p:nvSpPr>
          <p:spPr>
            <a:xfrm>
              <a:off x="7160222" y="3319267"/>
              <a:ext cx="239888" cy="988754"/>
            </a:xfrm>
            <a:prstGeom prst="rect">
              <a:avLst/>
            </a:prstGeom>
            <a:solidFill>
              <a:srgbClr val="80BD41">
                <a:alpha val="100000"/>
              </a:srgbClr>
            </a:solidFill>
          </p:spPr>
          <p:txBody>
            <a:bodyPr/>
            <a:lstStyle/>
            <a:p/>
          </p:txBody>
        </p:sp>
        <p:sp>
          <p:nvSpPr>
            <p:cNvPr id="70" name="rc70"/>
            <p:cNvSpPr/>
            <p:nvPr/>
          </p:nvSpPr>
          <p:spPr>
            <a:xfrm>
              <a:off x="7160222" y="3267207"/>
              <a:ext cx="239888" cy="52059"/>
            </a:xfrm>
            <a:prstGeom prst="rect">
              <a:avLst/>
            </a:prstGeom>
            <a:solidFill>
              <a:srgbClr val="E2231A">
                <a:alpha val="100000"/>
              </a:srgbClr>
            </a:solidFill>
          </p:spPr>
          <p:txBody>
            <a:bodyPr/>
            <a:lstStyle/>
            <a:p/>
          </p:txBody>
        </p:sp>
        <p:sp>
          <p:nvSpPr>
            <p:cNvPr id="71" name="rc71"/>
            <p:cNvSpPr/>
            <p:nvPr/>
          </p:nvSpPr>
          <p:spPr>
            <a:xfrm>
              <a:off x="7426765" y="3328403"/>
              <a:ext cx="239888" cy="979618"/>
            </a:xfrm>
            <a:prstGeom prst="rect">
              <a:avLst/>
            </a:prstGeom>
            <a:solidFill>
              <a:srgbClr val="80BD41">
                <a:alpha val="100000"/>
              </a:srgbClr>
            </a:solidFill>
          </p:spPr>
          <p:txBody>
            <a:bodyPr/>
            <a:lstStyle/>
            <a:p/>
          </p:txBody>
        </p:sp>
        <p:sp>
          <p:nvSpPr>
            <p:cNvPr id="72" name="rc72"/>
            <p:cNvSpPr/>
            <p:nvPr/>
          </p:nvSpPr>
          <p:spPr>
            <a:xfrm>
              <a:off x="7426765" y="3287565"/>
              <a:ext cx="239888" cy="40837"/>
            </a:xfrm>
            <a:prstGeom prst="rect">
              <a:avLst/>
            </a:prstGeom>
            <a:solidFill>
              <a:srgbClr val="E2231A">
                <a:alpha val="100000"/>
              </a:srgbClr>
            </a:solidFill>
          </p:spPr>
          <p:txBody>
            <a:bodyPr/>
            <a:lstStyle/>
            <a:p/>
          </p:txBody>
        </p:sp>
        <p:sp>
          <p:nvSpPr>
            <p:cNvPr id="73" name="rc73"/>
            <p:cNvSpPr/>
            <p:nvPr/>
          </p:nvSpPr>
          <p:spPr>
            <a:xfrm>
              <a:off x="7693308" y="3349803"/>
              <a:ext cx="239888" cy="958218"/>
            </a:xfrm>
            <a:prstGeom prst="rect">
              <a:avLst/>
            </a:prstGeom>
            <a:solidFill>
              <a:srgbClr val="80BD41">
                <a:alpha val="100000"/>
              </a:srgbClr>
            </a:solidFill>
          </p:spPr>
          <p:txBody>
            <a:bodyPr/>
            <a:lstStyle/>
            <a:p/>
          </p:txBody>
        </p:sp>
        <p:sp>
          <p:nvSpPr>
            <p:cNvPr id="74" name="rc74"/>
            <p:cNvSpPr/>
            <p:nvPr/>
          </p:nvSpPr>
          <p:spPr>
            <a:xfrm>
              <a:off x="7693308" y="3309885"/>
              <a:ext cx="239888" cy="39918"/>
            </a:xfrm>
            <a:prstGeom prst="rect">
              <a:avLst/>
            </a:prstGeom>
            <a:solidFill>
              <a:srgbClr val="E2231A">
                <a:alpha val="100000"/>
              </a:srgbClr>
            </a:solidFill>
          </p:spPr>
          <p:txBody>
            <a:bodyPr/>
            <a:lstStyle/>
            <a:p/>
          </p:txBody>
        </p:sp>
        <p:sp>
          <p:nvSpPr>
            <p:cNvPr id="75" name="rc75"/>
            <p:cNvSpPr/>
            <p:nvPr/>
          </p:nvSpPr>
          <p:spPr>
            <a:xfrm>
              <a:off x="7959851" y="3370651"/>
              <a:ext cx="239888" cy="937370"/>
            </a:xfrm>
            <a:prstGeom prst="rect">
              <a:avLst/>
            </a:prstGeom>
            <a:solidFill>
              <a:srgbClr val="80BD41">
                <a:alpha val="100000"/>
              </a:srgbClr>
            </a:solidFill>
          </p:spPr>
          <p:txBody>
            <a:bodyPr/>
            <a:lstStyle/>
            <a:p/>
          </p:txBody>
        </p:sp>
        <p:sp>
          <p:nvSpPr>
            <p:cNvPr id="76" name="rc76"/>
            <p:cNvSpPr/>
            <p:nvPr/>
          </p:nvSpPr>
          <p:spPr>
            <a:xfrm>
              <a:off x="7959851" y="3331591"/>
              <a:ext cx="239888" cy="39059"/>
            </a:xfrm>
            <a:prstGeom prst="rect">
              <a:avLst/>
            </a:prstGeom>
            <a:solidFill>
              <a:srgbClr val="E2231A">
                <a:alpha val="100000"/>
              </a:srgbClr>
            </a:solidFill>
          </p:spPr>
          <p:txBody>
            <a:bodyPr/>
            <a:lstStyle/>
            <a:p/>
          </p:txBody>
        </p:sp>
        <p:sp>
          <p:nvSpPr>
            <p:cNvPr id="77" name="pl77"/>
            <p:cNvSpPr/>
            <p:nvPr/>
          </p:nvSpPr>
          <p:spPr>
            <a:xfrm>
              <a:off x="1416218" y="2117376"/>
              <a:ext cx="6663577" cy="178828"/>
            </a:xfrm>
            <a:custGeom>
              <a:avLst/>
              <a:pathLst>
                <a:path w="6663577" h="178828">
                  <a:moveTo>
                    <a:pt x="0" y="67060"/>
                  </a:moveTo>
                  <a:lnTo>
                    <a:pt x="266543" y="134121"/>
                  </a:lnTo>
                  <a:lnTo>
                    <a:pt x="533086" y="89414"/>
                  </a:lnTo>
                  <a:lnTo>
                    <a:pt x="799629" y="178828"/>
                  </a:lnTo>
                  <a:lnTo>
                    <a:pt x="1066172" y="67060"/>
                  </a:lnTo>
                  <a:lnTo>
                    <a:pt x="1332715" y="44707"/>
                  </a:lnTo>
                  <a:lnTo>
                    <a:pt x="1599258" y="0"/>
                  </a:lnTo>
                  <a:lnTo>
                    <a:pt x="1865801" y="0"/>
                  </a:lnTo>
                  <a:lnTo>
                    <a:pt x="2132344" y="0"/>
                  </a:lnTo>
                  <a:lnTo>
                    <a:pt x="2398888" y="0"/>
                  </a:lnTo>
                  <a:lnTo>
                    <a:pt x="2665431" y="22353"/>
                  </a:lnTo>
                  <a:lnTo>
                    <a:pt x="2931974" y="44707"/>
                  </a:lnTo>
                  <a:lnTo>
                    <a:pt x="3198517" y="44707"/>
                  </a:lnTo>
                  <a:lnTo>
                    <a:pt x="3465060" y="89414"/>
                  </a:lnTo>
                  <a:lnTo>
                    <a:pt x="3731603" y="0"/>
                  </a:lnTo>
                  <a:lnTo>
                    <a:pt x="3998146" y="0"/>
                  </a:lnTo>
                  <a:lnTo>
                    <a:pt x="4264689" y="44707"/>
                  </a:lnTo>
                  <a:lnTo>
                    <a:pt x="4531233" y="0"/>
                  </a:lnTo>
                  <a:lnTo>
                    <a:pt x="4797776" y="44707"/>
                  </a:lnTo>
                  <a:lnTo>
                    <a:pt x="5064319" y="0"/>
                  </a:lnTo>
                  <a:lnTo>
                    <a:pt x="5330862" y="0"/>
                  </a:lnTo>
                  <a:lnTo>
                    <a:pt x="5597405" y="67060"/>
                  </a:lnTo>
                  <a:lnTo>
                    <a:pt x="5863948" y="67060"/>
                  </a:lnTo>
                  <a:lnTo>
                    <a:pt x="6130491" y="44707"/>
                  </a:lnTo>
                  <a:lnTo>
                    <a:pt x="6397034" y="44707"/>
                  </a:lnTo>
                  <a:lnTo>
                    <a:pt x="6663577" y="44707"/>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9" name="tx89"/>
            <p:cNvSpPr/>
            <p:nvPr/>
          </p:nvSpPr>
          <p:spPr>
            <a:xfrm>
              <a:off x="1298664" y="32027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158.1</a:t>
              </a:r>
            </a:p>
          </p:txBody>
        </p:sp>
        <p:sp>
          <p:nvSpPr>
            <p:cNvPr id="90" name="tx90"/>
            <p:cNvSpPr/>
            <p:nvPr/>
          </p:nvSpPr>
          <p:spPr>
            <a:xfrm>
              <a:off x="2631380" y="31516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166.4</a:t>
              </a:r>
            </a:p>
          </p:txBody>
        </p:sp>
        <p:sp>
          <p:nvSpPr>
            <p:cNvPr id="91" name="tx91"/>
            <p:cNvSpPr/>
            <p:nvPr/>
          </p:nvSpPr>
          <p:spPr>
            <a:xfrm>
              <a:off x="3964096" y="30043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190.4</a:t>
              </a:r>
            </a:p>
          </p:txBody>
        </p:sp>
        <p:sp>
          <p:nvSpPr>
            <p:cNvPr id="92" name="tx92"/>
            <p:cNvSpPr/>
            <p:nvPr/>
          </p:nvSpPr>
          <p:spPr>
            <a:xfrm>
              <a:off x="5296811" y="28319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218.6</a:t>
              </a:r>
            </a:p>
          </p:txBody>
        </p:sp>
        <p:sp>
          <p:nvSpPr>
            <p:cNvPr id="93" name="tx93"/>
            <p:cNvSpPr/>
            <p:nvPr/>
          </p:nvSpPr>
          <p:spPr>
            <a:xfrm>
              <a:off x="6362984" y="29600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197.7</a:t>
              </a:r>
            </a:p>
          </p:txBody>
        </p:sp>
        <p:sp>
          <p:nvSpPr>
            <p:cNvPr id="94" name="tx94"/>
            <p:cNvSpPr/>
            <p:nvPr/>
          </p:nvSpPr>
          <p:spPr>
            <a:xfrm>
              <a:off x="6629527" y="30242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187.2</a:t>
              </a:r>
            </a:p>
          </p:txBody>
        </p:sp>
        <p:sp>
          <p:nvSpPr>
            <p:cNvPr id="95" name="tx95"/>
            <p:cNvSpPr/>
            <p:nvPr/>
          </p:nvSpPr>
          <p:spPr>
            <a:xfrm>
              <a:off x="6896070" y="31472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167.1</a:t>
              </a:r>
            </a:p>
          </p:txBody>
        </p:sp>
        <p:sp>
          <p:nvSpPr>
            <p:cNvPr id="96" name="tx96"/>
            <p:cNvSpPr/>
            <p:nvPr/>
          </p:nvSpPr>
          <p:spPr>
            <a:xfrm>
              <a:off x="7162613" y="31313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169.7</a:t>
              </a:r>
            </a:p>
          </p:txBody>
        </p:sp>
        <p:sp>
          <p:nvSpPr>
            <p:cNvPr id="97" name="tx97"/>
            <p:cNvSpPr/>
            <p:nvPr/>
          </p:nvSpPr>
          <p:spPr>
            <a:xfrm>
              <a:off x="7429156" y="31516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166.4</a:t>
              </a:r>
            </a:p>
          </p:txBody>
        </p:sp>
        <p:sp>
          <p:nvSpPr>
            <p:cNvPr id="98" name="tx98"/>
            <p:cNvSpPr/>
            <p:nvPr/>
          </p:nvSpPr>
          <p:spPr>
            <a:xfrm>
              <a:off x="7695699" y="31739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162.8</a:t>
              </a:r>
            </a:p>
          </p:txBody>
        </p:sp>
        <p:sp>
          <p:nvSpPr>
            <p:cNvPr id="99" name="tx99"/>
            <p:cNvSpPr/>
            <p:nvPr/>
          </p:nvSpPr>
          <p:spPr>
            <a:xfrm>
              <a:off x="7962242" y="31956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159.2</a:t>
              </a:r>
            </a:p>
          </p:txBody>
        </p:sp>
        <p:sp>
          <p:nvSpPr>
            <p:cNvPr id="100" name="pl100"/>
            <p:cNvSpPr/>
            <p:nvPr/>
          </p:nvSpPr>
          <p:spPr>
            <a:xfrm>
              <a:off x="1416218"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298664" y="38125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150.2</a:t>
              </a:r>
            </a:p>
          </p:txBody>
        </p:sp>
        <p:sp>
          <p:nvSpPr>
            <p:cNvPr id="112" name="tx112"/>
            <p:cNvSpPr/>
            <p:nvPr/>
          </p:nvSpPr>
          <p:spPr>
            <a:xfrm>
              <a:off x="1350915" y="33278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a:t>
              </a:r>
            </a:p>
          </p:txBody>
        </p:sp>
        <p:sp>
          <p:nvSpPr>
            <p:cNvPr id="113" name="tx113"/>
            <p:cNvSpPr/>
            <p:nvPr/>
          </p:nvSpPr>
          <p:spPr>
            <a:xfrm>
              <a:off x="2631380" y="37831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159.8</a:t>
              </a:r>
            </a:p>
          </p:txBody>
        </p:sp>
        <p:sp>
          <p:nvSpPr>
            <p:cNvPr id="114" name="tx114"/>
            <p:cNvSpPr/>
            <p:nvPr/>
          </p:nvSpPr>
          <p:spPr>
            <a:xfrm>
              <a:off x="2683631" y="32729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15" name="tx115"/>
            <p:cNvSpPr/>
            <p:nvPr/>
          </p:nvSpPr>
          <p:spPr>
            <a:xfrm>
              <a:off x="3964096" y="37066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184.7</a:t>
              </a:r>
            </a:p>
          </p:txBody>
        </p:sp>
        <p:sp>
          <p:nvSpPr>
            <p:cNvPr id="116" name="tx116"/>
            <p:cNvSpPr/>
            <p:nvPr/>
          </p:nvSpPr>
          <p:spPr>
            <a:xfrm>
              <a:off x="4016347" y="312394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17" name="tx117"/>
            <p:cNvSpPr/>
            <p:nvPr/>
          </p:nvSpPr>
          <p:spPr>
            <a:xfrm>
              <a:off x="5296811" y="361746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214.2</a:t>
              </a:r>
            </a:p>
          </p:txBody>
        </p:sp>
        <p:sp>
          <p:nvSpPr>
            <p:cNvPr id="118" name="tx118"/>
            <p:cNvSpPr/>
            <p:nvPr/>
          </p:nvSpPr>
          <p:spPr>
            <a:xfrm>
              <a:off x="5349062" y="2947686"/>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9" name="tx119"/>
            <p:cNvSpPr/>
            <p:nvPr/>
          </p:nvSpPr>
          <p:spPr>
            <a:xfrm>
              <a:off x="6362984" y="36790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193.7</a:t>
              </a:r>
            </a:p>
          </p:txBody>
        </p:sp>
        <p:sp>
          <p:nvSpPr>
            <p:cNvPr id="120" name="tx120"/>
            <p:cNvSpPr/>
            <p:nvPr/>
          </p:nvSpPr>
          <p:spPr>
            <a:xfrm>
              <a:off x="6454411" y="3074492"/>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21" name="tx121"/>
            <p:cNvSpPr/>
            <p:nvPr/>
          </p:nvSpPr>
          <p:spPr>
            <a:xfrm>
              <a:off x="6629527" y="37104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183.5</a:t>
              </a:r>
            </a:p>
          </p:txBody>
        </p:sp>
        <p:sp>
          <p:nvSpPr>
            <p:cNvPr id="122" name="tx122"/>
            <p:cNvSpPr/>
            <p:nvPr/>
          </p:nvSpPr>
          <p:spPr>
            <a:xfrm>
              <a:off x="6681778" y="313651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3" name="tx123"/>
            <p:cNvSpPr/>
            <p:nvPr/>
          </p:nvSpPr>
          <p:spPr>
            <a:xfrm>
              <a:off x="6896070" y="37861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158.8</a:t>
              </a:r>
            </a:p>
          </p:txBody>
        </p:sp>
        <p:sp>
          <p:nvSpPr>
            <p:cNvPr id="124" name="tx124"/>
            <p:cNvSpPr/>
            <p:nvPr/>
          </p:nvSpPr>
          <p:spPr>
            <a:xfrm>
              <a:off x="6948321" y="32736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a:t>
              </a:r>
            </a:p>
          </p:txBody>
        </p:sp>
        <p:sp>
          <p:nvSpPr>
            <p:cNvPr id="125" name="tx125"/>
            <p:cNvSpPr/>
            <p:nvPr/>
          </p:nvSpPr>
          <p:spPr>
            <a:xfrm>
              <a:off x="7162613" y="37785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161.2</a:t>
              </a:r>
            </a:p>
          </p:txBody>
        </p:sp>
        <p:sp>
          <p:nvSpPr>
            <p:cNvPr id="126" name="tx126"/>
            <p:cNvSpPr/>
            <p:nvPr/>
          </p:nvSpPr>
          <p:spPr>
            <a:xfrm>
              <a:off x="7214864" y="32581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27" name="tx127"/>
            <p:cNvSpPr/>
            <p:nvPr/>
          </p:nvSpPr>
          <p:spPr>
            <a:xfrm>
              <a:off x="7429156" y="37831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159.8</a:t>
              </a:r>
            </a:p>
          </p:txBody>
        </p:sp>
        <p:sp>
          <p:nvSpPr>
            <p:cNvPr id="128" name="tx128"/>
            <p:cNvSpPr/>
            <p:nvPr/>
          </p:nvSpPr>
          <p:spPr>
            <a:xfrm>
              <a:off x="7481407" y="327293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29" name="tx129"/>
            <p:cNvSpPr/>
            <p:nvPr/>
          </p:nvSpPr>
          <p:spPr>
            <a:xfrm>
              <a:off x="7695699" y="37938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156.3</a:t>
              </a:r>
            </a:p>
          </p:txBody>
        </p:sp>
        <p:sp>
          <p:nvSpPr>
            <p:cNvPr id="130" name="tx130"/>
            <p:cNvSpPr/>
            <p:nvPr/>
          </p:nvSpPr>
          <p:spPr>
            <a:xfrm>
              <a:off x="7747950" y="32947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31" name="tx131"/>
            <p:cNvSpPr/>
            <p:nvPr/>
          </p:nvSpPr>
          <p:spPr>
            <a:xfrm>
              <a:off x="7962242" y="38042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152.9</a:t>
              </a:r>
            </a:p>
          </p:txBody>
        </p:sp>
        <p:sp>
          <p:nvSpPr>
            <p:cNvPr id="132" name="tx132"/>
            <p:cNvSpPr/>
            <p:nvPr/>
          </p:nvSpPr>
          <p:spPr>
            <a:xfrm>
              <a:off x="8014493" y="33160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55386" y="36427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a:off x="655386" y="30295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6" name="tx136"/>
            <p:cNvSpPr/>
            <p:nvPr/>
          </p:nvSpPr>
          <p:spPr>
            <a:xfrm>
              <a:off x="655386" y="24162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7" name="tx137"/>
            <p:cNvSpPr/>
            <p:nvPr/>
          </p:nvSpPr>
          <p:spPr>
            <a:xfrm>
              <a:off x="655386" y="180318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48859" y="5180747"/>
              <a:ext cx="201456" cy="201456"/>
            </a:xfrm>
            <a:prstGeom prst="rect">
              <a:avLst/>
            </a:prstGeom>
            <a:solidFill>
              <a:srgbClr val="E2231A">
                <a:alpha val="100000"/>
              </a:srgbClr>
            </a:solidFill>
          </p:spPr>
          <p:txBody>
            <a:bodyPr/>
            <a:lstStyle/>
            <a:p/>
          </p:txBody>
        </p:sp>
        <p:sp>
          <p:nvSpPr>
            <p:cNvPr id="159" name="rc159"/>
            <p:cNvSpPr/>
            <p:nvPr/>
          </p:nvSpPr>
          <p:spPr>
            <a:xfrm>
              <a:off x="5653947" y="5180747"/>
              <a:ext cx="201456" cy="201456"/>
            </a:xfrm>
            <a:prstGeom prst="rect">
              <a:avLst/>
            </a:prstGeom>
            <a:solidFill>
              <a:srgbClr val="80BD41">
                <a:alpha val="100000"/>
              </a:srgbClr>
            </a:solidFill>
          </p:spPr>
          <p:txBody>
            <a:bodyPr/>
            <a:lstStyle/>
            <a:p/>
          </p:txBody>
        </p:sp>
        <p:sp>
          <p:nvSpPr>
            <p:cNvPr id="160" name="tx160"/>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51100" y="1594448"/>
              <a:ext cx="143525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Tunisia, 2000-2025</a:t>
              </a:r>
            </a:p>
          </p:txBody>
        </p:sp>
        <p:sp>
          <p:nvSpPr>
            <p:cNvPr id="164" name="pl164"/>
            <p:cNvSpPr/>
            <p:nvPr/>
          </p:nvSpPr>
          <p:spPr>
            <a:xfrm>
              <a:off x="21278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79098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45412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711726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295941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62255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628569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94883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296273" y="5954972"/>
              <a:ext cx="6443342" cy="129091"/>
            </a:xfrm>
            <a:prstGeom prst="rect">
              <a:avLst/>
            </a:prstGeom>
            <a:solidFill>
              <a:srgbClr val="80BD41">
                <a:alpha val="100000"/>
              </a:srgbClr>
            </a:solidFill>
          </p:spPr>
          <p:txBody>
            <a:bodyPr/>
            <a:lstStyle/>
            <a:p/>
          </p:txBody>
        </p:sp>
        <p:sp>
          <p:nvSpPr>
            <p:cNvPr id="177" name="rc177"/>
            <p:cNvSpPr/>
            <p:nvPr/>
          </p:nvSpPr>
          <p:spPr>
            <a:xfrm>
              <a:off x="7739615" y="5954972"/>
              <a:ext cx="131388" cy="129091"/>
            </a:xfrm>
            <a:prstGeom prst="rect">
              <a:avLst/>
            </a:prstGeom>
            <a:solidFill>
              <a:srgbClr val="E2231A">
                <a:alpha val="100000"/>
              </a:srgbClr>
            </a:solidFill>
          </p:spPr>
          <p:txBody>
            <a:bodyPr/>
            <a:lstStyle/>
            <a:p/>
          </p:txBody>
        </p:sp>
        <p:sp>
          <p:nvSpPr>
            <p:cNvPr id="178" name="rc178"/>
            <p:cNvSpPr/>
            <p:nvPr/>
          </p:nvSpPr>
          <p:spPr>
            <a:xfrm>
              <a:off x="1296273" y="5793607"/>
              <a:ext cx="5197981" cy="129091"/>
            </a:xfrm>
            <a:prstGeom prst="rect">
              <a:avLst/>
            </a:prstGeom>
            <a:solidFill>
              <a:srgbClr val="80BD41">
                <a:alpha val="100000"/>
              </a:srgbClr>
            </a:solidFill>
          </p:spPr>
          <p:txBody>
            <a:bodyPr/>
            <a:lstStyle/>
            <a:p/>
          </p:txBody>
        </p:sp>
        <p:sp>
          <p:nvSpPr>
            <p:cNvPr id="179" name="rc179"/>
            <p:cNvSpPr/>
            <p:nvPr/>
          </p:nvSpPr>
          <p:spPr>
            <a:xfrm>
              <a:off x="6494255" y="5793607"/>
              <a:ext cx="216540" cy="129091"/>
            </a:xfrm>
            <a:prstGeom prst="rect">
              <a:avLst/>
            </a:prstGeom>
            <a:solidFill>
              <a:srgbClr val="E2231A">
                <a:alpha val="100000"/>
              </a:srgbClr>
            </a:solidFill>
          </p:spPr>
          <p:txBody>
            <a:bodyPr/>
            <a:lstStyle/>
            <a:p/>
          </p:txBody>
        </p:sp>
        <p:sp>
          <p:nvSpPr>
            <p:cNvPr id="180" name="rc180"/>
            <p:cNvSpPr/>
            <p:nvPr/>
          </p:nvSpPr>
          <p:spPr>
            <a:xfrm>
              <a:off x="1296273" y="5632243"/>
              <a:ext cx="5084888" cy="129091"/>
            </a:xfrm>
            <a:prstGeom prst="rect">
              <a:avLst/>
            </a:prstGeom>
            <a:solidFill>
              <a:srgbClr val="80BD41">
                <a:alpha val="100000"/>
              </a:srgbClr>
            </a:solidFill>
          </p:spPr>
          <p:txBody>
            <a:bodyPr/>
            <a:lstStyle/>
            <a:p/>
          </p:txBody>
        </p:sp>
        <p:sp>
          <p:nvSpPr>
            <p:cNvPr id="181" name="rc181"/>
            <p:cNvSpPr/>
            <p:nvPr/>
          </p:nvSpPr>
          <p:spPr>
            <a:xfrm>
              <a:off x="6381162" y="5632243"/>
              <a:ext cx="211884" cy="129091"/>
            </a:xfrm>
            <a:prstGeom prst="rect">
              <a:avLst/>
            </a:prstGeom>
            <a:solidFill>
              <a:srgbClr val="E2231A">
                <a:alpha val="100000"/>
              </a:srgbClr>
            </a:solidFill>
          </p:spPr>
          <p:txBody>
            <a:bodyPr/>
            <a:lstStyle/>
            <a:p/>
          </p:txBody>
        </p:sp>
        <p:sp>
          <p:nvSpPr>
            <p:cNvPr id="182" name="tx182"/>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197.7</a:t>
              </a:r>
            </a:p>
          </p:txBody>
        </p:sp>
        <p:sp>
          <p:nvSpPr>
            <p:cNvPr id="183" name="tx183"/>
            <p:cNvSpPr/>
            <p:nvPr/>
          </p:nvSpPr>
          <p:spPr>
            <a:xfrm>
              <a:off x="6836841"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162.8</a:t>
              </a:r>
            </a:p>
          </p:txBody>
        </p:sp>
        <p:sp>
          <p:nvSpPr>
            <p:cNvPr id="184" name="tx184"/>
            <p:cNvSpPr/>
            <p:nvPr/>
          </p:nvSpPr>
          <p:spPr>
            <a:xfrm>
              <a:off x="671320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159.2</a:t>
              </a:r>
            </a:p>
          </p:txBody>
        </p:sp>
        <p:sp>
          <p:nvSpPr>
            <p:cNvPr id="185" name="tx185"/>
            <p:cNvSpPr/>
            <p:nvPr/>
          </p:nvSpPr>
          <p:spPr>
            <a:xfrm>
              <a:off x="4382306"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193.7</a:t>
              </a:r>
            </a:p>
          </p:txBody>
        </p:sp>
        <p:sp>
          <p:nvSpPr>
            <p:cNvPr id="186" name="tx186"/>
            <p:cNvSpPr/>
            <p:nvPr/>
          </p:nvSpPr>
          <p:spPr>
            <a:xfrm>
              <a:off x="7775165" y="598071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87" name="tx187"/>
            <p:cNvSpPr/>
            <p:nvPr/>
          </p:nvSpPr>
          <p:spPr>
            <a:xfrm>
              <a:off x="3759626"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156.3</a:t>
              </a:r>
            </a:p>
          </p:txBody>
        </p:sp>
        <p:sp>
          <p:nvSpPr>
            <p:cNvPr id="188" name="tx188"/>
            <p:cNvSpPr/>
            <p:nvPr/>
          </p:nvSpPr>
          <p:spPr>
            <a:xfrm>
              <a:off x="6527177"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89" name="tx189"/>
            <p:cNvSpPr/>
            <p:nvPr/>
          </p:nvSpPr>
          <p:spPr>
            <a:xfrm>
              <a:off x="3703079"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152.9</a:t>
              </a:r>
            </a:p>
          </p:txBody>
        </p:sp>
        <p:sp>
          <p:nvSpPr>
            <p:cNvPr id="190" name="tx190"/>
            <p:cNvSpPr/>
            <p:nvPr/>
          </p:nvSpPr>
          <p:spPr>
            <a:xfrm>
              <a:off x="6411755"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91" name="tx191"/>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5" name="tx195"/>
            <p:cNvSpPr/>
            <p:nvPr/>
          </p:nvSpPr>
          <p:spPr>
            <a:xfrm>
              <a:off x="288172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6" name="tx196"/>
            <p:cNvSpPr/>
            <p:nvPr/>
          </p:nvSpPr>
          <p:spPr>
            <a:xfrm>
              <a:off x="4506014"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7" name="tx197"/>
            <p:cNvSpPr/>
            <p:nvPr/>
          </p:nvSpPr>
          <p:spPr>
            <a:xfrm>
              <a:off x="616915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8" name="tx198"/>
            <p:cNvSpPr/>
            <p:nvPr/>
          </p:nvSpPr>
          <p:spPr>
            <a:xfrm>
              <a:off x="783229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9" name="tx199"/>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0" name="tx200"/>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(96%) was lower than in 2019 (98%).
The number of children vaccinated with MCV1 decreased 21% compared to in 2019.
The number of surviving infants decreased approximately 19%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45205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450901"/>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449747"/>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495263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8" name="pl8"/>
            <p:cNvSpPr/>
            <p:nvPr/>
          </p:nvSpPr>
          <p:spPr>
            <a:xfrm>
              <a:off x="959174" y="395147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2950324"/>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194917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12366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908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6152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239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8640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5488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1128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737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3616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9860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6104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2348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8592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4836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028541" y="4943022"/>
              <a:ext cx="416196" cy="9611"/>
            </a:xfrm>
            <a:prstGeom prst="rect">
              <a:avLst/>
            </a:prstGeom>
            <a:solidFill>
              <a:srgbClr val="1CABE2">
                <a:alpha val="100000"/>
              </a:srgbClr>
            </a:solidFill>
          </p:spPr>
          <p:txBody>
            <a:bodyPr/>
            <a:lstStyle/>
            <a:p/>
          </p:txBody>
        </p:sp>
        <p:sp>
          <p:nvSpPr>
            <p:cNvPr id="26" name="rc26"/>
            <p:cNvSpPr/>
            <p:nvPr/>
          </p:nvSpPr>
          <p:spPr>
            <a:xfrm>
              <a:off x="1490981" y="4949229"/>
              <a:ext cx="416196" cy="3403"/>
            </a:xfrm>
            <a:prstGeom prst="rect">
              <a:avLst/>
            </a:prstGeom>
            <a:solidFill>
              <a:srgbClr val="1CABE2">
                <a:alpha val="100000"/>
              </a:srgbClr>
            </a:solidFill>
          </p:spPr>
          <p:txBody>
            <a:bodyPr/>
            <a:lstStyle/>
            <a:p/>
          </p:txBody>
        </p:sp>
        <p:sp>
          <p:nvSpPr>
            <p:cNvPr id="27" name="rc27"/>
            <p:cNvSpPr/>
            <p:nvPr/>
          </p:nvSpPr>
          <p:spPr>
            <a:xfrm>
              <a:off x="1953422" y="4949429"/>
              <a:ext cx="416196" cy="3203"/>
            </a:xfrm>
            <a:prstGeom prst="rect">
              <a:avLst/>
            </a:prstGeom>
            <a:solidFill>
              <a:srgbClr val="1CABE2">
                <a:alpha val="100000"/>
              </a:srgbClr>
            </a:solidFill>
          </p:spPr>
          <p:txBody>
            <a:bodyPr/>
            <a:lstStyle/>
            <a:p/>
          </p:txBody>
        </p:sp>
        <p:sp>
          <p:nvSpPr>
            <p:cNvPr id="28" name="rc28"/>
            <p:cNvSpPr/>
            <p:nvPr/>
          </p:nvSpPr>
          <p:spPr>
            <a:xfrm>
              <a:off x="2415863" y="4949429"/>
              <a:ext cx="416196" cy="3203"/>
            </a:xfrm>
            <a:prstGeom prst="rect">
              <a:avLst/>
            </a:prstGeom>
            <a:solidFill>
              <a:srgbClr val="1CABE2">
                <a:alpha val="100000"/>
              </a:srgbClr>
            </a:solidFill>
          </p:spPr>
          <p:txBody>
            <a:bodyPr/>
            <a:lstStyle/>
            <a:p/>
          </p:txBody>
        </p:sp>
        <p:sp>
          <p:nvSpPr>
            <p:cNvPr id="29" name="rc29"/>
            <p:cNvSpPr/>
            <p:nvPr/>
          </p:nvSpPr>
          <p:spPr>
            <a:xfrm>
              <a:off x="2878304" y="4951231"/>
              <a:ext cx="416196" cy="1401"/>
            </a:xfrm>
            <a:prstGeom prst="rect">
              <a:avLst/>
            </a:prstGeom>
            <a:solidFill>
              <a:srgbClr val="1CABE2">
                <a:alpha val="100000"/>
              </a:srgbClr>
            </a:solidFill>
          </p:spPr>
          <p:txBody>
            <a:bodyPr/>
            <a:lstStyle/>
            <a:p/>
          </p:txBody>
        </p:sp>
        <p:sp>
          <p:nvSpPr>
            <p:cNvPr id="30" name="rc30"/>
            <p:cNvSpPr/>
            <p:nvPr/>
          </p:nvSpPr>
          <p:spPr>
            <a:xfrm>
              <a:off x="3340745" y="4951631"/>
              <a:ext cx="416196" cy="1001"/>
            </a:xfrm>
            <a:prstGeom prst="rect">
              <a:avLst/>
            </a:prstGeom>
            <a:solidFill>
              <a:srgbClr val="1CABE2">
                <a:alpha val="100000"/>
              </a:srgbClr>
            </a:solidFill>
          </p:spPr>
          <p:txBody>
            <a:bodyPr/>
            <a:lstStyle/>
            <a:p/>
          </p:txBody>
        </p:sp>
        <p:sp>
          <p:nvSpPr>
            <p:cNvPr id="31" name="rc31"/>
            <p:cNvSpPr/>
            <p:nvPr/>
          </p:nvSpPr>
          <p:spPr>
            <a:xfrm>
              <a:off x="3803185" y="4947827"/>
              <a:ext cx="416196" cy="4805"/>
            </a:xfrm>
            <a:prstGeom prst="rect">
              <a:avLst/>
            </a:prstGeom>
            <a:solidFill>
              <a:srgbClr val="1CABE2">
                <a:alpha val="100000"/>
              </a:srgbClr>
            </a:solidFill>
          </p:spPr>
          <p:txBody>
            <a:bodyPr/>
            <a:lstStyle/>
            <a:p/>
          </p:txBody>
        </p:sp>
        <p:sp>
          <p:nvSpPr>
            <p:cNvPr id="32" name="rc32"/>
            <p:cNvSpPr/>
            <p:nvPr/>
          </p:nvSpPr>
          <p:spPr>
            <a:xfrm>
              <a:off x="4265626" y="4016754"/>
              <a:ext cx="416196" cy="935878"/>
            </a:xfrm>
            <a:prstGeom prst="rect">
              <a:avLst/>
            </a:prstGeom>
            <a:solidFill>
              <a:srgbClr val="1CABE2">
                <a:alpha val="100000"/>
              </a:srgbClr>
            </a:solidFill>
          </p:spPr>
          <p:txBody>
            <a:bodyPr/>
            <a:lstStyle/>
            <a:p/>
          </p:txBody>
        </p:sp>
        <p:sp>
          <p:nvSpPr>
            <p:cNvPr id="33" name="rc33"/>
            <p:cNvSpPr/>
            <p:nvPr/>
          </p:nvSpPr>
          <p:spPr>
            <a:xfrm>
              <a:off x="4728067" y="4950430"/>
              <a:ext cx="416196" cy="2202"/>
            </a:xfrm>
            <a:prstGeom prst="rect">
              <a:avLst/>
            </a:prstGeom>
            <a:solidFill>
              <a:srgbClr val="1CABE2">
                <a:alpha val="100000"/>
              </a:srgbClr>
            </a:solidFill>
          </p:spPr>
          <p:txBody>
            <a:bodyPr/>
            <a:lstStyle/>
            <a:p/>
          </p:txBody>
        </p:sp>
        <p:sp>
          <p:nvSpPr>
            <p:cNvPr id="34" name="rc34"/>
            <p:cNvSpPr/>
            <p:nvPr/>
          </p:nvSpPr>
          <p:spPr>
            <a:xfrm>
              <a:off x="5190508" y="4952432"/>
              <a:ext cx="416196" cy="200"/>
            </a:xfrm>
            <a:prstGeom prst="rect">
              <a:avLst/>
            </a:prstGeom>
            <a:solidFill>
              <a:srgbClr val="1CABE2">
                <a:alpha val="100000"/>
              </a:srgbClr>
            </a:solidFill>
          </p:spPr>
          <p:txBody>
            <a:bodyPr/>
            <a:lstStyle/>
            <a:p/>
          </p:txBody>
        </p:sp>
        <p:sp>
          <p:nvSpPr>
            <p:cNvPr id="35" name="rc35"/>
            <p:cNvSpPr/>
            <p:nvPr/>
          </p:nvSpPr>
          <p:spPr>
            <a:xfrm>
              <a:off x="5652949" y="4950630"/>
              <a:ext cx="416196" cy="2002"/>
            </a:xfrm>
            <a:prstGeom prst="rect">
              <a:avLst/>
            </a:prstGeom>
            <a:solidFill>
              <a:srgbClr val="1CABE2">
                <a:alpha val="100000"/>
              </a:srgbClr>
            </a:solidFill>
          </p:spPr>
          <p:txBody>
            <a:bodyPr/>
            <a:lstStyle/>
            <a:p/>
          </p:txBody>
        </p:sp>
        <p:sp>
          <p:nvSpPr>
            <p:cNvPr id="36" name="rc36"/>
            <p:cNvSpPr/>
            <p:nvPr/>
          </p:nvSpPr>
          <p:spPr>
            <a:xfrm>
              <a:off x="6115389" y="4948628"/>
              <a:ext cx="416196" cy="4004"/>
            </a:xfrm>
            <a:prstGeom prst="rect">
              <a:avLst/>
            </a:prstGeom>
            <a:solidFill>
              <a:srgbClr val="1CABE2">
                <a:alpha val="100000"/>
              </a:srgbClr>
            </a:solidFill>
          </p:spPr>
          <p:txBody>
            <a:bodyPr/>
            <a:lstStyle/>
            <a:p/>
          </p:txBody>
        </p:sp>
        <p:sp>
          <p:nvSpPr>
            <p:cNvPr id="37" name="rc37"/>
            <p:cNvSpPr/>
            <p:nvPr/>
          </p:nvSpPr>
          <p:spPr>
            <a:xfrm>
              <a:off x="6577830" y="4949429"/>
              <a:ext cx="416196" cy="3203"/>
            </a:xfrm>
            <a:prstGeom prst="rect">
              <a:avLst/>
            </a:prstGeom>
            <a:solidFill>
              <a:srgbClr val="1CABE2">
                <a:alpha val="100000"/>
              </a:srgbClr>
            </a:solidFill>
          </p:spPr>
          <p:txBody>
            <a:bodyPr/>
            <a:lstStyle/>
            <a:p/>
          </p:txBody>
        </p:sp>
        <p:sp>
          <p:nvSpPr>
            <p:cNvPr id="38" name="rc38"/>
            <p:cNvSpPr/>
            <p:nvPr/>
          </p:nvSpPr>
          <p:spPr>
            <a:xfrm>
              <a:off x="7040271" y="4945625"/>
              <a:ext cx="416196" cy="7008"/>
            </a:xfrm>
            <a:prstGeom prst="rect">
              <a:avLst/>
            </a:prstGeom>
            <a:solidFill>
              <a:srgbClr val="1CABE2">
                <a:alpha val="100000"/>
              </a:srgbClr>
            </a:solidFill>
          </p:spPr>
          <p:txBody>
            <a:bodyPr/>
            <a:lstStyle/>
            <a:p/>
          </p:txBody>
        </p:sp>
        <p:sp>
          <p:nvSpPr>
            <p:cNvPr id="39" name="pl39"/>
            <p:cNvSpPr/>
            <p:nvPr/>
          </p:nvSpPr>
          <p:spPr>
            <a:xfrm>
              <a:off x="1236639" y="1895428"/>
              <a:ext cx="6011730" cy="124783"/>
            </a:xfrm>
            <a:custGeom>
              <a:avLst/>
              <a:pathLst>
                <a:path w="6011730" h="124783">
                  <a:moveTo>
                    <a:pt x="0" y="62391"/>
                  </a:moveTo>
                  <a:lnTo>
                    <a:pt x="462440" y="124783"/>
                  </a:lnTo>
                  <a:lnTo>
                    <a:pt x="924881" y="0"/>
                  </a:lnTo>
                  <a:lnTo>
                    <a:pt x="1387322" y="0"/>
                  </a:lnTo>
                  <a:lnTo>
                    <a:pt x="1849763" y="62391"/>
                  </a:lnTo>
                  <a:lnTo>
                    <a:pt x="2312204" y="0"/>
                  </a:lnTo>
                  <a:lnTo>
                    <a:pt x="2774644" y="62391"/>
                  </a:lnTo>
                  <a:lnTo>
                    <a:pt x="3237085" y="0"/>
                  </a:lnTo>
                  <a:lnTo>
                    <a:pt x="3699526" y="0"/>
                  </a:lnTo>
                  <a:lnTo>
                    <a:pt x="4161967" y="93587"/>
                  </a:lnTo>
                  <a:lnTo>
                    <a:pt x="4624408" y="93587"/>
                  </a:lnTo>
                  <a:lnTo>
                    <a:pt x="5086848" y="62391"/>
                  </a:lnTo>
                  <a:lnTo>
                    <a:pt x="5549289" y="62391"/>
                  </a:lnTo>
                  <a:lnTo>
                    <a:pt x="6011730" y="62391"/>
                  </a:lnTo>
                </a:path>
              </a:pathLst>
            </a:custGeom>
            <a:ln w="27101" cap="flat">
              <a:solidFill>
                <a:srgbClr val="00833D">
                  <a:alpha val="100000"/>
                </a:srgbClr>
              </a:solidFill>
              <a:prstDash val="solid"/>
              <a:round/>
            </a:ln>
          </p:spPr>
          <p:txBody>
            <a:bodyPr/>
            <a:lstStyle/>
            <a:p/>
          </p:txBody>
        </p:sp>
        <p:sp>
          <p:nvSpPr>
            <p:cNvPr id="40" name="pl40"/>
            <p:cNvSpPr/>
            <p:nvPr/>
          </p:nvSpPr>
          <p:spPr>
            <a:xfrm>
              <a:off x="1236639" y="1864232"/>
              <a:ext cx="6011730" cy="124783"/>
            </a:xfrm>
            <a:custGeom>
              <a:avLst/>
              <a:pathLst>
                <a:path w="6011730" h="124783">
                  <a:moveTo>
                    <a:pt x="0" y="93587"/>
                  </a:moveTo>
                  <a:lnTo>
                    <a:pt x="462440" y="31195"/>
                  </a:lnTo>
                  <a:lnTo>
                    <a:pt x="924881" y="124783"/>
                  </a:lnTo>
                  <a:lnTo>
                    <a:pt x="1387322" y="31195"/>
                  </a:lnTo>
                  <a:lnTo>
                    <a:pt x="1849763" y="62391"/>
                  </a:lnTo>
                  <a:lnTo>
                    <a:pt x="2312204" y="62391"/>
                  </a:lnTo>
                  <a:lnTo>
                    <a:pt x="2774644" y="0"/>
                  </a:lnTo>
                  <a:lnTo>
                    <a:pt x="3237085" y="62391"/>
                  </a:lnTo>
                  <a:lnTo>
                    <a:pt x="3699526" y="93587"/>
                  </a:lnTo>
                  <a:lnTo>
                    <a:pt x="4161967" y="31195"/>
                  </a:lnTo>
                  <a:lnTo>
                    <a:pt x="4624408" y="31195"/>
                  </a:lnTo>
                  <a:lnTo>
                    <a:pt x="5086848" y="62391"/>
                  </a:lnTo>
                  <a:lnTo>
                    <a:pt x="5549289" y="62391"/>
                  </a:lnTo>
                  <a:lnTo>
                    <a:pt x="6011730" y="62391"/>
                  </a:lnTo>
                </a:path>
              </a:pathLst>
            </a:custGeom>
            <a:ln w="27101" cap="flat">
              <a:solidFill>
                <a:srgbClr val="002759">
                  <a:alpha val="100000"/>
                </a:srgbClr>
              </a:solidFill>
              <a:prstDash val="solid"/>
              <a:round/>
            </a:ln>
          </p:spPr>
          <p:txBody>
            <a:bodyPr/>
            <a:lstStyle/>
            <a:p/>
          </p:txBody>
        </p:sp>
        <p:sp>
          <p:nvSpPr>
            <p:cNvPr id="41" name="pt41"/>
            <p:cNvSpPr/>
            <p:nvPr/>
          </p:nvSpPr>
          <p:spPr>
            <a:xfrm>
              <a:off x="1205038"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667479" y="19886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129919"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592360"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054801"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517242"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979683"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442123"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904564"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367005"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829446"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291887"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754327"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216768" y="1926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1205038" y="1926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667479" y="18638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129919" y="19574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592360" y="18638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054801"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517242"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979683"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442123"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904564" y="1926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367005" y="18638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829446" y="18638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291887"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754327"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216768"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tx69"/>
            <p:cNvSpPr/>
            <p:nvPr/>
          </p:nvSpPr>
          <p:spPr>
            <a:xfrm>
              <a:off x="1170320" y="481317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a:t>
              </a:r>
            </a:p>
          </p:txBody>
        </p:sp>
        <p:sp>
          <p:nvSpPr>
            <p:cNvPr id="70" name="tx70"/>
            <p:cNvSpPr/>
            <p:nvPr/>
          </p:nvSpPr>
          <p:spPr>
            <a:xfrm>
              <a:off x="1632761" y="4820842"/>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71" name="tx71"/>
            <p:cNvSpPr/>
            <p:nvPr/>
          </p:nvSpPr>
          <p:spPr>
            <a:xfrm>
              <a:off x="2095202" y="481958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72" name="tx72"/>
            <p:cNvSpPr/>
            <p:nvPr/>
          </p:nvSpPr>
          <p:spPr>
            <a:xfrm>
              <a:off x="2557643" y="481958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73" name="tx73"/>
            <p:cNvSpPr/>
            <p:nvPr/>
          </p:nvSpPr>
          <p:spPr>
            <a:xfrm>
              <a:off x="3053243" y="4824300"/>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74" name="tx74"/>
            <p:cNvSpPr/>
            <p:nvPr/>
          </p:nvSpPr>
          <p:spPr>
            <a:xfrm>
              <a:off x="3515684" y="4823303"/>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5" name="tx75"/>
            <p:cNvSpPr/>
            <p:nvPr/>
          </p:nvSpPr>
          <p:spPr>
            <a:xfrm>
              <a:off x="3944965" y="481944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a:t>
              </a:r>
            </a:p>
          </p:txBody>
        </p:sp>
        <p:sp>
          <p:nvSpPr>
            <p:cNvPr id="76" name="tx76"/>
            <p:cNvSpPr/>
            <p:nvPr/>
          </p:nvSpPr>
          <p:spPr>
            <a:xfrm>
              <a:off x="4324522"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4,674</a:t>
              </a:r>
            </a:p>
          </p:txBody>
        </p:sp>
        <p:sp>
          <p:nvSpPr>
            <p:cNvPr id="77" name="tx77"/>
            <p:cNvSpPr/>
            <p:nvPr/>
          </p:nvSpPr>
          <p:spPr>
            <a:xfrm>
              <a:off x="4869847" y="4822043"/>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78" name="tx78"/>
            <p:cNvSpPr/>
            <p:nvPr/>
          </p:nvSpPr>
          <p:spPr>
            <a:xfrm>
              <a:off x="5365447" y="4824045"/>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9" name="tx79"/>
            <p:cNvSpPr/>
            <p:nvPr/>
          </p:nvSpPr>
          <p:spPr>
            <a:xfrm>
              <a:off x="5794728" y="482078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80" name="tx80"/>
            <p:cNvSpPr/>
            <p:nvPr/>
          </p:nvSpPr>
          <p:spPr>
            <a:xfrm>
              <a:off x="6257169" y="481878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a:t>
              </a:r>
            </a:p>
          </p:txBody>
        </p:sp>
        <p:sp>
          <p:nvSpPr>
            <p:cNvPr id="81" name="tx81"/>
            <p:cNvSpPr/>
            <p:nvPr/>
          </p:nvSpPr>
          <p:spPr>
            <a:xfrm>
              <a:off x="6719610" y="481958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82" name="tx82"/>
            <p:cNvSpPr/>
            <p:nvPr/>
          </p:nvSpPr>
          <p:spPr>
            <a:xfrm>
              <a:off x="7182051" y="4815724"/>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a:t>
              </a:r>
            </a:p>
          </p:txBody>
        </p:sp>
        <p:sp>
          <p:nvSpPr>
            <p:cNvPr id="83" name="pl83"/>
            <p:cNvSpPr/>
            <p:nvPr/>
          </p:nvSpPr>
          <p:spPr>
            <a:xfrm>
              <a:off x="7266362" y="1960893"/>
              <a:ext cx="595941" cy="101795"/>
            </a:xfrm>
            <a:custGeom>
              <a:avLst/>
              <a:pathLst>
                <a:path w="595941" h="101795">
                  <a:moveTo>
                    <a:pt x="595941" y="101795"/>
                  </a:moveTo>
                  <a:lnTo>
                    <a:pt x="0" y="0"/>
                  </a:lnTo>
                </a:path>
              </a:pathLst>
            </a:custGeom>
          </p:spPr>
          <p:txBody>
            <a:bodyPr/>
            <a:lstStyle/>
            <a:p/>
          </p:txBody>
        </p:sp>
        <p:sp>
          <p:nvSpPr>
            <p:cNvPr id="84" name="pl84"/>
            <p:cNvSpPr/>
            <p:nvPr/>
          </p:nvSpPr>
          <p:spPr>
            <a:xfrm>
              <a:off x="7266074" y="1808400"/>
              <a:ext cx="596229" cy="114814"/>
            </a:xfrm>
            <a:custGeom>
              <a:avLst/>
              <a:pathLst>
                <a:path w="596229" h="114814">
                  <a:moveTo>
                    <a:pt x="596229" y="0"/>
                  </a:moveTo>
                  <a:lnTo>
                    <a:pt x="0" y="114814"/>
                  </a:lnTo>
                </a:path>
              </a:pathLst>
            </a:custGeom>
          </p:spPr>
          <p:txBody>
            <a:bodyPr/>
            <a:lstStyle/>
            <a:p/>
          </p:txBody>
        </p:sp>
        <p:sp>
          <p:nvSpPr>
            <p:cNvPr id="85" name="pg85"/>
            <p:cNvSpPr/>
            <p:nvPr/>
          </p:nvSpPr>
          <p:spPr>
            <a:xfrm>
              <a:off x="7793724" y="198012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6" name="tx86"/>
            <p:cNvSpPr/>
            <p:nvPr/>
          </p:nvSpPr>
          <p:spPr>
            <a:xfrm>
              <a:off x="7816584" y="202124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96%</a:t>
              </a:r>
            </a:p>
          </p:txBody>
        </p:sp>
        <p:sp>
          <p:nvSpPr>
            <p:cNvPr id="87" name="pg87"/>
            <p:cNvSpPr/>
            <p:nvPr/>
          </p:nvSpPr>
          <p:spPr>
            <a:xfrm>
              <a:off x="7793724" y="171311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8" name="tx88"/>
            <p:cNvSpPr/>
            <p:nvPr/>
          </p:nvSpPr>
          <p:spPr>
            <a:xfrm>
              <a:off x="7816584" y="175423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97%</a:t>
              </a:r>
            </a:p>
          </p:txBody>
        </p:sp>
        <p:sp>
          <p:nvSpPr>
            <p:cNvPr id="89" name="rc89"/>
            <p:cNvSpPr/>
            <p:nvPr/>
          </p:nvSpPr>
          <p:spPr>
            <a:xfrm>
              <a:off x="959174" y="1578789"/>
              <a:ext cx="7676517" cy="3534502"/>
            </a:xfrm>
            <a:prstGeom prst="rect">
              <a:avLst/>
            </a:prstGeom>
            <a:ln w="13550" cap="rnd">
              <a:solidFill>
                <a:srgbClr val="BEBEBE">
                  <a:alpha val="100000"/>
                </a:srgbClr>
              </a:solidFill>
              <a:prstDash val="solid"/>
              <a:round/>
            </a:ln>
          </p:spPr>
          <p:txBody>
            <a:bodyPr/>
            <a:lstStyle/>
            <a:p/>
          </p:txBody>
        </p:sp>
        <p:sp>
          <p:nvSpPr>
            <p:cNvPr id="90" name="tx90"/>
            <p:cNvSpPr/>
            <p:nvPr/>
          </p:nvSpPr>
          <p:spPr>
            <a:xfrm>
              <a:off x="825913"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578734" y="388766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92" name="tx92"/>
            <p:cNvSpPr/>
            <p:nvPr/>
          </p:nvSpPr>
          <p:spPr>
            <a:xfrm>
              <a:off x="508103" y="2886514"/>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93" name="tx93"/>
            <p:cNvSpPr/>
            <p:nvPr/>
          </p:nvSpPr>
          <p:spPr>
            <a:xfrm>
              <a:off x="508103" y="1885360"/>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94" name="tx94"/>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5" name="tx95"/>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6" name="tx96"/>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7" name="tx97"/>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8" name="tx98"/>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9" name="tx99"/>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0" name="tx100"/>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1" name="tx101"/>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2" name="tx102"/>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3" name="tx103"/>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4" name="tx104"/>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5" name="tx105"/>
            <p:cNvSpPr/>
            <p:nvPr/>
          </p:nvSpPr>
          <p:spPr>
            <a:xfrm rot="-5400000">
              <a:off x="10944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6" name="tx106"/>
            <p:cNvSpPr/>
            <p:nvPr/>
          </p:nvSpPr>
          <p:spPr>
            <a:xfrm rot="-5400000">
              <a:off x="1556825"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7" name="tx107"/>
            <p:cNvSpPr/>
            <p:nvPr/>
          </p:nvSpPr>
          <p:spPr>
            <a:xfrm rot="-5400000">
              <a:off x="201929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8" name="tx108"/>
            <p:cNvSpPr/>
            <p:nvPr/>
          </p:nvSpPr>
          <p:spPr>
            <a:xfrm rot="-5400000">
              <a:off x="24817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9" name="tx109"/>
            <p:cNvSpPr/>
            <p:nvPr/>
          </p:nvSpPr>
          <p:spPr>
            <a:xfrm rot="-5400000">
              <a:off x="294417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0" name="tx110"/>
            <p:cNvSpPr/>
            <p:nvPr/>
          </p:nvSpPr>
          <p:spPr>
            <a:xfrm rot="-5400000">
              <a:off x="340661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1" name="tx111"/>
            <p:cNvSpPr/>
            <p:nvPr/>
          </p:nvSpPr>
          <p:spPr>
            <a:xfrm rot="-5400000">
              <a:off x="386906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2" name="tx112"/>
            <p:cNvSpPr/>
            <p:nvPr/>
          </p:nvSpPr>
          <p:spPr>
            <a:xfrm rot="-5400000">
              <a:off x="433150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3" name="tx113"/>
            <p:cNvSpPr/>
            <p:nvPr/>
          </p:nvSpPr>
          <p:spPr>
            <a:xfrm rot="-5400000">
              <a:off x="479394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4" name="tx114"/>
            <p:cNvSpPr/>
            <p:nvPr/>
          </p:nvSpPr>
          <p:spPr>
            <a:xfrm rot="-5400000">
              <a:off x="525638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5" name="tx115"/>
            <p:cNvSpPr/>
            <p:nvPr/>
          </p:nvSpPr>
          <p:spPr>
            <a:xfrm rot="-5400000">
              <a:off x="5688437"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6" name="tx116"/>
            <p:cNvSpPr/>
            <p:nvPr/>
          </p:nvSpPr>
          <p:spPr>
            <a:xfrm rot="-5400000">
              <a:off x="6181233"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7" name="tx117"/>
            <p:cNvSpPr/>
            <p:nvPr/>
          </p:nvSpPr>
          <p:spPr>
            <a:xfrm rot="-5400000">
              <a:off x="664370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8" name="tx118"/>
            <p:cNvSpPr/>
            <p:nvPr/>
          </p:nvSpPr>
          <p:spPr>
            <a:xfrm rot="-5400000">
              <a:off x="710614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9" name="tx119"/>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0" name="tx120"/>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1" name="pl121"/>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2" name="pt122"/>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3" name="pl123"/>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4" name="pt124"/>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5" name="tx125"/>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6" name="tx126"/>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7" name="rc127"/>
            <p:cNvSpPr/>
            <p:nvPr/>
          </p:nvSpPr>
          <p:spPr>
            <a:xfrm>
              <a:off x="5664595" y="5900002"/>
              <a:ext cx="201456" cy="201456"/>
            </a:xfrm>
            <a:prstGeom prst="rect">
              <a:avLst/>
            </a:prstGeom>
            <a:solidFill>
              <a:srgbClr val="1CABE2">
                <a:alpha val="100000"/>
              </a:srgbClr>
            </a:solidFill>
          </p:spPr>
          <p:txBody>
            <a:bodyPr/>
            <a:lstStyle/>
            <a:p/>
          </p:txBody>
        </p:sp>
        <p:sp>
          <p:nvSpPr>
            <p:cNvPr id="128" name="tx128"/>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9" name="tx129"/>
            <p:cNvSpPr/>
            <p:nvPr/>
          </p:nvSpPr>
          <p:spPr>
            <a:xfrm>
              <a:off x="2095124" y="1334104"/>
              <a:ext cx="540461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Tunisia, 2012-2025</a:t>
              </a:r>
            </a:p>
          </p:txBody>
        </p:sp>
        <p:sp>
          <p:nvSpPr>
            <p:cNvPr id="130" name="tx130"/>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1" name="tx131"/>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2" name="tx132"/>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3" name="tx133"/>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35 confirmed measles cases in Tunisia. In the same year, MCV1 coverage was 96% and MCV2 coverage was 97%.
The number of cases in 2025 was 2.2 times more cases than in 2024 (n=16).
The highest number of measles cases was reported in 2019 (n=4,674). In this year, MCV1 coverage was 98%.
There were measles-containing vaccine supplementary immunization activities/campaigns in 2022.</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Tunisia experienced an increase in measles cases compared with 2024, while MCV1 coverage was 96% and MCV2 coverage was 97%.</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4690409"/>
              <a:ext cx="3520101" cy="313018"/>
            </a:xfrm>
            <a:custGeom>
              <a:avLst/>
              <a:pathLst>
                <a:path w="3520101" h="313018">
                  <a:moveTo>
                    <a:pt x="0" y="0"/>
                  </a:moveTo>
                  <a:lnTo>
                    <a:pt x="140804" y="156509"/>
                  </a:lnTo>
                  <a:lnTo>
                    <a:pt x="281608" y="313018"/>
                  </a:lnTo>
                  <a:lnTo>
                    <a:pt x="422412" y="156509"/>
                  </a:lnTo>
                  <a:lnTo>
                    <a:pt x="563216" y="313018"/>
                  </a:lnTo>
                  <a:lnTo>
                    <a:pt x="704020" y="313018"/>
                  </a:lnTo>
                  <a:lnTo>
                    <a:pt x="844824" y="313018"/>
                  </a:lnTo>
                  <a:lnTo>
                    <a:pt x="985628" y="156509"/>
                  </a:lnTo>
                  <a:lnTo>
                    <a:pt x="1126432" y="313018"/>
                  </a:lnTo>
                  <a:lnTo>
                    <a:pt x="1267236" y="313018"/>
                  </a:lnTo>
                  <a:lnTo>
                    <a:pt x="1408040" y="313018"/>
                  </a:lnTo>
                  <a:lnTo>
                    <a:pt x="1548844" y="313018"/>
                  </a:lnTo>
                  <a:lnTo>
                    <a:pt x="1689648" y="0"/>
                  </a:lnTo>
                  <a:lnTo>
                    <a:pt x="1830452" y="156509"/>
                  </a:lnTo>
                  <a:lnTo>
                    <a:pt x="1971256" y="313018"/>
                  </a:lnTo>
                  <a:lnTo>
                    <a:pt x="2112061" y="313018"/>
                  </a:lnTo>
                  <a:lnTo>
                    <a:pt x="2252865" y="156509"/>
                  </a:lnTo>
                  <a:lnTo>
                    <a:pt x="2393669" y="156509"/>
                  </a:lnTo>
                  <a:lnTo>
                    <a:pt x="2534473" y="156509"/>
                  </a:lnTo>
                  <a:lnTo>
                    <a:pt x="2675277" y="313018"/>
                  </a:lnTo>
                  <a:lnTo>
                    <a:pt x="2816081" y="313018"/>
                  </a:lnTo>
                  <a:lnTo>
                    <a:pt x="2956885" y="313018"/>
                  </a:lnTo>
                  <a:lnTo>
                    <a:pt x="3097689" y="313018"/>
                  </a:lnTo>
                  <a:lnTo>
                    <a:pt x="3238493" y="313018"/>
                  </a:lnTo>
                  <a:lnTo>
                    <a:pt x="3379297" y="313018"/>
                  </a:lnTo>
                  <a:lnTo>
                    <a:pt x="3520101" y="313018"/>
                  </a:lnTo>
                </a:path>
              </a:pathLst>
            </a:custGeom>
            <a:ln w="27101" cap="flat">
              <a:solidFill>
                <a:srgbClr val="0058AB">
                  <a:alpha val="80000"/>
                </a:srgbClr>
              </a:solidFill>
              <a:prstDash val="solid"/>
              <a:round/>
            </a:ln>
          </p:spPr>
          <p:txBody>
            <a:bodyPr/>
            <a:lstStyle/>
            <a:p/>
          </p:txBody>
        </p:sp>
        <p:sp>
          <p:nvSpPr>
            <p:cNvPr id="22" name="pl22"/>
            <p:cNvSpPr/>
            <p:nvPr/>
          </p:nvSpPr>
          <p:spPr>
            <a:xfrm>
              <a:off x="943464" y="2968810"/>
              <a:ext cx="3520101" cy="1408581"/>
            </a:xfrm>
            <a:custGeom>
              <a:avLst/>
              <a:pathLst>
                <a:path w="3520101" h="1408581">
                  <a:moveTo>
                    <a:pt x="0" y="0"/>
                  </a:moveTo>
                  <a:lnTo>
                    <a:pt x="140804" y="156509"/>
                  </a:lnTo>
                  <a:lnTo>
                    <a:pt x="281608" y="0"/>
                  </a:lnTo>
                  <a:lnTo>
                    <a:pt x="422412" y="313018"/>
                  </a:lnTo>
                  <a:lnTo>
                    <a:pt x="563216" y="469527"/>
                  </a:lnTo>
                  <a:lnTo>
                    <a:pt x="704020" y="313018"/>
                  </a:lnTo>
                  <a:lnTo>
                    <a:pt x="844824" y="469527"/>
                  </a:lnTo>
                  <a:lnTo>
                    <a:pt x="985628" y="469527"/>
                  </a:lnTo>
                  <a:lnTo>
                    <a:pt x="1126432" y="782545"/>
                  </a:lnTo>
                  <a:lnTo>
                    <a:pt x="1267236" y="939054"/>
                  </a:lnTo>
                  <a:lnTo>
                    <a:pt x="1408040" y="1095563"/>
                  </a:lnTo>
                  <a:lnTo>
                    <a:pt x="1548844" y="1095563"/>
                  </a:lnTo>
                  <a:lnTo>
                    <a:pt x="1689648" y="1095563"/>
                  </a:lnTo>
                  <a:lnTo>
                    <a:pt x="1830452" y="1095563"/>
                  </a:lnTo>
                  <a:lnTo>
                    <a:pt x="1971256" y="1252072"/>
                  </a:lnTo>
                  <a:lnTo>
                    <a:pt x="2112061" y="1252072"/>
                  </a:lnTo>
                  <a:lnTo>
                    <a:pt x="2252865" y="1252072"/>
                  </a:lnTo>
                  <a:lnTo>
                    <a:pt x="2393669" y="1252072"/>
                  </a:lnTo>
                  <a:lnTo>
                    <a:pt x="2534473" y="1408581"/>
                  </a:lnTo>
                  <a:lnTo>
                    <a:pt x="2675277" y="1408581"/>
                  </a:lnTo>
                  <a:lnTo>
                    <a:pt x="2816081" y="1252072"/>
                  </a:lnTo>
                  <a:lnTo>
                    <a:pt x="2956885" y="1095563"/>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23" name="pl23"/>
            <p:cNvSpPr/>
            <p:nvPr/>
          </p:nvSpPr>
          <p:spPr>
            <a:xfrm>
              <a:off x="943464" y="3907864"/>
              <a:ext cx="3520101" cy="626036"/>
            </a:xfrm>
            <a:custGeom>
              <a:avLst/>
              <a:pathLst>
                <a:path w="3520101" h="626036">
                  <a:moveTo>
                    <a:pt x="0" y="156509"/>
                  </a:moveTo>
                  <a:lnTo>
                    <a:pt x="140804" y="156509"/>
                  </a:lnTo>
                  <a:lnTo>
                    <a:pt x="281608" y="0"/>
                  </a:lnTo>
                  <a:lnTo>
                    <a:pt x="422412" y="0"/>
                  </a:lnTo>
                  <a:lnTo>
                    <a:pt x="563216" y="156509"/>
                  </a:lnTo>
                  <a:lnTo>
                    <a:pt x="704020" y="156509"/>
                  </a:lnTo>
                  <a:lnTo>
                    <a:pt x="844824" y="156509"/>
                  </a:lnTo>
                  <a:lnTo>
                    <a:pt x="985628" y="313018"/>
                  </a:lnTo>
                  <a:lnTo>
                    <a:pt x="1126432" y="313018"/>
                  </a:lnTo>
                  <a:lnTo>
                    <a:pt x="1267236" y="469527"/>
                  </a:lnTo>
                  <a:lnTo>
                    <a:pt x="1408040" y="469527"/>
                  </a:lnTo>
                  <a:lnTo>
                    <a:pt x="1548844" y="469527"/>
                  </a:lnTo>
                  <a:lnTo>
                    <a:pt x="1689648" y="156509"/>
                  </a:lnTo>
                  <a:lnTo>
                    <a:pt x="1830452" y="469527"/>
                  </a:lnTo>
                  <a:lnTo>
                    <a:pt x="1971256" y="469527"/>
                  </a:lnTo>
                  <a:lnTo>
                    <a:pt x="2112061" y="469527"/>
                  </a:lnTo>
                  <a:lnTo>
                    <a:pt x="2252865" y="626036"/>
                  </a:lnTo>
                  <a:lnTo>
                    <a:pt x="2393669" y="626036"/>
                  </a:lnTo>
                  <a:lnTo>
                    <a:pt x="2534473" y="469527"/>
                  </a:lnTo>
                  <a:lnTo>
                    <a:pt x="2675277" y="469527"/>
                  </a:lnTo>
                  <a:lnTo>
                    <a:pt x="2816081" y="156509"/>
                  </a:lnTo>
                  <a:lnTo>
                    <a:pt x="2956885" y="156509"/>
                  </a:lnTo>
                  <a:lnTo>
                    <a:pt x="3097689" y="156509"/>
                  </a:lnTo>
                  <a:lnTo>
                    <a:pt x="3238493" y="313018"/>
                  </a:lnTo>
                  <a:lnTo>
                    <a:pt x="3379297" y="156509"/>
                  </a:lnTo>
                  <a:lnTo>
                    <a:pt x="3520101" y="0"/>
                  </a:lnTo>
                </a:path>
              </a:pathLst>
            </a:custGeom>
            <a:ln w="27101" cap="flat">
              <a:solidFill>
                <a:srgbClr val="00833D">
                  <a:alpha val="80000"/>
                </a:srgbClr>
              </a:solidFill>
              <a:prstDash val="solid"/>
              <a:round/>
            </a:ln>
          </p:spPr>
          <p:txBody>
            <a:bodyPr/>
            <a:lstStyle/>
            <a:p/>
          </p:txBody>
        </p:sp>
        <p:sp>
          <p:nvSpPr>
            <p:cNvPr id="24" name="pl24"/>
            <p:cNvSpPr/>
            <p:nvPr/>
          </p:nvSpPr>
          <p:spPr>
            <a:xfrm>
              <a:off x="943464" y="4690409"/>
              <a:ext cx="3520101" cy="313018"/>
            </a:xfrm>
            <a:custGeom>
              <a:avLst/>
              <a:pathLst>
                <a:path w="3520101" h="313018">
                  <a:moveTo>
                    <a:pt x="0" y="0"/>
                  </a:moveTo>
                  <a:lnTo>
                    <a:pt x="140804" y="156509"/>
                  </a:lnTo>
                  <a:lnTo>
                    <a:pt x="281608" y="313018"/>
                  </a:lnTo>
                  <a:lnTo>
                    <a:pt x="422412" y="156509"/>
                  </a:lnTo>
                  <a:lnTo>
                    <a:pt x="563216" y="313018"/>
                  </a:lnTo>
                  <a:lnTo>
                    <a:pt x="704020" y="313018"/>
                  </a:lnTo>
                  <a:lnTo>
                    <a:pt x="844824" y="313018"/>
                  </a:lnTo>
                  <a:lnTo>
                    <a:pt x="985628" y="156509"/>
                  </a:lnTo>
                  <a:lnTo>
                    <a:pt x="1126432" y="313018"/>
                  </a:lnTo>
                  <a:lnTo>
                    <a:pt x="1267236" y="313018"/>
                  </a:lnTo>
                  <a:lnTo>
                    <a:pt x="1408040" y="313018"/>
                  </a:lnTo>
                  <a:lnTo>
                    <a:pt x="1548844" y="313018"/>
                  </a:lnTo>
                  <a:lnTo>
                    <a:pt x="1689648" y="0"/>
                  </a:lnTo>
                  <a:lnTo>
                    <a:pt x="1830452" y="156509"/>
                  </a:lnTo>
                  <a:lnTo>
                    <a:pt x="1971256" y="313018"/>
                  </a:lnTo>
                  <a:lnTo>
                    <a:pt x="2112061" y="313018"/>
                  </a:lnTo>
                  <a:lnTo>
                    <a:pt x="2252865" y="156509"/>
                  </a:lnTo>
                  <a:lnTo>
                    <a:pt x="2393669" y="156509"/>
                  </a:lnTo>
                  <a:lnTo>
                    <a:pt x="2534473" y="156509"/>
                  </a:lnTo>
                  <a:lnTo>
                    <a:pt x="2675277" y="313018"/>
                  </a:lnTo>
                  <a:lnTo>
                    <a:pt x="2816081" y="313018"/>
                  </a:lnTo>
                  <a:lnTo>
                    <a:pt x="2956885" y="313018"/>
                  </a:lnTo>
                  <a:lnTo>
                    <a:pt x="3097689" y="313018"/>
                  </a:lnTo>
                  <a:lnTo>
                    <a:pt x="3238493" y="313018"/>
                  </a:lnTo>
                  <a:lnTo>
                    <a:pt x="3379297" y="313018"/>
                  </a:lnTo>
                  <a:lnTo>
                    <a:pt x="3520101" y="313018"/>
                  </a:lnTo>
                </a:path>
              </a:pathLst>
            </a:custGeom>
            <a:ln w="43362" cap="flat">
              <a:solidFill>
                <a:srgbClr val="000000">
                  <a:alpha val="100000"/>
                </a:srgbClr>
              </a:solidFill>
              <a:prstDash val="solid"/>
              <a:round/>
            </a:ln>
          </p:spPr>
          <p:txBody>
            <a:bodyPr/>
            <a:lstStyle/>
            <a:p/>
          </p:txBody>
        </p:sp>
        <p:sp>
          <p:nvSpPr>
            <p:cNvPr id="25" name="pl25"/>
            <p:cNvSpPr/>
            <p:nvPr/>
          </p:nvSpPr>
          <p:spPr>
            <a:xfrm>
              <a:off x="943464" y="4690409"/>
              <a:ext cx="3520101" cy="313018"/>
            </a:xfrm>
            <a:custGeom>
              <a:avLst/>
              <a:pathLst>
                <a:path w="3520101" h="313018">
                  <a:moveTo>
                    <a:pt x="0" y="0"/>
                  </a:moveTo>
                  <a:lnTo>
                    <a:pt x="140804" y="156509"/>
                  </a:lnTo>
                  <a:lnTo>
                    <a:pt x="281608" y="313018"/>
                  </a:lnTo>
                  <a:lnTo>
                    <a:pt x="422412" y="156509"/>
                  </a:lnTo>
                  <a:lnTo>
                    <a:pt x="563216" y="313018"/>
                  </a:lnTo>
                  <a:lnTo>
                    <a:pt x="704020" y="313018"/>
                  </a:lnTo>
                  <a:lnTo>
                    <a:pt x="844824" y="313018"/>
                  </a:lnTo>
                  <a:lnTo>
                    <a:pt x="985628" y="156509"/>
                  </a:lnTo>
                  <a:lnTo>
                    <a:pt x="1126432" y="313018"/>
                  </a:lnTo>
                  <a:lnTo>
                    <a:pt x="1267236" y="313018"/>
                  </a:lnTo>
                  <a:lnTo>
                    <a:pt x="1408040" y="313018"/>
                  </a:lnTo>
                  <a:lnTo>
                    <a:pt x="1548844" y="313018"/>
                  </a:lnTo>
                  <a:lnTo>
                    <a:pt x="1689648" y="0"/>
                  </a:lnTo>
                  <a:lnTo>
                    <a:pt x="1830452" y="156509"/>
                  </a:lnTo>
                  <a:lnTo>
                    <a:pt x="1971256" y="313018"/>
                  </a:lnTo>
                  <a:lnTo>
                    <a:pt x="2112061" y="313018"/>
                  </a:lnTo>
                  <a:lnTo>
                    <a:pt x="2252865" y="156509"/>
                  </a:lnTo>
                  <a:lnTo>
                    <a:pt x="2393669" y="156509"/>
                  </a:lnTo>
                  <a:lnTo>
                    <a:pt x="2534473" y="156509"/>
                  </a:lnTo>
                  <a:lnTo>
                    <a:pt x="2675277" y="313018"/>
                  </a:lnTo>
                  <a:lnTo>
                    <a:pt x="2816081" y="313018"/>
                  </a:lnTo>
                  <a:lnTo>
                    <a:pt x="2956885" y="313018"/>
                  </a:lnTo>
                  <a:lnTo>
                    <a:pt x="3097689" y="313018"/>
                  </a:lnTo>
                  <a:lnTo>
                    <a:pt x="3238493" y="313018"/>
                  </a:lnTo>
                  <a:lnTo>
                    <a:pt x="3379297" y="313018"/>
                  </a:lnTo>
                  <a:lnTo>
                    <a:pt x="3520101" y="313018"/>
                  </a:lnTo>
                </a:path>
              </a:pathLst>
            </a:custGeom>
            <a:ln w="27101" cap="flat">
              <a:solidFill>
                <a:srgbClr val="0058AB">
                  <a:alpha val="100000"/>
                </a:srgbClr>
              </a:solidFill>
              <a:prstDash val="solid"/>
              <a:round/>
            </a:ln>
          </p:spPr>
          <p:txBody>
            <a:bodyPr/>
            <a:lstStyle/>
            <a:p/>
          </p:txBody>
        </p:sp>
        <p:sp>
          <p:nvSpPr>
            <p:cNvPr id="26" name="pl26"/>
            <p:cNvSpPr/>
            <p:nvPr/>
          </p:nvSpPr>
          <p:spPr>
            <a:xfrm>
              <a:off x="76745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47484"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351504"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055525"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618741"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22761"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6" name="pg36"/>
            <p:cNvSpPr/>
            <p:nvPr/>
          </p:nvSpPr>
          <p:spPr>
            <a:xfrm>
              <a:off x="1588995"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19349"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2293016"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23369"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2997036"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027389"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3560252"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590606"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264273"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94626"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pg46"/>
            <p:cNvSpPr/>
            <p:nvPr/>
          </p:nvSpPr>
          <p:spPr>
            <a:xfrm>
              <a:off x="4405077"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8" name="tx48"/>
            <p:cNvSpPr/>
            <p:nvPr/>
          </p:nvSpPr>
          <p:spPr>
            <a:xfrm>
              <a:off x="4523855" y="41818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387007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0" name="tx50"/>
            <p:cNvSpPr/>
            <p:nvPr/>
          </p:nvSpPr>
          <p:spPr>
            <a:xfrm>
              <a:off x="641260"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59341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59341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40239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16484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860514" y="6120905"/>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Tunisia</a:t>
              </a:r>
            </a:p>
          </p:txBody>
        </p:sp>
        <p:sp>
          <p:nvSpPr>
            <p:cNvPr id="68" name="tx68"/>
            <p:cNvSpPr/>
            <p:nvPr/>
          </p:nvSpPr>
          <p:spPr>
            <a:xfrm>
              <a:off x="266949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431944"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70" name="tx70"/>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61215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8296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30470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226451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500342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42208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343833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265579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187324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3907864"/>
              <a:ext cx="3520101" cy="1252072"/>
            </a:xfrm>
            <a:custGeom>
              <a:avLst/>
              <a:pathLst>
                <a:path w="3520101" h="1252072">
                  <a:moveTo>
                    <a:pt x="0" y="469527"/>
                  </a:moveTo>
                  <a:lnTo>
                    <a:pt x="140804" y="0"/>
                  </a:lnTo>
                  <a:lnTo>
                    <a:pt x="281608" y="782545"/>
                  </a:lnTo>
                  <a:lnTo>
                    <a:pt x="422412" y="156509"/>
                  </a:lnTo>
                  <a:lnTo>
                    <a:pt x="563216" y="782545"/>
                  </a:lnTo>
                  <a:lnTo>
                    <a:pt x="704020" y="782545"/>
                  </a:lnTo>
                  <a:lnTo>
                    <a:pt x="844824" y="939054"/>
                  </a:lnTo>
                  <a:lnTo>
                    <a:pt x="985628" y="939054"/>
                  </a:lnTo>
                  <a:lnTo>
                    <a:pt x="1126432" y="939054"/>
                  </a:lnTo>
                  <a:lnTo>
                    <a:pt x="1267236" y="939054"/>
                  </a:lnTo>
                  <a:lnTo>
                    <a:pt x="1408040" y="939054"/>
                  </a:lnTo>
                  <a:lnTo>
                    <a:pt x="1548844" y="782545"/>
                  </a:lnTo>
                  <a:lnTo>
                    <a:pt x="1689648" y="626036"/>
                  </a:lnTo>
                  <a:lnTo>
                    <a:pt x="1830452" y="313018"/>
                  </a:lnTo>
                  <a:lnTo>
                    <a:pt x="1971256" y="1095563"/>
                  </a:lnTo>
                  <a:lnTo>
                    <a:pt x="2112061" y="1095563"/>
                  </a:lnTo>
                  <a:lnTo>
                    <a:pt x="2252865" y="626036"/>
                  </a:lnTo>
                  <a:lnTo>
                    <a:pt x="2393669" y="939054"/>
                  </a:lnTo>
                  <a:lnTo>
                    <a:pt x="2534473" y="782545"/>
                  </a:lnTo>
                  <a:lnTo>
                    <a:pt x="2675277" y="1095563"/>
                  </a:lnTo>
                  <a:lnTo>
                    <a:pt x="2816081" y="1252072"/>
                  </a:lnTo>
                  <a:lnTo>
                    <a:pt x="2956885" y="782545"/>
                  </a:lnTo>
                  <a:lnTo>
                    <a:pt x="3097689" y="782545"/>
                  </a:lnTo>
                  <a:lnTo>
                    <a:pt x="3238493" y="939054"/>
                  </a:lnTo>
                  <a:lnTo>
                    <a:pt x="3379297" y="939054"/>
                  </a:lnTo>
                  <a:lnTo>
                    <a:pt x="3520101" y="939054"/>
                  </a:lnTo>
                </a:path>
              </a:pathLst>
            </a:custGeom>
            <a:ln w="27101" cap="flat">
              <a:solidFill>
                <a:srgbClr val="0058AB">
                  <a:alpha val="80000"/>
                </a:srgbClr>
              </a:solidFill>
              <a:prstDash val="solid"/>
              <a:round/>
            </a:ln>
          </p:spPr>
          <p:txBody>
            <a:bodyPr/>
            <a:lstStyle/>
            <a:p/>
          </p:txBody>
        </p:sp>
        <p:sp>
          <p:nvSpPr>
            <p:cNvPr id="88" name="pl88"/>
            <p:cNvSpPr/>
            <p:nvPr/>
          </p:nvSpPr>
          <p:spPr>
            <a:xfrm>
              <a:off x="5308715" y="2812301"/>
              <a:ext cx="3520101" cy="1408581"/>
            </a:xfrm>
            <a:custGeom>
              <a:avLst/>
              <a:pathLst>
                <a:path w="3520101" h="1408581">
                  <a:moveTo>
                    <a:pt x="0" y="0"/>
                  </a:moveTo>
                  <a:lnTo>
                    <a:pt x="140804" y="156509"/>
                  </a:lnTo>
                  <a:lnTo>
                    <a:pt x="281608" y="156509"/>
                  </a:lnTo>
                  <a:lnTo>
                    <a:pt x="422412" y="313018"/>
                  </a:lnTo>
                  <a:lnTo>
                    <a:pt x="563216" y="469527"/>
                  </a:lnTo>
                  <a:lnTo>
                    <a:pt x="704020" y="469527"/>
                  </a:lnTo>
                  <a:lnTo>
                    <a:pt x="844824" y="626036"/>
                  </a:lnTo>
                  <a:lnTo>
                    <a:pt x="985628" y="782545"/>
                  </a:lnTo>
                  <a:lnTo>
                    <a:pt x="1126432" y="939054"/>
                  </a:lnTo>
                  <a:lnTo>
                    <a:pt x="1267236" y="1095563"/>
                  </a:lnTo>
                  <a:lnTo>
                    <a:pt x="1408040" y="1252072"/>
                  </a:lnTo>
                  <a:lnTo>
                    <a:pt x="1548844" y="1252072"/>
                  </a:lnTo>
                  <a:lnTo>
                    <a:pt x="1689648" y="1252072"/>
                  </a:lnTo>
                  <a:lnTo>
                    <a:pt x="1830452" y="1252072"/>
                  </a:lnTo>
                  <a:lnTo>
                    <a:pt x="1971256" y="1252072"/>
                  </a:lnTo>
                  <a:lnTo>
                    <a:pt x="2112061" y="1408581"/>
                  </a:lnTo>
                  <a:lnTo>
                    <a:pt x="2252865" y="1252072"/>
                  </a:lnTo>
                  <a:lnTo>
                    <a:pt x="2393669" y="1252072"/>
                  </a:lnTo>
                  <a:lnTo>
                    <a:pt x="2534473" y="1408581"/>
                  </a:lnTo>
                  <a:lnTo>
                    <a:pt x="2675277" y="1408581"/>
                  </a:lnTo>
                  <a:lnTo>
                    <a:pt x="2816081" y="1408581"/>
                  </a:lnTo>
                  <a:lnTo>
                    <a:pt x="2956885" y="1252072"/>
                  </a:lnTo>
                  <a:lnTo>
                    <a:pt x="3097689" y="1095563"/>
                  </a:lnTo>
                  <a:lnTo>
                    <a:pt x="3238493" y="1095563"/>
                  </a:lnTo>
                  <a:lnTo>
                    <a:pt x="3379297" y="1252072"/>
                  </a:lnTo>
                  <a:lnTo>
                    <a:pt x="3520101" y="1252072"/>
                  </a:lnTo>
                </a:path>
              </a:pathLst>
            </a:custGeom>
            <a:ln w="27101" cap="flat">
              <a:solidFill>
                <a:srgbClr val="1CABE2">
                  <a:alpha val="80000"/>
                </a:srgbClr>
              </a:solidFill>
              <a:prstDash val="solid"/>
              <a:round/>
            </a:ln>
          </p:spPr>
          <p:txBody>
            <a:bodyPr/>
            <a:lstStyle/>
            <a:p/>
          </p:txBody>
        </p:sp>
        <p:sp>
          <p:nvSpPr>
            <p:cNvPr id="89" name="pl89"/>
            <p:cNvSpPr/>
            <p:nvPr/>
          </p:nvSpPr>
          <p:spPr>
            <a:xfrm>
              <a:off x="5308715" y="3594846"/>
              <a:ext cx="3520101" cy="1095563"/>
            </a:xfrm>
            <a:custGeom>
              <a:avLst/>
              <a:pathLst>
                <a:path w="3520101" h="1095563">
                  <a:moveTo>
                    <a:pt x="0" y="156509"/>
                  </a:moveTo>
                  <a:lnTo>
                    <a:pt x="140804" y="0"/>
                  </a:lnTo>
                  <a:lnTo>
                    <a:pt x="281608" y="156509"/>
                  </a:lnTo>
                  <a:lnTo>
                    <a:pt x="422412" y="156509"/>
                  </a:lnTo>
                  <a:lnTo>
                    <a:pt x="563216" y="0"/>
                  </a:lnTo>
                  <a:lnTo>
                    <a:pt x="704020" y="0"/>
                  </a:lnTo>
                  <a:lnTo>
                    <a:pt x="844824" y="156509"/>
                  </a:lnTo>
                  <a:lnTo>
                    <a:pt x="985628" y="313018"/>
                  </a:lnTo>
                  <a:lnTo>
                    <a:pt x="1126432" y="156509"/>
                  </a:lnTo>
                  <a:lnTo>
                    <a:pt x="1267236" y="469527"/>
                  </a:lnTo>
                  <a:lnTo>
                    <a:pt x="1408040" y="626036"/>
                  </a:lnTo>
                  <a:lnTo>
                    <a:pt x="1548844" y="626036"/>
                  </a:lnTo>
                  <a:lnTo>
                    <a:pt x="1689648" y="469527"/>
                  </a:lnTo>
                  <a:lnTo>
                    <a:pt x="1830452" y="626036"/>
                  </a:lnTo>
                  <a:lnTo>
                    <a:pt x="1971256" y="469527"/>
                  </a:lnTo>
                  <a:lnTo>
                    <a:pt x="2112061" y="626036"/>
                  </a:lnTo>
                  <a:lnTo>
                    <a:pt x="2252865" y="1095563"/>
                  </a:lnTo>
                  <a:lnTo>
                    <a:pt x="2393669" y="782545"/>
                  </a:lnTo>
                  <a:lnTo>
                    <a:pt x="2534473" y="626036"/>
                  </a:lnTo>
                  <a:lnTo>
                    <a:pt x="2675277" y="626036"/>
                  </a:lnTo>
                  <a:lnTo>
                    <a:pt x="2816081" y="626036"/>
                  </a:lnTo>
                  <a:lnTo>
                    <a:pt x="2956885" y="469527"/>
                  </a:lnTo>
                  <a:lnTo>
                    <a:pt x="3097689" y="313018"/>
                  </a:lnTo>
                  <a:lnTo>
                    <a:pt x="3238493" y="939054"/>
                  </a:lnTo>
                  <a:lnTo>
                    <a:pt x="3379297" y="939054"/>
                  </a:lnTo>
                  <a:lnTo>
                    <a:pt x="3520101" y="626036"/>
                  </a:lnTo>
                </a:path>
              </a:pathLst>
            </a:custGeom>
            <a:ln w="27101" cap="flat">
              <a:solidFill>
                <a:srgbClr val="00833D">
                  <a:alpha val="80000"/>
                </a:srgbClr>
              </a:solidFill>
              <a:prstDash val="solid"/>
              <a:round/>
            </a:ln>
          </p:spPr>
          <p:txBody>
            <a:bodyPr/>
            <a:lstStyle/>
            <a:p/>
          </p:txBody>
        </p:sp>
        <p:sp>
          <p:nvSpPr>
            <p:cNvPr id="90" name="pl90"/>
            <p:cNvSpPr/>
            <p:nvPr/>
          </p:nvSpPr>
          <p:spPr>
            <a:xfrm>
              <a:off x="5308715" y="3907864"/>
              <a:ext cx="3520101" cy="1252072"/>
            </a:xfrm>
            <a:custGeom>
              <a:avLst/>
              <a:pathLst>
                <a:path w="3520101" h="1252072">
                  <a:moveTo>
                    <a:pt x="0" y="469527"/>
                  </a:moveTo>
                  <a:lnTo>
                    <a:pt x="140804" y="0"/>
                  </a:lnTo>
                  <a:lnTo>
                    <a:pt x="281608" y="782545"/>
                  </a:lnTo>
                  <a:lnTo>
                    <a:pt x="422412" y="156509"/>
                  </a:lnTo>
                  <a:lnTo>
                    <a:pt x="563216" y="782545"/>
                  </a:lnTo>
                  <a:lnTo>
                    <a:pt x="704020" y="782545"/>
                  </a:lnTo>
                  <a:lnTo>
                    <a:pt x="844824" y="939054"/>
                  </a:lnTo>
                  <a:lnTo>
                    <a:pt x="985628" y="939054"/>
                  </a:lnTo>
                  <a:lnTo>
                    <a:pt x="1126432" y="939054"/>
                  </a:lnTo>
                  <a:lnTo>
                    <a:pt x="1267236" y="939054"/>
                  </a:lnTo>
                  <a:lnTo>
                    <a:pt x="1408040" y="939054"/>
                  </a:lnTo>
                  <a:lnTo>
                    <a:pt x="1548844" y="782545"/>
                  </a:lnTo>
                  <a:lnTo>
                    <a:pt x="1689648" y="626036"/>
                  </a:lnTo>
                  <a:lnTo>
                    <a:pt x="1830452" y="313018"/>
                  </a:lnTo>
                  <a:lnTo>
                    <a:pt x="1971256" y="1095563"/>
                  </a:lnTo>
                  <a:lnTo>
                    <a:pt x="2112061" y="1095563"/>
                  </a:lnTo>
                  <a:lnTo>
                    <a:pt x="2252865" y="626036"/>
                  </a:lnTo>
                  <a:lnTo>
                    <a:pt x="2393669" y="939054"/>
                  </a:lnTo>
                  <a:lnTo>
                    <a:pt x="2534473" y="782545"/>
                  </a:lnTo>
                  <a:lnTo>
                    <a:pt x="2675277" y="1095563"/>
                  </a:lnTo>
                  <a:lnTo>
                    <a:pt x="2816081" y="1252072"/>
                  </a:lnTo>
                  <a:lnTo>
                    <a:pt x="2956885" y="782545"/>
                  </a:lnTo>
                  <a:lnTo>
                    <a:pt x="3097689" y="782545"/>
                  </a:lnTo>
                  <a:lnTo>
                    <a:pt x="3238493" y="939054"/>
                  </a:lnTo>
                  <a:lnTo>
                    <a:pt x="3379297" y="939054"/>
                  </a:lnTo>
                  <a:lnTo>
                    <a:pt x="3520101" y="939054"/>
                  </a:lnTo>
                </a:path>
              </a:pathLst>
            </a:custGeom>
            <a:ln w="43362" cap="flat">
              <a:solidFill>
                <a:srgbClr val="000000">
                  <a:alpha val="100000"/>
                </a:srgbClr>
              </a:solidFill>
              <a:prstDash val="solid"/>
              <a:round/>
            </a:ln>
          </p:spPr>
          <p:txBody>
            <a:bodyPr/>
            <a:lstStyle/>
            <a:p/>
          </p:txBody>
        </p:sp>
        <p:sp>
          <p:nvSpPr>
            <p:cNvPr id="91" name="pl91"/>
            <p:cNvSpPr/>
            <p:nvPr/>
          </p:nvSpPr>
          <p:spPr>
            <a:xfrm>
              <a:off x="5308715" y="3907864"/>
              <a:ext cx="3520101" cy="1252072"/>
            </a:xfrm>
            <a:custGeom>
              <a:avLst/>
              <a:pathLst>
                <a:path w="3520101" h="1252072">
                  <a:moveTo>
                    <a:pt x="0" y="469527"/>
                  </a:moveTo>
                  <a:lnTo>
                    <a:pt x="140804" y="0"/>
                  </a:lnTo>
                  <a:lnTo>
                    <a:pt x="281608" y="782545"/>
                  </a:lnTo>
                  <a:lnTo>
                    <a:pt x="422412" y="156509"/>
                  </a:lnTo>
                  <a:lnTo>
                    <a:pt x="563216" y="782545"/>
                  </a:lnTo>
                  <a:lnTo>
                    <a:pt x="704020" y="782545"/>
                  </a:lnTo>
                  <a:lnTo>
                    <a:pt x="844824" y="939054"/>
                  </a:lnTo>
                  <a:lnTo>
                    <a:pt x="985628" y="939054"/>
                  </a:lnTo>
                  <a:lnTo>
                    <a:pt x="1126432" y="939054"/>
                  </a:lnTo>
                  <a:lnTo>
                    <a:pt x="1267236" y="939054"/>
                  </a:lnTo>
                  <a:lnTo>
                    <a:pt x="1408040" y="939054"/>
                  </a:lnTo>
                  <a:lnTo>
                    <a:pt x="1548844" y="782545"/>
                  </a:lnTo>
                  <a:lnTo>
                    <a:pt x="1689648" y="626036"/>
                  </a:lnTo>
                  <a:lnTo>
                    <a:pt x="1830452" y="313018"/>
                  </a:lnTo>
                  <a:lnTo>
                    <a:pt x="1971256" y="1095563"/>
                  </a:lnTo>
                  <a:lnTo>
                    <a:pt x="2112061" y="1095563"/>
                  </a:lnTo>
                  <a:lnTo>
                    <a:pt x="2252865" y="626036"/>
                  </a:lnTo>
                  <a:lnTo>
                    <a:pt x="2393669" y="939054"/>
                  </a:lnTo>
                  <a:lnTo>
                    <a:pt x="2534473" y="782545"/>
                  </a:lnTo>
                  <a:lnTo>
                    <a:pt x="2675277" y="1095563"/>
                  </a:lnTo>
                  <a:lnTo>
                    <a:pt x="2816081" y="1252072"/>
                  </a:lnTo>
                  <a:lnTo>
                    <a:pt x="2956885" y="782545"/>
                  </a:lnTo>
                  <a:lnTo>
                    <a:pt x="3097689" y="782545"/>
                  </a:lnTo>
                  <a:lnTo>
                    <a:pt x="3238493" y="939054"/>
                  </a:lnTo>
                  <a:lnTo>
                    <a:pt x="3379297" y="939054"/>
                  </a:lnTo>
                  <a:lnTo>
                    <a:pt x="3520101" y="939054"/>
                  </a:lnTo>
                </a:path>
              </a:pathLst>
            </a:custGeom>
            <a:ln w="27101" cap="flat">
              <a:solidFill>
                <a:srgbClr val="0058AB">
                  <a:alpha val="100000"/>
                </a:srgbClr>
              </a:solidFill>
              <a:prstDash val="solid"/>
              <a:round/>
            </a:ln>
          </p:spPr>
          <p:txBody>
            <a:bodyPr/>
            <a:lstStyle/>
            <a:p/>
          </p:txBody>
        </p:sp>
        <p:sp>
          <p:nvSpPr>
            <p:cNvPr id="92" name="pl92"/>
            <p:cNvSpPr/>
            <p:nvPr/>
          </p:nvSpPr>
          <p:spPr>
            <a:xfrm>
              <a:off x="5132709" y="500342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3907864"/>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12735" y="4220882"/>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16755"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420776"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7983992" y="4533900"/>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8012"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377391"/>
              <a:ext cx="0" cy="469527"/>
            </a:xfrm>
            <a:custGeom>
              <a:avLst/>
              <a:pathLst>
                <a:path w="0" h="469527">
                  <a:moveTo>
                    <a:pt x="0" y="46952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387165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2" name="pg102"/>
            <p:cNvSpPr/>
            <p:nvPr/>
          </p:nvSpPr>
          <p:spPr>
            <a:xfrm>
              <a:off x="5954246"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984600" y="41843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4" name="pg104"/>
            <p:cNvSpPr/>
            <p:nvPr/>
          </p:nvSpPr>
          <p:spPr>
            <a:xfrm>
              <a:off x="6658267"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688620"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pg106"/>
            <p:cNvSpPr/>
            <p:nvPr/>
          </p:nvSpPr>
          <p:spPr>
            <a:xfrm>
              <a:off x="7362287"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392640"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8" name="pg108"/>
            <p:cNvSpPr/>
            <p:nvPr/>
          </p:nvSpPr>
          <p:spPr>
            <a:xfrm>
              <a:off x="7925503"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955857" y="449615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0" name="pg110"/>
            <p:cNvSpPr/>
            <p:nvPr/>
          </p:nvSpPr>
          <p:spPr>
            <a:xfrm>
              <a:off x="8629524"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9877"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2" name="pg112"/>
            <p:cNvSpPr/>
            <p:nvPr/>
          </p:nvSpPr>
          <p:spPr>
            <a:xfrm>
              <a:off x="8770328" y="43108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43408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4" name="tx114"/>
            <p:cNvSpPr/>
            <p:nvPr/>
          </p:nvSpPr>
          <p:spPr>
            <a:xfrm>
              <a:off x="8889106" y="40239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1818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5</a:t>
              </a:r>
            </a:p>
          </p:txBody>
        </p:sp>
        <p:sp>
          <p:nvSpPr>
            <p:cNvPr id="116" name="tx116"/>
            <p:cNvSpPr/>
            <p:nvPr/>
          </p:nvSpPr>
          <p:spPr>
            <a:xfrm>
              <a:off x="5006511" y="496078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4179694"/>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33956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2613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18306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95866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95866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76764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53009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225765" y="6120905"/>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Tunisia</a:t>
              </a:r>
            </a:p>
          </p:txBody>
        </p:sp>
        <p:sp>
          <p:nvSpPr>
            <p:cNvPr id="134" name="tx134"/>
            <p:cNvSpPr/>
            <p:nvPr/>
          </p:nvSpPr>
          <p:spPr>
            <a:xfrm>
              <a:off x="703474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797195" y="6122543"/>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6" name="tx136"/>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8" name="tx138"/>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1% of children who received DTP1 did not receive MCV1 (right).
The absence of DTP drop-out implies very good ability to provide a complete series of vaccines early in life. The low DTP-MCV drop-out rate implies good retention in immunization programmes and ability to provide a full course of vaccines in infancy (up to one year).
In 2025, Tunisia DTP drop-out was lower than the global rate, while DTP-MCV drop-out was lower than the global rate.</a:t>
            </a:r>
          </a:p>
        </p:txBody>
      </p:sp>
      <p:sp>
        <p:nvSpPr>
          <p:cNvPr id="14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low (1%) in Tunisia, indicating very good ability to deliver the primary series early on, but good ability to provide the full course of vaccines in infacy.</a:t>
            </a:r>
          </a:p>
        </p:txBody>
      </p:sp>
      <p:grpSp xmlns:pic="http://schemas.openxmlformats.org/drawingml/2006/picture">
        <p:nvGrpSpPr>
          <p:cNvPr id="142" name=""/>
          <p:cNvGrpSpPr/>
          <p:nvPr/>
        </p:nvGrpSpPr>
        <p:grpSpPr>
          <a:xfrm>
            <a:off x="292608" y="1097280"/>
            <a:ext cx="8595360" cy="28575"/>
            <a:chOff x="292608" y="1097280"/>
            <a:chExt cx="8595360" cy="28575"/>
          </a:xfrm>
        </p:grpSpPr>
        <p:sp>
          <p:nvSpPr>
            <p:cNvPr id="14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111221"/>
            </a:xfrm>
            <a:custGeom>
              <a:avLst/>
              <a:pathLst>
                <a:path w="2135265" h="111221">
                  <a:moveTo>
                    <a:pt x="0" y="55610"/>
                  </a:moveTo>
                  <a:lnTo>
                    <a:pt x="85410" y="111221"/>
                  </a:lnTo>
                  <a:lnTo>
                    <a:pt x="170821" y="111221"/>
                  </a:lnTo>
                  <a:lnTo>
                    <a:pt x="256231" y="83416"/>
                  </a:lnTo>
                  <a:lnTo>
                    <a:pt x="341642" y="27805"/>
                  </a:lnTo>
                  <a:lnTo>
                    <a:pt x="427053" y="13902"/>
                  </a:lnTo>
                  <a:lnTo>
                    <a:pt x="512463" y="0"/>
                  </a:lnTo>
                  <a:lnTo>
                    <a:pt x="597874" y="0"/>
                  </a:lnTo>
                  <a:lnTo>
                    <a:pt x="683284" y="0"/>
                  </a:lnTo>
                  <a:lnTo>
                    <a:pt x="768695" y="13902"/>
                  </a:lnTo>
                  <a:lnTo>
                    <a:pt x="854106" y="13902"/>
                  </a:lnTo>
                  <a:lnTo>
                    <a:pt x="939516" y="13902"/>
                  </a:lnTo>
                  <a:lnTo>
                    <a:pt x="1024927" y="0"/>
                  </a:lnTo>
                  <a:lnTo>
                    <a:pt x="1110337" y="27805"/>
                  </a:lnTo>
                  <a:lnTo>
                    <a:pt x="1195748" y="55610"/>
                  </a:lnTo>
                  <a:lnTo>
                    <a:pt x="1281159" y="27805"/>
                  </a:lnTo>
                  <a:lnTo>
                    <a:pt x="1366569" y="0"/>
                  </a:lnTo>
                  <a:lnTo>
                    <a:pt x="1451980" y="55610"/>
                  </a:lnTo>
                  <a:lnTo>
                    <a:pt x="1537390" y="41708"/>
                  </a:lnTo>
                  <a:lnTo>
                    <a:pt x="1622801" y="55610"/>
                  </a:lnTo>
                  <a:lnTo>
                    <a:pt x="1708212" y="41708"/>
                  </a:lnTo>
                  <a:lnTo>
                    <a:pt x="1793622" y="0"/>
                  </a:lnTo>
                  <a:lnTo>
                    <a:pt x="1879033" y="0"/>
                  </a:lnTo>
                  <a:lnTo>
                    <a:pt x="1964443" y="0"/>
                  </a:lnTo>
                  <a:lnTo>
                    <a:pt x="2049854" y="13902"/>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608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00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1" name="tx51"/>
            <p:cNvSpPr/>
            <p:nvPr/>
          </p:nvSpPr>
          <p:spPr>
            <a:xfrm>
              <a:off x="3223926"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951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3" name="tx53"/>
            <p:cNvSpPr/>
            <p:nvPr/>
          </p:nvSpPr>
          <p:spPr>
            <a:xfrm>
              <a:off x="3051698"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4017739"/>
              <a:ext cx="854106" cy="55610"/>
            </a:xfrm>
            <a:custGeom>
              <a:avLst/>
              <a:pathLst>
                <a:path w="854106" h="55610">
                  <a:moveTo>
                    <a:pt x="0" y="0"/>
                  </a:moveTo>
                  <a:lnTo>
                    <a:pt x="85410" y="0"/>
                  </a:lnTo>
                  <a:lnTo>
                    <a:pt x="170821" y="27805"/>
                  </a:lnTo>
                  <a:lnTo>
                    <a:pt x="256231" y="0"/>
                  </a:lnTo>
                  <a:lnTo>
                    <a:pt x="341642" y="0"/>
                  </a:lnTo>
                  <a:lnTo>
                    <a:pt x="427053" y="55610"/>
                  </a:lnTo>
                  <a:lnTo>
                    <a:pt x="512463" y="41708"/>
                  </a:lnTo>
                  <a:lnTo>
                    <a:pt x="597874" y="27805"/>
                  </a:lnTo>
                  <a:lnTo>
                    <a:pt x="683284" y="13902"/>
                  </a:lnTo>
                  <a:lnTo>
                    <a:pt x="768695" y="27805"/>
                  </a:lnTo>
                  <a:lnTo>
                    <a:pt x="854106" y="13902"/>
                  </a:lnTo>
                </a:path>
              </a:pathLst>
            </a:custGeom>
            <a:ln w="27101" cap="flat">
              <a:solidFill>
                <a:srgbClr val="1CABE2">
                  <a:alpha val="100000"/>
                </a:srgbClr>
              </a:solidFill>
              <a:prstDash val="solid"/>
              <a:round/>
            </a:ln>
          </p:spPr>
          <p:txBody>
            <a:bodyPr/>
            <a:lstStyle/>
            <a:p/>
          </p:txBody>
        </p:sp>
        <p:sp>
          <p:nvSpPr>
            <p:cNvPr id="74" name="pt74"/>
            <p:cNvSpPr/>
            <p:nvPr/>
          </p:nvSpPr>
          <p:spPr>
            <a:xfrm>
              <a:off x="2319213"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6" name="tx86"/>
            <p:cNvSpPr/>
            <p:nvPr/>
          </p:nvSpPr>
          <p:spPr>
            <a:xfrm>
              <a:off x="3223926" y="39393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7" name="tx87"/>
            <p:cNvSpPr/>
            <p:nvPr/>
          </p:nvSpPr>
          <p:spPr>
            <a:xfrm>
              <a:off x="2624645"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8" name="tx88"/>
            <p:cNvSpPr/>
            <p:nvPr/>
          </p:nvSpPr>
          <p:spPr>
            <a:xfrm>
              <a:off x="3051698"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9" name="pl89"/>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850292" y="2037162"/>
              <a:ext cx="2135265" cy="41708"/>
            </a:xfrm>
            <a:custGeom>
              <a:avLst/>
              <a:pathLst>
                <a:path w="2135265" h="41708">
                  <a:moveTo>
                    <a:pt x="0" y="0"/>
                  </a:moveTo>
                  <a:lnTo>
                    <a:pt x="85410" y="0"/>
                  </a:lnTo>
                  <a:lnTo>
                    <a:pt x="170821" y="41708"/>
                  </a:lnTo>
                  <a:lnTo>
                    <a:pt x="256231" y="41708"/>
                  </a:lnTo>
                  <a:lnTo>
                    <a:pt x="341642" y="27805"/>
                  </a:lnTo>
                  <a:lnTo>
                    <a:pt x="427053" y="13902"/>
                  </a:lnTo>
                  <a:lnTo>
                    <a:pt x="512463" y="0"/>
                  </a:lnTo>
                  <a:lnTo>
                    <a:pt x="597874" y="0"/>
                  </a:lnTo>
                  <a:lnTo>
                    <a:pt x="683284" y="0"/>
                  </a:lnTo>
                  <a:lnTo>
                    <a:pt x="768695" y="0"/>
                  </a:lnTo>
                  <a:lnTo>
                    <a:pt x="854106" y="13902"/>
                  </a:lnTo>
                  <a:lnTo>
                    <a:pt x="939516" y="13902"/>
                  </a:lnTo>
                  <a:lnTo>
                    <a:pt x="1024927" y="0"/>
                  </a:lnTo>
                  <a:lnTo>
                    <a:pt x="1110337" y="0"/>
                  </a:lnTo>
                  <a:lnTo>
                    <a:pt x="1195748" y="13902"/>
                  </a:lnTo>
                  <a:lnTo>
                    <a:pt x="1281159" y="13902"/>
                  </a:lnTo>
                  <a:lnTo>
                    <a:pt x="1366569" y="0"/>
                  </a:lnTo>
                  <a:lnTo>
                    <a:pt x="1451980" y="0"/>
                  </a:lnTo>
                  <a:lnTo>
                    <a:pt x="1537390" y="13902"/>
                  </a:lnTo>
                  <a:lnTo>
                    <a:pt x="1622801" y="13902"/>
                  </a:lnTo>
                  <a:lnTo>
                    <a:pt x="1708212" y="27805"/>
                  </a:lnTo>
                  <a:lnTo>
                    <a:pt x="1793622" y="27805"/>
                  </a:lnTo>
                  <a:lnTo>
                    <a:pt x="1879033" y="27805"/>
                  </a:lnTo>
                  <a:lnTo>
                    <a:pt x="1964443" y="27805"/>
                  </a:lnTo>
                  <a:lnTo>
                    <a:pt x="2049854" y="27805"/>
                  </a:lnTo>
                  <a:lnTo>
                    <a:pt x="2135265" y="27805"/>
                  </a:lnTo>
                </a:path>
              </a:pathLst>
            </a:custGeom>
            <a:ln w="27101" cap="flat">
              <a:solidFill>
                <a:srgbClr val="1CABE2">
                  <a:alpha val="100000"/>
                </a:srgbClr>
              </a:solidFill>
              <a:prstDash val="solid"/>
              <a:round/>
            </a:ln>
          </p:spPr>
          <p:txBody>
            <a:bodyPr/>
            <a:lstStyle/>
            <a:p/>
          </p:txBody>
        </p:sp>
        <p:sp>
          <p:nvSpPr>
            <p:cNvPr id="109" name="pt109"/>
            <p:cNvSpPr/>
            <p:nvPr/>
          </p:nvSpPr>
          <p:spPr>
            <a:xfrm>
              <a:off x="383224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391765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00306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088473"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17388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25929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34470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43011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51552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60093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68634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77175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485716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494257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02798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11340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19881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528422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36963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45504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540453"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562586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711274"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579668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588209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596750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tx135"/>
            <p:cNvSpPr/>
            <p:nvPr/>
          </p:nvSpPr>
          <p:spPr>
            <a:xfrm>
              <a:off x="3698362"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6" name="tx136"/>
            <p:cNvSpPr/>
            <p:nvPr/>
          </p:nvSpPr>
          <p:spPr>
            <a:xfrm>
              <a:off x="6018113"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37" name="tx137"/>
            <p:cNvSpPr/>
            <p:nvPr/>
          </p:nvSpPr>
          <p:spPr>
            <a:xfrm>
              <a:off x="5418832"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38" name="tx138"/>
            <p:cNvSpPr/>
            <p:nvPr/>
          </p:nvSpPr>
          <p:spPr>
            <a:xfrm>
              <a:off x="5845885"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39" name="pl139"/>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4" name="pl144"/>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5" name="pl145"/>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0" name="pl150"/>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1" name="pl151"/>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850292" y="4017739"/>
              <a:ext cx="2135265" cy="111221"/>
            </a:xfrm>
            <a:custGeom>
              <a:avLst/>
              <a:pathLst>
                <a:path w="2135265" h="111221">
                  <a:moveTo>
                    <a:pt x="0" y="41708"/>
                  </a:moveTo>
                  <a:lnTo>
                    <a:pt x="85410" y="83416"/>
                  </a:lnTo>
                  <a:lnTo>
                    <a:pt x="170821" y="55610"/>
                  </a:lnTo>
                  <a:lnTo>
                    <a:pt x="256231" y="111221"/>
                  </a:lnTo>
                  <a:lnTo>
                    <a:pt x="341642" y="41708"/>
                  </a:lnTo>
                  <a:lnTo>
                    <a:pt x="427053" y="27805"/>
                  </a:lnTo>
                  <a:lnTo>
                    <a:pt x="512463" y="0"/>
                  </a:lnTo>
                  <a:lnTo>
                    <a:pt x="597874" y="0"/>
                  </a:lnTo>
                  <a:lnTo>
                    <a:pt x="683284" y="0"/>
                  </a:lnTo>
                  <a:lnTo>
                    <a:pt x="768695" y="0"/>
                  </a:lnTo>
                  <a:lnTo>
                    <a:pt x="854106" y="13902"/>
                  </a:lnTo>
                  <a:lnTo>
                    <a:pt x="939516" y="27805"/>
                  </a:lnTo>
                  <a:lnTo>
                    <a:pt x="1024927" y="27805"/>
                  </a:lnTo>
                  <a:lnTo>
                    <a:pt x="1110337" y="55610"/>
                  </a:lnTo>
                  <a:lnTo>
                    <a:pt x="1195748" y="0"/>
                  </a:lnTo>
                  <a:lnTo>
                    <a:pt x="1281159" y="0"/>
                  </a:lnTo>
                  <a:lnTo>
                    <a:pt x="1366569" y="27805"/>
                  </a:lnTo>
                  <a:lnTo>
                    <a:pt x="1451980" y="0"/>
                  </a:lnTo>
                  <a:lnTo>
                    <a:pt x="1537390" y="27805"/>
                  </a:lnTo>
                  <a:lnTo>
                    <a:pt x="1622801" y="0"/>
                  </a:lnTo>
                  <a:lnTo>
                    <a:pt x="1708212" y="0"/>
                  </a:lnTo>
                  <a:lnTo>
                    <a:pt x="1793622" y="41708"/>
                  </a:lnTo>
                  <a:lnTo>
                    <a:pt x="1879033" y="41708"/>
                  </a:lnTo>
                  <a:lnTo>
                    <a:pt x="1964443" y="27805"/>
                  </a:lnTo>
                  <a:lnTo>
                    <a:pt x="2049854" y="27805"/>
                  </a:lnTo>
                  <a:lnTo>
                    <a:pt x="2135265" y="27805"/>
                  </a:lnTo>
                </a:path>
              </a:pathLst>
            </a:custGeom>
            <a:ln w="27101" cap="flat">
              <a:solidFill>
                <a:srgbClr val="1CABE2">
                  <a:alpha val="100000"/>
                </a:srgbClr>
              </a:solidFill>
              <a:prstDash val="solid"/>
              <a:round/>
            </a:ln>
          </p:spPr>
          <p:txBody>
            <a:bodyPr/>
            <a:lstStyle/>
            <a:p/>
          </p:txBody>
        </p:sp>
        <p:sp>
          <p:nvSpPr>
            <p:cNvPr id="159" name="pt159"/>
            <p:cNvSpPr/>
            <p:nvPr/>
          </p:nvSpPr>
          <p:spPr>
            <a:xfrm>
              <a:off x="3832241"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3917652"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003062"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088473"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17388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25929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344705"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430115"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51552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60093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686347"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77175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4857168"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942579"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02798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113400"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198811"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28422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369632"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45504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540453"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62586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71127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79668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88209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967506"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tx185"/>
            <p:cNvSpPr/>
            <p:nvPr/>
          </p:nvSpPr>
          <p:spPr>
            <a:xfrm>
              <a:off x="3698362" y="39671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86" name="tx186"/>
            <p:cNvSpPr/>
            <p:nvPr/>
          </p:nvSpPr>
          <p:spPr>
            <a:xfrm>
              <a:off x="6018113" y="39532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87" name="tx187"/>
            <p:cNvSpPr/>
            <p:nvPr/>
          </p:nvSpPr>
          <p:spPr>
            <a:xfrm>
              <a:off x="5418832"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88" name="tx188"/>
            <p:cNvSpPr/>
            <p:nvPr/>
          </p:nvSpPr>
          <p:spPr>
            <a:xfrm>
              <a:off x="5845885"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89" name="pl189"/>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6644479" y="2037162"/>
              <a:ext cx="2135265" cy="55610"/>
            </a:xfrm>
            <a:custGeom>
              <a:avLst/>
              <a:pathLst>
                <a:path w="2135265" h="55610">
                  <a:moveTo>
                    <a:pt x="0" y="27805"/>
                  </a:moveTo>
                  <a:lnTo>
                    <a:pt x="85410" y="13902"/>
                  </a:lnTo>
                  <a:lnTo>
                    <a:pt x="170821" y="41708"/>
                  </a:lnTo>
                  <a:lnTo>
                    <a:pt x="256231" y="55610"/>
                  </a:lnTo>
                  <a:lnTo>
                    <a:pt x="341642" y="27805"/>
                  </a:lnTo>
                  <a:lnTo>
                    <a:pt x="427053" y="13902"/>
                  </a:lnTo>
                  <a:lnTo>
                    <a:pt x="512463" y="0"/>
                  </a:lnTo>
                  <a:lnTo>
                    <a:pt x="597874" y="13902"/>
                  </a:lnTo>
                  <a:lnTo>
                    <a:pt x="683284" y="0"/>
                  </a:lnTo>
                  <a:lnTo>
                    <a:pt x="768695" y="0"/>
                  </a:lnTo>
                  <a:lnTo>
                    <a:pt x="854106" y="13902"/>
                  </a:lnTo>
                  <a:lnTo>
                    <a:pt x="939516" y="13902"/>
                  </a:lnTo>
                  <a:lnTo>
                    <a:pt x="1024927" y="27805"/>
                  </a:lnTo>
                  <a:lnTo>
                    <a:pt x="1110337" y="13902"/>
                  </a:lnTo>
                  <a:lnTo>
                    <a:pt x="1195748" y="13902"/>
                  </a:lnTo>
                  <a:lnTo>
                    <a:pt x="1281159" y="13902"/>
                  </a:lnTo>
                  <a:lnTo>
                    <a:pt x="1366569" y="13902"/>
                  </a:lnTo>
                  <a:lnTo>
                    <a:pt x="1451980" y="13902"/>
                  </a:lnTo>
                  <a:lnTo>
                    <a:pt x="1537390" y="27805"/>
                  </a:lnTo>
                  <a:lnTo>
                    <a:pt x="1622801" y="13902"/>
                  </a:lnTo>
                  <a:lnTo>
                    <a:pt x="1708212" y="27805"/>
                  </a:lnTo>
                  <a:lnTo>
                    <a:pt x="1793622" y="27805"/>
                  </a:lnTo>
                  <a:lnTo>
                    <a:pt x="1879033" y="27805"/>
                  </a:lnTo>
                  <a:lnTo>
                    <a:pt x="1964443" y="27805"/>
                  </a:lnTo>
                  <a:lnTo>
                    <a:pt x="2049854" y="27805"/>
                  </a:lnTo>
                  <a:lnTo>
                    <a:pt x="2135265" y="27805"/>
                  </a:lnTo>
                </a:path>
              </a:pathLst>
            </a:custGeom>
            <a:ln w="27101" cap="flat">
              <a:solidFill>
                <a:srgbClr val="1CABE2">
                  <a:alpha val="100000"/>
                </a:srgbClr>
              </a:solidFill>
              <a:prstDash val="solid"/>
              <a:round/>
            </a:ln>
          </p:spPr>
          <p:txBody>
            <a:bodyPr/>
            <a:lstStyle/>
            <a:p/>
          </p:txBody>
        </p:sp>
        <p:sp>
          <p:nvSpPr>
            <p:cNvPr id="209" name="pt209"/>
            <p:cNvSpPr/>
            <p:nvPr/>
          </p:nvSpPr>
          <p:spPr>
            <a:xfrm>
              <a:off x="662642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711839"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797249"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88266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696807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05348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13889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22430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3097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39512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48053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56594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65135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736766"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82217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790758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799299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07840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163819"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24923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334640"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0" name="pt230"/>
            <p:cNvSpPr/>
            <p:nvPr/>
          </p:nvSpPr>
          <p:spPr>
            <a:xfrm>
              <a:off x="842005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05461" y="20469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2" name="pt232"/>
            <p:cNvSpPr/>
            <p:nvPr/>
          </p:nvSpPr>
          <p:spPr>
            <a:xfrm>
              <a:off x="859087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67628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876169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tx235"/>
            <p:cNvSpPr/>
            <p:nvPr/>
          </p:nvSpPr>
          <p:spPr>
            <a:xfrm>
              <a:off x="6492549"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6" name="tx236"/>
            <p:cNvSpPr/>
            <p:nvPr/>
          </p:nvSpPr>
          <p:spPr>
            <a:xfrm>
              <a:off x="8812300"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7" name="tx237"/>
            <p:cNvSpPr/>
            <p:nvPr/>
          </p:nvSpPr>
          <p:spPr>
            <a:xfrm>
              <a:off x="8213020"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8" name="tx238"/>
            <p:cNvSpPr/>
            <p:nvPr/>
          </p:nvSpPr>
          <p:spPr>
            <a:xfrm>
              <a:off x="8640073"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9" name="pl239"/>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4" name="pl244"/>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5" name="pl245"/>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6644479" y="4003836"/>
              <a:ext cx="2135265" cy="55610"/>
            </a:xfrm>
            <a:custGeom>
              <a:avLst/>
              <a:pathLst>
                <a:path w="2135265" h="55610">
                  <a:moveTo>
                    <a:pt x="0" y="13902"/>
                  </a:moveTo>
                  <a:lnTo>
                    <a:pt x="85410" y="0"/>
                  </a:lnTo>
                  <a:lnTo>
                    <a:pt x="170821" y="13902"/>
                  </a:lnTo>
                  <a:lnTo>
                    <a:pt x="256231" y="0"/>
                  </a:lnTo>
                  <a:lnTo>
                    <a:pt x="341642" y="0"/>
                  </a:lnTo>
                  <a:lnTo>
                    <a:pt x="427053" y="0"/>
                  </a:lnTo>
                  <a:lnTo>
                    <a:pt x="512463" y="13902"/>
                  </a:lnTo>
                  <a:lnTo>
                    <a:pt x="597874" y="13902"/>
                  </a:lnTo>
                  <a:lnTo>
                    <a:pt x="683284" y="0"/>
                  </a:lnTo>
                  <a:lnTo>
                    <a:pt x="768695" y="27805"/>
                  </a:lnTo>
                  <a:lnTo>
                    <a:pt x="854106" y="13902"/>
                  </a:lnTo>
                  <a:lnTo>
                    <a:pt x="939516" y="41708"/>
                  </a:lnTo>
                  <a:lnTo>
                    <a:pt x="1024927" y="41708"/>
                  </a:lnTo>
                  <a:lnTo>
                    <a:pt x="1110337" y="13902"/>
                  </a:lnTo>
                  <a:lnTo>
                    <a:pt x="1195748" y="55610"/>
                  </a:lnTo>
                  <a:lnTo>
                    <a:pt x="1281159" y="13902"/>
                  </a:lnTo>
                  <a:lnTo>
                    <a:pt x="1366569" y="27805"/>
                  </a:lnTo>
                  <a:lnTo>
                    <a:pt x="1451980" y="27805"/>
                  </a:lnTo>
                  <a:lnTo>
                    <a:pt x="1537390" y="0"/>
                  </a:lnTo>
                  <a:lnTo>
                    <a:pt x="1622801" y="27805"/>
                  </a:lnTo>
                  <a:lnTo>
                    <a:pt x="1708212" y="41708"/>
                  </a:lnTo>
                  <a:lnTo>
                    <a:pt x="1793622" y="13902"/>
                  </a:lnTo>
                  <a:lnTo>
                    <a:pt x="1879033" y="13902"/>
                  </a:lnTo>
                  <a:lnTo>
                    <a:pt x="1964443" y="27805"/>
                  </a:lnTo>
                  <a:lnTo>
                    <a:pt x="2049854" y="27805"/>
                  </a:lnTo>
                  <a:lnTo>
                    <a:pt x="2135265" y="27805"/>
                  </a:lnTo>
                </a:path>
              </a:pathLst>
            </a:custGeom>
            <a:ln w="27101" cap="flat">
              <a:solidFill>
                <a:srgbClr val="1CABE2">
                  <a:alpha val="100000"/>
                </a:srgbClr>
              </a:solidFill>
              <a:prstDash val="solid"/>
              <a:round/>
            </a:ln>
          </p:spPr>
          <p:txBody>
            <a:bodyPr/>
            <a:lstStyle/>
            <a:p/>
          </p:txBody>
        </p:sp>
        <p:sp>
          <p:nvSpPr>
            <p:cNvPr id="259" name="pt259"/>
            <p:cNvSpPr/>
            <p:nvPr/>
          </p:nvSpPr>
          <p:spPr>
            <a:xfrm>
              <a:off x="662642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671183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679724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688266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696807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05348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13889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22430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30971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395124"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748053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756594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765135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7736766"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7822177"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7907587"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7992998"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078408"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16381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pt278"/>
            <p:cNvSpPr/>
            <p:nvPr/>
          </p:nvSpPr>
          <p:spPr>
            <a:xfrm>
              <a:off x="8249230"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9" name="pt279"/>
            <p:cNvSpPr/>
            <p:nvPr/>
          </p:nvSpPr>
          <p:spPr>
            <a:xfrm>
              <a:off x="8334640"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0" name="pt280"/>
            <p:cNvSpPr/>
            <p:nvPr/>
          </p:nvSpPr>
          <p:spPr>
            <a:xfrm>
              <a:off x="842005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1" name="pt281"/>
            <p:cNvSpPr/>
            <p:nvPr/>
          </p:nvSpPr>
          <p:spPr>
            <a:xfrm>
              <a:off x="8505461"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2" name="pt282"/>
            <p:cNvSpPr/>
            <p:nvPr/>
          </p:nvSpPr>
          <p:spPr>
            <a:xfrm>
              <a:off x="8590872"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867628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pt284"/>
            <p:cNvSpPr/>
            <p:nvPr/>
          </p:nvSpPr>
          <p:spPr>
            <a:xfrm>
              <a:off x="8761693"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tx285"/>
            <p:cNvSpPr/>
            <p:nvPr/>
          </p:nvSpPr>
          <p:spPr>
            <a:xfrm>
              <a:off x="6492549"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6" name="tx286"/>
            <p:cNvSpPr/>
            <p:nvPr/>
          </p:nvSpPr>
          <p:spPr>
            <a:xfrm>
              <a:off x="8812300" y="39393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87" name="tx287"/>
            <p:cNvSpPr/>
            <p:nvPr/>
          </p:nvSpPr>
          <p:spPr>
            <a:xfrm>
              <a:off x="8213020"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88" name="tx288"/>
            <p:cNvSpPr/>
            <p:nvPr/>
          </p:nvSpPr>
          <p:spPr>
            <a:xfrm>
              <a:off x="8640073" y="3890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89" name="tx289"/>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90" name="tx290"/>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91" name="tx291"/>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92" name="tx292"/>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93" name="tx293"/>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94" name="tx294"/>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95" name="tx295"/>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6" name="tx296"/>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7" name="tx297"/>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8" name="tx298"/>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9" name="tx299"/>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0" name="tx300"/>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1" name="tx301"/>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2" name="tx302"/>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3" name="tx303"/>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4" name="tx304"/>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5" name="tx305"/>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6" name="tx306"/>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7" name="tx307"/>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8" name="tx308"/>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9" name="tx309"/>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0" name="tx310"/>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1" name="tx311"/>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2" name="tx312"/>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13" name="tx313"/>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14" name="tx314"/>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15" name="tx315"/>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16" name="tx316"/>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7" name="tx317"/>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8" name="tx318"/>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9" name="tx319"/>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0" name="tx320"/>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1" name="tx321"/>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2" name="tx322"/>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23" name="tx323"/>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24" name="tx324"/>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25" name="tx325"/>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26" name="tx326"/>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7" name="tx327"/>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8" name="tx32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9" name="pt32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0" name="pt33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1" name="tx33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32" name="tx33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33" name="tx333"/>
            <p:cNvSpPr/>
            <p:nvPr/>
          </p:nvSpPr>
          <p:spPr>
            <a:xfrm>
              <a:off x="2406476" y="1330710"/>
              <a:ext cx="50228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Tunisia, 2000-2025</a:t>
              </a:r>
            </a:p>
          </p:txBody>
        </p:sp>
        <p:sp>
          <p:nvSpPr>
            <p:cNvPr id="334" name="tx33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35" name="tx33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MCV1 had the lowest coverage (96%), followed by DTP1, DTP3, IPV1, and MCV2 (97%).
Compared to 2019, coverage of one vaccine increased (BCG), 4 vaccines decreased (DTP1, DTP3, IPV1 and MCV1), and one vaccine remained constant (MCV2).
Compared to 2024, coverage of 2 vaccines increased (BCG and IPV1) and 4 vaccines remained constant (DTP1, DTP3, MCV1 and MCV2).</a:t>
            </a:r>
          </a:p>
        </p:txBody>
      </p:sp>
      <p:sp>
        <p:nvSpPr>
          <p:cNvPr id="3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Tunisia had its lowest coverage in MCV1 (96%), while most other routine vaccines clustered around 97-99%; 4 antigens decreased since 2019, and 4 antigens remained constant since 2024.</a:t>
            </a:r>
          </a:p>
        </p:txBody>
      </p:sp>
      <p:grpSp xmlns:pic="http://schemas.openxmlformats.org/drawingml/2006/picture">
        <p:nvGrpSpPr>
          <p:cNvPr id="338" name=""/>
          <p:cNvGrpSpPr/>
          <p:nvPr/>
        </p:nvGrpSpPr>
        <p:grpSpPr>
          <a:xfrm>
            <a:off x="292608" y="1097280"/>
            <a:ext cx="8595360" cy="28575"/>
            <a:chOff x="292608" y="1097280"/>
            <a:chExt cx="8595360" cy="28575"/>
          </a:xfrm>
        </p:grpSpPr>
        <p:sp>
          <p:nvSpPr>
            <p:cNvPr id="3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189798"/>
            </a:xfrm>
            <a:custGeom>
              <a:avLst/>
              <a:pathLst>
                <a:path w="6518190" h="189798">
                  <a:moveTo>
                    <a:pt x="0" y="94899"/>
                  </a:moveTo>
                  <a:lnTo>
                    <a:pt x="260727" y="47449"/>
                  </a:lnTo>
                  <a:lnTo>
                    <a:pt x="521455" y="142348"/>
                  </a:lnTo>
                  <a:lnTo>
                    <a:pt x="782182" y="189798"/>
                  </a:lnTo>
                  <a:lnTo>
                    <a:pt x="1042910" y="94899"/>
                  </a:lnTo>
                  <a:lnTo>
                    <a:pt x="1303638" y="47449"/>
                  </a:lnTo>
                  <a:lnTo>
                    <a:pt x="1564365" y="0"/>
                  </a:lnTo>
                  <a:lnTo>
                    <a:pt x="1825093" y="47449"/>
                  </a:lnTo>
                  <a:lnTo>
                    <a:pt x="2085820" y="0"/>
                  </a:lnTo>
                  <a:lnTo>
                    <a:pt x="2346548" y="0"/>
                  </a:lnTo>
                  <a:lnTo>
                    <a:pt x="2607276" y="47449"/>
                  </a:lnTo>
                  <a:lnTo>
                    <a:pt x="2868003" y="47449"/>
                  </a:lnTo>
                  <a:lnTo>
                    <a:pt x="3128731" y="94899"/>
                  </a:lnTo>
                  <a:lnTo>
                    <a:pt x="3389458" y="47449"/>
                  </a:lnTo>
                  <a:lnTo>
                    <a:pt x="3650186" y="47449"/>
                  </a:lnTo>
                  <a:lnTo>
                    <a:pt x="3910914" y="47449"/>
                  </a:lnTo>
                  <a:lnTo>
                    <a:pt x="4171641" y="47449"/>
                  </a:lnTo>
                  <a:lnTo>
                    <a:pt x="4432369" y="47449"/>
                  </a:lnTo>
                  <a:lnTo>
                    <a:pt x="4693096" y="94899"/>
                  </a:lnTo>
                  <a:lnTo>
                    <a:pt x="4953824" y="47449"/>
                  </a:lnTo>
                  <a:lnTo>
                    <a:pt x="5214552" y="94899"/>
                  </a:lnTo>
                  <a:lnTo>
                    <a:pt x="5475279" y="94899"/>
                  </a:lnTo>
                  <a:lnTo>
                    <a:pt x="5736007" y="94899"/>
                  </a:lnTo>
                  <a:lnTo>
                    <a:pt x="5996734" y="94899"/>
                  </a:lnTo>
                  <a:lnTo>
                    <a:pt x="6257462" y="94899"/>
                  </a:lnTo>
                  <a:lnTo>
                    <a:pt x="6518190" y="94899"/>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332147"/>
            </a:xfrm>
            <a:custGeom>
              <a:avLst/>
              <a:pathLst>
                <a:path w="6518190" h="332147">
                  <a:moveTo>
                    <a:pt x="0" y="237248"/>
                  </a:moveTo>
                  <a:lnTo>
                    <a:pt x="260727" y="237248"/>
                  </a:lnTo>
                  <a:lnTo>
                    <a:pt x="521455" y="284697"/>
                  </a:lnTo>
                  <a:lnTo>
                    <a:pt x="782182" y="332147"/>
                  </a:lnTo>
                  <a:lnTo>
                    <a:pt x="1042910" y="142348"/>
                  </a:lnTo>
                  <a:lnTo>
                    <a:pt x="1303638" y="94899"/>
                  </a:lnTo>
                  <a:lnTo>
                    <a:pt x="1564365" y="0"/>
                  </a:lnTo>
                  <a:lnTo>
                    <a:pt x="1825093" y="47449"/>
                  </a:lnTo>
                  <a:lnTo>
                    <a:pt x="2085820" y="0"/>
                  </a:lnTo>
                  <a:lnTo>
                    <a:pt x="2346548" y="0"/>
                  </a:lnTo>
                  <a:lnTo>
                    <a:pt x="2607276" y="47449"/>
                  </a:lnTo>
                  <a:lnTo>
                    <a:pt x="2868003" y="47449"/>
                  </a:lnTo>
                  <a:lnTo>
                    <a:pt x="3128731" y="94899"/>
                  </a:lnTo>
                  <a:lnTo>
                    <a:pt x="3389458" y="47449"/>
                  </a:lnTo>
                  <a:lnTo>
                    <a:pt x="3650186" y="47449"/>
                  </a:lnTo>
                  <a:lnTo>
                    <a:pt x="3910914" y="47449"/>
                  </a:lnTo>
                  <a:lnTo>
                    <a:pt x="4171641" y="47449"/>
                  </a:lnTo>
                  <a:lnTo>
                    <a:pt x="4432369" y="47449"/>
                  </a:lnTo>
                  <a:lnTo>
                    <a:pt x="4693096" y="94899"/>
                  </a:lnTo>
                  <a:lnTo>
                    <a:pt x="4953824" y="47449"/>
                  </a:lnTo>
                  <a:lnTo>
                    <a:pt x="5214552" y="94899"/>
                  </a:lnTo>
                  <a:lnTo>
                    <a:pt x="5475279" y="94899"/>
                  </a:lnTo>
                  <a:lnTo>
                    <a:pt x="5736007" y="94899"/>
                  </a:lnTo>
                  <a:lnTo>
                    <a:pt x="5996734" y="94899"/>
                  </a:lnTo>
                  <a:lnTo>
                    <a:pt x="6257462" y="94899"/>
                  </a:lnTo>
                  <a:lnTo>
                    <a:pt x="6518190" y="94899"/>
                  </a:lnTo>
                </a:path>
              </a:pathLst>
            </a:custGeom>
            <a:ln w="27101" cap="flat">
              <a:solidFill>
                <a:srgbClr val="80BD41">
                  <a:alpha val="100000"/>
                </a:srgbClr>
              </a:solidFill>
              <a:prstDash val="solid"/>
              <a:round/>
            </a:ln>
          </p:spPr>
          <p:txBody>
            <a:bodyPr/>
            <a:lstStyle/>
            <a:p/>
          </p:txBody>
        </p:sp>
        <p:sp>
          <p:nvSpPr>
            <p:cNvPr id="40" name="pl40"/>
            <p:cNvSpPr/>
            <p:nvPr/>
          </p:nvSpPr>
          <p:spPr>
            <a:xfrm>
              <a:off x="1917438" y="978248"/>
              <a:ext cx="5736007" cy="2609728"/>
            </a:xfrm>
            <a:custGeom>
              <a:avLst/>
              <a:pathLst>
                <a:path w="5736007" h="2609728">
                  <a:moveTo>
                    <a:pt x="0" y="94899"/>
                  </a:moveTo>
                  <a:lnTo>
                    <a:pt x="260727" y="47449"/>
                  </a:lnTo>
                  <a:lnTo>
                    <a:pt x="521455" y="854093"/>
                  </a:lnTo>
                  <a:lnTo>
                    <a:pt x="2085820" y="2609728"/>
                  </a:lnTo>
                  <a:lnTo>
                    <a:pt x="2346548" y="47449"/>
                  </a:lnTo>
                  <a:lnTo>
                    <a:pt x="2607276" y="0"/>
                  </a:lnTo>
                  <a:lnTo>
                    <a:pt x="2868003" y="0"/>
                  </a:lnTo>
                  <a:lnTo>
                    <a:pt x="3128731" y="0"/>
                  </a:lnTo>
                  <a:lnTo>
                    <a:pt x="3389458" y="0"/>
                  </a:lnTo>
                  <a:lnTo>
                    <a:pt x="3650186" y="0"/>
                  </a:lnTo>
                  <a:lnTo>
                    <a:pt x="3910914" y="47449"/>
                  </a:lnTo>
                  <a:lnTo>
                    <a:pt x="4171641" y="0"/>
                  </a:lnTo>
                  <a:lnTo>
                    <a:pt x="4432369" y="47449"/>
                  </a:lnTo>
                  <a:lnTo>
                    <a:pt x="4693096" y="47449"/>
                  </a:lnTo>
                  <a:lnTo>
                    <a:pt x="4953824" y="47449"/>
                  </a:lnTo>
                  <a:lnTo>
                    <a:pt x="5214552" y="47449"/>
                  </a:lnTo>
                  <a:lnTo>
                    <a:pt x="5475279" y="47449"/>
                  </a:lnTo>
                  <a:lnTo>
                    <a:pt x="5736007" y="47449"/>
                  </a:lnTo>
                </a:path>
              </a:pathLst>
            </a:custGeom>
            <a:ln w="27101" cap="flat">
              <a:solidFill>
                <a:srgbClr val="EE00EE">
                  <a:alpha val="100000"/>
                </a:srgbClr>
              </a:solidFill>
              <a:prstDash val="solid"/>
              <a:round/>
            </a:ln>
          </p:spPr>
          <p:txBody>
            <a:bodyPr/>
            <a:lstStyle/>
            <a:p/>
          </p:txBody>
        </p:sp>
        <p:sp>
          <p:nvSpPr>
            <p:cNvPr id="41" name="pl41"/>
            <p:cNvSpPr/>
            <p:nvPr/>
          </p:nvSpPr>
          <p:spPr>
            <a:xfrm>
              <a:off x="5046169" y="978248"/>
              <a:ext cx="2607276" cy="189798"/>
            </a:xfrm>
            <a:custGeom>
              <a:avLst/>
              <a:pathLst>
                <a:path w="2607276" h="189798">
                  <a:moveTo>
                    <a:pt x="0" y="0"/>
                  </a:moveTo>
                  <a:lnTo>
                    <a:pt x="260727" y="0"/>
                  </a:lnTo>
                  <a:lnTo>
                    <a:pt x="521455" y="94899"/>
                  </a:lnTo>
                  <a:lnTo>
                    <a:pt x="782182" y="0"/>
                  </a:lnTo>
                  <a:lnTo>
                    <a:pt x="1042910" y="0"/>
                  </a:lnTo>
                  <a:lnTo>
                    <a:pt x="1303638" y="189798"/>
                  </a:lnTo>
                  <a:lnTo>
                    <a:pt x="1564365" y="142348"/>
                  </a:lnTo>
                  <a:lnTo>
                    <a:pt x="1825093" y="94899"/>
                  </a:lnTo>
                  <a:lnTo>
                    <a:pt x="2085820" y="47449"/>
                  </a:lnTo>
                  <a:lnTo>
                    <a:pt x="2346548" y="94899"/>
                  </a:lnTo>
                  <a:lnTo>
                    <a:pt x="2607276" y="47449"/>
                  </a:lnTo>
                </a:path>
              </a:pathLst>
            </a:custGeom>
            <a:ln w="27101" cap="flat">
              <a:solidFill>
                <a:srgbClr val="E31A1C">
                  <a:alpha val="100000"/>
                </a:srgbClr>
              </a:solidFill>
              <a:prstDash val="solid"/>
              <a:round/>
            </a:ln>
          </p:spPr>
          <p:txBody>
            <a:bodyPr/>
            <a:lstStyle/>
            <a:p/>
          </p:txBody>
        </p:sp>
        <p:sp>
          <p:nvSpPr>
            <p:cNvPr id="42" name="pl42"/>
            <p:cNvSpPr/>
            <p:nvPr/>
          </p:nvSpPr>
          <p:spPr>
            <a:xfrm>
              <a:off x="6610535" y="1025698"/>
              <a:ext cx="1042910" cy="94899"/>
            </a:xfrm>
            <a:custGeom>
              <a:avLst/>
              <a:pathLst>
                <a:path w="1042910" h="94899">
                  <a:moveTo>
                    <a:pt x="0" y="94899"/>
                  </a:moveTo>
                  <a:lnTo>
                    <a:pt x="260727" y="47449"/>
                  </a:lnTo>
                  <a:lnTo>
                    <a:pt x="521455" y="0"/>
                  </a:lnTo>
                  <a:lnTo>
                    <a:pt x="782182" y="47449"/>
                  </a:lnTo>
                  <a:lnTo>
                    <a:pt x="1042910"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978248"/>
              <a:ext cx="6518190" cy="379596"/>
            </a:xfrm>
            <a:custGeom>
              <a:avLst/>
              <a:pathLst>
                <a:path w="6518190" h="379596">
                  <a:moveTo>
                    <a:pt x="0" y="142348"/>
                  </a:moveTo>
                  <a:lnTo>
                    <a:pt x="260727" y="284697"/>
                  </a:lnTo>
                  <a:lnTo>
                    <a:pt x="521455" y="189798"/>
                  </a:lnTo>
                  <a:lnTo>
                    <a:pt x="782182" y="379596"/>
                  </a:lnTo>
                  <a:lnTo>
                    <a:pt x="1042910" y="142348"/>
                  </a:lnTo>
                  <a:lnTo>
                    <a:pt x="1303638" y="94899"/>
                  </a:lnTo>
                  <a:lnTo>
                    <a:pt x="1564365" y="0"/>
                  </a:lnTo>
                  <a:lnTo>
                    <a:pt x="1825093" y="0"/>
                  </a:lnTo>
                  <a:lnTo>
                    <a:pt x="2085820" y="0"/>
                  </a:lnTo>
                  <a:lnTo>
                    <a:pt x="2346548" y="0"/>
                  </a:lnTo>
                  <a:lnTo>
                    <a:pt x="2607276" y="47449"/>
                  </a:lnTo>
                  <a:lnTo>
                    <a:pt x="2868003" y="94899"/>
                  </a:lnTo>
                  <a:lnTo>
                    <a:pt x="3128731" y="94899"/>
                  </a:lnTo>
                  <a:lnTo>
                    <a:pt x="3389458" y="189798"/>
                  </a:lnTo>
                  <a:lnTo>
                    <a:pt x="3650186" y="0"/>
                  </a:lnTo>
                  <a:lnTo>
                    <a:pt x="3910914" y="0"/>
                  </a:lnTo>
                  <a:lnTo>
                    <a:pt x="4171641" y="94899"/>
                  </a:lnTo>
                  <a:lnTo>
                    <a:pt x="4432369" y="0"/>
                  </a:lnTo>
                  <a:lnTo>
                    <a:pt x="4693096" y="94899"/>
                  </a:lnTo>
                  <a:lnTo>
                    <a:pt x="4953824" y="0"/>
                  </a:lnTo>
                  <a:lnTo>
                    <a:pt x="5214552" y="0"/>
                  </a:lnTo>
                  <a:lnTo>
                    <a:pt x="5475279" y="142348"/>
                  </a:lnTo>
                  <a:lnTo>
                    <a:pt x="5736007" y="142348"/>
                  </a:lnTo>
                  <a:lnTo>
                    <a:pt x="5996734" y="94899"/>
                  </a:lnTo>
                  <a:lnTo>
                    <a:pt x="6257462" y="94899"/>
                  </a:lnTo>
                  <a:lnTo>
                    <a:pt x="6518190" y="94899"/>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518190" cy="189798"/>
            </a:xfrm>
            <a:custGeom>
              <a:avLst/>
              <a:pathLst>
                <a:path w="6518190" h="189798">
                  <a:moveTo>
                    <a:pt x="0" y="47449"/>
                  </a:moveTo>
                  <a:lnTo>
                    <a:pt x="260727" y="0"/>
                  </a:lnTo>
                  <a:lnTo>
                    <a:pt x="521455" y="47449"/>
                  </a:lnTo>
                  <a:lnTo>
                    <a:pt x="782182" y="0"/>
                  </a:lnTo>
                  <a:lnTo>
                    <a:pt x="1042910" y="0"/>
                  </a:lnTo>
                  <a:lnTo>
                    <a:pt x="1303638" y="0"/>
                  </a:lnTo>
                  <a:lnTo>
                    <a:pt x="1564365" y="47449"/>
                  </a:lnTo>
                  <a:lnTo>
                    <a:pt x="1825093" y="47449"/>
                  </a:lnTo>
                  <a:lnTo>
                    <a:pt x="2085820" y="0"/>
                  </a:lnTo>
                  <a:lnTo>
                    <a:pt x="2346548" y="94899"/>
                  </a:lnTo>
                  <a:lnTo>
                    <a:pt x="2607276" y="47449"/>
                  </a:lnTo>
                  <a:lnTo>
                    <a:pt x="2868003" y="142348"/>
                  </a:lnTo>
                  <a:lnTo>
                    <a:pt x="3128731" y="142348"/>
                  </a:lnTo>
                  <a:lnTo>
                    <a:pt x="3389458" y="47449"/>
                  </a:lnTo>
                  <a:lnTo>
                    <a:pt x="3650186" y="189798"/>
                  </a:lnTo>
                  <a:lnTo>
                    <a:pt x="3910914" y="47449"/>
                  </a:lnTo>
                  <a:lnTo>
                    <a:pt x="4171641" y="94899"/>
                  </a:lnTo>
                  <a:lnTo>
                    <a:pt x="4432369" y="94899"/>
                  </a:lnTo>
                  <a:lnTo>
                    <a:pt x="4693096" y="0"/>
                  </a:lnTo>
                  <a:lnTo>
                    <a:pt x="4953824" y="94899"/>
                  </a:lnTo>
                  <a:lnTo>
                    <a:pt x="5214552" y="142348"/>
                  </a:lnTo>
                  <a:lnTo>
                    <a:pt x="5475279" y="47449"/>
                  </a:lnTo>
                  <a:lnTo>
                    <a:pt x="5736007" y="47449"/>
                  </a:lnTo>
                  <a:lnTo>
                    <a:pt x="5996734" y="94899"/>
                  </a:lnTo>
                  <a:lnTo>
                    <a:pt x="6257462" y="94899"/>
                  </a:lnTo>
                  <a:lnTo>
                    <a:pt x="6518190" y="94899"/>
                  </a:lnTo>
                </a:path>
              </a:pathLst>
            </a:custGeom>
            <a:ln w="27101" cap="flat">
              <a:solidFill>
                <a:srgbClr val="008B00">
                  <a:alpha val="100000"/>
                </a:srgbClr>
              </a:solidFill>
              <a:prstDash val="solid"/>
              <a:round/>
            </a:ln>
          </p:spPr>
          <p:txBody>
            <a:bodyPr/>
            <a:lstStyle/>
            <a:p/>
          </p:txBody>
        </p:sp>
        <p:sp>
          <p:nvSpPr>
            <p:cNvPr id="45" name="pl45"/>
            <p:cNvSpPr/>
            <p:nvPr/>
          </p:nvSpPr>
          <p:spPr>
            <a:xfrm>
              <a:off x="6349807" y="978248"/>
              <a:ext cx="1303638" cy="521945"/>
            </a:xfrm>
            <a:custGeom>
              <a:avLst/>
              <a:pathLst>
                <a:path w="1303638" h="521945">
                  <a:moveTo>
                    <a:pt x="0" y="521945"/>
                  </a:moveTo>
                  <a:lnTo>
                    <a:pt x="260727" y="94899"/>
                  </a:lnTo>
                  <a:lnTo>
                    <a:pt x="521455" y="0"/>
                  </a:lnTo>
                  <a:lnTo>
                    <a:pt x="782182" y="47449"/>
                  </a:lnTo>
                  <a:lnTo>
                    <a:pt x="1042910" y="47449"/>
                  </a:lnTo>
                  <a:lnTo>
                    <a:pt x="1303638" y="94899"/>
                  </a:lnTo>
                </a:path>
              </a:pathLst>
            </a:custGeom>
            <a:ln w="27101" cap="flat">
              <a:solidFill>
                <a:srgbClr val="9A32CD">
                  <a:alpha val="100000"/>
                </a:srgbClr>
              </a:solidFill>
              <a:prstDash val="solid"/>
              <a:round/>
            </a:ln>
          </p:spPr>
          <p:txBody>
            <a:bodyPr/>
            <a:lstStyle/>
            <a:p/>
          </p:txBody>
        </p:sp>
        <p:sp>
          <p:nvSpPr>
            <p:cNvPr id="46" name="pl46"/>
            <p:cNvSpPr/>
            <p:nvPr/>
          </p:nvSpPr>
          <p:spPr>
            <a:xfrm>
              <a:off x="4263986" y="978248"/>
              <a:ext cx="3389458" cy="189798"/>
            </a:xfrm>
            <a:custGeom>
              <a:avLst/>
              <a:pathLst>
                <a:path w="3389458" h="189798">
                  <a:moveTo>
                    <a:pt x="0" y="94899"/>
                  </a:moveTo>
                  <a:lnTo>
                    <a:pt x="260727" y="189798"/>
                  </a:lnTo>
                  <a:lnTo>
                    <a:pt x="521455" y="0"/>
                  </a:lnTo>
                  <a:lnTo>
                    <a:pt x="782182" y="0"/>
                  </a:lnTo>
                  <a:lnTo>
                    <a:pt x="1042910" y="94899"/>
                  </a:lnTo>
                  <a:lnTo>
                    <a:pt x="1303638" y="0"/>
                  </a:lnTo>
                  <a:lnTo>
                    <a:pt x="1564365" y="94899"/>
                  </a:lnTo>
                  <a:lnTo>
                    <a:pt x="1825093" y="0"/>
                  </a:lnTo>
                  <a:lnTo>
                    <a:pt x="2085820" y="0"/>
                  </a:lnTo>
                  <a:lnTo>
                    <a:pt x="2346548" y="142348"/>
                  </a:lnTo>
                  <a:lnTo>
                    <a:pt x="2607276" y="142348"/>
                  </a:lnTo>
                  <a:lnTo>
                    <a:pt x="2868003" y="94899"/>
                  </a:lnTo>
                  <a:lnTo>
                    <a:pt x="3128731" y="94899"/>
                  </a:lnTo>
                  <a:lnTo>
                    <a:pt x="3389458" y="94899"/>
                  </a:lnTo>
                </a:path>
              </a:pathLst>
            </a:custGeom>
            <a:ln w="27101" cap="flat">
              <a:solidFill>
                <a:srgbClr val="836FFF">
                  <a:alpha val="100000"/>
                </a:srgbClr>
              </a:solidFill>
              <a:prstDash val="solid"/>
              <a:round/>
            </a:ln>
          </p:spPr>
          <p:txBody>
            <a:bodyPr/>
            <a:lstStyle/>
            <a:p/>
          </p:txBody>
        </p:sp>
        <p:sp>
          <p:nvSpPr>
            <p:cNvPr id="47" name="pl47"/>
            <p:cNvSpPr/>
            <p:nvPr/>
          </p:nvSpPr>
          <p:spPr>
            <a:xfrm>
              <a:off x="7669481" y="783608"/>
              <a:ext cx="713463" cy="236768"/>
            </a:xfrm>
            <a:custGeom>
              <a:avLst/>
              <a:pathLst>
                <a:path w="713463" h="236768">
                  <a:moveTo>
                    <a:pt x="713463" y="0"/>
                  </a:moveTo>
                  <a:lnTo>
                    <a:pt x="0" y="236768"/>
                  </a:lnTo>
                </a:path>
              </a:pathLst>
            </a:custGeom>
          </p:spPr>
          <p:txBody>
            <a:bodyPr/>
            <a:lstStyle/>
            <a:p/>
          </p:txBody>
        </p:sp>
        <p:sp>
          <p:nvSpPr>
            <p:cNvPr id="48" name="pl48"/>
            <p:cNvSpPr/>
            <p:nvPr/>
          </p:nvSpPr>
          <p:spPr>
            <a:xfrm>
              <a:off x="7660244" y="1036252"/>
              <a:ext cx="668339" cy="1037439"/>
            </a:xfrm>
            <a:custGeom>
              <a:avLst/>
              <a:pathLst>
                <a:path w="668339" h="1037439">
                  <a:moveTo>
                    <a:pt x="668339" y="1037439"/>
                  </a:moveTo>
                  <a:lnTo>
                    <a:pt x="0" y="0"/>
                  </a:lnTo>
                </a:path>
              </a:pathLst>
            </a:custGeom>
          </p:spPr>
          <p:txBody>
            <a:bodyPr/>
            <a:lstStyle/>
            <a:p/>
          </p:txBody>
        </p:sp>
        <p:sp>
          <p:nvSpPr>
            <p:cNvPr id="49" name="pl49"/>
            <p:cNvSpPr/>
            <p:nvPr/>
          </p:nvSpPr>
          <p:spPr>
            <a:xfrm>
              <a:off x="7665814" y="1034026"/>
              <a:ext cx="771281" cy="519290"/>
            </a:xfrm>
            <a:custGeom>
              <a:avLst/>
              <a:pathLst>
                <a:path w="771281" h="519290">
                  <a:moveTo>
                    <a:pt x="771281" y="519290"/>
                  </a:moveTo>
                  <a:lnTo>
                    <a:pt x="0" y="0"/>
                  </a:lnTo>
                </a:path>
              </a:pathLst>
            </a:custGeom>
          </p:spPr>
          <p:txBody>
            <a:bodyPr/>
            <a:lstStyle/>
            <a:p/>
          </p:txBody>
        </p:sp>
        <p:sp>
          <p:nvSpPr>
            <p:cNvPr id="50" name="pl50"/>
            <p:cNvSpPr/>
            <p:nvPr/>
          </p:nvSpPr>
          <p:spPr>
            <a:xfrm>
              <a:off x="7671581" y="1025940"/>
              <a:ext cx="753444" cy="10050"/>
            </a:xfrm>
            <a:custGeom>
              <a:avLst/>
              <a:pathLst>
                <a:path w="753444" h="10050">
                  <a:moveTo>
                    <a:pt x="753444" y="10050"/>
                  </a:moveTo>
                  <a:lnTo>
                    <a:pt x="0" y="0"/>
                  </a:lnTo>
                </a:path>
              </a:pathLst>
            </a:custGeom>
          </p:spPr>
          <p:txBody>
            <a:bodyPr/>
            <a:lstStyle/>
            <a:p/>
          </p:txBody>
        </p:sp>
        <p:sp>
          <p:nvSpPr>
            <p:cNvPr id="51" name="pl51"/>
            <p:cNvSpPr/>
            <p:nvPr/>
          </p:nvSpPr>
          <p:spPr>
            <a:xfrm>
              <a:off x="7662789" y="1035456"/>
              <a:ext cx="744240" cy="777233"/>
            </a:xfrm>
            <a:custGeom>
              <a:avLst/>
              <a:pathLst>
                <a:path w="744240" h="777233">
                  <a:moveTo>
                    <a:pt x="744240" y="777233"/>
                  </a:moveTo>
                  <a:lnTo>
                    <a:pt x="0" y="0"/>
                  </a:lnTo>
                </a:path>
              </a:pathLst>
            </a:custGeom>
          </p:spPr>
          <p:txBody>
            <a:bodyPr/>
            <a:lstStyle/>
            <a:p/>
          </p:txBody>
        </p:sp>
        <p:sp>
          <p:nvSpPr>
            <p:cNvPr id="52" name="pl52"/>
            <p:cNvSpPr/>
            <p:nvPr/>
          </p:nvSpPr>
          <p:spPr>
            <a:xfrm>
              <a:off x="7669023" y="1031532"/>
              <a:ext cx="689838" cy="258343"/>
            </a:xfrm>
            <a:custGeom>
              <a:avLst/>
              <a:pathLst>
                <a:path w="689838" h="258343">
                  <a:moveTo>
                    <a:pt x="689838" y="258343"/>
                  </a:moveTo>
                  <a:lnTo>
                    <a:pt x="0" y="0"/>
                  </a:lnTo>
                </a:path>
              </a:pathLst>
            </a:custGeom>
          </p:spPr>
          <p:txBody>
            <a:bodyPr/>
            <a:lstStyle/>
            <a:p/>
          </p:txBody>
        </p:sp>
        <p:sp>
          <p:nvSpPr>
            <p:cNvPr id="53" name="pl53"/>
            <p:cNvSpPr/>
            <p:nvPr/>
          </p:nvSpPr>
          <p:spPr>
            <a:xfrm>
              <a:off x="7659883" y="1083790"/>
              <a:ext cx="1022057" cy="1689479"/>
            </a:xfrm>
            <a:custGeom>
              <a:avLst/>
              <a:pathLst>
                <a:path w="1022057" h="1689479">
                  <a:moveTo>
                    <a:pt x="1022057" y="1689479"/>
                  </a:moveTo>
                  <a:lnTo>
                    <a:pt x="0" y="0"/>
                  </a:lnTo>
                </a:path>
              </a:pathLst>
            </a:custGeom>
          </p:spPr>
          <p:txBody>
            <a:bodyPr/>
            <a:lstStyle/>
            <a:p/>
          </p:txBody>
        </p:sp>
        <p:sp>
          <p:nvSpPr>
            <p:cNvPr id="54" name="pl54"/>
            <p:cNvSpPr/>
            <p:nvPr/>
          </p:nvSpPr>
          <p:spPr>
            <a:xfrm>
              <a:off x="7660920" y="1083520"/>
              <a:ext cx="1029974" cy="1429324"/>
            </a:xfrm>
            <a:custGeom>
              <a:avLst/>
              <a:pathLst>
                <a:path w="1029974" h="1429324">
                  <a:moveTo>
                    <a:pt x="1029974" y="1429324"/>
                  </a:moveTo>
                  <a:lnTo>
                    <a:pt x="0" y="0"/>
                  </a:lnTo>
                </a:path>
              </a:pathLst>
            </a:custGeom>
          </p:spPr>
          <p:txBody>
            <a:bodyPr/>
            <a:lstStyle/>
            <a:p/>
          </p:txBody>
        </p:sp>
        <p:sp>
          <p:nvSpPr>
            <p:cNvPr id="55" name="pl55"/>
            <p:cNvSpPr/>
            <p:nvPr/>
          </p:nvSpPr>
          <p:spPr>
            <a:xfrm>
              <a:off x="7658944" y="1083996"/>
              <a:ext cx="633486" cy="1249626"/>
            </a:xfrm>
            <a:custGeom>
              <a:avLst/>
              <a:pathLst>
                <a:path w="633486" h="1249626">
                  <a:moveTo>
                    <a:pt x="633486" y="1249626"/>
                  </a:moveTo>
                  <a:lnTo>
                    <a:pt x="0" y="0"/>
                  </a:lnTo>
                </a:path>
              </a:pathLst>
            </a:custGeom>
          </p:spPr>
          <p:txBody>
            <a:bodyPr/>
            <a:lstStyle/>
            <a:p/>
          </p:txBody>
        </p:sp>
        <p:sp>
          <p:nvSpPr>
            <p:cNvPr id="56" name="pl56"/>
            <p:cNvSpPr/>
            <p:nvPr/>
          </p:nvSpPr>
          <p:spPr>
            <a:xfrm>
              <a:off x="7671585" y="5485961"/>
              <a:ext cx="771649" cy="0"/>
            </a:xfrm>
            <a:custGeom>
              <a:avLst/>
              <a:pathLst>
                <a:path w="771649" h="0">
                  <a:moveTo>
                    <a:pt x="771649" y="0"/>
                  </a:moveTo>
                  <a:lnTo>
                    <a:pt x="0" y="0"/>
                  </a:lnTo>
                </a:path>
              </a:pathLst>
            </a:custGeom>
          </p:spPr>
          <p:txBody>
            <a:bodyPr/>
            <a:lstStyle/>
            <a:p/>
          </p:txBody>
        </p:sp>
        <p:sp>
          <p:nvSpPr>
            <p:cNvPr id="57" name="pg57"/>
            <p:cNvSpPr/>
            <p:nvPr/>
          </p:nvSpPr>
          <p:spPr>
            <a:xfrm>
              <a:off x="8314365" y="69348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8" name="tx58"/>
            <p:cNvSpPr/>
            <p:nvPr/>
          </p:nvSpPr>
          <p:spPr>
            <a:xfrm>
              <a:off x="8337225" y="73502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97%</a:t>
              </a:r>
            </a:p>
          </p:txBody>
        </p:sp>
        <p:sp>
          <p:nvSpPr>
            <p:cNvPr id="59" name="pg59"/>
            <p:cNvSpPr/>
            <p:nvPr/>
          </p:nvSpPr>
          <p:spPr>
            <a:xfrm>
              <a:off x="8260004" y="199497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0" name="tx60"/>
            <p:cNvSpPr/>
            <p:nvPr/>
          </p:nvSpPr>
          <p:spPr>
            <a:xfrm>
              <a:off x="8282864" y="201782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97%</a:t>
              </a:r>
            </a:p>
          </p:txBody>
        </p:sp>
        <p:sp>
          <p:nvSpPr>
            <p:cNvPr id="61" name="pg61"/>
            <p:cNvSpPr/>
            <p:nvPr/>
          </p:nvSpPr>
          <p:spPr>
            <a:xfrm>
              <a:off x="8368515" y="147574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2" name="tx62"/>
            <p:cNvSpPr/>
            <p:nvPr/>
          </p:nvSpPr>
          <p:spPr>
            <a:xfrm>
              <a:off x="8391375" y="151728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97%</a:t>
              </a:r>
            </a:p>
          </p:txBody>
        </p:sp>
        <p:sp>
          <p:nvSpPr>
            <p:cNvPr id="63" name="pg63"/>
            <p:cNvSpPr/>
            <p:nvPr/>
          </p:nvSpPr>
          <p:spPr>
            <a:xfrm>
              <a:off x="8356446" y="95147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4" name="tx64"/>
            <p:cNvSpPr/>
            <p:nvPr/>
          </p:nvSpPr>
          <p:spPr>
            <a:xfrm>
              <a:off x="8379306" y="99301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97%</a:t>
              </a:r>
            </a:p>
          </p:txBody>
        </p:sp>
        <p:sp>
          <p:nvSpPr>
            <p:cNvPr id="65" name="pg65"/>
            <p:cNvSpPr/>
            <p:nvPr/>
          </p:nvSpPr>
          <p:spPr>
            <a:xfrm>
              <a:off x="8338449" y="1734713"/>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6" name="tx66"/>
            <p:cNvSpPr/>
            <p:nvPr/>
          </p:nvSpPr>
          <p:spPr>
            <a:xfrm>
              <a:off x="8361309" y="1776251"/>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97%</a:t>
              </a:r>
            </a:p>
          </p:txBody>
        </p:sp>
        <p:sp>
          <p:nvSpPr>
            <p:cNvPr id="67" name="pg67"/>
            <p:cNvSpPr/>
            <p:nvPr/>
          </p:nvSpPr>
          <p:spPr>
            <a:xfrm>
              <a:off x="8290281" y="121164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8" name="tx68"/>
            <p:cNvSpPr/>
            <p:nvPr/>
          </p:nvSpPr>
          <p:spPr>
            <a:xfrm>
              <a:off x="8313141" y="125318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97%</a:t>
              </a:r>
            </a:p>
          </p:txBody>
        </p:sp>
        <p:sp>
          <p:nvSpPr>
            <p:cNvPr id="69" name="pg69"/>
            <p:cNvSpPr/>
            <p:nvPr/>
          </p:nvSpPr>
          <p:spPr>
            <a:xfrm>
              <a:off x="8290281" y="277327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0" name="tx70"/>
            <p:cNvSpPr/>
            <p:nvPr/>
          </p:nvSpPr>
          <p:spPr>
            <a:xfrm>
              <a:off x="8313141" y="281480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96%</a:t>
              </a:r>
            </a:p>
          </p:txBody>
        </p:sp>
        <p:sp>
          <p:nvSpPr>
            <p:cNvPr id="71" name="pg71"/>
            <p:cNvSpPr/>
            <p:nvPr/>
          </p:nvSpPr>
          <p:spPr>
            <a:xfrm>
              <a:off x="8314365" y="251284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2" name="tx72"/>
            <p:cNvSpPr/>
            <p:nvPr/>
          </p:nvSpPr>
          <p:spPr>
            <a:xfrm>
              <a:off x="8337225" y="255438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96%</a:t>
              </a:r>
            </a:p>
          </p:txBody>
        </p:sp>
        <p:sp>
          <p:nvSpPr>
            <p:cNvPr id="73" name="pg73"/>
            <p:cNvSpPr/>
            <p:nvPr/>
          </p:nvSpPr>
          <p:spPr>
            <a:xfrm>
              <a:off x="8223851" y="225421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4" name="tx74"/>
            <p:cNvSpPr/>
            <p:nvPr/>
          </p:nvSpPr>
          <p:spPr>
            <a:xfrm>
              <a:off x="8246711" y="229575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96%</a:t>
              </a:r>
            </a:p>
          </p:txBody>
        </p:sp>
        <p:sp>
          <p:nvSpPr>
            <p:cNvPr id="75" name="pg75"/>
            <p:cNvSpPr/>
            <p:nvPr/>
          </p:nvSpPr>
          <p:spPr>
            <a:xfrm>
              <a:off x="8374655" y="5401443"/>
              <a:ext cx="585455" cy="169038"/>
            </a:xfrm>
            <a:custGeom>
              <a:avLst/>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2"/>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6" name="tx76"/>
            <p:cNvSpPr/>
            <p:nvPr/>
          </p:nvSpPr>
          <p:spPr>
            <a:xfrm>
              <a:off x="8397515" y="5442981"/>
              <a:ext cx="49401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3%</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pt78"/>
            <p:cNvSpPr/>
            <p:nvPr/>
          </p:nvSpPr>
          <p:spPr>
            <a:xfrm>
              <a:off x="7621844" y="5454360"/>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475670" y="401416"/>
              <a:ext cx="288027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Tunisia,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(3%), followed by MCV1 and Rubella (96%).
Coverage of 6 vaccines decreased (DTP3, HEPB3, HIB3, IPV1, MCV1 and RUBELLA) and 1 vaccine was the same (MCV2) compared to respective coverage in 2019.
Coverage of 6 vaccines were the same (DTP3, HEPB3, HIB3, MCV1, MCV2 and RUBELLA) and 2 vaccines increased (IPV1 and IPVC)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352246" y="932216"/>
              <a:ext cx="288865" cy="0"/>
            </a:xfrm>
            <a:custGeom>
              <a:avLst/>
              <a:pathLst>
                <a:path w="288865" h="0">
                  <a:moveTo>
                    <a:pt x="0" y="0"/>
                  </a:moveTo>
                  <a:lnTo>
                    <a:pt x="72216" y="0"/>
                  </a:lnTo>
                  <a:lnTo>
                    <a:pt x="216649"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0" name="pl20"/>
            <p:cNvSpPr/>
            <p:nvPr/>
          </p:nvSpPr>
          <p:spPr>
            <a:xfrm>
              <a:off x="8496679" y="1385547"/>
              <a:ext cx="72216" cy="0"/>
            </a:xfrm>
            <a:custGeom>
              <a:avLst/>
              <a:pathLst>
                <a:path w="72216" h="0">
                  <a:moveTo>
                    <a:pt x="0" y="0"/>
                  </a:moveTo>
                  <a:lnTo>
                    <a:pt x="0" y="0"/>
                  </a:ln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1" name="pl21"/>
            <p:cNvSpPr/>
            <p:nvPr/>
          </p:nvSpPr>
          <p:spPr>
            <a:xfrm>
              <a:off x="8496679" y="1838878"/>
              <a:ext cx="72216" cy="0"/>
            </a:xfrm>
            <a:custGeom>
              <a:avLst/>
              <a:pathLst>
                <a:path w="72216" h="0">
                  <a:moveTo>
                    <a:pt x="0" y="0"/>
                  </a:moveTo>
                  <a:lnTo>
                    <a:pt x="0" y="0"/>
                  </a:ln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496679" y="2292210"/>
              <a:ext cx="72216" cy="0"/>
            </a:xfrm>
            <a:custGeom>
              <a:avLst/>
              <a:pathLst>
                <a:path w="72216" h="0">
                  <a:moveTo>
                    <a:pt x="0" y="0"/>
                  </a:moveTo>
                  <a:lnTo>
                    <a:pt x="0" y="0"/>
                  </a:ln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6330187" y="2745541"/>
              <a:ext cx="1011029" cy="0"/>
            </a:xfrm>
            <a:custGeom>
              <a:avLst/>
              <a:pathLst>
                <a:path w="1011029" h="0">
                  <a:moveTo>
                    <a:pt x="0" y="0"/>
                  </a:moveTo>
                  <a:lnTo>
                    <a:pt x="0" y="0"/>
                  </a:lnTo>
                  <a:lnTo>
                    <a:pt x="433298" y="0"/>
                  </a:lnTo>
                  <a:lnTo>
                    <a:pt x="505514" y="0"/>
                  </a:lnTo>
                  <a:lnTo>
                    <a:pt x="577731" y="0"/>
                  </a:lnTo>
                  <a:lnTo>
                    <a:pt x="938813" y="0"/>
                  </a:lnTo>
                  <a:lnTo>
                    <a:pt x="1011029" y="0"/>
                  </a:lnTo>
                </a:path>
              </a:pathLst>
            </a:custGeom>
            <a:ln w="116535" cap="flat">
              <a:solidFill>
                <a:srgbClr val="E8E8E8">
                  <a:alpha val="100000"/>
                </a:srgbClr>
              </a:solidFill>
              <a:prstDash val="solid"/>
              <a:round/>
            </a:ln>
          </p:spPr>
          <p:txBody>
            <a:bodyPr/>
            <a:lstStyle/>
            <a:p/>
          </p:txBody>
        </p:sp>
        <p:sp>
          <p:nvSpPr>
            <p:cNvPr id="24" name="pl24"/>
            <p:cNvSpPr/>
            <p:nvPr/>
          </p:nvSpPr>
          <p:spPr>
            <a:xfrm>
              <a:off x="8496679" y="3198872"/>
              <a:ext cx="72216" cy="0"/>
            </a:xfrm>
            <a:custGeom>
              <a:avLst/>
              <a:pathLst>
                <a:path w="72216" h="0">
                  <a:moveTo>
                    <a:pt x="0" y="0"/>
                  </a:moveTo>
                  <a:lnTo>
                    <a:pt x="0" y="0"/>
                  </a:ln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5" name="pl25"/>
            <p:cNvSpPr/>
            <p:nvPr/>
          </p:nvSpPr>
          <p:spPr>
            <a:xfrm>
              <a:off x="8280030" y="3652203"/>
              <a:ext cx="288865" cy="0"/>
            </a:xfrm>
            <a:custGeom>
              <a:avLst/>
              <a:pathLst>
                <a:path w="288865" h="0">
                  <a:moveTo>
                    <a:pt x="0" y="0"/>
                  </a:moveTo>
                  <a:lnTo>
                    <a:pt x="72216" y="0"/>
                  </a:lnTo>
                  <a:lnTo>
                    <a:pt x="144432" y="0"/>
                  </a:lnTo>
                  <a:lnTo>
                    <a:pt x="144432"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6" name="pl26"/>
            <p:cNvSpPr/>
            <p:nvPr/>
          </p:nvSpPr>
          <p:spPr>
            <a:xfrm>
              <a:off x="8352246" y="4105534"/>
              <a:ext cx="216649" cy="0"/>
            </a:xfrm>
            <a:custGeom>
              <a:avLst/>
              <a:pathLst>
                <a:path w="216649" h="0">
                  <a:moveTo>
                    <a:pt x="0" y="0"/>
                  </a:moveTo>
                  <a:lnTo>
                    <a:pt x="0" y="0"/>
                  </a:lnTo>
                  <a:lnTo>
                    <a:pt x="72216" y="0"/>
                  </a:lnTo>
                  <a:lnTo>
                    <a:pt x="72216" y="0"/>
                  </a:lnTo>
                  <a:lnTo>
                    <a:pt x="72216" y="0"/>
                  </a:lnTo>
                  <a:lnTo>
                    <a:pt x="216649" y="0"/>
                  </a:lnTo>
                  <a:lnTo>
                    <a:pt x="216649" y="0"/>
                  </a:lnTo>
                </a:path>
              </a:pathLst>
            </a:custGeom>
            <a:ln w="116535" cap="flat">
              <a:solidFill>
                <a:srgbClr val="E8E8E8">
                  <a:alpha val="100000"/>
                </a:srgbClr>
              </a:solidFill>
              <a:prstDash val="solid"/>
              <a:round/>
            </a:ln>
          </p:spPr>
          <p:txBody>
            <a:bodyPr/>
            <a:lstStyle/>
            <a:p/>
          </p:txBody>
        </p:sp>
        <p:sp>
          <p:nvSpPr>
            <p:cNvPr id="27" name="pl27"/>
            <p:cNvSpPr/>
            <p:nvPr/>
          </p:nvSpPr>
          <p:spPr>
            <a:xfrm>
              <a:off x="8424463" y="4558865"/>
              <a:ext cx="144432" cy="0"/>
            </a:xfrm>
            <a:custGeom>
              <a:avLst/>
              <a:pathLst>
                <a:path w="144432" h="0">
                  <a:moveTo>
                    <a:pt x="0" y="0"/>
                  </a:moveTo>
                  <a:lnTo>
                    <a:pt x="72216" y="0"/>
                  </a:lnTo>
                  <a:lnTo>
                    <a:pt x="72216"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8" name="pl28"/>
            <p:cNvSpPr/>
            <p:nvPr/>
          </p:nvSpPr>
          <p:spPr>
            <a:xfrm>
              <a:off x="8352246" y="5012197"/>
              <a:ext cx="216649" cy="0"/>
            </a:xfrm>
            <a:custGeom>
              <a:avLst/>
              <a:pathLst>
                <a:path w="216649" h="0">
                  <a:moveTo>
                    <a:pt x="0" y="0"/>
                  </a:moveTo>
                  <a:lnTo>
                    <a:pt x="0" y="0"/>
                  </a:lnTo>
                  <a:lnTo>
                    <a:pt x="72216" y="0"/>
                  </a:lnTo>
                  <a:lnTo>
                    <a:pt x="72216" y="0"/>
                  </a:lnTo>
                  <a:lnTo>
                    <a:pt x="72216" y="0"/>
                  </a:lnTo>
                  <a:lnTo>
                    <a:pt x="216649" y="0"/>
                  </a:lnTo>
                  <a:lnTo>
                    <a:pt x="216649" y="0"/>
                  </a:lnTo>
                </a:path>
              </a:pathLst>
            </a:custGeom>
            <a:ln w="116535" cap="flat">
              <a:solidFill>
                <a:srgbClr val="E8E8E8">
                  <a:alpha val="100000"/>
                </a:srgbClr>
              </a:solidFill>
              <a:prstDash val="solid"/>
              <a:round/>
            </a:ln>
          </p:spPr>
          <p:txBody>
            <a:bodyPr/>
            <a:lstStyle/>
            <a:p/>
          </p:txBody>
        </p:sp>
        <p:sp>
          <p:nvSpPr>
            <p:cNvPr id="29" name="pt29"/>
            <p:cNvSpPr/>
            <p:nvPr/>
          </p:nvSpPr>
          <p:spPr>
            <a:xfrm>
              <a:off x="834774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41996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33671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26450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83120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32568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903418"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758985"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32568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56439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56439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34774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9217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1996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9217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56439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56439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1996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56439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289479"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06128"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578344"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06128"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433912"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433912"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506128"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433912"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433912"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06128"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433912"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433912"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278449"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6700718"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6267419"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06128"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433912"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433912"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06128"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361695"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433912"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06128"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361695"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361695"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433912"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433912"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433912"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06128"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361695"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361695"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0" name="tx130"/>
            <p:cNvSpPr/>
            <p:nvPr/>
          </p:nvSpPr>
          <p:spPr>
            <a:xfrm>
              <a:off x="609275" y="447837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2" name="tx132"/>
            <p:cNvSpPr/>
            <p:nvPr/>
          </p:nvSpPr>
          <p:spPr>
            <a:xfrm>
              <a:off x="710044" y="357525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3" name="tx133"/>
            <p:cNvSpPr/>
            <p:nvPr/>
          </p:nvSpPr>
          <p:spPr>
            <a:xfrm>
              <a:off x="728424" y="3119829"/>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4" name="tx134"/>
            <p:cNvSpPr/>
            <p:nvPr/>
          </p:nvSpPr>
          <p:spPr>
            <a:xfrm>
              <a:off x="544863" y="263626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1682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Tunisia,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(98%) and 2024 (97%). DTP1 coverage remained the same in 2025 (97%) compared to 2024, and was lower than in 2019. In 2019-2025, DTP1 coverage was at it's lowest level in 2020, 2021, 2022, 2023, 2024, and 2025 (97%).
In 2024, 8 vaccines had lower coverage than in 2019.
In 2025, 8 vaccines had lower coverage than in 2019.
In 2025, 1 vaccine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3616241" y="4923078"/>
              <a:ext cx="693100" cy="82020"/>
            </a:xfrm>
            <a:prstGeom prst="rect">
              <a:avLst/>
            </a:prstGeom>
            <a:solidFill>
              <a:srgbClr val="FF0000">
                <a:alpha val="100000"/>
              </a:srgbClr>
            </a:solidFill>
          </p:spPr>
          <p:txBody>
            <a:bodyPr/>
            <a:lstStyle/>
            <a:p/>
          </p:txBody>
        </p:sp>
        <p:sp>
          <p:nvSpPr>
            <p:cNvPr id="19" name="rc19"/>
            <p:cNvSpPr/>
            <p:nvPr/>
          </p:nvSpPr>
          <p:spPr>
            <a:xfrm>
              <a:off x="5522268" y="4923078"/>
              <a:ext cx="693100" cy="82020"/>
            </a:xfrm>
            <a:prstGeom prst="rect">
              <a:avLst/>
            </a:prstGeom>
            <a:solidFill>
              <a:srgbClr val="0058AB">
                <a:alpha val="100000"/>
              </a:srgbClr>
            </a:solidFill>
          </p:spPr>
          <p:txBody>
            <a:bodyPr/>
            <a:lstStyle/>
            <a:p/>
          </p:txBody>
        </p:sp>
        <p:sp>
          <p:nvSpPr>
            <p:cNvPr id="20" name="tx20"/>
            <p:cNvSpPr/>
            <p:nvPr/>
          </p:nvSpPr>
          <p:spPr>
            <a:xfrm>
              <a:off x="3935159" y="4793487"/>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a:t>
              </a:r>
            </a:p>
          </p:txBody>
        </p:sp>
        <p:sp>
          <p:nvSpPr>
            <p:cNvPr id="21" name="tx21"/>
            <p:cNvSpPr/>
            <p:nvPr/>
          </p:nvSpPr>
          <p:spPr>
            <a:xfrm>
              <a:off x="5841186" y="4793487"/>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22" name="pl22"/>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23" name="pl23"/>
            <p:cNvSpPr/>
            <p:nvPr/>
          </p:nvSpPr>
          <p:spPr>
            <a:xfrm>
              <a:off x="4915805" y="1833648"/>
              <a:ext cx="0" cy="3608891"/>
            </a:xfrm>
            <a:custGeom>
              <a:avLst/>
              <a:pathLst>
                <a:path w="0" h="3608891">
                  <a:moveTo>
                    <a:pt x="0" y="3608891"/>
                  </a:moveTo>
                  <a:lnTo>
                    <a:pt x="0" y="0"/>
                  </a:lnTo>
                  <a:lnTo>
                    <a:pt x="0" y="0"/>
                  </a:lnTo>
                </a:path>
              </a:pathLst>
            </a:custGeom>
            <a:ln w="13550" cap="flat">
              <a:solidFill>
                <a:srgbClr val="BEBEBE">
                  <a:alpha val="100000"/>
                </a:srgbClr>
              </a:solidFill>
              <a:prstDash val="lgDash"/>
              <a:round/>
            </a:ln>
          </p:spPr>
          <p:txBody>
            <a:bodyPr/>
            <a:lstStyle/>
            <a:p/>
          </p:txBody>
        </p:sp>
        <p:sp>
          <p:nvSpPr>
            <p:cNvPr id="24" name="tx24"/>
            <p:cNvSpPr/>
            <p:nvPr/>
          </p:nvSpPr>
          <p:spPr>
            <a:xfrm>
              <a:off x="4389448" y="1839770"/>
              <a:ext cx="1052714" cy="105581"/>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1 dose schedule</a:t>
              </a:r>
            </a:p>
          </p:txBody>
        </p:sp>
        <p:sp>
          <p:nvSpPr>
            <p:cNvPr id="25" name="tx25"/>
            <p:cNvSpPr/>
            <p:nvPr/>
          </p:nvSpPr>
          <p:spPr>
            <a:xfrm>
              <a:off x="4461824" y="2048331"/>
              <a:ext cx="90796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at introduction</a:t>
              </a:r>
            </a:p>
          </p:txBody>
        </p:sp>
        <p:sp>
          <p:nvSpPr>
            <p:cNvPr id="26" name="rc26"/>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27" name="tx27"/>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28" name="tx28"/>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29" name="tx29"/>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0" name="tx30"/>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1" name="tx31"/>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2" name="tx32"/>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3" name="tx33"/>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4" name="tx34"/>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5" name="tx35"/>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 name="rc36"/>
            <p:cNvSpPr/>
            <p:nvPr/>
          </p:nvSpPr>
          <p:spPr>
            <a:xfrm>
              <a:off x="4207129" y="6141404"/>
              <a:ext cx="201456" cy="201456"/>
            </a:xfrm>
            <a:prstGeom prst="rect">
              <a:avLst/>
            </a:prstGeom>
            <a:solidFill>
              <a:srgbClr val="FF0000">
                <a:alpha val="100000"/>
              </a:srgbClr>
            </a:solidFill>
          </p:spPr>
          <p:txBody>
            <a:bodyPr/>
            <a:lstStyle/>
            <a:p/>
          </p:txBody>
        </p:sp>
        <p:sp>
          <p:nvSpPr>
            <p:cNvPr id="37" name="rc37"/>
            <p:cNvSpPr/>
            <p:nvPr/>
          </p:nvSpPr>
          <p:spPr>
            <a:xfrm>
              <a:off x="4963878" y="6141404"/>
              <a:ext cx="201456" cy="201456"/>
            </a:xfrm>
            <a:prstGeom prst="rect">
              <a:avLst/>
            </a:prstGeom>
            <a:solidFill>
              <a:srgbClr val="0058AB">
                <a:alpha val="100000"/>
              </a:srgbClr>
            </a:solidFill>
          </p:spPr>
          <p:txBody>
            <a:bodyPr/>
            <a:lstStyle/>
            <a:p/>
          </p:txBody>
        </p:sp>
        <p:sp>
          <p:nvSpPr>
            <p:cNvPr id="38" name="tx38"/>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39" name="tx39"/>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0" name="tx40"/>
            <p:cNvSpPr/>
            <p:nvPr/>
          </p:nvSpPr>
          <p:spPr>
            <a:xfrm>
              <a:off x="757200" y="1330710"/>
              <a:ext cx="53482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Tunisia, 2025-2025</a:t>
              </a:r>
            </a:p>
          </p:txBody>
        </p:sp>
        <p:sp>
          <p:nvSpPr>
            <p:cNvPr id="41" name="tx41"/>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 name="tx42"/>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Tunisia was 2025.
In 2025, first dose (HPV1) programme coverage among girls was 3%. In 2025, last dose (HPVc) programme coverage among girls was 3%.</a:t>
            </a:r>
          </a:p>
        </p:txBody>
      </p:sp>
      <p:sp>
        <p:nvSpPr>
          <p:cNvPr id="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stood at 3%, following single dose schedule at introduction in 2025.</a:t>
            </a:r>
          </a:p>
        </p:txBody>
      </p:sp>
      <p:grpSp xmlns:pic="http://schemas.openxmlformats.org/drawingml/2006/picture">
        <p:nvGrpSpPr>
          <p:cNvPr id="45" name=""/>
          <p:cNvGrpSpPr/>
          <p:nvPr/>
        </p:nvGrpSpPr>
        <p:grpSpPr>
          <a:xfrm>
            <a:off x="292608" y="1005840"/>
            <a:ext cx="8595360" cy="28575"/>
            <a:chOff x="292608" y="1005840"/>
            <a:chExt cx="8595360" cy="28575"/>
          </a:xfrm>
        </p:grpSpPr>
        <p:sp>
          <p:nvSpPr>
            <p:cNvPr id="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120375"/>
            </a:xfrm>
            <a:custGeom>
              <a:avLst/>
              <a:pathLst>
                <a:path w="6481656" h="120375">
                  <a:moveTo>
                    <a:pt x="0" y="60187"/>
                  </a:moveTo>
                  <a:lnTo>
                    <a:pt x="259266" y="30093"/>
                  </a:lnTo>
                  <a:lnTo>
                    <a:pt x="518532" y="90281"/>
                  </a:lnTo>
                  <a:lnTo>
                    <a:pt x="777798" y="120375"/>
                  </a:lnTo>
                  <a:lnTo>
                    <a:pt x="1037065" y="60187"/>
                  </a:lnTo>
                  <a:lnTo>
                    <a:pt x="1296331" y="30093"/>
                  </a:lnTo>
                  <a:lnTo>
                    <a:pt x="1555597" y="0"/>
                  </a:lnTo>
                  <a:lnTo>
                    <a:pt x="1814863" y="30093"/>
                  </a:lnTo>
                  <a:lnTo>
                    <a:pt x="2074130" y="0"/>
                  </a:lnTo>
                  <a:lnTo>
                    <a:pt x="2333396" y="0"/>
                  </a:lnTo>
                  <a:lnTo>
                    <a:pt x="2592662" y="30093"/>
                  </a:lnTo>
                  <a:lnTo>
                    <a:pt x="2851928" y="30093"/>
                  </a:lnTo>
                  <a:lnTo>
                    <a:pt x="3111195" y="60187"/>
                  </a:lnTo>
                  <a:lnTo>
                    <a:pt x="3370461" y="30093"/>
                  </a:lnTo>
                  <a:lnTo>
                    <a:pt x="3629727" y="30093"/>
                  </a:lnTo>
                  <a:lnTo>
                    <a:pt x="3888994" y="30093"/>
                  </a:lnTo>
                  <a:lnTo>
                    <a:pt x="4148260" y="30093"/>
                  </a:lnTo>
                  <a:lnTo>
                    <a:pt x="4407526" y="30093"/>
                  </a:lnTo>
                  <a:lnTo>
                    <a:pt x="4666792" y="60187"/>
                  </a:lnTo>
                  <a:lnTo>
                    <a:pt x="4926059" y="30093"/>
                  </a:lnTo>
                  <a:lnTo>
                    <a:pt x="5185325" y="60187"/>
                  </a:lnTo>
                  <a:lnTo>
                    <a:pt x="5444591" y="60187"/>
                  </a:lnTo>
                  <a:lnTo>
                    <a:pt x="5703857" y="60187"/>
                  </a:lnTo>
                  <a:lnTo>
                    <a:pt x="5963124" y="60187"/>
                  </a:lnTo>
                  <a:lnTo>
                    <a:pt x="6222390" y="60187"/>
                  </a:lnTo>
                  <a:lnTo>
                    <a:pt x="6481656" y="60187"/>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35571"/>
              <a:ext cx="6481656" cy="120375"/>
            </a:xfrm>
            <a:custGeom>
              <a:avLst/>
              <a:pathLst>
                <a:path w="6481656" h="120375">
                  <a:moveTo>
                    <a:pt x="0" y="30093"/>
                  </a:moveTo>
                  <a:lnTo>
                    <a:pt x="259266" y="0"/>
                  </a:lnTo>
                  <a:lnTo>
                    <a:pt x="518532" y="30093"/>
                  </a:lnTo>
                  <a:lnTo>
                    <a:pt x="777798" y="0"/>
                  </a:lnTo>
                  <a:lnTo>
                    <a:pt x="1037065" y="0"/>
                  </a:lnTo>
                  <a:lnTo>
                    <a:pt x="1296331" y="0"/>
                  </a:lnTo>
                  <a:lnTo>
                    <a:pt x="1555597" y="30093"/>
                  </a:lnTo>
                  <a:lnTo>
                    <a:pt x="1814863" y="30093"/>
                  </a:lnTo>
                  <a:lnTo>
                    <a:pt x="2074130" y="0"/>
                  </a:lnTo>
                  <a:lnTo>
                    <a:pt x="2333396" y="60187"/>
                  </a:lnTo>
                  <a:lnTo>
                    <a:pt x="2592662" y="30093"/>
                  </a:lnTo>
                  <a:lnTo>
                    <a:pt x="2851928" y="90281"/>
                  </a:lnTo>
                  <a:lnTo>
                    <a:pt x="3111195" y="90281"/>
                  </a:lnTo>
                  <a:lnTo>
                    <a:pt x="3370461" y="30093"/>
                  </a:lnTo>
                  <a:lnTo>
                    <a:pt x="3629727" y="120375"/>
                  </a:lnTo>
                  <a:lnTo>
                    <a:pt x="3888994" y="30093"/>
                  </a:lnTo>
                  <a:lnTo>
                    <a:pt x="4148260" y="60187"/>
                  </a:lnTo>
                  <a:lnTo>
                    <a:pt x="4407526" y="60187"/>
                  </a:lnTo>
                  <a:lnTo>
                    <a:pt x="4666792" y="0"/>
                  </a:lnTo>
                  <a:lnTo>
                    <a:pt x="4926059" y="60187"/>
                  </a:lnTo>
                  <a:lnTo>
                    <a:pt x="5185325" y="90281"/>
                  </a:lnTo>
                  <a:lnTo>
                    <a:pt x="5444591" y="30093"/>
                  </a:lnTo>
                  <a:lnTo>
                    <a:pt x="5703857" y="30093"/>
                  </a:lnTo>
                  <a:lnTo>
                    <a:pt x="5963124" y="60187"/>
                  </a:lnTo>
                  <a:lnTo>
                    <a:pt x="6222390" y="60187"/>
                  </a:lnTo>
                  <a:lnTo>
                    <a:pt x="6481656" y="60187"/>
                  </a:lnTo>
                </a:path>
              </a:pathLst>
            </a:custGeom>
            <a:ln w="27101" cap="flat">
              <a:solidFill>
                <a:srgbClr val="7CAE00">
                  <a:alpha val="100000"/>
                </a:srgbClr>
              </a:solidFill>
              <a:prstDash val="solid"/>
              <a:round/>
            </a:ln>
          </p:spPr>
          <p:txBody>
            <a:bodyPr/>
            <a:lstStyle/>
            <a:p/>
          </p:txBody>
        </p:sp>
        <p:sp>
          <p:nvSpPr>
            <p:cNvPr id="29" name="pl29"/>
            <p:cNvSpPr/>
            <p:nvPr/>
          </p:nvSpPr>
          <p:spPr>
            <a:xfrm>
              <a:off x="6624344" y="2165665"/>
              <a:ext cx="1296331" cy="331032"/>
            </a:xfrm>
            <a:custGeom>
              <a:avLst/>
              <a:pathLst>
                <a:path w="1296331" h="331032">
                  <a:moveTo>
                    <a:pt x="0" y="331032"/>
                  </a:moveTo>
                  <a:lnTo>
                    <a:pt x="259266" y="60187"/>
                  </a:lnTo>
                  <a:lnTo>
                    <a:pt x="518532" y="0"/>
                  </a:lnTo>
                  <a:lnTo>
                    <a:pt x="777798" y="30093"/>
                  </a:lnTo>
                  <a:lnTo>
                    <a:pt x="1037065" y="30093"/>
                  </a:lnTo>
                  <a:lnTo>
                    <a:pt x="1296331" y="60187"/>
                  </a:lnTo>
                </a:path>
              </a:pathLst>
            </a:custGeom>
            <a:ln w="27101" cap="flat">
              <a:solidFill>
                <a:srgbClr val="00BFC4">
                  <a:alpha val="100000"/>
                </a:srgbClr>
              </a:solidFill>
              <a:prstDash val="solid"/>
              <a:round/>
            </a:ln>
          </p:spPr>
          <p:txBody>
            <a:bodyPr/>
            <a:lstStyle/>
            <a:p/>
          </p:txBody>
        </p:sp>
        <p:sp>
          <p:nvSpPr>
            <p:cNvPr id="30" name="pl30"/>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82299" y="21573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82299" y="215738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82299" y="218747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82299" y="498620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0642" y="21573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0642" y="21272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6585968" y="245832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882299" y="498620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36917" y="2128577"/>
              <a:ext cx="243024" cy="62973"/>
            </a:xfrm>
            <a:custGeom>
              <a:avLst/>
              <a:pathLst>
                <a:path w="243024" h="62973">
                  <a:moveTo>
                    <a:pt x="243024" y="0"/>
                  </a:moveTo>
                  <a:lnTo>
                    <a:pt x="0" y="62973"/>
                  </a:lnTo>
                </a:path>
              </a:pathLst>
            </a:custGeom>
          </p:spPr>
          <p:txBody>
            <a:bodyPr/>
            <a:lstStyle/>
            <a:p/>
          </p:txBody>
        </p:sp>
        <p:sp>
          <p:nvSpPr>
            <p:cNvPr id="40" name="pl40"/>
            <p:cNvSpPr/>
            <p:nvPr/>
          </p:nvSpPr>
          <p:spPr>
            <a:xfrm>
              <a:off x="7931552" y="2202163"/>
              <a:ext cx="248389" cy="146262"/>
            </a:xfrm>
            <a:custGeom>
              <a:avLst/>
              <a:pathLst>
                <a:path w="248389" h="146262">
                  <a:moveTo>
                    <a:pt x="248389" y="146262"/>
                  </a:moveTo>
                  <a:lnTo>
                    <a:pt x="0" y="0"/>
                  </a:lnTo>
                </a:path>
              </a:pathLst>
            </a:custGeom>
          </p:spPr>
          <p:txBody>
            <a:bodyPr/>
            <a:lstStyle/>
            <a:p/>
          </p:txBody>
        </p:sp>
        <p:sp>
          <p:nvSpPr>
            <p:cNvPr id="41" name="pl41"/>
            <p:cNvSpPr/>
            <p:nvPr/>
          </p:nvSpPr>
          <p:spPr>
            <a:xfrm>
              <a:off x="7931829" y="2232180"/>
              <a:ext cx="577134" cy="327414"/>
            </a:xfrm>
            <a:custGeom>
              <a:avLst/>
              <a:pathLst>
                <a:path w="577134" h="327414">
                  <a:moveTo>
                    <a:pt x="577134" y="327414"/>
                  </a:moveTo>
                  <a:lnTo>
                    <a:pt x="0" y="0"/>
                  </a:lnTo>
                </a:path>
              </a:pathLst>
            </a:custGeom>
          </p:spPr>
          <p:txBody>
            <a:bodyPr/>
            <a:lstStyle/>
            <a:p/>
          </p:txBody>
        </p:sp>
        <p:sp>
          <p:nvSpPr>
            <p:cNvPr id="42" name="pl42"/>
            <p:cNvSpPr/>
            <p:nvPr/>
          </p:nvSpPr>
          <p:spPr>
            <a:xfrm>
              <a:off x="7940023" y="5024583"/>
              <a:ext cx="239918" cy="1"/>
            </a:xfrm>
            <a:custGeom>
              <a:avLst/>
              <a:pathLst>
                <a:path w="239918" h="1">
                  <a:moveTo>
                    <a:pt x="239918" y="1"/>
                  </a:moveTo>
                  <a:lnTo>
                    <a:pt x="0" y="0"/>
                  </a:lnTo>
                </a:path>
              </a:pathLst>
            </a:custGeom>
          </p:spPr>
          <p:txBody>
            <a:bodyPr/>
            <a:lstStyle/>
            <a:p/>
          </p:txBody>
        </p:sp>
        <p:sp>
          <p:nvSpPr>
            <p:cNvPr id="43" name="pg43"/>
            <p:cNvSpPr/>
            <p:nvPr/>
          </p:nvSpPr>
          <p:spPr>
            <a:xfrm>
              <a:off x="8111362" y="201662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34222" y="205746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97%</a:t>
              </a:r>
            </a:p>
          </p:txBody>
        </p:sp>
        <p:sp>
          <p:nvSpPr>
            <p:cNvPr id="45" name="pg45"/>
            <p:cNvSpPr/>
            <p:nvPr/>
          </p:nvSpPr>
          <p:spPr>
            <a:xfrm>
              <a:off x="8111362" y="228841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34222" y="232925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97%</a:t>
              </a:r>
            </a:p>
          </p:txBody>
        </p:sp>
        <p:sp>
          <p:nvSpPr>
            <p:cNvPr id="47" name="pg47"/>
            <p:cNvSpPr/>
            <p:nvPr/>
          </p:nvSpPr>
          <p:spPr>
            <a:xfrm>
              <a:off x="8111362" y="255959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260043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96%</a:t>
              </a:r>
            </a:p>
          </p:txBody>
        </p:sp>
        <p:sp>
          <p:nvSpPr>
            <p:cNvPr id="49" name="pg49"/>
            <p:cNvSpPr/>
            <p:nvPr/>
          </p:nvSpPr>
          <p:spPr>
            <a:xfrm>
              <a:off x="8111362" y="4933599"/>
              <a:ext cx="702929" cy="181971"/>
            </a:xfrm>
            <a:custGeom>
              <a:avLst/>
              <a:pathLst>
                <a:path w="702929" h="181971">
                  <a:moveTo>
                    <a:pt x="27431" y="181971"/>
                  </a:moveTo>
                  <a:lnTo>
                    <a:pt x="675497" y="181971"/>
                  </a:lnTo>
                  <a:lnTo>
                    <a:pt x="674393" y="181949"/>
                  </a:lnTo>
                  <a:lnTo>
                    <a:pt x="678804" y="181771"/>
                  </a:lnTo>
                  <a:lnTo>
                    <a:pt x="683129" y="180888"/>
                  </a:lnTo>
                  <a:lnTo>
                    <a:pt x="687257" y="179323"/>
                  </a:lnTo>
                  <a:lnTo>
                    <a:pt x="691080" y="177115"/>
                  </a:lnTo>
                  <a:lnTo>
                    <a:pt x="694500" y="174323"/>
                  </a:lnTo>
                  <a:lnTo>
                    <a:pt x="697427" y="171019"/>
                  </a:lnTo>
                  <a:lnTo>
                    <a:pt x="699787" y="167287"/>
                  </a:lnTo>
                  <a:lnTo>
                    <a:pt x="701517" y="163226"/>
                  </a:lnTo>
                  <a:lnTo>
                    <a:pt x="702574" y="158939"/>
                  </a:lnTo>
                  <a:lnTo>
                    <a:pt x="702929" y="154539"/>
                  </a:lnTo>
                  <a:lnTo>
                    <a:pt x="702929" y="27431"/>
                  </a:lnTo>
                  <a:lnTo>
                    <a:pt x="702574" y="23031"/>
                  </a:lnTo>
                  <a:lnTo>
                    <a:pt x="701517" y="18745"/>
                  </a:lnTo>
                  <a:lnTo>
                    <a:pt x="699787" y="14683"/>
                  </a:lnTo>
                  <a:lnTo>
                    <a:pt x="697427" y="10952"/>
                  </a:lnTo>
                  <a:lnTo>
                    <a:pt x="694500" y="7647"/>
                  </a:lnTo>
                  <a:lnTo>
                    <a:pt x="691080" y="4855"/>
                  </a:lnTo>
                  <a:lnTo>
                    <a:pt x="687257" y="2648"/>
                  </a:lnTo>
                  <a:lnTo>
                    <a:pt x="683129" y="1083"/>
                  </a:lnTo>
                  <a:lnTo>
                    <a:pt x="678804" y="200"/>
                  </a:lnTo>
                  <a:lnTo>
                    <a:pt x="6754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4974440"/>
              <a:ext cx="6114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3%</a:t>
              </a:r>
            </a:p>
          </p:txBody>
        </p:sp>
        <p:sp>
          <p:nvSpPr>
            <p:cNvPr id="51" name="tx51"/>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9" name="tx69"/>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5" name="tx75"/>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6" name="tx76"/>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7" name="tx77"/>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8" name="tx78"/>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9" name="tx79"/>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0" name="tx80"/>
            <p:cNvSpPr/>
            <p:nvPr/>
          </p:nvSpPr>
          <p:spPr>
            <a:xfrm>
              <a:off x="4221487" y="1705910"/>
              <a:ext cx="143525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Tunisia, 2000-2025</a:t>
              </a:r>
            </a:p>
          </p:txBody>
        </p:sp>
        <p:sp>
          <p:nvSpPr>
            <p:cNvPr id="81" name="tx81"/>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 name="tx82"/>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3" name="tx83"/>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Tunisia has all 4 of the  SDG vaccines.
In 2025, Tunisia had achieved at least 90% coverage of 3 out of the 4 vaccines.</a:t>
            </a:r>
          </a:p>
        </p:txBody>
      </p:sp>
      <p:sp>
        <p:nvSpPr>
          <p:cNvPr id="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Tunisia met the 90% SDG coverage target for DTP3, MCV2, and PCVC, but not for the remaining vaccines.</a:t>
            </a:r>
          </a:p>
        </p:txBody>
      </p:sp>
      <p:grpSp xmlns:pic="http://schemas.openxmlformats.org/drawingml/2006/picture">
        <p:nvGrpSpPr>
          <p:cNvPr id="86" name=""/>
          <p:cNvGrpSpPr/>
          <p:nvPr/>
        </p:nvGrpSpPr>
        <p:grpSpPr>
          <a:xfrm>
            <a:off x="292608" y="914400"/>
            <a:ext cx="8595360" cy="28575"/>
            <a:chOff x="292608" y="914400"/>
            <a:chExt cx="8595360" cy="28575"/>
          </a:xfrm>
        </p:grpSpPr>
        <p:sp>
          <p:nvSpPr>
            <p:cNvPr id="8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97% between 2024 and 2025.
• DTP3 coverage remained constant at 97% between 2024 and 2025.
• There were there were approximately the same number of zero-dose children in 2025. This leaves 5,000 children without vaccination, vulnerable to vaccine-preventable diseases and a further &lt;100 with incomplete protection.
• Tunisia accounted for 0.4% of zero-dose children in Middle East and North Africa (MENA) and &lt;0.1% of zero-dose children globally.
• MCV1 coverage remained constant at 96% between 2024 and 2025. There were 6,000 children who missed out on the first measles vaccination.
• MCV2 coverage remained constant at 97% between 2024 and 2025.
• Last dose coverage of HPV vaccination (HPVc) among girls remained constant at 3%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Tunisia,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Tunisia.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P7TF5XRZ5TZD-1674051314-8284</_dlc_DocId>
    <_dlc_DocIdUrl xmlns="5ce71423-0d49-4a04-8822-86064e799dcd">
      <Url>https://unicef.sharepoint.com/teams/DAPM-DataComm/_layouts/15/DocIdRedir.aspx?ID=P7TF5XRZ5TZD-1674051314-8284</Url>
      <Description>P7TF5XRZ5TZD-1674051314-8284</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B75A6D42-C7CB-422B-99F7-56F6D7656995}"/>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2026-07-11T00:17:04Z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6377d7a4-df28-463c-b1ff-c37a6f6c6111</vt:lpwstr>
  </property>
</Properties>
</file>