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6a49abe50bcb78bc43462178dc908d37b2308d.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a948a1519937abb49cbb93935890538ebe9c6e.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bafa2e8dfa62e8ed3caff9045603d969959f8f6.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3133311"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9" name="rc109"/>
            <p:cNvSpPr/>
            <p:nvPr/>
          </p:nvSpPr>
          <p:spPr>
            <a:xfrm>
              <a:off x="344436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3755416"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68"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21"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73"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2232131"/>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2232131"/>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7" name="rc127"/>
            <p:cNvSpPr/>
            <p:nvPr/>
          </p:nvSpPr>
          <p:spPr>
            <a:xfrm>
              <a:off x="1889102"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220015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2511207"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3074535"/>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95594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126699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1889102"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251120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2822259"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313331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344436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375541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066468"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437752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468857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962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31067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95594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126699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157805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188910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220015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251120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282225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13331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3755416"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468857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499962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468857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499962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531067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593278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624383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655488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39"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779909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811014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842120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873225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4" name="tx234"/>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5" name="tx235"/>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7" name="tx237"/>
            <p:cNvSpPr/>
            <p:nvPr/>
          </p:nvSpPr>
          <p:spPr>
            <a:xfrm>
              <a:off x="198433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167328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725113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787323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9" name="tx339"/>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3" name="tx343"/>
            <p:cNvSpPr/>
            <p:nvPr/>
          </p:nvSpPr>
          <p:spPr>
            <a:xfrm>
              <a:off x="478380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4" name="tx344"/>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6" name="tx346"/>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6339071"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2" name="tx352"/>
            <p:cNvSpPr/>
            <p:nvPr/>
          </p:nvSpPr>
          <p:spPr>
            <a:xfrm>
              <a:off x="7583280"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3" name="tx353"/>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4" name="tx354"/>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5" name="tx355"/>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6" name="tx356"/>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7" name="tx357"/>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0" name="tx360"/>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3" name="tx44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447275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3" name="tx463"/>
            <p:cNvSpPr/>
            <p:nvPr/>
          </p:nvSpPr>
          <p:spPr>
            <a:xfrm>
              <a:off x="8857634"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4" name="tx46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5" name="tx46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6" name="tx46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7" name="tx46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8" name="tx46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9" name="tx46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0" name="tx47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1" name="tx47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2" name="tx47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3" name="tx47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4" name="tx47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5" name="tx47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6" name="tx47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7" name="tx47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8" name="tx47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9" name="tx47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0" name="tx48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1" name="tx48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2" name="tx48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3" name="tx48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4" name="tx48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5" name="tx48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6" name="tx48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7" name="tx48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8" name="tx48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9" name="tx48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0" name="tx49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1" name="tx49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2" name="tx49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3" name="tx49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4" name="tx49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5" name="tx49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6" name="tx496"/>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7" name="tx497"/>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8" name="tx498"/>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9" name="tx499"/>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0" name="tx500"/>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1" name="tx501"/>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2" name="tx50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3" name="tx503"/>
            <p:cNvSpPr/>
            <p:nvPr/>
          </p:nvSpPr>
          <p:spPr>
            <a:xfrm>
              <a:off x="3100655" y="5953771"/>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504" name="pic504"/>
            <p:cNvPicPr/>
            <p:nvPr/>
          </p:nvPicPr>
          <p:blipFill>
            <a:blip r:embed="rId2" cstate="print"/>
            <a:stretch>
              <a:fillRect/>
            </a:stretch>
          </p:blipFill>
          <p:spPr>
            <a:xfrm>
              <a:off x="4738595" y="5838594"/>
              <a:ext cx="2160000" cy="219455"/>
            </a:xfrm>
            <a:prstGeom prst="rect">
              <a:avLst/>
            </a:prstGeom>
          </p:spPr>
        </p:pic>
        <p:sp>
          <p:nvSpPr>
            <p:cNvPr id="505" name="pl505"/>
            <p:cNvSpPr/>
            <p:nvPr/>
          </p:nvSpPr>
          <p:spPr>
            <a:xfrm>
              <a:off x="47421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6" name="pl506"/>
            <p:cNvSpPr/>
            <p:nvPr/>
          </p:nvSpPr>
          <p:spPr>
            <a:xfrm>
              <a:off x="603387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624915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46443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67971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894995"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47421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2" name="pl512"/>
            <p:cNvSpPr/>
            <p:nvPr/>
          </p:nvSpPr>
          <p:spPr>
            <a:xfrm>
              <a:off x="603387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624915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46443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67971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894995"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tx517"/>
            <p:cNvSpPr/>
            <p:nvPr/>
          </p:nvSpPr>
          <p:spPr>
            <a:xfrm>
              <a:off x="4711117"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8" name="tx518"/>
            <p:cNvSpPr/>
            <p:nvPr/>
          </p:nvSpPr>
          <p:spPr>
            <a:xfrm>
              <a:off x="597171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9" name="tx519"/>
            <p:cNvSpPr/>
            <p:nvPr/>
          </p:nvSpPr>
          <p:spPr>
            <a:xfrm>
              <a:off x="618699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0" name="tx520"/>
            <p:cNvSpPr/>
            <p:nvPr/>
          </p:nvSpPr>
          <p:spPr>
            <a:xfrm>
              <a:off x="640227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1" name="tx521"/>
            <p:cNvSpPr/>
            <p:nvPr/>
          </p:nvSpPr>
          <p:spPr>
            <a:xfrm>
              <a:off x="6617559"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2" name="tx522"/>
            <p:cNvSpPr/>
            <p:nvPr/>
          </p:nvSpPr>
          <p:spPr>
            <a:xfrm>
              <a:off x="6801762"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3" name="tx523"/>
            <p:cNvSpPr/>
            <p:nvPr/>
          </p:nvSpPr>
          <p:spPr>
            <a:xfrm>
              <a:off x="924840" y="1342252"/>
              <a:ext cx="310314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Tunisie, 2000-2025</a:t>
              </a:r>
            </a:p>
          </p:txBody>
        </p:sp>
        <p:sp>
          <p:nvSpPr>
            <p:cNvPr id="524" name="tx524"/>
            <p:cNvSpPr/>
            <p:nvPr/>
          </p:nvSpPr>
          <p:spPr>
            <a:xfrm>
              <a:off x="4713751" y="6353093"/>
              <a:ext cx="436065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25" name="tx525"/>
            <p:cNvSpPr/>
            <p:nvPr/>
          </p:nvSpPr>
          <p:spPr>
            <a:xfrm>
              <a:off x="6316045" y="6467463"/>
              <a:ext cx="275836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26" name="tx526"/>
            <p:cNvSpPr/>
            <p:nvPr/>
          </p:nvSpPr>
          <p:spPr>
            <a:xfrm>
              <a:off x="3296615" y="6586855"/>
              <a:ext cx="577779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2025, 11 des 13 vaccins (85 %) figurant dans le calendrier de vaccination ont atteint une couverture de 90 % ou plus. La couverture vaccinale variait entre 67 % et 99 %.
Depuis 2003, des estimations ont été réalisées pour 7 nouveaux vaccins. Le vaccin contre le HPVc est le plus récent à avoir fait l'objet d'un rapport (2025) ; il a atteint une couverture de 3 % en 2025.
En 2025, la Tunisie n'a signalé aucune rupture de stock de vaccins ou de matériel.</a:t>
            </a:r>
          </a:p>
        </p:txBody>
      </p:sp>
      <p:sp>
        <p:nvSpPr>
          <p:cNvPr id="5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a augmenté pour trois antigènes, est restée inchangée pour sept et a diminué pour trois, ce qui témoigne d’une amélioration limitée des résultats de la vaccination systématique ; 11 d’entre eux ont atteint une couverture d’au moins 90 %.</a:t>
            </a:r>
          </a:p>
        </p:txBody>
      </p:sp>
      <p:grpSp xmlns:pic="http://schemas.openxmlformats.org/drawingml/2006/picture">
        <p:nvGrpSpPr>
          <p:cNvPr id="529" name=""/>
          <p:cNvGrpSpPr/>
          <p:nvPr/>
        </p:nvGrpSpPr>
        <p:grpSpPr>
          <a:xfrm>
            <a:off x="292608" y="1005840"/>
            <a:ext cx="8595360" cy="28575"/>
            <a:chOff x="292608" y="1005840"/>
            <a:chExt cx="8595360" cy="28575"/>
          </a:xfrm>
        </p:grpSpPr>
        <p:sp>
          <p:nvSpPr>
            <p:cNvPr id="5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119708"/>
                  </a:lnTo>
                  <a:lnTo>
                    <a:pt x="777798" y="119708"/>
                  </a:lnTo>
                  <a:lnTo>
                    <a:pt x="1037065" y="79805"/>
                  </a:lnTo>
                  <a:lnTo>
                    <a:pt x="1296331" y="39902"/>
                  </a:lnTo>
                  <a:lnTo>
                    <a:pt x="1555597" y="0"/>
                  </a:lnTo>
                  <a:lnTo>
                    <a:pt x="1814863" y="0"/>
                  </a:lnTo>
                  <a:lnTo>
                    <a:pt x="2074130" y="0"/>
                  </a:lnTo>
                  <a:lnTo>
                    <a:pt x="2333396" y="0"/>
                  </a:lnTo>
                  <a:lnTo>
                    <a:pt x="2592662" y="39902"/>
                  </a:lnTo>
                  <a:lnTo>
                    <a:pt x="2851928" y="39902"/>
                  </a:lnTo>
                  <a:lnTo>
                    <a:pt x="3111195" y="0"/>
                  </a:lnTo>
                  <a:lnTo>
                    <a:pt x="3370461" y="0"/>
                  </a:lnTo>
                  <a:lnTo>
                    <a:pt x="3629727" y="39902"/>
                  </a:lnTo>
                  <a:lnTo>
                    <a:pt x="3888994" y="39902"/>
                  </a:lnTo>
                  <a:lnTo>
                    <a:pt x="4148260" y="0"/>
                  </a:lnTo>
                  <a:lnTo>
                    <a:pt x="4407526" y="0"/>
                  </a:lnTo>
                  <a:lnTo>
                    <a:pt x="4666792" y="39902"/>
                  </a:lnTo>
                  <a:lnTo>
                    <a:pt x="4926059" y="39902"/>
                  </a:lnTo>
                  <a:lnTo>
                    <a:pt x="5185325" y="79805"/>
                  </a:lnTo>
                  <a:lnTo>
                    <a:pt x="5444591" y="79805"/>
                  </a:lnTo>
                  <a:lnTo>
                    <a:pt x="5703857" y="79805"/>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59610"/>
            </a:xfrm>
            <a:custGeom>
              <a:avLst/>
              <a:pathLst>
                <a:path w="6481656" h="159610">
                  <a:moveTo>
                    <a:pt x="0" y="79805"/>
                  </a:moveTo>
                  <a:lnTo>
                    <a:pt x="259266" y="39902"/>
                  </a:lnTo>
                  <a:lnTo>
                    <a:pt x="518532" y="119708"/>
                  </a:lnTo>
                  <a:lnTo>
                    <a:pt x="777798" y="159610"/>
                  </a:lnTo>
                  <a:lnTo>
                    <a:pt x="1037065" y="79805"/>
                  </a:lnTo>
                  <a:lnTo>
                    <a:pt x="1296331" y="39902"/>
                  </a:lnTo>
                  <a:lnTo>
                    <a:pt x="1555597" y="0"/>
                  </a:lnTo>
                  <a:lnTo>
                    <a:pt x="1814863" y="39902"/>
                  </a:lnTo>
                  <a:lnTo>
                    <a:pt x="2074130" y="0"/>
                  </a:lnTo>
                  <a:lnTo>
                    <a:pt x="2333396" y="0"/>
                  </a:lnTo>
                  <a:lnTo>
                    <a:pt x="2592662" y="39902"/>
                  </a:lnTo>
                  <a:lnTo>
                    <a:pt x="2851928" y="39902"/>
                  </a:lnTo>
                  <a:lnTo>
                    <a:pt x="3111195" y="79805"/>
                  </a:lnTo>
                  <a:lnTo>
                    <a:pt x="3370461" y="39902"/>
                  </a:lnTo>
                  <a:lnTo>
                    <a:pt x="3629727" y="39902"/>
                  </a:lnTo>
                  <a:lnTo>
                    <a:pt x="3888994" y="39902"/>
                  </a:lnTo>
                  <a:lnTo>
                    <a:pt x="4148260" y="39902"/>
                  </a:lnTo>
                  <a:lnTo>
                    <a:pt x="4407526" y="39902"/>
                  </a:lnTo>
                  <a:lnTo>
                    <a:pt x="4666792" y="79805"/>
                  </a:lnTo>
                  <a:lnTo>
                    <a:pt x="4926059" y="39902"/>
                  </a:lnTo>
                  <a:lnTo>
                    <a:pt x="5185325" y="79805"/>
                  </a:lnTo>
                  <a:lnTo>
                    <a:pt x="5444591" y="79805"/>
                  </a:lnTo>
                  <a:lnTo>
                    <a:pt x="5703857" y="79805"/>
                  </a:lnTo>
                  <a:lnTo>
                    <a:pt x="5963124" y="79805"/>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319221"/>
            </a:xfrm>
            <a:custGeom>
              <a:avLst/>
              <a:pathLst>
                <a:path w="6481656" h="319221">
                  <a:moveTo>
                    <a:pt x="0" y="119708"/>
                  </a:moveTo>
                  <a:lnTo>
                    <a:pt x="259266" y="239416"/>
                  </a:lnTo>
                  <a:lnTo>
                    <a:pt x="518532" y="159610"/>
                  </a:lnTo>
                  <a:lnTo>
                    <a:pt x="777798" y="319221"/>
                  </a:lnTo>
                  <a:lnTo>
                    <a:pt x="1037065" y="119708"/>
                  </a:lnTo>
                  <a:lnTo>
                    <a:pt x="1296331" y="79805"/>
                  </a:lnTo>
                  <a:lnTo>
                    <a:pt x="1555597" y="0"/>
                  </a:lnTo>
                  <a:lnTo>
                    <a:pt x="1814863" y="0"/>
                  </a:lnTo>
                  <a:lnTo>
                    <a:pt x="2074130" y="0"/>
                  </a:lnTo>
                  <a:lnTo>
                    <a:pt x="2333396" y="0"/>
                  </a:lnTo>
                  <a:lnTo>
                    <a:pt x="2592662" y="39902"/>
                  </a:lnTo>
                  <a:lnTo>
                    <a:pt x="2851928" y="79805"/>
                  </a:lnTo>
                  <a:lnTo>
                    <a:pt x="3111195" y="79805"/>
                  </a:lnTo>
                  <a:lnTo>
                    <a:pt x="3370461" y="159610"/>
                  </a:lnTo>
                  <a:lnTo>
                    <a:pt x="3629727" y="0"/>
                  </a:lnTo>
                  <a:lnTo>
                    <a:pt x="3888994" y="0"/>
                  </a:lnTo>
                  <a:lnTo>
                    <a:pt x="4148260" y="79805"/>
                  </a:lnTo>
                  <a:lnTo>
                    <a:pt x="4407526" y="0"/>
                  </a:lnTo>
                  <a:lnTo>
                    <a:pt x="4666792" y="79805"/>
                  </a:lnTo>
                  <a:lnTo>
                    <a:pt x="4926059" y="0"/>
                  </a:lnTo>
                  <a:lnTo>
                    <a:pt x="5185325" y="0"/>
                  </a:lnTo>
                  <a:lnTo>
                    <a:pt x="5444591" y="119708"/>
                  </a:lnTo>
                  <a:lnTo>
                    <a:pt x="5703857" y="119708"/>
                  </a:lnTo>
                  <a:lnTo>
                    <a:pt x="5963124" y="79805"/>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59610"/>
            </a:xfrm>
            <a:custGeom>
              <a:avLst/>
              <a:pathLst>
                <a:path w="6481656" h="159610">
                  <a:moveTo>
                    <a:pt x="0" y="39902"/>
                  </a:moveTo>
                  <a:lnTo>
                    <a:pt x="259266" y="0"/>
                  </a:lnTo>
                  <a:lnTo>
                    <a:pt x="518532" y="39902"/>
                  </a:lnTo>
                  <a:lnTo>
                    <a:pt x="777798" y="0"/>
                  </a:lnTo>
                  <a:lnTo>
                    <a:pt x="1037065" y="0"/>
                  </a:lnTo>
                  <a:lnTo>
                    <a:pt x="1296331" y="0"/>
                  </a:lnTo>
                  <a:lnTo>
                    <a:pt x="1555597" y="39902"/>
                  </a:lnTo>
                  <a:lnTo>
                    <a:pt x="1814863" y="39902"/>
                  </a:lnTo>
                  <a:lnTo>
                    <a:pt x="2074130" y="0"/>
                  </a:lnTo>
                  <a:lnTo>
                    <a:pt x="2333396" y="79805"/>
                  </a:lnTo>
                  <a:lnTo>
                    <a:pt x="2592662" y="39902"/>
                  </a:lnTo>
                  <a:lnTo>
                    <a:pt x="2851928" y="119708"/>
                  </a:lnTo>
                  <a:lnTo>
                    <a:pt x="3111195" y="119708"/>
                  </a:lnTo>
                  <a:lnTo>
                    <a:pt x="3370461" y="39902"/>
                  </a:lnTo>
                  <a:lnTo>
                    <a:pt x="3629727" y="159610"/>
                  </a:lnTo>
                  <a:lnTo>
                    <a:pt x="3888994" y="39902"/>
                  </a:lnTo>
                  <a:lnTo>
                    <a:pt x="4148260" y="79805"/>
                  </a:lnTo>
                  <a:lnTo>
                    <a:pt x="4407526" y="79805"/>
                  </a:lnTo>
                  <a:lnTo>
                    <a:pt x="4666792" y="0"/>
                  </a:lnTo>
                  <a:lnTo>
                    <a:pt x="4926059" y="79805"/>
                  </a:lnTo>
                  <a:lnTo>
                    <a:pt x="5185325" y="119708"/>
                  </a:lnTo>
                  <a:lnTo>
                    <a:pt x="5444591" y="39902"/>
                  </a:lnTo>
                  <a:lnTo>
                    <a:pt x="5703857" y="39902"/>
                  </a:lnTo>
                  <a:lnTo>
                    <a:pt x="5963124" y="79805"/>
                  </a:lnTo>
                  <a:lnTo>
                    <a:pt x="6222390" y="79805"/>
                  </a:lnTo>
                  <a:lnTo>
                    <a:pt x="6481656"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3976" y="1405914"/>
              <a:ext cx="245965" cy="138635"/>
            </a:xfrm>
            <a:custGeom>
              <a:avLst/>
              <a:pathLst>
                <a:path w="245965" h="138635">
                  <a:moveTo>
                    <a:pt x="245965" y="138635"/>
                  </a:moveTo>
                  <a:lnTo>
                    <a:pt x="0" y="0"/>
                  </a:lnTo>
                </a:path>
              </a:pathLst>
            </a:custGeom>
          </p:spPr>
          <p:txBody>
            <a:bodyPr/>
            <a:lstStyle/>
            <a:p/>
          </p:txBody>
        </p:sp>
        <p:sp>
          <p:nvSpPr>
            <p:cNvPr id="42" name="pl42"/>
            <p:cNvSpPr/>
            <p:nvPr/>
          </p:nvSpPr>
          <p:spPr>
            <a:xfrm>
              <a:off x="7936652" y="1310275"/>
              <a:ext cx="243290" cy="82711"/>
            </a:xfrm>
            <a:custGeom>
              <a:avLst/>
              <a:pathLst>
                <a:path w="243290" h="82711">
                  <a:moveTo>
                    <a:pt x="243290" y="0"/>
                  </a:moveTo>
                  <a:lnTo>
                    <a:pt x="0" y="82711"/>
                  </a:lnTo>
                </a:path>
              </a:pathLst>
            </a:custGeom>
          </p:spPr>
          <p:txBody>
            <a:bodyPr/>
            <a:lstStyle/>
            <a:p/>
          </p:txBody>
        </p:sp>
        <p:sp>
          <p:nvSpPr>
            <p:cNvPr id="43" name="pl43"/>
            <p:cNvSpPr/>
            <p:nvPr/>
          </p:nvSpPr>
          <p:spPr>
            <a:xfrm>
              <a:off x="7927861" y="1039585"/>
              <a:ext cx="252081" cy="348888"/>
            </a:xfrm>
            <a:custGeom>
              <a:avLst/>
              <a:pathLst>
                <a:path w="252081" h="348888">
                  <a:moveTo>
                    <a:pt x="252081" y="0"/>
                  </a:moveTo>
                  <a:lnTo>
                    <a:pt x="0" y="348888"/>
                  </a:lnTo>
                </a:path>
              </a:pathLst>
            </a:custGeom>
          </p:spPr>
          <p:txBody>
            <a:bodyPr/>
            <a:lstStyle/>
            <a:p/>
          </p:txBody>
        </p:sp>
        <p:sp>
          <p:nvSpPr>
            <p:cNvPr id="44" name="pl44"/>
            <p:cNvSpPr/>
            <p:nvPr/>
          </p:nvSpPr>
          <p:spPr>
            <a:xfrm>
              <a:off x="7927439" y="1448365"/>
              <a:ext cx="252502" cy="374991"/>
            </a:xfrm>
            <a:custGeom>
              <a:avLst/>
              <a:pathLst>
                <a:path w="252502" h="374991">
                  <a:moveTo>
                    <a:pt x="252502" y="374991"/>
                  </a:moveTo>
                  <a:lnTo>
                    <a:pt x="0" y="0"/>
                  </a:lnTo>
                </a:path>
              </a:pathLst>
            </a:custGeom>
          </p:spPr>
          <p:txBody>
            <a:bodyPr/>
            <a:lstStyle/>
            <a:p/>
          </p:txBody>
        </p:sp>
        <p:sp>
          <p:nvSpPr>
            <p:cNvPr id="45" name="pg45"/>
            <p:cNvSpPr/>
            <p:nvPr/>
          </p:nvSpPr>
          <p:spPr>
            <a:xfrm>
              <a:off x="8111362" y="147625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51709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20360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444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9300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97094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1" name="pg51"/>
            <p:cNvSpPr/>
            <p:nvPr/>
          </p:nvSpPr>
          <p:spPr>
            <a:xfrm>
              <a:off x="8111362" y="17500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79091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9987"/>
              <a:ext cx="531160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Tunisie, 2000-2025</a:t>
              </a:r>
            </a:p>
          </p:txBody>
        </p:sp>
        <p:sp>
          <p:nvSpPr>
            <p:cNvPr id="81" name="tx8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2025, la couverture vaccinale par le DTP1 (indicateur de l'accès aux services de vaccination) s'élevait à 96 %.
La couverture vaccinale par le DTP3 — indicateur de la qualité de la prestation des services de vaccination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a dépassé l'objectif de 95 % et celle pour le MCV2 a également dépassé cet objectif.
Entre 2024 et 2025, 0 vaccin a vu sa couverture augmenter, 0 a vu la sienne diminuer et 4 sont restés au même niveau.</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237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5328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650970"/>
              <a:ext cx="1585983" cy="222963"/>
            </a:xfrm>
            <a:prstGeom prst="rect">
              <a:avLst/>
            </a:prstGeom>
            <a:solidFill>
              <a:srgbClr val="D9D9D9">
                <a:alpha val="60000"/>
              </a:srgbClr>
            </a:solidFill>
          </p:spPr>
          <p:txBody>
            <a:bodyPr/>
            <a:lstStyle/>
            <a:p/>
          </p:txBody>
        </p:sp>
        <p:sp>
          <p:nvSpPr>
            <p:cNvPr id="9" name="pl9"/>
            <p:cNvSpPr/>
            <p:nvPr/>
          </p:nvSpPr>
          <p:spPr>
            <a:xfrm>
              <a:off x="16138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6571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0053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4793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9441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4088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999482" y="2536154"/>
              <a:ext cx="1585983" cy="222963"/>
            </a:xfrm>
            <a:prstGeom prst="rect">
              <a:avLst/>
            </a:prstGeom>
            <a:solidFill>
              <a:srgbClr val="D9D9D9">
                <a:alpha val="60000"/>
              </a:srgbClr>
            </a:solidFill>
          </p:spPr>
          <p:txBody>
            <a:bodyPr/>
            <a:lstStyle/>
            <a:p/>
          </p:txBody>
        </p:sp>
        <p:sp>
          <p:nvSpPr>
            <p:cNvPr id="57" name="pl57"/>
            <p:cNvSpPr/>
            <p:nvPr/>
          </p:nvSpPr>
          <p:spPr>
            <a:xfrm>
              <a:off x="3130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68186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2237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134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996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644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655055" y="3428007"/>
              <a:ext cx="1585983" cy="222963"/>
            </a:xfrm>
            <a:prstGeom prst="rect">
              <a:avLst/>
            </a:prstGeom>
            <a:solidFill>
              <a:srgbClr val="D9D9D9">
                <a:alpha val="60000"/>
              </a:srgbClr>
            </a:solidFill>
          </p:spPr>
          <p:txBody>
            <a:bodyPr/>
            <a:lstStyle/>
            <a:p/>
          </p:txBody>
        </p:sp>
        <p:sp>
          <p:nvSpPr>
            <p:cNvPr id="105" name="pl105"/>
            <p:cNvSpPr/>
            <p:nvPr/>
          </p:nvSpPr>
          <p:spPr>
            <a:xfrm>
              <a:off x="487852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443038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949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904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52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200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5310628" y="2381319"/>
              <a:ext cx="1585983" cy="235349"/>
            </a:xfrm>
            <a:prstGeom prst="rect">
              <a:avLst/>
            </a:prstGeom>
            <a:solidFill>
              <a:srgbClr val="D9D9D9">
                <a:alpha val="60000"/>
              </a:srgbClr>
            </a:solidFill>
          </p:spPr>
          <p:txBody>
            <a:bodyPr/>
            <a:lstStyle/>
            <a:p/>
          </p:txBody>
        </p:sp>
        <p:sp>
          <p:nvSpPr>
            <p:cNvPr id="153" name="pl153"/>
            <p:cNvSpPr/>
            <p:nvPr/>
          </p:nvSpPr>
          <p:spPr>
            <a:xfrm>
              <a:off x="6324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876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927615"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02056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02056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6136756"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43884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6555037"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64798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6671227"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6694464"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6694464"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6694464"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6717702"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740940"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6740940"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6740940"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674094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6764178"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544192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609258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6185533"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6185533"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6301722"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623010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633736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6444820"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6450435"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6463633"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6463594"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648691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6505645"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6536621"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6510070"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6514456"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652892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651129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460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9108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3755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966201" y="3205044"/>
              <a:ext cx="1585983" cy="222963"/>
            </a:xfrm>
            <a:prstGeom prst="rect">
              <a:avLst/>
            </a:prstGeom>
            <a:solidFill>
              <a:srgbClr val="D9D9D9">
                <a:alpha val="60000"/>
              </a:srgbClr>
            </a:solidFill>
          </p:spPr>
          <p:txBody>
            <a:bodyPr/>
            <a:lstStyle/>
            <a:p/>
          </p:txBody>
        </p:sp>
        <p:sp>
          <p:nvSpPr>
            <p:cNvPr id="199" name="pl199"/>
            <p:cNvSpPr/>
            <p:nvPr/>
          </p:nvSpPr>
          <p:spPr>
            <a:xfrm>
              <a:off x="8119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7671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7071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7676139"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769937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7722615"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786204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828032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8303562"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8326800"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835003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835003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83732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839651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841975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723692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7841106"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7864344"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7887582"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802700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8062652"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807715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8118055"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8123631"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811924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813798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8152445"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8170029"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8165643"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8184495"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8215432"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8175722"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8166872"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8188920"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818888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9101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95663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0031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8621774" y="2759117"/>
              <a:ext cx="1585983" cy="222963"/>
            </a:xfrm>
            <a:prstGeom prst="rect">
              <a:avLst/>
            </a:prstGeom>
            <a:solidFill>
              <a:srgbClr val="D9D9D9">
                <a:alpha val="60000"/>
              </a:srgbClr>
            </a:solidFill>
          </p:spPr>
          <p:txBody>
            <a:bodyPr/>
            <a:lstStyle/>
            <a:p/>
          </p:txBody>
        </p:sp>
        <p:sp>
          <p:nvSpPr>
            <p:cNvPr id="247" name="pl247"/>
            <p:cNvSpPr/>
            <p:nvPr/>
          </p:nvSpPr>
          <p:spPr>
            <a:xfrm>
              <a:off x="968258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923444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86578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907609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912257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914581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9215523"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61056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9749994"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986618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9912659"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9912659"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000561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002884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005208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005208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0052086"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007532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007532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007532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007532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882278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924106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9287538"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9310776"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9380490"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9775533"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53232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9639777"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9686253"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681789"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9770315"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9798056"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47767"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9808057"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980801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9840068"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9822445"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9844493"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9844454"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9848840"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107572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112219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16867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10277347" y="2013585"/>
              <a:ext cx="1585983" cy="264768"/>
            </a:xfrm>
            <a:prstGeom prst="rect">
              <a:avLst/>
            </a:prstGeom>
            <a:solidFill>
              <a:srgbClr val="D9D9D9">
                <a:alpha val="60000"/>
              </a:srgbClr>
            </a:solidFill>
          </p:spPr>
          <p:txBody>
            <a:bodyPr/>
            <a:lstStyle/>
            <a:p/>
          </p:txBody>
        </p:sp>
        <p:sp>
          <p:nvSpPr>
            <p:cNvPr id="295" name="pl295"/>
            <p:cNvSpPr/>
            <p:nvPr/>
          </p:nvSpPr>
          <p:spPr>
            <a:xfrm>
              <a:off x="106874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1023935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1033662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685193"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8728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1149950"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11219664"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11335853"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11335853"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1544994"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156823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1637946"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1637946"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1661183"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1661183"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1707659"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1730897"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1730897"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1050159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10850160"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11152252"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11314917"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1138463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11149196"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11127109"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11314124"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11350560"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141153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11393917"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1430352"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1430391"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1476789"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149564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147801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1504413"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32" name="rc332"/>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34" name="rc334"/>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336" name="rc336"/>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338" name="rc338"/>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340" name="rc340"/>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42" name="rc342"/>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(97%)</a:t>
              </a:r>
            </a:p>
          </p:txBody>
        </p:sp>
        <p:sp>
          <p:nvSpPr>
            <p:cNvPr id="344" name="rc344"/>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346" name="pl346"/>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47" name="pl347"/>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8237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1288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75328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tx351"/>
            <p:cNvSpPr/>
            <p:nvPr/>
          </p:nvSpPr>
          <p:spPr>
            <a:xfrm rot="-5400000">
              <a:off x="2959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2" name="tx352"/>
            <p:cNvSpPr/>
            <p:nvPr/>
          </p:nvSpPr>
          <p:spPr>
            <a:xfrm rot="-5400000">
              <a:off x="76147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3" name="tx353"/>
            <p:cNvSpPr/>
            <p:nvPr/>
          </p:nvSpPr>
          <p:spPr>
            <a:xfrm rot="-5400000">
              <a:off x="12262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4" name="tx354"/>
            <p:cNvSpPr/>
            <p:nvPr/>
          </p:nvSpPr>
          <p:spPr>
            <a:xfrm rot="-5400000">
              <a:off x="16902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5" name="pl355"/>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6" name="pl356"/>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24793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29441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34088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tx360"/>
            <p:cNvSpPr/>
            <p:nvPr/>
          </p:nvSpPr>
          <p:spPr>
            <a:xfrm rot="-5400000">
              <a:off x="19515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1" name="tx361"/>
            <p:cNvSpPr/>
            <p:nvPr/>
          </p:nvSpPr>
          <p:spPr>
            <a:xfrm rot="-5400000">
              <a:off x="241705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2" name="tx362"/>
            <p:cNvSpPr/>
            <p:nvPr/>
          </p:nvSpPr>
          <p:spPr>
            <a:xfrm rot="-5400000">
              <a:off x="288178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63" name="tx363"/>
            <p:cNvSpPr/>
            <p:nvPr/>
          </p:nvSpPr>
          <p:spPr>
            <a:xfrm rot="-5400000">
              <a:off x="33458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64" name="pl364"/>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5" name="pl365"/>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4134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45996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50644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360713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0" name="tx370"/>
            <p:cNvSpPr/>
            <p:nvPr/>
          </p:nvSpPr>
          <p:spPr>
            <a:xfrm rot="-5400000">
              <a:off x="407262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1" name="tx371"/>
            <p:cNvSpPr/>
            <p:nvPr/>
          </p:nvSpPr>
          <p:spPr>
            <a:xfrm rot="-5400000">
              <a:off x="45373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2" name="tx372"/>
            <p:cNvSpPr/>
            <p:nvPr/>
          </p:nvSpPr>
          <p:spPr>
            <a:xfrm rot="-5400000">
              <a:off x="500142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3" name="pl373"/>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4" name="pl374"/>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7904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62552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67200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tx378"/>
            <p:cNvSpPr/>
            <p:nvPr/>
          </p:nvSpPr>
          <p:spPr>
            <a:xfrm rot="-5400000">
              <a:off x="526270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9" name="tx379"/>
            <p:cNvSpPr/>
            <p:nvPr/>
          </p:nvSpPr>
          <p:spPr>
            <a:xfrm rot="-5400000">
              <a:off x="572819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0" name="tx380"/>
            <p:cNvSpPr/>
            <p:nvPr/>
          </p:nvSpPr>
          <p:spPr>
            <a:xfrm rot="-5400000">
              <a:off x="619292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1" name="tx381"/>
            <p:cNvSpPr/>
            <p:nvPr/>
          </p:nvSpPr>
          <p:spPr>
            <a:xfrm rot="-5400000">
              <a:off x="665700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2" name="pl382"/>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3" name="pl383"/>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4460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9108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83755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91827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8" name="tx388"/>
            <p:cNvSpPr/>
            <p:nvPr/>
          </p:nvSpPr>
          <p:spPr>
            <a:xfrm rot="-5400000">
              <a:off x="73837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9" name="tx389"/>
            <p:cNvSpPr/>
            <p:nvPr/>
          </p:nvSpPr>
          <p:spPr>
            <a:xfrm rot="-5400000">
              <a:off x="784850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0" name="tx390"/>
            <p:cNvSpPr/>
            <p:nvPr/>
          </p:nvSpPr>
          <p:spPr>
            <a:xfrm rot="-5400000">
              <a:off x="83125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1" name="pl391"/>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9101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95663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031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857384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7" name="tx397"/>
            <p:cNvSpPr/>
            <p:nvPr/>
          </p:nvSpPr>
          <p:spPr>
            <a:xfrm rot="-5400000">
              <a:off x="90393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8" name="tx398"/>
            <p:cNvSpPr/>
            <p:nvPr/>
          </p:nvSpPr>
          <p:spPr>
            <a:xfrm rot="-5400000">
              <a:off x="950407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9" name="tx399"/>
            <p:cNvSpPr/>
            <p:nvPr/>
          </p:nvSpPr>
          <p:spPr>
            <a:xfrm rot="-5400000">
              <a:off x="996814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0" name="pl400"/>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1" name="pl401"/>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107572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112219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116867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1022942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6" name="tx406"/>
            <p:cNvSpPr/>
            <p:nvPr/>
          </p:nvSpPr>
          <p:spPr>
            <a:xfrm rot="-5400000">
              <a:off x="106949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7" name="tx407"/>
            <p:cNvSpPr/>
            <p:nvPr/>
          </p:nvSpPr>
          <p:spPr>
            <a:xfrm rot="-5400000">
              <a:off x="1115964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8" name="tx408"/>
            <p:cNvSpPr/>
            <p:nvPr/>
          </p:nvSpPr>
          <p:spPr>
            <a:xfrm rot="-5400000">
              <a:off x="116237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9" name="tx409"/>
            <p:cNvSpPr/>
            <p:nvPr/>
          </p:nvSpPr>
          <p:spPr>
            <a:xfrm>
              <a:off x="5630052" y="574484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0" name="tx410"/>
            <p:cNvSpPr/>
            <p:nvPr/>
          </p:nvSpPr>
          <p:spPr>
            <a:xfrm>
              <a:off x="3760260" y="614273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1" name="pt411"/>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2" name="pt412"/>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3" name="pt413"/>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4" name="pt414"/>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506603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8" name="tx418"/>
            <p:cNvSpPr/>
            <p:nvPr/>
          </p:nvSpPr>
          <p:spPr>
            <a:xfrm>
              <a:off x="561424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9" name="tx419"/>
            <p:cNvSpPr/>
            <p:nvPr/>
          </p:nvSpPr>
          <p:spPr>
            <a:xfrm>
              <a:off x="625871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0" name="tx420"/>
            <p:cNvSpPr/>
            <p:nvPr/>
          </p:nvSpPr>
          <p:spPr>
            <a:xfrm>
              <a:off x="6903189"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1" name="tx421"/>
            <p:cNvSpPr/>
            <p:nvPr/>
          </p:nvSpPr>
          <p:spPr>
            <a:xfrm>
              <a:off x="7547662"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2" name="tx422"/>
            <p:cNvSpPr/>
            <p:nvPr/>
          </p:nvSpPr>
          <p:spPr>
            <a:xfrm>
              <a:off x="8192135"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3" name="tx423"/>
            <p:cNvSpPr/>
            <p:nvPr/>
          </p:nvSpPr>
          <p:spPr>
            <a:xfrm>
              <a:off x="343909" y="398022"/>
              <a:ext cx="60942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MENA, 2025</a:t>
              </a:r>
            </a:p>
          </p:txBody>
        </p:sp>
        <p:sp>
          <p:nvSpPr>
            <p:cNvPr id="424" name="tx424"/>
            <p:cNvSpPr/>
            <p:nvPr/>
          </p:nvSpPr>
          <p:spPr>
            <a:xfrm>
              <a:off x="756477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5" name="tx425"/>
            <p:cNvSpPr/>
            <p:nvPr/>
          </p:nvSpPr>
          <p:spPr>
            <a:xfrm>
              <a:off x="3084986" y="6568512"/>
              <a:ext cx="877834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tun) est indiquée dans les en-têtes. La couverture moyenne régionale est représentée par la ligne pointillée.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12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1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20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464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68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72657"/>
              <a:ext cx="239888" cy="243339"/>
            </a:xfrm>
            <a:prstGeom prst="rect">
              <a:avLst/>
            </a:prstGeom>
            <a:solidFill>
              <a:srgbClr val="1CABE2">
                <a:alpha val="85098"/>
              </a:srgbClr>
            </a:solidFill>
          </p:spPr>
          <p:txBody>
            <a:bodyPr/>
            <a:lstStyle/>
            <a:p/>
          </p:txBody>
        </p:sp>
        <p:sp>
          <p:nvSpPr>
            <p:cNvPr id="23" name="rc23"/>
            <p:cNvSpPr/>
            <p:nvPr/>
          </p:nvSpPr>
          <p:spPr>
            <a:xfrm>
              <a:off x="1562816" y="3874504"/>
              <a:ext cx="239888" cy="241492"/>
            </a:xfrm>
            <a:prstGeom prst="rect">
              <a:avLst/>
            </a:prstGeom>
            <a:solidFill>
              <a:srgbClr val="1CABE2">
                <a:alpha val="85098"/>
              </a:srgbClr>
            </a:solidFill>
          </p:spPr>
          <p:txBody>
            <a:bodyPr/>
            <a:lstStyle/>
            <a:p/>
          </p:txBody>
        </p:sp>
        <p:sp>
          <p:nvSpPr>
            <p:cNvPr id="24" name="rc24"/>
            <p:cNvSpPr/>
            <p:nvPr/>
          </p:nvSpPr>
          <p:spPr>
            <a:xfrm>
              <a:off x="1829360" y="3150487"/>
              <a:ext cx="239888" cy="965509"/>
            </a:xfrm>
            <a:prstGeom prst="rect">
              <a:avLst/>
            </a:prstGeom>
            <a:solidFill>
              <a:srgbClr val="1CABE2">
                <a:alpha val="85098"/>
              </a:srgbClr>
            </a:solidFill>
          </p:spPr>
          <p:txBody>
            <a:bodyPr/>
            <a:lstStyle/>
            <a:p/>
          </p:txBody>
        </p:sp>
        <p:sp>
          <p:nvSpPr>
            <p:cNvPr id="25" name="rc25"/>
            <p:cNvSpPr/>
            <p:nvPr/>
          </p:nvSpPr>
          <p:spPr>
            <a:xfrm>
              <a:off x="2095903" y="3126631"/>
              <a:ext cx="239888" cy="989366"/>
            </a:xfrm>
            <a:prstGeom prst="rect">
              <a:avLst/>
            </a:prstGeom>
            <a:solidFill>
              <a:srgbClr val="1CABE2">
                <a:alpha val="85098"/>
              </a:srgbClr>
            </a:solidFill>
          </p:spPr>
          <p:txBody>
            <a:bodyPr/>
            <a:lstStyle/>
            <a:p/>
          </p:txBody>
        </p:sp>
        <p:sp>
          <p:nvSpPr>
            <p:cNvPr id="26" name="rc26"/>
            <p:cNvSpPr/>
            <p:nvPr/>
          </p:nvSpPr>
          <p:spPr>
            <a:xfrm>
              <a:off x="2362446" y="3362429"/>
              <a:ext cx="239888" cy="753568"/>
            </a:xfrm>
            <a:prstGeom prst="rect">
              <a:avLst/>
            </a:prstGeom>
            <a:solidFill>
              <a:srgbClr val="1CABE2">
                <a:alpha val="85098"/>
              </a:srgbClr>
            </a:solidFill>
          </p:spPr>
          <p:txBody>
            <a:bodyPr/>
            <a:lstStyle/>
            <a:p/>
          </p:txBody>
        </p:sp>
        <p:sp>
          <p:nvSpPr>
            <p:cNvPr id="27" name="rc27"/>
            <p:cNvSpPr/>
            <p:nvPr/>
          </p:nvSpPr>
          <p:spPr>
            <a:xfrm>
              <a:off x="2628989" y="3603768"/>
              <a:ext cx="239888" cy="512229"/>
            </a:xfrm>
            <a:prstGeom prst="rect">
              <a:avLst/>
            </a:prstGeom>
            <a:solidFill>
              <a:srgbClr val="1CABE2">
                <a:alpha val="85098"/>
              </a:srgbClr>
            </a:solidFill>
          </p:spPr>
          <p:txBody>
            <a:bodyPr/>
            <a:lstStyle/>
            <a:p/>
          </p:txBody>
        </p:sp>
        <p:sp>
          <p:nvSpPr>
            <p:cNvPr id="28" name="rc28"/>
            <p:cNvSpPr/>
            <p:nvPr/>
          </p:nvSpPr>
          <p:spPr>
            <a:xfrm>
              <a:off x="2895532" y="3855573"/>
              <a:ext cx="239888" cy="260424"/>
            </a:xfrm>
            <a:prstGeom prst="rect">
              <a:avLst/>
            </a:prstGeom>
            <a:solidFill>
              <a:srgbClr val="1CABE2">
                <a:alpha val="85098"/>
              </a:srgbClr>
            </a:solidFill>
          </p:spPr>
          <p:txBody>
            <a:bodyPr/>
            <a:lstStyle/>
            <a:p/>
          </p:txBody>
        </p:sp>
        <p:sp>
          <p:nvSpPr>
            <p:cNvPr id="29" name="rc29"/>
            <p:cNvSpPr/>
            <p:nvPr/>
          </p:nvSpPr>
          <p:spPr>
            <a:xfrm>
              <a:off x="3162075" y="3850494"/>
              <a:ext cx="239888" cy="265503"/>
            </a:xfrm>
            <a:prstGeom prst="rect">
              <a:avLst/>
            </a:prstGeom>
            <a:solidFill>
              <a:srgbClr val="1CABE2">
                <a:alpha val="85098"/>
              </a:srgbClr>
            </a:solidFill>
          </p:spPr>
          <p:txBody>
            <a:bodyPr/>
            <a:lstStyle/>
            <a:p/>
          </p:txBody>
        </p:sp>
        <p:sp>
          <p:nvSpPr>
            <p:cNvPr id="30" name="rc30"/>
            <p:cNvSpPr/>
            <p:nvPr/>
          </p:nvSpPr>
          <p:spPr>
            <a:xfrm>
              <a:off x="3428618" y="3844029"/>
              <a:ext cx="239888" cy="271968"/>
            </a:xfrm>
            <a:prstGeom prst="rect">
              <a:avLst/>
            </a:prstGeom>
            <a:solidFill>
              <a:srgbClr val="1CABE2">
                <a:alpha val="85098"/>
              </a:srgbClr>
            </a:solidFill>
          </p:spPr>
          <p:txBody>
            <a:bodyPr/>
            <a:lstStyle/>
            <a:p/>
          </p:txBody>
        </p:sp>
        <p:sp>
          <p:nvSpPr>
            <p:cNvPr id="31" name="rc31"/>
            <p:cNvSpPr/>
            <p:nvPr/>
          </p:nvSpPr>
          <p:spPr>
            <a:xfrm>
              <a:off x="3695161" y="3836333"/>
              <a:ext cx="239888" cy="279663"/>
            </a:xfrm>
            <a:prstGeom prst="rect">
              <a:avLst/>
            </a:prstGeom>
            <a:solidFill>
              <a:srgbClr val="1CABE2">
                <a:alpha val="85098"/>
              </a:srgbClr>
            </a:solidFill>
          </p:spPr>
          <p:txBody>
            <a:bodyPr/>
            <a:lstStyle/>
            <a:p/>
          </p:txBody>
        </p:sp>
        <p:sp>
          <p:nvSpPr>
            <p:cNvPr id="32" name="rc32"/>
            <p:cNvSpPr/>
            <p:nvPr/>
          </p:nvSpPr>
          <p:spPr>
            <a:xfrm>
              <a:off x="3961705" y="3529734"/>
              <a:ext cx="239888" cy="586262"/>
            </a:xfrm>
            <a:prstGeom prst="rect">
              <a:avLst/>
            </a:prstGeom>
            <a:solidFill>
              <a:srgbClr val="1CABE2">
                <a:alpha val="85098"/>
              </a:srgbClr>
            </a:solidFill>
          </p:spPr>
          <p:txBody>
            <a:bodyPr/>
            <a:lstStyle/>
            <a:p/>
          </p:txBody>
        </p:sp>
        <p:sp>
          <p:nvSpPr>
            <p:cNvPr id="33" name="rc33"/>
            <p:cNvSpPr/>
            <p:nvPr/>
          </p:nvSpPr>
          <p:spPr>
            <a:xfrm>
              <a:off x="4228248" y="3491717"/>
              <a:ext cx="239888" cy="624279"/>
            </a:xfrm>
            <a:prstGeom prst="rect">
              <a:avLst/>
            </a:prstGeom>
            <a:solidFill>
              <a:srgbClr val="1CABE2">
                <a:alpha val="85098"/>
              </a:srgbClr>
            </a:solidFill>
          </p:spPr>
          <p:txBody>
            <a:bodyPr/>
            <a:lstStyle/>
            <a:p/>
          </p:txBody>
        </p:sp>
        <p:sp>
          <p:nvSpPr>
            <p:cNvPr id="34" name="rc34"/>
            <p:cNvSpPr/>
            <p:nvPr/>
          </p:nvSpPr>
          <p:spPr>
            <a:xfrm>
              <a:off x="4494791" y="3788774"/>
              <a:ext cx="239888" cy="327223"/>
            </a:xfrm>
            <a:prstGeom prst="rect">
              <a:avLst/>
            </a:prstGeom>
            <a:solidFill>
              <a:srgbClr val="1CABE2">
                <a:alpha val="85098"/>
              </a:srgbClr>
            </a:solidFill>
          </p:spPr>
          <p:txBody>
            <a:bodyPr/>
            <a:lstStyle/>
            <a:p/>
          </p:txBody>
        </p:sp>
        <p:sp>
          <p:nvSpPr>
            <p:cNvPr id="35" name="rc35"/>
            <p:cNvSpPr/>
            <p:nvPr/>
          </p:nvSpPr>
          <p:spPr>
            <a:xfrm>
              <a:off x="4761334" y="3781693"/>
              <a:ext cx="239888" cy="334303"/>
            </a:xfrm>
            <a:prstGeom prst="rect">
              <a:avLst/>
            </a:prstGeom>
            <a:solidFill>
              <a:srgbClr val="1CABE2">
                <a:alpha val="85098"/>
              </a:srgbClr>
            </a:solidFill>
          </p:spPr>
          <p:txBody>
            <a:bodyPr/>
            <a:lstStyle/>
            <a:p/>
          </p:txBody>
        </p:sp>
        <p:sp>
          <p:nvSpPr>
            <p:cNvPr id="36" name="rc36"/>
            <p:cNvSpPr/>
            <p:nvPr/>
          </p:nvSpPr>
          <p:spPr>
            <a:xfrm>
              <a:off x="5027877" y="3442618"/>
              <a:ext cx="239888" cy="673378"/>
            </a:xfrm>
            <a:prstGeom prst="rect">
              <a:avLst/>
            </a:prstGeom>
            <a:solidFill>
              <a:srgbClr val="1CABE2">
                <a:alpha val="85098"/>
              </a:srgbClr>
            </a:solidFill>
          </p:spPr>
          <p:txBody>
            <a:bodyPr/>
            <a:lstStyle/>
            <a:p/>
          </p:txBody>
        </p:sp>
        <p:sp>
          <p:nvSpPr>
            <p:cNvPr id="37" name="rc37"/>
            <p:cNvSpPr/>
            <p:nvPr/>
          </p:nvSpPr>
          <p:spPr>
            <a:xfrm>
              <a:off x="5294420" y="3443234"/>
              <a:ext cx="239888" cy="672763"/>
            </a:xfrm>
            <a:prstGeom prst="rect">
              <a:avLst/>
            </a:prstGeom>
            <a:solidFill>
              <a:srgbClr val="1CABE2">
                <a:alpha val="85098"/>
              </a:srgbClr>
            </a:solidFill>
          </p:spPr>
          <p:txBody>
            <a:bodyPr/>
            <a:lstStyle/>
            <a:p/>
          </p:txBody>
        </p:sp>
        <p:sp>
          <p:nvSpPr>
            <p:cNvPr id="38" name="rc38"/>
            <p:cNvSpPr/>
            <p:nvPr/>
          </p:nvSpPr>
          <p:spPr>
            <a:xfrm>
              <a:off x="5560963" y="3783848"/>
              <a:ext cx="239888" cy="332148"/>
            </a:xfrm>
            <a:prstGeom prst="rect">
              <a:avLst/>
            </a:prstGeom>
            <a:solidFill>
              <a:srgbClr val="1CABE2">
                <a:alpha val="85098"/>
              </a:srgbClr>
            </a:solidFill>
          </p:spPr>
          <p:txBody>
            <a:bodyPr/>
            <a:lstStyle/>
            <a:p/>
          </p:txBody>
        </p:sp>
        <p:sp>
          <p:nvSpPr>
            <p:cNvPr id="39" name="rc39"/>
            <p:cNvSpPr/>
            <p:nvPr/>
          </p:nvSpPr>
          <p:spPr>
            <a:xfrm>
              <a:off x="5827506" y="3794007"/>
              <a:ext cx="239888" cy="321990"/>
            </a:xfrm>
            <a:prstGeom prst="rect">
              <a:avLst/>
            </a:prstGeom>
            <a:solidFill>
              <a:srgbClr val="1CABE2">
                <a:alpha val="85098"/>
              </a:srgbClr>
            </a:solidFill>
          </p:spPr>
          <p:txBody>
            <a:bodyPr/>
            <a:lstStyle/>
            <a:p/>
          </p:txBody>
        </p:sp>
        <p:sp>
          <p:nvSpPr>
            <p:cNvPr id="40" name="rc40"/>
            <p:cNvSpPr/>
            <p:nvPr/>
          </p:nvSpPr>
          <p:spPr>
            <a:xfrm>
              <a:off x="6094049" y="3494796"/>
              <a:ext cx="239888" cy="621201"/>
            </a:xfrm>
            <a:prstGeom prst="rect">
              <a:avLst/>
            </a:prstGeom>
            <a:solidFill>
              <a:srgbClr val="1CABE2">
                <a:alpha val="85098"/>
              </a:srgbClr>
            </a:solidFill>
          </p:spPr>
          <p:txBody>
            <a:bodyPr/>
            <a:lstStyle/>
            <a:p/>
          </p:txBody>
        </p:sp>
        <p:sp>
          <p:nvSpPr>
            <p:cNvPr id="41" name="rc41"/>
            <p:cNvSpPr/>
            <p:nvPr/>
          </p:nvSpPr>
          <p:spPr>
            <a:xfrm>
              <a:off x="6360593" y="3507571"/>
              <a:ext cx="239888" cy="608426"/>
            </a:xfrm>
            <a:prstGeom prst="rect">
              <a:avLst/>
            </a:prstGeom>
            <a:solidFill>
              <a:srgbClr val="1CABE2">
                <a:alpha val="85098"/>
              </a:srgbClr>
            </a:solidFill>
          </p:spPr>
          <p:txBody>
            <a:bodyPr/>
            <a:lstStyle/>
            <a:p/>
          </p:txBody>
        </p:sp>
        <p:sp>
          <p:nvSpPr>
            <p:cNvPr id="42" name="rc42"/>
            <p:cNvSpPr/>
            <p:nvPr/>
          </p:nvSpPr>
          <p:spPr>
            <a:xfrm>
              <a:off x="6627136" y="3251610"/>
              <a:ext cx="239888" cy="864387"/>
            </a:xfrm>
            <a:prstGeom prst="rect">
              <a:avLst/>
            </a:prstGeom>
            <a:solidFill>
              <a:srgbClr val="1CABE2">
                <a:alpha val="85098"/>
              </a:srgbClr>
            </a:solidFill>
          </p:spPr>
          <p:txBody>
            <a:bodyPr/>
            <a:lstStyle/>
            <a:p/>
          </p:txBody>
        </p:sp>
        <p:sp>
          <p:nvSpPr>
            <p:cNvPr id="43" name="rc43"/>
            <p:cNvSpPr/>
            <p:nvPr/>
          </p:nvSpPr>
          <p:spPr>
            <a:xfrm>
              <a:off x="6893679" y="3344267"/>
              <a:ext cx="239888" cy="771730"/>
            </a:xfrm>
            <a:prstGeom prst="rect">
              <a:avLst/>
            </a:prstGeom>
            <a:solidFill>
              <a:srgbClr val="1CABE2">
                <a:alpha val="85098"/>
              </a:srgbClr>
            </a:solidFill>
          </p:spPr>
          <p:txBody>
            <a:bodyPr/>
            <a:lstStyle/>
            <a:p/>
          </p:txBody>
        </p:sp>
        <p:sp>
          <p:nvSpPr>
            <p:cNvPr id="44" name="rc44"/>
            <p:cNvSpPr/>
            <p:nvPr/>
          </p:nvSpPr>
          <p:spPr>
            <a:xfrm>
              <a:off x="7160222" y="3332261"/>
              <a:ext cx="239888" cy="783735"/>
            </a:xfrm>
            <a:prstGeom prst="rect">
              <a:avLst/>
            </a:prstGeom>
            <a:solidFill>
              <a:srgbClr val="1CABE2">
                <a:alpha val="85098"/>
              </a:srgbClr>
            </a:solidFill>
          </p:spPr>
          <p:txBody>
            <a:bodyPr/>
            <a:lstStyle/>
            <a:p/>
          </p:txBody>
        </p:sp>
        <p:sp>
          <p:nvSpPr>
            <p:cNvPr id="45" name="rc45"/>
            <p:cNvSpPr/>
            <p:nvPr/>
          </p:nvSpPr>
          <p:spPr>
            <a:xfrm>
              <a:off x="7426765" y="3347499"/>
              <a:ext cx="239888" cy="768498"/>
            </a:xfrm>
            <a:prstGeom prst="rect">
              <a:avLst/>
            </a:prstGeom>
            <a:solidFill>
              <a:srgbClr val="1CABE2">
                <a:alpha val="85098"/>
              </a:srgbClr>
            </a:solidFill>
          </p:spPr>
          <p:txBody>
            <a:bodyPr/>
            <a:lstStyle/>
            <a:p/>
          </p:txBody>
        </p:sp>
        <p:sp>
          <p:nvSpPr>
            <p:cNvPr id="46" name="rc46"/>
            <p:cNvSpPr/>
            <p:nvPr/>
          </p:nvSpPr>
          <p:spPr>
            <a:xfrm>
              <a:off x="7693308" y="3364429"/>
              <a:ext cx="239888" cy="751567"/>
            </a:xfrm>
            <a:prstGeom prst="rect">
              <a:avLst/>
            </a:prstGeom>
            <a:solidFill>
              <a:srgbClr val="1CABE2">
                <a:alpha val="85098"/>
              </a:srgbClr>
            </a:solidFill>
          </p:spPr>
          <p:txBody>
            <a:bodyPr/>
            <a:lstStyle/>
            <a:p/>
          </p:txBody>
        </p:sp>
        <p:sp>
          <p:nvSpPr>
            <p:cNvPr id="47" name="rc47"/>
            <p:cNvSpPr/>
            <p:nvPr/>
          </p:nvSpPr>
          <p:spPr>
            <a:xfrm>
              <a:off x="7959851" y="3380744"/>
              <a:ext cx="239888" cy="735252"/>
            </a:xfrm>
            <a:prstGeom prst="rect">
              <a:avLst/>
            </a:prstGeom>
            <a:solidFill>
              <a:srgbClr val="1CABE2">
                <a:alpha val="85098"/>
              </a:srgbClr>
            </a:solidFill>
          </p:spPr>
          <p:txBody>
            <a:bodyPr/>
            <a:lstStyle/>
            <a:p/>
          </p:txBody>
        </p:sp>
        <p:sp>
          <p:nvSpPr>
            <p:cNvPr id="48" name="rc48"/>
            <p:cNvSpPr/>
            <p:nvPr/>
          </p:nvSpPr>
          <p:spPr>
            <a:xfrm>
              <a:off x="1296273" y="3385978"/>
              <a:ext cx="239888" cy="486679"/>
            </a:xfrm>
            <a:prstGeom prst="rect">
              <a:avLst/>
            </a:prstGeom>
            <a:solidFill>
              <a:srgbClr val="B3B3B3">
                <a:alpha val="85098"/>
              </a:srgbClr>
            </a:solidFill>
          </p:spPr>
          <p:txBody>
            <a:bodyPr/>
            <a:lstStyle/>
            <a:p/>
          </p:txBody>
        </p:sp>
        <p:sp>
          <p:nvSpPr>
            <p:cNvPr id="49" name="rc49"/>
            <p:cNvSpPr/>
            <p:nvPr/>
          </p:nvSpPr>
          <p:spPr>
            <a:xfrm>
              <a:off x="1562816" y="3633011"/>
              <a:ext cx="239888" cy="241492"/>
            </a:xfrm>
            <a:prstGeom prst="rect">
              <a:avLst/>
            </a:prstGeom>
            <a:solidFill>
              <a:srgbClr val="B3B3B3">
                <a:alpha val="85098"/>
              </a:srgbClr>
            </a:solidFill>
          </p:spPr>
          <p:txBody>
            <a:bodyPr/>
            <a:lstStyle/>
            <a:p/>
          </p:txBody>
        </p:sp>
        <p:sp>
          <p:nvSpPr>
            <p:cNvPr id="50" name="rc50"/>
            <p:cNvSpPr/>
            <p:nvPr/>
          </p:nvSpPr>
          <p:spPr>
            <a:xfrm>
              <a:off x="1829360" y="3150487"/>
              <a:ext cx="239888" cy="0"/>
            </a:xfrm>
            <a:prstGeom prst="rect">
              <a:avLst/>
            </a:prstGeom>
            <a:solidFill>
              <a:srgbClr val="B3B3B3">
                <a:alpha val="85098"/>
              </a:srgbClr>
            </a:solidFill>
          </p:spPr>
          <p:txBody>
            <a:bodyPr/>
            <a:lstStyle/>
            <a:p/>
          </p:txBody>
        </p:sp>
        <p:sp>
          <p:nvSpPr>
            <p:cNvPr id="51" name="rc51"/>
            <p:cNvSpPr/>
            <p:nvPr/>
          </p:nvSpPr>
          <p:spPr>
            <a:xfrm>
              <a:off x="2095903" y="2879289"/>
              <a:ext cx="239888" cy="247341"/>
            </a:xfrm>
            <a:prstGeom prst="rect">
              <a:avLst/>
            </a:prstGeom>
            <a:solidFill>
              <a:srgbClr val="B3B3B3">
                <a:alpha val="85098"/>
              </a:srgbClr>
            </a:solidFill>
          </p:spPr>
          <p:txBody>
            <a:bodyPr/>
            <a:lstStyle/>
            <a:p/>
          </p:txBody>
        </p:sp>
        <p:sp>
          <p:nvSpPr>
            <p:cNvPr id="52" name="rc52"/>
            <p:cNvSpPr/>
            <p:nvPr/>
          </p:nvSpPr>
          <p:spPr>
            <a:xfrm>
              <a:off x="2362446" y="3362429"/>
              <a:ext cx="239888" cy="0"/>
            </a:xfrm>
            <a:prstGeom prst="rect">
              <a:avLst/>
            </a:prstGeom>
            <a:solidFill>
              <a:srgbClr val="B3B3B3">
                <a:alpha val="85098"/>
              </a:srgbClr>
            </a:solidFill>
          </p:spPr>
          <p:txBody>
            <a:bodyPr/>
            <a:lstStyle/>
            <a:p/>
          </p:txBody>
        </p:sp>
        <p:sp>
          <p:nvSpPr>
            <p:cNvPr id="53" name="rc53"/>
            <p:cNvSpPr/>
            <p:nvPr/>
          </p:nvSpPr>
          <p:spPr>
            <a:xfrm>
              <a:off x="2628989" y="3603768"/>
              <a:ext cx="239888" cy="0"/>
            </a:xfrm>
            <a:prstGeom prst="rect">
              <a:avLst/>
            </a:prstGeom>
            <a:solidFill>
              <a:srgbClr val="B3B3B3">
                <a:alpha val="85098"/>
              </a:srgbClr>
            </a:solidFill>
          </p:spPr>
          <p:txBody>
            <a:bodyPr/>
            <a:lstStyle/>
            <a:p/>
          </p:txBody>
        </p:sp>
        <p:sp>
          <p:nvSpPr>
            <p:cNvPr id="54" name="rc54"/>
            <p:cNvSpPr/>
            <p:nvPr/>
          </p:nvSpPr>
          <p:spPr>
            <a:xfrm>
              <a:off x="2895532" y="3855573"/>
              <a:ext cx="239888" cy="0"/>
            </a:xfrm>
            <a:prstGeom prst="rect">
              <a:avLst/>
            </a:prstGeom>
            <a:solidFill>
              <a:srgbClr val="B3B3B3">
                <a:alpha val="85098"/>
              </a:srgbClr>
            </a:solidFill>
          </p:spPr>
          <p:txBody>
            <a:bodyPr/>
            <a:lstStyle/>
            <a:p/>
          </p:txBody>
        </p:sp>
        <p:sp>
          <p:nvSpPr>
            <p:cNvPr id="55" name="rc55"/>
            <p:cNvSpPr/>
            <p:nvPr/>
          </p:nvSpPr>
          <p:spPr>
            <a:xfrm>
              <a:off x="3162075" y="3585144"/>
              <a:ext cx="239888" cy="265349"/>
            </a:xfrm>
            <a:prstGeom prst="rect">
              <a:avLst/>
            </a:prstGeom>
            <a:solidFill>
              <a:srgbClr val="B3B3B3">
                <a:alpha val="85098"/>
              </a:srgbClr>
            </a:solidFill>
          </p:spPr>
          <p:txBody>
            <a:bodyPr/>
            <a:lstStyle/>
            <a:p/>
          </p:txBody>
        </p:sp>
        <p:sp>
          <p:nvSpPr>
            <p:cNvPr id="56" name="rc56"/>
            <p:cNvSpPr/>
            <p:nvPr/>
          </p:nvSpPr>
          <p:spPr>
            <a:xfrm>
              <a:off x="3428618" y="3844029"/>
              <a:ext cx="239888" cy="0"/>
            </a:xfrm>
            <a:prstGeom prst="rect">
              <a:avLst/>
            </a:prstGeom>
            <a:solidFill>
              <a:srgbClr val="B3B3B3">
                <a:alpha val="85098"/>
              </a:srgbClr>
            </a:solidFill>
          </p:spPr>
          <p:txBody>
            <a:bodyPr/>
            <a:lstStyle/>
            <a:p/>
          </p:txBody>
        </p:sp>
        <p:sp>
          <p:nvSpPr>
            <p:cNvPr id="57" name="rc57"/>
            <p:cNvSpPr/>
            <p:nvPr/>
          </p:nvSpPr>
          <p:spPr>
            <a:xfrm>
              <a:off x="3695161" y="3836333"/>
              <a:ext cx="239888" cy="0"/>
            </a:xfrm>
            <a:prstGeom prst="rect">
              <a:avLst/>
            </a:prstGeom>
            <a:solidFill>
              <a:srgbClr val="B3B3B3">
                <a:alpha val="85098"/>
              </a:srgbClr>
            </a:solidFill>
          </p:spPr>
          <p:txBody>
            <a:bodyPr/>
            <a:lstStyle/>
            <a:p/>
          </p:txBody>
        </p:sp>
        <p:sp>
          <p:nvSpPr>
            <p:cNvPr id="58" name="rc58"/>
            <p:cNvSpPr/>
            <p:nvPr/>
          </p:nvSpPr>
          <p:spPr>
            <a:xfrm>
              <a:off x="3961705" y="3529734"/>
              <a:ext cx="239888" cy="0"/>
            </a:xfrm>
            <a:prstGeom prst="rect">
              <a:avLst/>
            </a:prstGeom>
            <a:solidFill>
              <a:srgbClr val="B3B3B3">
                <a:alpha val="85098"/>
              </a:srgbClr>
            </a:solidFill>
          </p:spPr>
          <p:txBody>
            <a:bodyPr/>
            <a:lstStyle/>
            <a:p/>
          </p:txBody>
        </p:sp>
        <p:sp>
          <p:nvSpPr>
            <p:cNvPr id="59" name="rc59"/>
            <p:cNvSpPr/>
            <p:nvPr/>
          </p:nvSpPr>
          <p:spPr>
            <a:xfrm>
              <a:off x="4228248" y="3491717"/>
              <a:ext cx="239888" cy="0"/>
            </a:xfrm>
            <a:prstGeom prst="rect">
              <a:avLst/>
            </a:prstGeom>
            <a:solidFill>
              <a:srgbClr val="B3B3B3">
                <a:alpha val="85098"/>
              </a:srgbClr>
            </a:solidFill>
          </p:spPr>
          <p:txBody>
            <a:bodyPr/>
            <a:lstStyle/>
            <a:p/>
          </p:txBody>
        </p:sp>
        <p:sp>
          <p:nvSpPr>
            <p:cNvPr id="60" name="rc60"/>
            <p:cNvSpPr/>
            <p:nvPr/>
          </p:nvSpPr>
          <p:spPr>
            <a:xfrm>
              <a:off x="4494791" y="3134172"/>
              <a:ext cx="239888" cy="654601"/>
            </a:xfrm>
            <a:prstGeom prst="rect">
              <a:avLst/>
            </a:prstGeom>
            <a:solidFill>
              <a:srgbClr val="B3B3B3">
                <a:alpha val="85098"/>
              </a:srgbClr>
            </a:solidFill>
          </p:spPr>
          <p:txBody>
            <a:bodyPr/>
            <a:lstStyle/>
            <a:p/>
          </p:txBody>
        </p:sp>
        <p:sp>
          <p:nvSpPr>
            <p:cNvPr id="61" name="rc61"/>
            <p:cNvSpPr/>
            <p:nvPr/>
          </p:nvSpPr>
          <p:spPr>
            <a:xfrm>
              <a:off x="4761334" y="3447544"/>
              <a:ext cx="239888" cy="334149"/>
            </a:xfrm>
            <a:prstGeom prst="rect">
              <a:avLst/>
            </a:prstGeom>
            <a:solidFill>
              <a:srgbClr val="B3B3B3">
                <a:alpha val="85098"/>
              </a:srgbClr>
            </a:solidFill>
          </p:spPr>
          <p:txBody>
            <a:bodyPr/>
            <a:lstStyle/>
            <a:p/>
          </p:txBody>
        </p:sp>
        <p:sp>
          <p:nvSpPr>
            <p:cNvPr id="62" name="rc62"/>
            <p:cNvSpPr/>
            <p:nvPr/>
          </p:nvSpPr>
          <p:spPr>
            <a:xfrm>
              <a:off x="5027877" y="3442618"/>
              <a:ext cx="239888" cy="0"/>
            </a:xfrm>
            <a:prstGeom prst="rect">
              <a:avLst/>
            </a:prstGeom>
            <a:solidFill>
              <a:srgbClr val="B3B3B3">
                <a:alpha val="85098"/>
              </a:srgbClr>
            </a:solidFill>
          </p:spPr>
          <p:txBody>
            <a:bodyPr/>
            <a:lstStyle/>
            <a:p/>
          </p:txBody>
        </p:sp>
        <p:sp>
          <p:nvSpPr>
            <p:cNvPr id="63" name="rc63"/>
            <p:cNvSpPr/>
            <p:nvPr/>
          </p:nvSpPr>
          <p:spPr>
            <a:xfrm>
              <a:off x="5294420" y="3443234"/>
              <a:ext cx="239888" cy="0"/>
            </a:xfrm>
            <a:prstGeom prst="rect">
              <a:avLst/>
            </a:prstGeom>
            <a:solidFill>
              <a:srgbClr val="B3B3B3">
                <a:alpha val="85098"/>
              </a:srgbClr>
            </a:solidFill>
          </p:spPr>
          <p:txBody>
            <a:bodyPr/>
            <a:lstStyle/>
            <a:p/>
          </p:txBody>
        </p:sp>
        <p:sp>
          <p:nvSpPr>
            <p:cNvPr id="64" name="rc64"/>
            <p:cNvSpPr/>
            <p:nvPr/>
          </p:nvSpPr>
          <p:spPr>
            <a:xfrm>
              <a:off x="5560963" y="3451545"/>
              <a:ext cx="239888" cy="332302"/>
            </a:xfrm>
            <a:prstGeom prst="rect">
              <a:avLst/>
            </a:prstGeom>
            <a:solidFill>
              <a:srgbClr val="B3B3B3">
                <a:alpha val="85098"/>
              </a:srgbClr>
            </a:solidFill>
          </p:spPr>
          <p:txBody>
            <a:bodyPr/>
            <a:lstStyle/>
            <a:p/>
          </p:txBody>
        </p:sp>
        <p:sp>
          <p:nvSpPr>
            <p:cNvPr id="65" name="rc65"/>
            <p:cNvSpPr/>
            <p:nvPr/>
          </p:nvSpPr>
          <p:spPr>
            <a:xfrm>
              <a:off x="5827506" y="3472016"/>
              <a:ext cx="239888" cy="321990"/>
            </a:xfrm>
            <a:prstGeom prst="rect">
              <a:avLst/>
            </a:prstGeom>
            <a:solidFill>
              <a:srgbClr val="B3B3B3">
                <a:alpha val="85098"/>
              </a:srgbClr>
            </a:solidFill>
          </p:spPr>
          <p:txBody>
            <a:bodyPr/>
            <a:lstStyle/>
            <a:p/>
          </p:txBody>
        </p:sp>
        <p:sp>
          <p:nvSpPr>
            <p:cNvPr id="66" name="rc66"/>
            <p:cNvSpPr/>
            <p:nvPr/>
          </p:nvSpPr>
          <p:spPr>
            <a:xfrm>
              <a:off x="6094049" y="3184195"/>
              <a:ext cx="239888" cy="310600"/>
            </a:xfrm>
            <a:prstGeom prst="rect">
              <a:avLst/>
            </a:prstGeom>
            <a:solidFill>
              <a:srgbClr val="B3B3B3">
                <a:alpha val="85098"/>
              </a:srgbClr>
            </a:solidFill>
          </p:spPr>
          <p:txBody>
            <a:bodyPr/>
            <a:lstStyle/>
            <a:p/>
          </p:txBody>
        </p:sp>
        <p:sp>
          <p:nvSpPr>
            <p:cNvPr id="67" name="rc67"/>
            <p:cNvSpPr/>
            <p:nvPr/>
          </p:nvSpPr>
          <p:spPr>
            <a:xfrm>
              <a:off x="6360593" y="3507571"/>
              <a:ext cx="239888" cy="0"/>
            </a:xfrm>
            <a:prstGeom prst="rect">
              <a:avLst/>
            </a:prstGeom>
            <a:solidFill>
              <a:srgbClr val="B3B3B3">
                <a:alpha val="85098"/>
              </a:srgbClr>
            </a:solidFill>
          </p:spPr>
          <p:txBody>
            <a:bodyPr/>
            <a:lstStyle/>
            <a:p/>
          </p:txBody>
        </p:sp>
        <p:sp>
          <p:nvSpPr>
            <p:cNvPr id="68" name="rc68"/>
            <p:cNvSpPr/>
            <p:nvPr/>
          </p:nvSpPr>
          <p:spPr>
            <a:xfrm>
              <a:off x="6627136" y="3251610"/>
              <a:ext cx="239888" cy="0"/>
            </a:xfrm>
            <a:prstGeom prst="rect">
              <a:avLst/>
            </a:prstGeom>
            <a:solidFill>
              <a:srgbClr val="B3B3B3">
                <a:alpha val="85098"/>
              </a:srgbClr>
            </a:solidFill>
          </p:spPr>
          <p:txBody>
            <a:bodyPr/>
            <a:lstStyle/>
            <a:p/>
          </p:txBody>
        </p:sp>
        <p:sp>
          <p:nvSpPr>
            <p:cNvPr id="69" name="rc69"/>
            <p:cNvSpPr/>
            <p:nvPr/>
          </p:nvSpPr>
          <p:spPr>
            <a:xfrm>
              <a:off x="6893679" y="3344267"/>
              <a:ext cx="239888" cy="0"/>
            </a:xfrm>
            <a:prstGeom prst="rect">
              <a:avLst/>
            </a:prstGeom>
            <a:solidFill>
              <a:srgbClr val="B3B3B3">
                <a:alpha val="85098"/>
              </a:srgbClr>
            </a:solidFill>
          </p:spPr>
          <p:txBody>
            <a:bodyPr/>
            <a:lstStyle/>
            <a:p/>
          </p:txBody>
        </p:sp>
        <p:sp>
          <p:nvSpPr>
            <p:cNvPr id="70" name="rc70"/>
            <p:cNvSpPr/>
            <p:nvPr/>
          </p:nvSpPr>
          <p:spPr>
            <a:xfrm>
              <a:off x="7160222" y="3332261"/>
              <a:ext cx="239888" cy="0"/>
            </a:xfrm>
            <a:prstGeom prst="rect">
              <a:avLst/>
            </a:prstGeom>
            <a:solidFill>
              <a:srgbClr val="B3B3B3">
                <a:alpha val="85098"/>
              </a:srgbClr>
            </a:solidFill>
          </p:spPr>
          <p:txBody>
            <a:bodyPr/>
            <a:lstStyle/>
            <a:p/>
          </p:txBody>
        </p:sp>
        <p:sp>
          <p:nvSpPr>
            <p:cNvPr id="71" name="rc71"/>
            <p:cNvSpPr/>
            <p:nvPr/>
          </p:nvSpPr>
          <p:spPr>
            <a:xfrm>
              <a:off x="7426765" y="3347499"/>
              <a:ext cx="239888" cy="0"/>
            </a:xfrm>
            <a:prstGeom prst="rect">
              <a:avLst/>
            </a:prstGeom>
            <a:solidFill>
              <a:srgbClr val="B3B3B3">
                <a:alpha val="85098"/>
              </a:srgbClr>
            </a:solidFill>
          </p:spPr>
          <p:txBody>
            <a:bodyPr/>
            <a:lstStyle/>
            <a:p/>
          </p:txBody>
        </p:sp>
        <p:sp>
          <p:nvSpPr>
            <p:cNvPr id="72" name="rc72"/>
            <p:cNvSpPr/>
            <p:nvPr/>
          </p:nvSpPr>
          <p:spPr>
            <a:xfrm>
              <a:off x="7693308" y="3364429"/>
              <a:ext cx="239888" cy="0"/>
            </a:xfrm>
            <a:prstGeom prst="rect">
              <a:avLst/>
            </a:prstGeom>
            <a:solidFill>
              <a:srgbClr val="B3B3B3">
                <a:alpha val="85098"/>
              </a:srgbClr>
            </a:solidFill>
          </p:spPr>
          <p:txBody>
            <a:bodyPr/>
            <a:lstStyle/>
            <a:p/>
          </p:txBody>
        </p:sp>
        <p:sp>
          <p:nvSpPr>
            <p:cNvPr id="73" name="rc73"/>
            <p:cNvSpPr/>
            <p:nvPr/>
          </p:nvSpPr>
          <p:spPr>
            <a:xfrm>
              <a:off x="7959851" y="3380744"/>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61835"/>
            </a:xfrm>
            <a:custGeom>
              <a:avLst/>
              <a:pathLst>
                <a:path w="6663577" h="61835">
                  <a:moveTo>
                    <a:pt x="0" y="0"/>
                  </a:moveTo>
                  <a:lnTo>
                    <a:pt x="266543" y="0"/>
                  </a:lnTo>
                  <a:lnTo>
                    <a:pt x="533086" y="61835"/>
                  </a:lnTo>
                  <a:lnTo>
                    <a:pt x="799629" y="61835"/>
                  </a:lnTo>
                  <a:lnTo>
                    <a:pt x="1066172" y="41223"/>
                  </a:lnTo>
                  <a:lnTo>
                    <a:pt x="1332715" y="20611"/>
                  </a:lnTo>
                  <a:lnTo>
                    <a:pt x="1599258" y="0"/>
                  </a:lnTo>
                  <a:lnTo>
                    <a:pt x="1865801" y="0"/>
                  </a:lnTo>
                  <a:lnTo>
                    <a:pt x="2132344" y="0"/>
                  </a:lnTo>
                  <a:lnTo>
                    <a:pt x="2398888" y="0"/>
                  </a:lnTo>
                  <a:lnTo>
                    <a:pt x="2665431" y="20611"/>
                  </a:lnTo>
                  <a:lnTo>
                    <a:pt x="2931974" y="20611"/>
                  </a:lnTo>
                  <a:lnTo>
                    <a:pt x="3198517" y="0"/>
                  </a:lnTo>
                  <a:lnTo>
                    <a:pt x="3465060" y="0"/>
                  </a:lnTo>
                  <a:lnTo>
                    <a:pt x="3731603" y="20611"/>
                  </a:lnTo>
                  <a:lnTo>
                    <a:pt x="3998146" y="20611"/>
                  </a:lnTo>
                  <a:lnTo>
                    <a:pt x="4264689" y="0"/>
                  </a:lnTo>
                  <a:lnTo>
                    <a:pt x="4531233" y="0"/>
                  </a:lnTo>
                  <a:lnTo>
                    <a:pt x="4797776" y="20611"/>
                  </a:lnTo>
                  <a:lnTo>
                    <a:pt x="5064319" y="20611"/>
                  </a:lnTo>
                  <a:lnTo>
                    <a:pt x="5330862" y="41223"/>
                  </a:lnTo>
                  <a:lnTo>
                    <a:pt x="5597405" y="41223"/>
                  </a:lnTo>
                  <a:lnTo>
                    <a:pt x="5863948" y="41223"/>
                  </a:lnTo>
                  <a:lnTo>
                    <a:pt x="6130491" y="41223"/>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82447"/>
            </a:xfrm>
            <a:custGeom>
              <a:avLst/>
              <a:pathLst>
                <a:path w="6663577" h="82447">
                  <a:moveTo>
                    <a:pt x="0" y="41223"/>
                  </a:moveTo>
                  <a:lnTo>
                    <a:pt x="266543" y="20611"/>
                  </a:lnTo>
                  <a:lnTo>
                    <a:pt x="533086" y="61835"/>
                  </a:lnTo>
                  <a:lnTo>
                    <a:pt x="799629" y="82447"/>
                  </a:lnTo>
                  <a:lnTo>
                    <a:pt x="1066172" y="41223"/>
                  </a:lnTo>
                  <a:lnTo>
                    <a:pt x="1332715" y="20611"/>
                  </a:lnTo>
                  <a:lnTo>
                    <a:pt x="1599258" y="0"/>
                  </a:lnTo>
                  <a:lnTo>
                    <a:pt x="1865801" y="20611"/>
                  </a:lnTo>
                  <a:lnTo>
                    <a:pt x="2132344" y="0"/>
                  </a:lnTo>
                  <a:lnTo>
                    <a:pt x="2398888" y="0"/>
                  </a:lnTo>
                  <a:lnTo>
                    <a:pt x="2665431" y="20611"/>
                  </a:lnTo>
                  <a:lnTo>
                    <a:pt x="2931974" y="20611"/>
                  </a:lnTo>
                  <a:lnTo>
                    <a:pt x="3198517" y="41223"/>
                  </a:lnTo>
                  <a:lnTo>
                    <a:pt x="3465060" y="20611"/>
                  </a:lnTo>
                  <a:lnTo>
                    <a:pt x="3731603" y="20611"/>
                  </a:lnTo>
                  <a:lnTo>
                    <a:pt x="3998146" y="20611"/>
                  </a:lnTo>
                  <a:lnTo>
                    <a:pt x="4264689" y="20611"/>
                  </a:lnTo>
                  <a:lnTo>
                    <a:pt x="4531233" y="20611"/>
                  </a:lnTo>
                  <a:lnTo>
                    <a:pt x="4797776" y="41223"/>
                  </a:lnTo>
                  <a:lnTo>
                    <a:pt x="5064319" y="20611"/>
                  </a:lnTo>
                  <a:lnTo>
                    <a:pt x="5330862" y="41223"/>
                  </a:lnTo>
                  <a:lnTo>
                    <a:pt x="5597405" y="41223"/>
                  </a:lnTo>
                  <a:lnTo>
                    <a:pt x="5863948" y="41223"/>
                  </a:lnTo>
                  <a:lnTo>
                    <a:pt x="6130491" y="41223"/>
                  </a:lnTo>
                  <a:lnTo>
                    <a:pt x="6397034" y="41223"/>
                  </a:lnTo>
                  <a:lnTo>
                    <a:pt x="6663577" y="41223"/>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8" name="tx88"/>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9" name="tx89"/>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1340869" y="39538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2673584" y="38193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0" name="tx100"/>
            <p:cNvSpPr/>
            <p:nvPr/>
          </p:nvSpPr>
          <p:spPr>
            <a:xfrm>
              <a:off x="4006300" y="37823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1" name="tx101"/>
            <p:cNvSpPr/>
            <p:nvPr/>
          </p:nvSpPr>
          <p:spPr>
            <a:xfrm>
              <a:off x="5339016" y="37408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2" name="tx102"/>
            <p:cNvSpPr/>
            <p:nvPr/>
          </p:nvSpPr>
          <p:spPr>
            <a:xfrm>
              <a:off x="6450392" y="37729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6671731" y="36433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4" name="tx104"/>
            <p:cNvSpPr/>
            <p:nvPr/>
          </p:nvSpPr>
          <p:spPr>
            <a:xfrm>
              <a:off x="6983478" y="369106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5" name="tx105"/>
            <p:cNvSpPr/>
            <p:nvPr/>
          </p:nvSpPr>
          <p:spPr>
            <a:xfrm>
              <a:off x="7204817" y="36836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6" name="tx106"/>
            <p:cNvSpPr/>
            <p:nvPr/>
          </p:nvSpPr>
          <p:spPr>
            <a:xfrm>
              <a:off x="7516565" y="36926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7" name="tx107"/>
            <p:cNvSpPr/>
            <p:nvPr/>
          </p:nvSpPr>
          <p:spPr>
            <a:xfrm>
              <a:off x="7737904" y="36997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8" name="tx108"/>
            <p:cNvSpPr/>
            <p:nvPr/>
          </p:nvSpPr>
          <p:spPr>
            <a:xfrm>
              <a:off x="8004447" y="37079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1340869" y="35888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0" name="tx110"/>
            <p:cNvSpPr/>
            <p:nvPr/>
          </p:nvSpPr>
          <p:spPr>
            <a:xfrm>
              <a:off x="1340869" y="326958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1" name="tx111"/>
            <p:cNvSpPr/>
            <p:nvPr/>
          </p:nvSpPr>
          <p:spPr>
            <a:xfrm>
              <a:off x="2673584" y="34856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2" name="tx112"/>
            <p:cNvSpPr/>
            <p:nvPr/>
          </p:nvSpPr>
          <p:spPr>
            <a:xfrm>
              <a:off x="4006300" y="34116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3" name="tx113"/>
            <p:cNvSpPr/>
            <p:nvPr/>
          </p:nvSpPr>
          <p:spPr>
            <a:xfrm>
              <a:off x="5339016" y="332683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4" name="tx114"/>
            <p:cNvSpPr/>
            <p:nvPr/>
          </p:nvSpPr>
          <p:spPr>
            <a:xfrm>
              <a:off x="6450392" y="3391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 name="tx115"/>
            <p:cNvSpPr/>
            <p:nvPr/>
          </p:nvSpPr>
          <p:spPr>
            <a:xfrm>
              <a:off x="6671731" y="31335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16" name="tx116"/>
            <p:cNvSpPr/>
            <p:nvPr/>
          </p:nvSpPr>
          <p:spPr>
            <a:xfrm>
              <a:off x="6983478" y="32276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7" name="tx117"/>
            <p:cNvSpPr/>
            <p:nvPr/>
          </p:nvSpPr>
          <p:spPr>
            <a:xfrm>
              <a:off x="7204817" y="32142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8" name="tx118"/>
            <p:cNvSpPr/>
            <p:nvPr/>
          </p:nvSpPr>
          <p:spPr>
            <a:xfrm>
              <a:off x="7516565" y="3230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9" name="tx119"/>
            <p:cNvSpPr/>
            <p:nvPr/>
          </p:nvSpPr>
          <p:spPr>
            <a:xfrm>
              <a:off x="7737904" y="32463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20" name="tx120"/>
            <p:cNvSpPr/>
            <p:nvPr/>
          </p:nvSpPr>
          <p:spPr>
            <a:xfrm>
              <a:off x="8004447" y="32627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1" name="tx12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717597" y="329471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3" name="tx123"/>
            <p:cNvSpPr/>
            <p:nvPr/>
          </p:nvSpPr>
          <p:spPr>
            <a:xfrm>
              <a:off x="639902" y="25247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903044" y="2968325"/>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41" name="tx141"/>
            <p:cNvSpPr/>
            <p:nvPr/>
          </p:nvSpPr>
          <p:spPr>
            <a:xfrm rot="5400000">
              <a:off x="8333845" y="2968325"/>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2" name="pl14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pl14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4" name="tx14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5" name="tx14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6" name="rc146"/>
            <p:cNvSpPr/>
            <p:nvPr/>
          </p:nvSpPr>
          <p:spPr>
            <a:xfrm>
              <a:off x="4663170" y="4979579"/>
              <a:ext cx="201456" cy="201456"/>
            </a:xfrm>
            <a:prstGeom prst="rect">
              <a:avLst/>
            </a:prstGeom>
            <a:solidFill>
              <a:srgbClr val="B3B3B3">
                <a:alpha val="85098"/>
              </a:srgbClr>
            </a:solidFill>
          </p:spPr>
          <p:txBody>
            <a:bodyPr/>
            <a:lstStyle/>
            <a:p/>
          </p:txBody>
        </p:sp>
        <p:sp>
          <p:nvSpPr>
            <p:cNvPr id="147" name="rc147"/>
            <p:cNvSpPr/>
            <p:nvPr/>
          </p:nvSpPr>
          <p:spPr>
            <a:xfrm>
              <a:off x="5565324" y="4979579"/>
              <a:ext cx="201456" cy="201456"/>
            </a:xfrm>
            <a:prstGeom prst="rect">
              <a:avLst/>
            </a:prstGeom>
            <a:solidFill>
              <a:srgbClr val="1CABE2">
                <a:alpha val="85098"/>
              </a:srgbClr>
            </a:solidFill>
          </p:spPr>
          <p:txBody>
            <a:bodyPr/>
            <a:lstStyle/>
            <a:p/>
          </p:txBody>
        </p:sp>
        <p:sp>
          <p:nvSpPr>
            <p:cNvPr id="148" name="tx14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9" name="tx14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0" name="tx150"/>
            <p:cNvSpPr/>
            <p:nvPr/>
          </p:nvSpPr>
          <p:spPr>
            <a:xfrm>
              <a:off x="951100" y="1402264"/>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1" name="tx151"/>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2000-2025</a:t>
              </a:r>
            </a:p>
          </p:txBody>
        </p:sp>
        <p:sp>
          <p:nvSpPr>
            <p:cNvPr id="152" name="pl152"/>
            <p:cNvSpPr/>
            <p:nvPr/>
          </p:nvSpPr>
          <p:spPr>
            <a:xfrm>
              <a:off x="20031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169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307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444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582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100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238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376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13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51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26143"/>
              <a:ext cx="5588655" cy="119033"/>
            </a:xfrm>
            <a:prstGeom prst="rect">
              <a:avLst/>
            </a:prstGeom>
            <a:solidFill>
              <a:srgbClr val="1CABE2">
                <a:alpha val="85098"/>
              </a:srgbClr>
            </a:solidFill>
          </p:spPr>
          <p:txBody>
            <a:bodyPr/>
            <a:lstStyle/>
            <a:p/>
          </p:txBody>
        </p:sp>
        <p:sp>
          <p:nvSpPr>
            <p:cNvPr id="167" name="rc167"/>
            <p:cNvSpPr/>
            <p:nvPr/>
          </p:nvSpPr>
          <p:spPr>
            <a:xfrm>
              <a:off x="1296273" y="5577352"/>
              <a:ext cx="6903466" cy="119033"/>
            </a:xfrm>
            <a:prstGeom prst="rect">
              <a:avLst/>
            </a:prstGeom>
            <a:solidFill>
              <a:srgbClr val="1CABE2">
                <a:alpha val="85098"/>
              </a:srgbClr>
            </a:solidFill>
          </p:spPr>
          <p:txBody>
            <a:bodyPr/>
            <a:lstStyle/>
            <a:p/>
          </p:txBody>
        </p:sp>
        <p:sp>
          <p:nvSpPr>
            <p:cNvPr id="168" name="rc168"/>
            <p:cNvSpPr/>
            <p:nvPr/>
          </p:nvSpPr>
          <p:spPr>
            <a:xfrm>
              <a:off x="1296273" y="5428560"/>
              <a:ext cx="6753606" cy="119033"/>
            </a:xfrm>
            <a:prstGeom prst="rect">
              <a:avLst/>
            </a:prstGeom>
            <a:solidFill>
              <a:srgbClr val="1CABE2">
                <a:alpha val="85098"/>
              </a:srgbClr>
            </a:solidFill>
          </p:spPr>
          <p:txBody>
            <a:bodyPr/>
            <a:lstStyle/>
            <a:p/>
          </p:txBody>
        </p:sp>
        <p:sp>
          <p:nvSpPr>
            <p:cNvPr id="169" name="rc169"/>
            <p:cNvSpPr/>
            <p:nvPr/>
          </p:nvSpPr>
          <p:spPr>
            <a:xfrm>
              <a:off x="6884929" y="5726143"/>
              <a:ext cx="0" cy="119033"/>
            </a:xfrm>
            <a:prstGeom prst="rect">
              <a:avLst/>
            </a:prstGeom>
            <a:solidFill>
              <a:srgbClr val="B3B3B3">
                <a:alpha val="85098"/>
              </a:srgbClr>
            </a:solidFill>
          </p:spPr>
          <p:txBody>
            <a:bodyPr/>
            <a:lstStyle/>
            <a:p/>
          </p:txBody>
        </p:sp>
        <p:sp>
          <p:nvSpPr>
            <p:cNvPr id="170" name="rc170"/>
            <p:cNvSpPr/>
            <p:nvPr/>
          </p:nvSpPr>
          <p:spPr>
            <a:xfrm>
              <a:off x="8199740" y="5577352"/>
              <a:ext cx="0" cy="119033"/>
            </a:xfrm>
            <a:prstGeom prst="rect">
              <a:avLst/>
            </a:prstGeom>
            <a:solidFill>
              <a:srgbClr val="B3B3B3">
                <a:alpha val="85098"/>
              </a:srgbClr>
            </a:solidFill>
          </p:spPr>
          <p:txBody>
            <a:bodyPr/>
            <a:lstStyle/>
            <a:p/>
          </p:txBody>
        </p:sp>
        <p:sp>
          <p:nvSpPr>
            <p:cNvPr id="171" name="rc171"/>
            <p:cNvSpPr/>
            <p:nvPr/>
          </p:nvSpPr>
          <p:spPr>
            <a:xfrm>
              <a:off x="8049880" y="5428560"/>
              <a:ext cx="0" cy="119033"/>
            </a:xfrm>
            <a:prstGeom prst="rect">
              <a:avLst/>
            </a:prstGeom>
            <a:solidFill>
              <a:srgbClr val="B3B3B3">
                <a:alpha val="85098"/>
              </a:srgbClr>
            </a:solidFill>
          </p:spPr>
          <p:txBody>
            <a:bodyPr/>
            <a:lstStyle/>
            <a:p/>
          </p:txBody>
        </p:sp>
        <p:sp>
          <p:nvSpPr>
            <p:cNvPr id="172" name="tx172"/>
            <p:cNvSpPr/>
            <p:nvPr/>
          </p:nvSpPr>
          <p:spPr>
            <a:xfrm>
              <a:off x="6917083" y="574427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73" name="tx173"/>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74" name="tx174"/>
            <p:cNvSpPr/>
            <p:nvPr/>
          </p:nvSpPr>
          <p:spPr>
            <a:xfrm>
              <a:off x="813025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a:t>
              </a:r>
            </a:p>
          </p:txBody>
        </p:sp>
        <p:sp>
          <p:nvSpPr>
            <p:cNvPr id="175" name="tx175"/>
            <p:cNvSpPr/>
            <p:nvPr/>
          </p:nvSpPr>
          <p:spPr>
            <a:xfrm>
              <a:off x="4058447" y="574427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6" name="tx176"/>
            <p:cNvSpPr/>
            <p:nvPr/>
          </p:nvSpPr>
          <p:spPr>
            <a:xfrm>
              <a:off x="466763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77" name="tx177"/>
            <p:cNvSpPr/>
            <p:nvPr/>
          </p:nvSpPr>
          <p:spPr>
            <a:xfrm>
              <a:off x="459270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78" name="tx178"/>
            <p:cNvSpPr/>
            <p:nvPr/>
          </p:nvSpPr>
          <p:spPr>
            <a:xfrm>
              <a:off x="677079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793574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262461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6" name="tx186"/>
            <p:cNvSpPr/>
            <p:nvPr/>
          </p:nvSpPr>
          <p:spPr>
            <a:xfrm>
              <a:off x="4038388"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7" name="tx187"/>
            <p:cNvSpPr/>
            <p:nvPr/>
          </p:nvSpPr>
          <p:spPr>
            <a:xfrm>
              <a:off x="5452164"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8" name="tx188"/>
            <p:cNvSpPr/>
            <p:nvPr/>
          </p:nvSpPr>
          <p:spPr>
            <a:xfrm>
              <a:off x="6865940"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9" name="tx189"/>
            <p:cNvSpPr/>
            <p:nvPr/>
          </p:nvSpPr>
          <p:spPr>
            <a:xfrm>
              <a:off x="8279715"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0" name="tx190"/>
            <p:cNvSpPr/>
            <p:nvPr/>
          </p:nvSpPr>
          <p:spPr>
            <a:xfrm>
              <a:off x="3397016" y="6070654"/>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91" name="tx191"/>
            <p:cNvSpPr/>
            <p:nvPr/>
          </p:nvSpPr>
          <p:spPr>
            <a:xfrm>
              <a:off x="4246355"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92" name="tx192"/>
            <p:cNvSpPr/>
            <p:nvPr/>
          </p:nvSpPr>
          <p:spPr>
            <a:xfrm>
              <a:off x="3920079" y="6396565"/>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93" name="tx193"/>
            <p:cNvSpPr/>
            <p:nvPr/>
          </p:nvSpPr>
          <p:spPr>
            <a:xfrm>
              <a:off x="4420544" y="6517265"/>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Tunisie.
En 2025, la couverture vaccinale contre la diphtérie, le tétanos et la coqueluche (DTC1) en Tunisie est restée stable à 97 %. Le nombre d’enfants n’ayant reçu aucune dose de vaccin DTC (enfants n’ayant reçu aucune dose) est resté stable, passant de 5 000 en 2024 à 5 000 en 2025.
La couverture vaccinale contre la DTP3 est restée stable à 97 % en 2025, laissant 5 000 enfants exposés à des maladies évitables par la vaccination.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couverture vaccinale pour le DTP1 était de 97 % et celle pour le DTP3 de 97 %, ce qui laissait 5 000 enfants non vaccinés ou sous-vaccinés, dont 5 000 n’ayant reçu aucune dose et moins de 100 ne bénéficiant que d’une protection partielle.</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62961"/>
            </a:xfrm>
            <a:custGeom>
              <a:avLst/>
              <a:pathLst>
                <a:path w="3397293" h="62961">
                  <a:moveTo>
                    <a:pt x="0" y="0"/>
                  </a:moveTo>
                  <a:lnTo>
                    <a:pt x="135891" y="0"/>
                  </a:lnTo>
                  <a:lnTo>
                    <a:pt x="271783" y="62961"/>
                  </a:lnTo>
                  <a:lnTo>
                    <a:pt x="407675" y="62961"/>
                  </a:lnTo>
                  <a:lnTo>
                    <a:pt x="543566" y="41974"/>
                  </a:lnTo>
                  <a:lnTo>
                    <a:pt x="679458" y="20987"/>
                  </a:lnTo>
                  <a:lnTo>
                    <a:pt x="815350" y="0"/>
                  </a:lnTo>
                  <a:lnTo>
                    <a:pt x="951242" y="0"/>
                  </a:lnTo>
                  <a:lnTo>
                    <a:pt x="1087133" y="0"/>
                  </a:lnTo>
                  <a:lnTo>
                    <a:pt x="1223025" y="0"/>
                  </a:lnTo>
                  <a:lnTo>
                    <a:pt x="1358917" y="20987"/>
                  </a:lnTo>
                  <a:lnTo>
                    <a:pt x="1494809" y="20987"/>
                  </a:lnTo>
                  <a:lnTo>
                    <a:pt x="1630700" y="0"/>
                  </a:lnTo>
                  <a:lnTo>
                    <a:pt x="1766592" y="0"/>
                  </a:lnTo>
                  <a:lnTo>
                    <a:pt x="1902484" y="20987"/>
                  </a:lnTo>
                  <a:lnTo>
                    <a:pt x="2038375" y="20987"/>
                  </a:lnTo>
                  <a:lnTo>
                    <a:pt x="2174267" y="0"/>
                  </a:lnTo>
                  <a:lnTo>
                    <a:pt x="2310159" y="0"/>
                  </a:lnTo>
                  <a:lnTo>
                    <a:pt x="2446051" y="20987"/>
                  </a:lnTo>
                  <a:lnTo>
                    <a:pt x="2581942" y="20987"/>
                  </a:lnTo>
                  <a:lnTo>
                    <a:pt x="2717834" y="41974"/>
                  </a:lnTo>
                  <a:lnTo>
                    <a:pt x="2853726" y="41974"/>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09870"/>
            </a:xfrm>
            <a:custGeom>
              <a:avLst/>
              <a:pathLst>
                <a:path w="3397293" h="209870">
                  <a:moveTo>
                    <a:pt x="0" y="62961"/>
                  </a:moveTo>
                  <a:lnTo>
                    <a:pt x="135891" y="41974"/>
                  </a:lnTo>
                  <a:lnTo>
                    <a:pt x="271783" y="83948"/>
                  </a:lnTo>
                  <a:lnTo>
                    <a:pt x="407675" y="62961"/>
                  </a:lnTo>
                  <a:lnTo>
                    <a:pt x="543566" y="41974"/>
                  </a:lnTo>
                  <a:lnTo>
                    <a:pt x="679458" y="20987"/>
                  </a:lnTo>
                  <a:lnTo>
                    <a:pt x="815350" y="20987"/>
                  </a:lnTo>
                  <a:lnTo>
                    <a:pt x="951242" y="20987"/>
                  </a:lnTo>
                  <a:lnTo>
                    <a:pt x="1087133" y="0"/>
                  </a:lnTo>
                  <a:lnTo>
                    <a:pt x="1223025" y="0"/>
                  </a:lnTo>
                  <a:lnTo>
                    <a:pt x="1358917" y="0"/>
                  </a:lnTo>
                  <a:lnTo>
                    <a:pt x="1494809" y="0"/>
                  </a:lnTo>
                  <a:lnTo>
                    <a:pt x="1630700" y="20987"/>
                  </a:lnTo>
                  <a:lnTo>
                    <a:pt x="1766592" y="41974"/>
                  </a:lnTo>
                  <a:lnTo>
                    <a:pt x="1902484" y="41974"/>
                  </a:lnTo>
                  <a:lnTo>
                    <a:pt x="2038375" y="62961"/>
                  </a:lnTo>
                  <a:lnTo>
                    <a:pt x="2174267" y="83948"/>
                  </a:lnTo>
                  <a:lnTo>
                    <a:pt x="2310159" y="62961"/>
                  </a:lnTo>
                  <a:lnTo>
                    <a:pt x="2446051" y="62961"/>
                  </a:lnTo>
                  <a:lnTo>
                    <a:pt x="2581942" y="62961"/>
                  </a:lnTo>
                  <a:lnTo>
                    <a:pt x="2717834" y="104935"/>
                  </a:lnTo>
                  <a:lnTo>
                    <a:pt x="2853726" y="104935"/>
                  </a:lnTo>
                  <a:lnTo>
                    <a:pt x="2989618" y="62961"/>
                  </a:lnTo>
                  <a:lnTo>
                    <a:pt x="3125509" y="209870"/>
                  </a:lnTo>
                  <a:lnTo>
                    <a:pt x="3261401" y="209870"/>
                  </a:lnTo>
                  <a:lnTo>
                    <a:pt x="3397293" y="12592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62961"/>
            </a:xfrm>
            <a:custGeom>
              <a:avLst/>
              <a:pathLst>
                <a:path w="3397293" h="62961">
                  <a:moveTo>
                    <a:pt x="0" y="0"/>
                  </a:moveTo>
                  <a:lnTo>
                    <a:pt x="135891" y="0"/>
                  </a:lnTo>
                  <a:lnTo>
                    <a:pt x="271783" y="62961"/>
                  </a:lnTo>
                  <a:lnTo>
                    <a:pt x="407675" y="62961"/>
                  </a:lnTo>
                  <a:lnTo>
                    <a:pt x="543566" y="41974"/>
                  </a:lnTo>
                  <a:lnTo>
                    <a:pt x="679458" y="20987"/>
                  </a:lnTo>
                  <a:lnTo>
                    <a:pt x="815350" y="0"/>
                  </a:lnTo>
                  <a:lnTo>
                    <a:pt x="951242" y="0"/>
                  </a:lnTo>
                  <a:lnTo>
                    <a:pt x="1087133" y="0"/>
                  </a:lnTo>
                  <a:lnTo>
                    <a:pt x="1223025" y="0"/>
                  </a:lnTo>
                  <a:lnTo>
                    <a:pt x="1358917" y="20987"/>
                  </a:lnTo>
                  <a:lnTo>
                    <a:pt x="1494809" y="20987"/>
                  </a:lnTo>
                  <a:lnTo>
                    <a:pt x="1630700" y="0"/>
                  </a:lnTo>
                  <a:lnTo>
                    <a:pt x="1766592" y="0"/>
                  </a:lnTo>
                  <a:lnTo>
                    <a:pt x="1902484" y="20987"/>
                  </a:lnTo>
                  <a:lnTo>
                    <a:pt x="2038375" y="20987"/>
                  </a:lnTo>
                  <a:lnTo>
                    <a:pt x="2174267" y="0"/>
                  </a:lnTo>
                  <a:lnTo>
                    <a:pt x="2310159" y="0"/>
                  </a:lnTo>
                  <a:lnTo>
                    <a:pt x="2446051" y="20987"/>
                  </a:lnTo>
                  <a:lnTo>
                    <a:pt x="2581942" y="20987"/>
                  </a:lnTo>
                  <a:lnTo>
                    <a:pt x="2717834" y="41974"/>
                  </a:lnTo>
                  <a:lnTo>
                    <a:pt x="2853726" y="41974"/>
                  </a:lnTo>
                  <a:lnTo>
                    <a:pt x="2989618" y="41974"/>
                  </a:lnTo>
                  <a:lnTo>
                    <a:pt x="3125509" y="41974"/>
                  </a:lnTo>
                  <a:lnTo>
                    <a:pt x="3261401" y="41974"/>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62961"/>
            </a:xfrm>
            <a:custGeom>
              <a:avLst/>
              <a:pathLst>
                <a:path w="3397293" h="62961">
                  <a:moveTo>
                    <a:pt x="0" y="0"/>
                  </a:moveTo>
                  <a:lnTo>
                    <a:pt x="135891" y="0"/>
                  </a:lnTo>
                  <a:lnTo>
                    <a:pt x="271783" y="62961"/>
                  </a:lnTo>
                  <a:lnTo>
                    <a:pt x="407675" y="62961"/>
                  </a:lnTo>
                  <a:lnTo>
                    <a:pt x="543566" y="41974"/>
                  </a:lnTo>
                  <a:lnTo>
                    <a:pt x="679458" y="20987"/>
                  </a:lnTo>
                  <a:lnTo>
                    <a:pt x="815350" y="0"/>
                  </a:lnTo>
                  <a:lnTo>
                    <a:pt x="951242" y="0"/>
                  </a:lnTo>
                  <a:lnTo>
                    <a:pt x="1087133" y="0"/>
                  </a:lnTo>
                  <a:lnTo>
                    <a:pt x="1223025" y="0"/>
                  </a:lnTo>
                  <a:lnTo>
                    <a:pt x="1358917" y="20987"/>
                  </a:lnTo>
                  <a:lnTo>
                    <a:pt x="1494809" y="20987"/>
                  </a:lnTo>
                  <a:lnTo>
                    <a:pt x="1630700" y="0"/>
                  </a:lnTo>
                  <a:lnTo>
                    <a:pt x="1766592" y="0"/>
                  </a:lnTo>
                  <a:lnTo>
                    <a:pt x="1902484" y="20987"/>
                  </a:lnTo>
                  <a:lnTo>
                    <a:pt x="2038375" y="20987"/>
                  </a:lnTo>
                  <a:lnTo>
                    <a:pt x="2174267" y="0"/>
                  </a:lnTo>
                  <a:lnTo>
                    <a:pt x="2310159" y="0"/>
                  </a:lnTo>
                  <a:lnTo>
                    <a:pt x="2446051" y="20987"/>
                  </a:lnTo>
                  <a:lnTo>
                    <a:pt x="2581942" y="20987"/>
                  </a:lnTo>
                  <a:lnTo>
                    <a:pt x="2717834" y="41974"/>
                  </a:lnTo>
                  <a:lnTo>
                    <a:pt x="2853726" y="41974"/>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95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888612"/>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0" name="tx60"/>
            <p:cNvSpPr/>
            <p:nvPr/>
          </p:nvSpPr>
          <p:spPr>
            <a:xfrm>
              <a:off x="278558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8917" y="1415599"/>
              <a:ext cx="2541389"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Tunisie, 2000-2025</a:t>
              </a:r>
            </a:p>
          </p:txBody>
        </p:sp>
        <p:sp>
          <p:nvSpPr>
            <p:cNvPr id="63" name="pl63"/>
            <p:cNvSpPr/>
            <p:nvPr/>
          </p:nvSpPr>
          <p:spPr>
            <a:xfrm>
              <a:off x="5267799" y="38119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1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03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9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08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62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1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07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598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59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960549"/>
              <a:ext cx="3397293" cy="300497"/>
            </a:xfrm>
            <a:custGeom>
              <a:avLst/>
              <a:pathLst>
                <a:path w="3397293" h="300497">
                  <a:moveTo>
                    <a:pt x="0" y="0"/>
                  </a:moveTo>
                  <a:lnTo>
                    <a:pt x="135891" y="0"/>
                  </a:lnTo>
                  <a:lnTo>
                    <a:pt x="271783" y="300497"/>
                  </a:lnTo>
                  <a:lnTo>
                    <a:pt x="407675" y="300497"/>
                  </a:lnTo>
                  <a:lnTo>
                    <a:pt x="543566" y="200331"/>
                  </a:lnTo>
                  <a:lnTo>
                    <a:pt x="679458" y="100165"/>
                  </a:lnTo>
                  <a:lnTo>
                    <a:pt x="815350" y="0"/>
                  </a:lnTo>
                  <a:lnTo>
                    <a:pt x="951242" y="0"/>
                  </a:lnTo>
                  <a:lnTo>
                    <a:pt x="1087133" y="0"/>
                  </a:lnTo>
                  <a:lnTo>
                    <a:pt x="1223025" y="0"/>
                  </a:lnTo>
                  <a:lnTo>
                    <a:pt x="1358917" y="100165"/>
                  </a:lnTo>
                  <a:lnTo>
                    <a:pt x="1494809" y="100165"/>
                  </a:lnTo>
                  <a:lnTo>
                    <a:pt x="1630700" y="0"/>
                  </a:lnTo>
                  <a:lnTo>
                    <a:pt x="1766592" y="0"/>
                  </a:lnTo>
                  <a:lnTo>
                    <a:pt x="1902484" y="100165"/>
                  </a:lnTo>
                  <a:lnTo>
                    <a:pt x="2038375" y="100165"/>
                  </a:lnTo>
                  <a:lnTo>
                    <a:pt x="2174267" y="0"/>
                  </a:lnTo>
                  <a:lnTo>
                    <a:pt x="2310159" y="0"/>
                  </a:lnTo>
                  <a:lnTo>
                    <a:pt x="2446051" y="100165"/>
                  </a:lnTo>
                  <a:lnTo>
                    <a:pt x="2581942" y="100165"/>
                  </a:lnTo>
                  <a:lnTo>
                    <a:pt x="2717834" y="200331"/>
                  </a:lnTo>
                  <a:lnTo>
                    <a:pt x="2853726" y="200331"/>
                  </a:lnTo>
                  <a:lnTo>
                    <a:pt x="2989618" y="200331"/>
                  </a:lnTo>
                  <a:lnTo>
                    <a:pt x="3125509" y="200331"/>
                  </a:lnTo>
                  <a:lnTo>
                    <a:pt x="3261401" y="200331"/>
                  </a:lnTo>
                  <a:lnTo>
                    <a:pt x="3397293" y="20033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60714"/>
              <a:ext cx="3397293" cy="901491"/>
            </a:xfrm>
            <a:custGeom>
              <a:avLst/>
              <a:pathLst>
                <a:path w="3397293" h="901491">
                  <a:moveTo>
                    <a:pt x="0" y="901491"/>
                  </a:moveTo>
                  <a:lnTo>
                    <a:pt x="135891" y="801325"/>
                  </a:lnTo>
                  <a:lnTo>
                    <a:pt x="271783" y="801325"/>
                  </a:lnTo>
                  <a:lnTo>
                    <a:pt x="407675" y="701159"/>
                  </a:lnTo>
                  <a:lnTo>
                    <a:pt x="543566" y="600994"/>
                  </a:lnTo>
                  <a:lnTo>
                    <a:pt x="679458" y="500828"/>
                  </a:lnTo>
                  <a:lnTo>
                    <a:pt x="815350" y="400662"/>
                  </a:lnTo>
                  <a:lnTo>
                    <a:pt x="951242" y="400662"/>
                  </a:lnTo>
                  <a:lnTo>
                    <a:pt x="1087133" y="300497"/>
                  </a:lnTo>
                  <a:lnTo>
                    <a:pt x="1223025" y="200331"/>
                  </a:lnTo>
                  <a:lnTo>
                    <a:pt x="1358917" y="200331"/>
                  </a:lnTo>
                  <a:lnTo>
                    <a:pt x="1494809" y="100165"/>
                  </a:lnTo>
                  <a:lnTo>
                    <a:pt x="1630700" y="200331"/>
                  </a:lnTo>
                  <a:lnTo>
                    <a:pt x="1766592" y="200331"/>
                  </a:lnTo>
                  <a:lnTo>
                    <a:pt x="1902484" y="200331"/>
                  </a:lnTo>
                  <a:lnTo>
                    <a:pt x="2038375" y="200331"/>
                  </a:lnTo>
                  <a:lnTo>
                    <a:pt x="2174267" y="100165"/>
                  </a:lnTo>
                  <a:lnTo>
                    <a:pt x="2310159" y="100165"/>
                  </a:lnTo>
                  <a:lnTo>
                    <a:pt x="2446051" y="100165"/>
                  </a:lnTo>
                  <a:lnTo>
                    <a:pt x="2581942" y="0"/>
                  </a:lnTo>
                  <a:lnTo>
                    <a:pt x="2717834" y="300497"/>
                  </a:lnTo>
                  <a:lnTo>
                    <a:pt x="2853726" y="500828"/>
                  </a:lnTo>
                  <a:lnTo>
                    <a:pt x="2989618" y="200331"/>
                  </a:lnTo>
                  <a:lnTo>
                    <a:pt x="3125509" y="200331"/>
                  </a:lnTo>
                  <a:lnTo>
                    <a:pt x="3261401" y="200331"/>
                  </a:lnTo>
                  <a:lnTo>
                    <a:pt x="3397293" y="10016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60217"/>
              <a:ext cx="3397293" cy="1001656"/>
            </a:xfrm>
            <a:custGeom>
              <a:avLst/>
              <a:pathLst>
                <a:path w="3397293" h="1001656">
                  <a:moveTo>
                    <a:pt x="0" y="300497"/>
                  </a:moveTo>
                  <a:lnTo>
                    <a:pt x="135891" y="200331"/>
                  </a:lnTo>
                  <a:lnTo>
                    <a:pt x="271783" y="400662"/>
                  </a:lnTo>
                  <a:lnTo>
                    <a:pt x="407675" y="300497"/>
                  </a:lnTo>
                  <a:lnTo>
                    <a:pt x="543566" y="200331"/>
                  </a:lnTo>
                  <a:lnTo>
                    <a:pt x="679458" y="100165"/>
                  </a:lnTo>
                  <a:lnTo>
                    <a:pt x="815350" y="100165"/>
                  </a:lnTo>
                  <a:lnTo>
                    <a:pt x="951242" y="100165"/>
                  </a:lnTo>
                  <a:lnTo>
                    <a:pt x="1087133" y="0"/>
                  </a:lnTo>
                  <a:lnTo>
                    <a:pt x="1223025" y="0"/>
                  </a:lnTo>
                  <a:lnTo>
                    <a:pt x="1358917" y="0"/>
                  </a:lnTo>
                  <a:lnTo>
                    <a:pt x="1494809" y="0"/>
                  </a:lnTo>
                  <a:lnTo>
                    <a:pt x="1630700" y="100165"/>
                  </a:lnTo>
                  <a:lnTo>
                    <a:pt x="1766592" y="200331"/>
                  </a:lnTo>
                  <a:lnTo>
                    <a:pt x="1902484" y="200331"/>
                  </a:lnTo>
                  <a:lnTo>
                    <a:pt x="2038375" y="300497"/>
                  </a:lnTo>
                  <a:lnTo>
                    <a:pt x="2174267" y="400662"/>
                  </a:lnTo>
                  <a:lnTo>
                    <a:pt x="2310159" y="300497"/>
                  </a:lnTo>
                  <a:lnTo>
                    <a:pt x="2446051" y="300497"/>
                  </a:lnTo>
                  <a:lnTo>
                    <a:pt x="2581942" y="300497"/>
                  </a:lnTo>
                  <a:lnTo>
                    <a:pt x="2717834" y="500828"/>
                  </a:lnTo>
                  <a:lnTo>
                    <a:pt x="2853726" y="500828"/>
                  </a:lnTo>
                  <a:lnTo>
                    <a:pt x="2989618" y="300497"/>
                  </a:lnTo>
                  <a:lnTo>
                    <a:pt x="3125509" y="1001656"/>
                  </a:lnTo>
                  <a:lnTo>
                    <a:pt x="3261401" y="1001656"/>
                  </a:lnTo>
                  <a:lnTo>
                    <a:pt x="3397293" y="600994"/>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6071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960549"/>
              <a:ext cx="3397293" cy="300497"/>
            </a:xfrm>
            <a:custGeom>
              <a:avLst/>
              <a:pathLst>
                <a:path w="3397293" h="300497">
                  <a:moveTo>
                    <a:pt x="0" y="0"/>
                  </a:moveTo>
                  <a:lnTo>
                    <a:pt x="135891" y="0"/>
                  </a:lnTo>
                  <a:lnTo>
                    <a:pt x="271783" y="300497"/>
                  </a:lnTo>
                  <a:lnTo>
                    <a:pt x="407675" y="300497"/>
                  </a:lnTo>
                  <a:lnTo>
                    <a:pt x="543566" y="200331"/>
                  </a:lnTo>
                  <a:lnTo>
                    <a:pt x="679458" y="100165"/>
                  </a:lnTo>
                  <a:lnTo>
                    <a:pt x="815350" y="0"/>
                  </a:lnTo>
                  <a:lnTo>
                    <a:pt x="951242" y="0"/>
                  </a:lnTo>
                  <a:lnTo>
                    <a:pt x="1087133" y="0"/>
                  </a:lnTo>
                  <a:lnTo>
                    <a:pt x="1223025" y="0"/>
                  </a:lnTo>
                  <a:lnTo>
                    <a:pt x="1358917" y="100165"/>
                  </a:lnTo>
                  <a:lnTo>
                    <a:pt x="1494809" y="100165"/>
                  </a:lnTo>
                  <a:lnTo>
                    <a:pt x="1630700" y="0"/>
                  </a:lnTo>
                  <a:lnTo>
                    <a:pt x="1766592" y="0"/>
                  </a:lnTo>
                  <a:lnTo>
                    <a:pt x="1902484" y="100165"/>
                  </a:lnTo>
                  <a:lnTo>
                    <a:pt x="2038375" y="100165"/>
                  </a:lnTo>
                  <a:lnTo>
                    <a:pt x="2174267" y="0"/>
                  </a:lnTo>
                  <a:lnTo>
                    <a:pt x="2310159" y="0"/>
                  </a:lnTo>
                  <a:lnTo>
                    <a:pt x="2446051" y="100165"/>
                  </a:lnTo>
                  <a:lnTo>
                    <a:pt x="2581942" y="100165"/>
                  </a:lnTo>
                  <a:lnTo>
                    <a:pt x="2717834" y="200331"/>
                  </a:lnTo>
                  <a:lnTo>
                    <a:pt x="2853726" y="200331"/>
                  </a:lnTo>
                  <a:lnTo>
                    <a:pt x="2989618" y="200331"/>
                  </a:lnTo>
                  <a:lnTo>
                    <a:pt x="3125509" y="200331"/>
                  </a:lnTo>
                  <a:lnTo>
                    <a:pt x="3261401" y="200331"/>
                  </a:lnTo>
                  <a:lnTo>
                    <a:pt x="3397293" y="20033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499786"/>
              <a:ext cx="0" cy="460762"/>
            </a:xfrm>
            <a:custGeom>
              <a:avLst/>
              <a:pathLst>
                <a:path w="0" h="460762">
                  <a:moveTo>
                    <a:pt x="0" y="4607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499786"/>
              <a:ext cx="0" cy="560927"/>
            </a:xfrm>
            <a:custGeom>
              <a:avLst/>
              <a:pathLst>
                <a:path w="0" h="560927">
                  <a:moveTo>
                    <a:pt x="0" y="5609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499786"/>
              <a:ext cx="0" cy="560927"/>
            </a:xfrm>
            <a:custGeom>
              <a:avLst/>
              <a:pathLst>
                <a:path w="0" h="560927">
                  <a:moveTo>
                    <a:pt x="0" y="5609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499786"/>
              <a:ext cx="0" cy="560927"/>
            </a:xfrm>
            <a:custGeom>
              <a:avLst/>
              <a:pathLst>
                <a:path w="0" h="560927">
                  <a:moveTo>
                    <a:pt x="0" y="5609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499786"/>
              <a:ext cx="0" cy="560927"/>
            </a:xfrm>
            <a:custGeom>
              <a:avLst/>
              <a:pathLst>
                <a:path w="0" h="560927">
                  <a:moveTo>
                    <a:pt x="0" y="5609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499786"/>
              <a:ext cx="0" cy="661093"/>
            </a:xfrm>
            <a:custGeom>
              <a:avLst/>
              <a:pathLst>
                <a:path w="0" h="661093">
                  <a:moveTo>
                    <a:pt x="0" y="6610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499786"/>
              <a:ext cx="0" cy="661093"/>
            </a:xfrm>
            <a:custGeom>
              <a:avLst/>
              <a:pathLst>
                <a:path w="0" h="661093">
                  <a:moveTo>
                    <a:pt x="0" y="66109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960549"/>
              <a:ext cx="3397293" cy="300497"/>
            </a:xfrm>
            <a:custGeom>
              <a:avLst/>
              <a:pathLst>
                <a:path w="3397293" h="300497">
                  <a:moveTo>
                    <a:pt x="0" y="0"/>
                  </a:moveTo>
                  <a:lnTo>
                    <a:pt x="135891" y="0"/>
                  </a:lnTo>
                  <a:lnTo>
                    <a:pt x="271783" y="300497"/>
                  </a:lnTo>
                  <a:lnTo>
                    <a:pt x="407675" y="300497"/>
                  </a:lnTo>
                  <a:lnTo>
                    <a:pt x="543566" y="200331"/>
                  </a:lnTo>
                  <a:lnTo>
                    <a:pt x="679458" y="100165"/>
                  </a:lnTo>
                  <a:lnTo>
                    <a:pt x="815350" y="0"/>
                  </a:lnTo>
                  <a:lnTo>
                    <a:pt x="951242" y="0"/>
                  </a:lnTo>
                  <a:lnTo>
                    <a:pt x="1087133" y="0"/>
                  </a:lnTo>
                  <a:lnTo>
                    <a:pt x="1223025" y="0"/>
                  </a:lnTo>
                  <a:lnTo>
                    <a:pt x="1358917" y="100165"/>
                  </a:lnTo>
                  <a:lnTo>
                    <a:pt x="1494809" y="100165"/>
                  </a:lnTo>
                  <a:lnTo>
                    <a:pt x="1630700" y="0"/>
                  </a:lnTo>
                  <a:lnTo>
                    <a:pt x="1766592" y="0"/>
                  </a:lnTo>
                  <a:lnTo>
                    <a:pt x="1902484" y="100165"/>
                  </a:lnTo>
                  <a:lnTo>
                    <a:pt x="2038375" y="100165"/>
                  </a:lnTo>
                  <a:lnTo>
                    <a:pt x="2174267" y="0"/>
                  </a:lnTo>
                  <a:lnTo>
                    <a:pt x="2310159" y="0"/>
                  </a:lnTo>
                  <a:lnTo>
                    <a:pt x="2446051" y="100165"/>
                  </a:lnTo>
                  <a:lnTo>
                    <a:pt x="2581942" y="100165"/>
                  </a:lnTo>
                  <a:lnTo>
                    <a:pt x="2717834" y="200331"/>
                  </a:lnTo>
                  <a:lnTo>
                    <a:pt x="2853726" y="200331"/>
                  </a:lnTo>
                  <a:lnTo>
                    <a:pt x="2989618" y="200331"/>
                  </a:lnTo>
                  <a:lnTo>
                    <a:pt x="3125509" y="200331"/>
                  </a:lnTo>
                  <a:lnTo>
                    <a:pt x="3261401" y="200331"/>
                  </a:lnTo>
                  <a:lnTo>
                    <a:pt x="3397293" y="200331"/>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20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192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192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192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192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206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4206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217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2071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0102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1120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086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0954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069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2621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2621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18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64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3310" y="4888612"/>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20" name="tx120"/>
            <p:cNvSpPr/>
            <p:nvPr/>
          </p:nvSpPr>
          <p:spPr>
            <a:xfrm>
              <a:off x="710228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740"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0668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6627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6567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6507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6447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165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1597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1537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1477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1417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72498"/>
              <a:ext cx="5927123" cy="110182"/>
            </a:xfrm>
            <a:prstGeom prst="rect">
              <a:avLst/>
            </a:prstGeom>
            <a:solidFill>
              <a:srgbClr val="1CABE2">
                <a:alpha val="80000"/>
              </a:srgbClr>
            </a:solidFill>
          </p:spPr>
          <p:txBody>
            <a:bodyPr/>
            <a:lstStyle/>
            <a:p/>
          </p:txBody>
        </p:sp>
        <p:sp>
          <p:nvSpPr>
            <p:cNvPr id="138" name="rc138"/>
            <p:cNvSpPr/>
            <p:nvPr/>
          </p:nvSpPr>
          <p:spPr>
            <a:xfrm>
              <a:off x="1317178" y="5634770"/>
              <a:ext cx="7321564" cy="110182"/>
            </a:xfrm>
            <a:prstGeom prst="rect">
              <a:avLst/>
            </a:prstGeom>
            <a:solidFill>
              <a:srgbClr val="1CABE2">
                <a:alpha val="80000"/>
              </a:srgbClr>
            </a:solidFill>
          </p:spPr>
          <p:txBody>
            <a:bodyPr/>
            <a:lstStyle/>
            <a:p/>
          </p:txBody>
        </p:sp>
        <p:sp>
          <p:nvSpPr>
            <p:cNvPr id="139" name="rc139"/>
            <p:cNvSpPr/>
            <p:nvPr/>
          </p:nvSpPr>
          <p:spPr>
            <a:xfrm>
              <a:off x="1317178" y="5497042"/>
              <a:ext cx="7162628" cy="110182"/>
            </a:xfrm>
            <a:prstGeom prst="rect">
              <a:avLst/>
            </a:prstGeom>
            <a:solidFill>
              <a:srgbClr val="1CABE2">
                <a:alpha val="80000"/>
              </a:srgbClr>
            </a:solidFill>
          </p:spPr>
          <p:txBody>
            <a:bodyPr/>
            <a:lstStyle/>
            <a:p/>
          </p:txBody>
        </p:sp>
        <p:sp>
          <p:nvSpPr>
            <p:cNvPr id="140" name="tx140"/>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46698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396638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546578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696518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846458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9" name="tx149"/>
            <p:cNvSpPr/>
            <p:nvPr/>
          </p:nvSpPr>
          <p:spPr>
            <a:xfrm>
              <a:off x="951100" y="5224811"/>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50" name="tx150"/>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la DTP1 en Tunisie (97 %) était supérieure de 7 points de pourcentage à la moyenne mondiale (90 %) et de 8 points de pourcentage à la moyenne de l’ensemble des pays de l’ MENA e (89 %).
La couverture nationale du DTP1 était inférieure d’un point de pourcentage à celle de 2019 (98 %).
Cela correspond à 5 000 enfants n’ayant reçu aucune dose en 2025, contre 4 000 en 2019.</a:t>
            </a:r>
          </a:p>
        </p:txBody>
      </p:sp>
      <p:sp>
        <p:nvSpPr>
          <p:cNvPr id="1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le DTP1 en Tunisie s'élevait à 97 % — soit 1 point de pourcentage de moins qu'en 2019, mais un taux supérieur aux moyennes mondiales et régionales.</a:t>
            </a:r>
          </a:p>
        </p:txBody>
      </p:sp>
      <p:grpSp xmlns:pic="http://schemas.openxmlformats.org/drawingml/2006/picture">
        <p:nvGrpSpPr>
          <p:cNvPr id="155" name=""/>
          <p:cNvGrpSpPr/>
          <p:nvPr/>
        </p:nvGrpSpPr>
        <p:grpSpPr>
          <a:xfrm>
            <a:off x="292608" y="1005840"/>
            <a:ext cx="8595360" cy="28575"/>
            <a:chOff x="292608" y="1005840"/>
            <a:chExt cx="8595360" cy="28575"/>
          </a:xfrm>
        </p:grpSpPr>
        <p:sp>
          <p:nvSpPr>
            <p:cNvPr id="1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2025, la Tunisie se classait au 7e rang sur 20 pays pour la couverture la plus faible en matière de DTP1 (sur la base d’ex æquo).
La Tunisie ne figurait pas parmi les 10 pays comptant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Tunisie figurait parmi les pays présentant la couverture vaccinale la plus élevée et ne figurait pas parmi les dix pays de la région comptant le plus grand nombre d'enfants n'ayant reçu aucune dose de vaccin.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55554"/>
              <a:ext cx="4687757" cy="1511437"/>
            </a:xfrm>
            <a:custGeom>
              <a:avLst/>
              <a:pathLst>
                <a:path w="4687757" h="1511437">
                  <a:moveTo>
                    <a:pt x="0" y="251793"/>
                  </a:moveTo>
                  <a:lnTo>
                    <a:pt x="11837" y="251778"/>
                  </a:lnTo>
                  <a:lnTo>
                    <a:pt x="23675" y="251761"/>
                  </a:lnTo>
                  <a:lnTo>
                    <a:pt x="35513" y="251740"/>
                  </a:lnTo>
                  <a:lnTo>
                    <a:pt x="47351" y="251716"/>
                  </a:lnTo>
                  <a:lnTo>
                    <a:pt x="59188" y="251688"/>
                  </a:lnTo>
                  <a:lnTo>
                    <a:pt x="71026" y="251655"/>
                  </a:lnTo>
                  <a:lnTo>
                    <a:pt x="82864" y="251616"/>
                  </a:lnTo>
                  <a:lnTo>
                    <a:pt x="94702" y="251570"/>
                  </a:lnTo>
                  <a:lnTo>
                    <a:pt x="106539" y="251516"/>
                  </a:lnTo>
                  <a:lnTo>
                    <a:pt x="118377" y="251453"/>
                  </a:lnTo>
                  <a:lnTo>
                    <a:pt x="130215" y="251378"/>
                  </a:lnTo>
                  <a:lnTo>
                    <a:pt x="142053" y="251291"/>
                  </a:lnTo>
                  <a:lnTo>
                    <a:pt x="153891" y="251189"/>
                  </a:lnTo>
                  <a:lnTo>
                    <a:pt x="165728" y="251068"/>
                  </a:lnTo>
                  <a:lnTo>
                    <a:pt x="177566" y="250927"/>
                  </a:lnTo>
                  <a:lnTo>
                    <a:pt x="189404" y="250761"/>
                  </a:lnTo>
                  <a:lnTo>
                    <a:pt x="201242" y="250566"/>
                  </a:lnTo>
                  <a:lnTo>
                    <a:pt x="213079" y="250337"/>
                  </a:lnTo>
                  <a:lnTo>
                    <a:pt x="224917" y="250069"/>
                  </a:lnTo>
                  <a:lnTo>
                    <a:pt x="236755" y="249754"/>
                  </a:lnTo>
                  <a:lnTo>
                    <a:pt x="248593" y="249385"/>
                  </a:lnTo>
                  <a:lnTo>
                    <a:pt x="260430" y="248953"/>
                  </a:lnTo>
                  <a:lnTo>
                    <a:pt x="272268" y="248447"/>
                  </a:lnTo>
                  <a:lnTo>
                    <a:pt x="284106" y="247855"/>
                  </a:lnTo>
                  <a:lnTo>
                    <a:pt x="295944" y="247162"/>
                  </a:lnTo>
                  <a:lnTo>
                    <a:pt x="307782" y="246353"/>
                  </a:lnTo>
                  <a:lnTo>
                    <a:pt x="319619" y="245409"/>
                  </a:lnTo>
                  <a:lnTo>
                    <a:pt x="331457" y="244309"/>
                  </a:lnTo>
                  <a:lnTo>
                    <a:pt x="343295" y="243028"/>
                  </a:lnTo>
                  <a:lnTo>
                    <a:pt x="355133" y="241539"/>
                  </a:lnTo>
                  <a:lnTo>
                    <a:pt x="366970" y="239813"/>
                  </a:lnTo>
                  <a:lnTo>
                    <a:pt x="378808" y="237814"/>
                  </a:lnTo>
                  <a:lnTo>
                    <a:pt x="390646" y="235508"/>
                  </a:lnTo>
                  <a:lnTo>
                    <a:pt x="402484" y="232853"/>
                  </a:lnTo>
                  <a:lnTo>
                    <a:pt x="414321" y="229808"/>
                  </a:lnTo>
                  <a:lnTo>
                    <a:pt x="426159" y="226330"/>
                  </a:lnTo>
                  <a:lnTo>
                    <a:pt x="437997" y="222373"/>
                  </a:lnTo>
                  <a:lnTo>
                    <a:pt x="449835" y="217896"/>
                  </a:lnTo>
                  <a:lnTo>
                    <a:pt x="461673" y="212858"/>
                  </a:lnTo>
                  <a:lnTo>
                    <a:pt x="473510" y="207227"/>
                  </a:lnTo>
                  <a:lnTo>
                    <a:pt x="485348" y="200977"/>
                  </a:lnTo>
                  <a:lnTo>
                    <a:pt x="497186" y="194096"/>
                  </a:lnTo>
                  <a:lnTo>
                    <a:pt x="509024" y="186587"/>
                  </a:lnTo>
                  <a:lnTo>
                    <a:pt x="520861" y="178471"/>
                  </a:lnTo>
                  <a:lnTo>
                    <a:pt x="532699" y="169790"/>
                  </a:lnTo>
                  <a:lnTo>
                    <a:pt x="544537" y="160607"/>
                  </a:lnTo>
                  <a:lnTo>
                    <a:pt x="556375" y="151006"/>
                  </a:lnTo>
                  <a:lnTo>
                    <a:pt x="568213" y="141092"/>
                  </a:lnTo>
                  <a:lnTo>
                    <a:pt x="580050" y="130984"/>
                  </a:lnTo>
                  <a:lnTo>
                    <a:pt x="591888" y="120809"/>
                  </a:lnTo>
                  <a:lnTo>
                    <a:pt x="603726" y="110700"/>
                  </a:lnTo>
                  <a:lnTo>
                    <a:pt x="615564" y="100786"/>
                  </a:lnTo>
                  <a:lnTo>
                    <a:pt x="627401" y="91186"/>
                  </a:lnTo>
                  <a:lnTo>
                    <a:pt x="639239" y="82003"/>
                  </a:lnTo>
                  <a:lnTo>
                    <a:pt x="651077" y="73322"/>
                  </a:lnTo>
                  <a:lnTo>
                    <a:pt x="662915" y="65206"/>
                  </a:lnTo>
                  <a:lnTo>
                    <a:pt x="674752" y="57697"/>
                  </a:lnTo>
                  <a:lnTo>
                    <a:pt x="686590" y="50816"/>
                  </a:lnTo>
                  <a:lnTo>
                    <a:pt x="698428" y="44566"/>
                  </a:lnTo>
                  <a:lnTo>
                    <a:pt x="710266" y="38934"/>
                  </a:lnTo>
                  <a:lnTo>
                    <a:pt x="722104" y="33897"/>
                  </a:lnTo>
                  <a:lnTo>
                    <a:pt x="733941" y="29419"/>
                  </a:lnTo>
                  <a:lnTo>
                    <a:pt x="745779" y="25463"/>
                  </a:lnTo>
                  <a:lnTo>
                    <a:pt x="757617" y="21984"/>
                  </a:lnTo>
                  <a:lnTo>
                    <a:pt x="769455" y="18939"/>
                  </a:lnTo>
                  <a:lnTo>
                    <a:pt x="781292" y="16285"/>
                  </a:lnTo>
                  <a:lnTo>
                    <a:pt x="793130" y="13978"/>
                  </a:lnTo>
                  <a:lnTo>
                    <a:pt x="804968" y="11980"/>
                  </a:lnTo>
                  <a:lnTo>
                    <a:pt x="816806" y="10253"/>
                  </a:lnTo>
                  <a:lnTo>
                    <a:pt x="828643" y="8765"/>
                  </a:lnTo>
                  <a:lnTo>
                    <a:pt x="840481" y="7484"/>
                  </a:lnTo>
                  <a:lnTo>
                    <a:pt x="852319" y="6383"/>
                  </a:lnTo>
                  <a:lnTo>
                    <a:pt x="864157" y="5439"/>
                  </a:lnTo>
                  <a:lnTo>
                    <a:pt x="875995" y="4630"/>
                  </a:lnTo>
                  <a:lnTo>
                    <a:pt x="887832" y="3938"/>
                  </a:lnTo>
                  <a:lnTo>
                    <a:pt x="899670" y="3346"/>
                  </a:lnTo>
                  <a:lnTo>
                    <a:pt x="911508" y="2840"/>
                  </a:lnTo>
                  <a:lnTo>
                    <a:pt x="923346" y="2407"/>
                  </a:lnTo>
                  <a:lnTo>
                    <a:pt x="935183" y="2039"/>
                  </a:lnTo>
                  <a:lnTo>
                    <a:pt x="947021" y="1724"/>
                  </a:lnTo>
                  <a:lnTo>
                    <a:pt x="958859" y="1456"/>
                  </a:lnTo>
                  <a:lnTo>
                    <a:pt x="970697" y="1227"/>
                  </a:lnTo>
                  <a:lnTo>
                    <a:pt x="982534" y="1032"/>
                  </a:lnTo>
                  <a:lnTo>
                    <a:pt x="994372" y="866"/>
                  </a:lnTo>
                  <a:lnTo>
                    <a:pt x="1006210" y="725"/>
                  </a:lnTo>
                  <a:lnTo>
                    <a:pt x="1018048" y="604"/>
                  </a:lnTo>
                  <a:lnTo>
                    <a:pt x="1029886" y="501"/>
                  </a:lnTo>
                  <a:lnTo>
                    <a:pt x="1041723" y="414"/>
                  </a:lnTo>
                  <a:lnTo>
                    <a:pt x="1053561" y="340"/>
                  </a:lnTo>
                  <a:lnTo>
                    <a:pt x="1065399" y="276"/>
                  </a:lnTo>
                  <a:lnTo>
                    <a:pt x="1077237" y="223"/>
                  </a:lnTo>
                  <a:lnTo>
                    <a:pt x="1089074" y="177"/>
                  </a:lnTo>
                  <a:lnTo>
                    <a:pt x="1100912" y="138"/>
                  </a:lnTo>
                  <a:lnTo>
                    <a:pt x="1112750" y="104"/>
                  </a:lnTo>
                  <a:lnTo>
                    <a:pt x="1124588" y="76"/>
                  </a:lnTo>
                  <a:lnTo>
                    <a:pt x="1136426" y="52"/>
                  </a:lnTo>
                  <a:lnTo>
                    <a:pt x="1148263" y="32"/>
                  </a:lnTo>
                  <a:lnTo>
                    <a:pt x="1160101" y="14"/>
                  </a:lnTo>
                  <a:lnTo>
                    <a:pt x="1171939" y="0"/>
                  </a:lnTo>
                  <a:lnTo>
                    <a:pt x="1171939" y="168"/>
                  </a:lnTo>
                  <a:lnTo>
                    <a:pt x="1183777" y="213"/>
                  </a:lnTo>
                  <a:lnTo>
                    <a:pt x="1195614" y="265"/>
                  </a:lnTo>
                  <a:lnTo>
                    <a:pt x="1207452" y="327"/>
                  </a:lnTo>
                  <a:lnTo>
                    <a:pt x="1219290" y="399"/>
                  </a:lnTo>
                  <a:lnTo>
                    <a:pt x="1231128" y="483"/>
                  </a:lnTo>
                  <a:lnTo>
                    <a:pt x="1242965" y="583"/>
                  </a:lnTo>
                  <a:lnTo>
                    <a:pt x="1254803" y="700"/>
                  </a:lnTo>
                  <a:lnTo>
                    <a:pt x="1266641" y="838"/>
                  </a:lnTo>
                  <a:lnTo>
                    <a:pt x="1278479" y="999"/>
                  </a:lnTo>
                  <a:lnTo>
                    <a:pt x="1290317" y="1189"/>
                  </a:lnTo>
                  <a:lnTo>
                    <a:pt x="1302154" y="1412"/>
                  </a:lnTo>
                  <a:lnTo>
                    <a:pt x="1313992" y="1674"/>
                  </a:lnTo>
                  <a:lnTo>
                    <a:pt x="1325830" y="1982"/>
                  </a:lnTo>
                  <a:lnTo>
                    <a:pt x="1337668" y="2344"/>
                  </a:lnTo>
                  <a:lnTo>
                    <a:pt x="1349505" y="2768"/>
                  </a:lnTo>
                  <a:lnTo>
                    <a:pt x="1361343" y="3266"/>
                  </a:lnTo>
                  <a:lnTo>
                    <a:pt x="1373181" y="3851"/>
                  </a:lnTo>
                  <a:lnTo>
                    <a:pt x="1385019" y="4537"/>
                  </a:lnTo>
                  <a:lnTo>
                    <a:pt x="1396856" y="5342"/>
                  </a:lnTo>
                  <a:lnTo>
                    <a:pt x="1408694" y="6286"/>
                  </a:lnTo>
                  <a:lnTo>
                    <a:pt x="1420532" y="7392"/>
                  </a:lnTo>
                  <a:lnTo>
                    <a:pt x="1432370" y="8689"/>
                  </a:lnTo>
                  <a:lnTo>
                    <a:pt x="1444208" y="10207"/>
                  </a:lnTo>
                  <a:lnTo>
                    <a:pt x="1456045" y="11983"/>
                  </a:lnTo>
                  <a:lnTo>
                    <a:pt x="1467883" y="14061"/>
                  </a:lnTo>
                  <a:lnTo>
                    <a:pt x="1479721" y="16488"/>
                  </a:lnTo>
                  <a:lnTo>
                    <a:pt x="1491559" y="19320"/>
                  </a:lnTo>
                  <a:lnTo>
                    <a:pt x="1503396" y="22621"/>
                  </a:lnTo>
                  <a:lnTo>
                    <a:pt x="1515234" y="26464"/>
                  </a:lnTo>
                  <a:lnTo>
                    <a:pt x="1527072" y="30930"/>
                  </a:lnTo>
                  <a:lnTo>
                    <a:pt x="1538910" y="36110"/>
                  </a:lnTo>
                  <a:lnTo>
                    <a:pt x="1550748" y="42105"/>
                  </a:lnTo>
                  <a:lnTo>
                    <a:pt x="1562585" y="49024"/>
                  </a:lnTo>
                  <a:lnTo>
                    <a:pt x="1574423" y="56988"/>
                  </a:lnTo>
                  <a:lnTo>
                    <a:pt x="1586261" y="66123"/>
                  </a:lnTo>
                  <a:lnTo>
                    <a:pt x="1598099" y="76558"/>
                  </a:lnTo>
                  <a:lnTo>
                    <a:pt x="1609936" y="88428"/>
                  </a:lnTo>
                  <a:lnTo>
                    <a:pt x="1621774" y="101860"/>
                  </a:lnTo>
                  <a:lnTo>
                    <a:pt x="1633612" y="116973"/>
                  </a:lnTo>
                  <a:lnTo>
                    <a:pt x="1645450" y="133867"/>
                  </a:lnTo>
                  <a:lnTo>
                    <a:pt x="1657287" y="152617"/>
                  </a:lnTo>
                  <a:lnTo>
                    <a:pt x="1669125" y="173260"/>
                  </a:lnTo>
                  <a:lnTo>
                    <a:pt x="1680963" y="195787"/>
                  </a:lnTo>
                  <a:lnTo>
                    <a:pt x="1692801" y="220135"/>
                  </a:lnTo>
                  <a:lnTo>
                    <a:pt x="1704639" y="246178"/>
                  </a:lnTo>
                  <a:lnTo>
                    <a:pt x="1716476" y="273728"/>
                  </a:lnTo>
                  <a:lnTo>
                    <a:pt x="1728314" y="302529"/>
                  </a:lnTo>
                  <a:lnTo>
                    <a:pt x="1740152" y="332271"/>
                  </a:lnTo>
                  <a:lnTo>
                    <a:pt x="1751990" y="362597"/>
                  </a:lnTo>
                  <a:lnTo>
                    <a:pt x="1763827" y="393121"/>
                  </a:lnTo>
                  <a:lnTo>
                    <a:pt x="1775665" y="423447"/>
                  </a:lnTo>
                  <a:lnTo>
                    <a:pt x="1787503" y="453189"/>
                  </a:lnTo>
                  <a:lnTo>
                    <a:pt x="1799341" y="481990"/>
                  </a:lnTo>
                  <a:lnTo>
                    <a:pt x="1811178" y="509539"/>
                  </a:lnTo>
                  <a:lnTo>
                    <a:pt x="1823016" y="535583"/>
                  </a:lnTo>
                  <a:lnTo>
                    <a:pt x="1834854" y="559931"/>
                  </a:lnTo>
                  <a:lnTo>
                    <a:pt x="1846692" y="582458"/>
                  </a:lnTo>
                  <a:lnTo>
                    <a:pt x="1858530" y="603101"/>
                  </a:lnTo>
                  <a:lnTo>
                    <a:pt x="1870367" y="621851"/>
                  </a:lnTo>
                  <a:lnTo>
                    <a:pt x="1882205" y="638745"/>
                  </a:lnTo>
                  <a:lnTo>
                    <a:pt x="1894043" y="653858"/>
                  </a:lnTo>
                  <a:lnTo>
                    <a:pt x="1905881" y="667290"/>
                  </a:lnTo>
                  <a:lnTo>
                    <a:pt x="1917718" y="679159"/>
                  </a:lnTo>
                  <a:lnTo>
                    <a:pt x="1929556" y="689595"/>
                  </a:lnTo>
                  <a:lnTo>
                    <a:pt x="1941394" y="698730"/>
                  </a:lnTo>
                  <a:lnTo>
                    <a:pt x="1953232" y="706693"/>
                  </a:lnTo>
                  <a:lnTo>
                    <a:pt x="1965069" y="713613"/>
                  </a:lnTo>
                  <a:lnTo>
                    <a:pt x="1976907" y="719608"/>
                  </a:lnTo>
                  <a:lnTo>
                    <a:pt x="1988745" y="724787"/>
                  </a:lnTo>
                  <a:lnTo>
                    <a:pt x="2000583" y="729253"/>
                  </a:lnTo>
                  <a:lnTo>
                    <a:pt x="2012421" y="733096"/>
                  </a:lnTo>
                  <a:lnTo>
                    <a:pt x="2024258" y="736398"/>
                  </a:lnTo>
                  <a:lnTo>
                    <a:pt x="2036096" y="739230"/>
                  </a:lnTo>
                  <a:lnTo>
                    <a:pt x="2047934" y="741657"/>
                  </a:lnTo>
                  <a:lnTo>
                    <a:pt x="2059772" y="743734"/>
                  </a:lnTo>
                  <a:lnTo>
                    <a:pt x="2071609" y="745511"/>
                  </a:lnTo>
                  <a:lnTo>
                    <a:pt x="2083447" y="747029"/>
                  </a:lnTo>
                  <a:lnTo>
                    <a:pt x="2095285" y="748325"/>
                  </a:lnTo>
                  <a:lnTo>
                    <a:pt x="2107123" y="749432"/>
                  </a:lnTo>
                  <a:lnTo>
                    <a:pt x="2118961" y="750376"/>
                  </a:lnTo>
                  <a:lnTo>
                    <a:pt x="2130798" y="751181"/>
                  </a:lnTo>
                  <a:lnTo>
                    <a:pt x="2142636" y="751867"/>
                  </a:lnTo>
                  <a:lnTo>
                    <a:pt x="2154474" y="752452"/>
                  </a:lnTo>
                  <a:lnTo>
                    <a:pt x="2166312" y="752950"/>
                  </a:lnTo>
                  <a:lnTo>
                    <a:pt x="2178149" y="753374"/>
                  </a:lnTo>
                  <a:lnTo>
                    <a:pt x="2189987" y="753736"/>
                  </a:lnTo>
                  <a:lnTo>
                    <a:pt x="2201825" y="754043"/>
                  </a:lnTo>
                  <a:lnTo>
                    <a:pt x="2213663" y="754305"/>
                  </a:lnTo>
                  <a:lnTo>
                    <a:pt x="2225500" y="754529"/>
                  </a:lnTo>
                  <a:lnTo>
                    <a:pt x="2237338" y="754718"/>
                  </a:lnTo>
                  <a:lnTo>
                    <a:pt x="2249176" y="754880"/>
                  </a:lnTo>
                  <a:lnTo>
                    <a:pt x="2261014" y="755018"/>
                  </a:lnTo>
                  <a:lnTo>
                    <a:pt x="2272852" y="755135"/>
                  </a:lnTo>
                  <a:lnTo>
                    <a:pt x="2284689" y="755234"/>
                  </a:lnTo>
                  <a:lnTo>
                    <a:pt x="2296527" y="755319"/>
                  </a:lnTo>
                  <a:lnTo>
                    <a:pt x="2308365" y="755391"/>
                  </a:lnTo>
                  <a:lnTo>
                    <a:pt x="2320203" y="755453"/>
                  </a:lnTo>
                  <a:lnTo>
                    <a:pt x="2332040" y="755505"/>
                  </a:lnTo>
                  <a:lnTo>
                    <a:pt x="2343878" y="755549"/>
                  </a:lnTo>
                  <a:lnTo>
                    <a:pt x="2343878" y="755803"/>
                  </a:lnTo>
                  <a:lnTo>
                    <a:pt x="2355716" y="755803"/>
                  </a:lnTo>
                  <a:lnTo>
                    <a:pt x="2367554" y="755803"/>
                  </a:lnTo>
                  <a:lnTo>
                    <a:pt x="2379391" y="755803"/>
                  </a:lnTo>
                  <a:lnTo>
                    <a:pt x="2391229" y="755803"/>
                  </a:lnTo>
                  <a:lnTo>
                    <a:pt x="2403067" y="755803"/>
                  </a:lnTo>
                  <a:lnTo>
                    <a:pt x="2414905" y="755803"/>
                  </a:lnTo>
                  <a:lnTo>
                    <a:pt x="2426743" y="755803"/>
                  </a:lnTo>
                  <a:lnTo>
                    <a:pt x="2438580" y="755803"/>
                  </a:lnTo>
                  <a:lnTo>
                    <a:pt x="2450418" y="755803"/>
                  </a:lnTo>
                  <a:lnTo>
                    <a:pt x="2462256" y="755803"/>
                  </a:lnTo>
                  <a:lnTo>
                    <a:pt x="2474094" y="755803"/>
                  </a:lnTo>
                  <a:lnTo>
                    <a:pt x="2485931" y="755803"/>
                  </a:lnTo>
                  <a:lnTo>
                    <a:pt x="2497769" y="755803"/>
                  </a:lnTo>
                  <a:lnTo>
                    <a:pt x="2509607" y="755803"/>
                  </a:lnTo>
                  <a:lnTo>
                    <a:pt x="2521445" y="755803"/>
                  </a:lnTo>
                  <a:lnTo>
                    <a:pt x="2533283" y="755803"/>
                  </a:lnTo>
                  <a:lnTo>
                    <a:pt x="2545120" y="755803"/>
                  </a:lnTo>
                  <a:lnTo>
                    <a:pt x="2556958" y="755803"/>
                  </a:lnTo>
                  <a:lnTo>
                    <a:pt x="2568796" y="755803"/>
                  </a:lnTo>
                  <a:lnTo>
                    <a:pt x="2580634" y="755803"/>
                  </a:lnTo>
                  <a:lnTo>
                    <a:pt x="2592471" y="755803"/>
                  </a:lnTo>
                  <a:lnTo>
                    <a:pt x="2604309" y="755803"/>
                  </a:lnTo>
                  <a:lnTo>
                    <a:pt x="2616147" y="755803"/>
                  </a:lnTo>
                  <a:lnTo>
                    <a:pt x="2627985" y="755803"/>
                  </a:lnTo>
                  <a:lnTo>
                    <a:pt x="2639822" y="755803"/>
                  </a:lnTo>
                  <a:lnTo>
                    <a:pt x="2651660" y="755803"/>
                  </a:lnTo>
                  <a:lnTo>
                    <a:pt x="2663498" y="755803"/>
                  </a:lnTo>
                  <a:lnTo>
                    <a:pt x="2675336" y="755803"/>
                  </a:lnTo>
                  <a:lnTo>
                    <a:pt x="2687174" y="755803"/>
                  </a:lnTo>
                  <a:lnTo>
                    <a:pt x="2699011" y="755803"/>
                  </a:lnTo>
                  <a:lnTo>
                    <a:pt x="2710849" y="755803"/>
                  </a:lnTo>
                  <a:lnTo>
                    <a:pt x="2722687" y="755803"/>
                  </a:lnTo>
                  <a:lnTo>
                    <a:pt x="2734525" y="755803"/>
                  </a:lnTo>
                  <a:lnTo>
                    <a:pt x="2746362" y="755803"/>
                  </a:lnTo>
                  <a:lnTo>
                    <a:pt x="2758200" y="755803"/>
                  </a:lnTo>
                  <a:lnTo>
                    <a:pt x="2770038" y="755803"/>
                  </a:lnTo>
                  <a:lnTo>
                    <a:pt x="2781876" y="755803"/>
                  </a:lnTo>
                  <a:lnTo>
                    <a:pt x="2793713" y="755803"/>
                  </a:lnTo>
                  <a:lnTo>
                    <a:pt x="2805551" y="755803"/>
                  </a:lnTo>
                  <a:lnTo>
                    <a:pt x="2817389" y="755803"/>
                  </a:lnTo>
                  <a:lnTo>
                    <a:pt x="2829227" y="755803"/>
                  </a:lnTo>
                  <a:lnTo>
                    <a:pt x="2841065" y="755803"/>
                  </a:lnTo>
                  <a:lnTo>
                    <a:pt x="2852902" y="755803"/>
                  </a:lnTo>
                  <a:lnTo>
                    <a:pt x="2864740" y="755803"/>
                  </a:lnTo>
                  <a:lnTo>
                    <a:pt x="2876578" y="755803"/>
                  </a:lnTo>
                  <a:lnTo>
                    <a:pt x="2888416" y="755803"/>
                  </a:lnTo>
                  <a:lnTo>
                    <a:pt x="2900253" y="755803"/>
                  </a:lnTo>
                  <a:lnTo>
                    <a:pt x="2912091" y="755803"/>
                  </a:lnTo>
                  <a:lnTo>
                    <a:pt x="2923929" y="755803"/>
                  </a:lnTo>
                  <a:lnTo>
                    <a:pt x="2935767" y="755803"/>
                  </a:lnTo>
                  <a:lnTo>
                    <a:pt x="2947604" y="755803"/>
                  </a:lnTo>
                  <a:lnTo>
                    <a:pt x="2959442" y="755803"/>
                  </a:lnTo>
                  <a:lnTo>
                    <a:pt x="2971280" y="755803"/>
                  </a:lnTo>
                  <a:lnTo>
                    <a:pt x="2983118" y="755803"/>
                  </a:lnTo>
                  <a:lnTo>
                    <a:pt x="2994956" y="755803"/>
                  </a:lnTo>
                  <a:lnTo>
                    <a:pt x="3006793" y="755803"/>
                  </a:lnTo>
                  <a:lnTo>
                    <a:pt x="3018631" y="755803"/>
                  </a:lnTo>
                  <a:lnTo>
                    <a:pt x="3030469" y="755803"/>
                  </a:lnTo>
                  <a:lnTo>
                    <a:pt x="3042307" y="755803"/>
                  </a:lnTo>
                  <a:lnTo>
                    <a:pt x="3054144" y="755803"/>
                  </a:lnTo>
                  <a:lnTo>
                    <a:pt x="3065982" y="755803"/>
                  </a:lnTo>
                  <a:lnTo>
                    <a:pt x="3077820" y="755803"/>
                  </a:lnTo>
                  <a:lnTo>
                    <a:pt x="3089658" y="755803"/>
                  </a:lnTo>
                  <a:lnTo>
                    <a:pt x="3101496" y="755803"/>
                  </a:lnTo>
                  <a:lnTo>
                    <a:pt x="3113333" y="755803"/>
                  </a:lnTo>
                  <a:lnTo>
                    <a:pt x="3125171" y="755803"/>
                  </a:lnTo>
                  <a:lnTo>
                    <a:pt x="3137009" y="755803"/>
                  </a:lnTo>
                  <a:lnTo>
                    <a:pt x="3148847" y="755803"/>
                  </a:lnTo>
                  <a:lnTo>
                    <a:pt x="3160684" y="755803"/>
                  </a:lnTo>
                  <a:lnTo>
                    <a:pt x="3172522" y="755803"/>
                  </a:lnTo>
                  <a:lnTo>
                    <a:pt x="3184360" y="755803"/>
                  </a:lnTo>
                  <a:lnTo>
                    <a:pt x="3196198" y="755803"/>
                  </a:lnTo>
                  <a:lnTo>
                    <a:pt x="3208035" y="755803"/>
                  </a:lnTo>
                  <a:lnTo>
                    <a:pt x="3219873" y="755803"/>
                  </a:lnTo>
                  <a:lnTo>
                    <a:pt x="3231711" y="755803"/>
                  </a:lnTo>
                  <a:lnTo>
                    <a:pt x="3243549" y="755803"/>
                  </a:lnTo>
                  <a:lnTo>
                    <a:pt x="3255387" y="755803"/>
                  </a:lnTo>
                  <a:lnTo>
                    <a:pt x="3267224" y="755803"/>
                  </a:lnTo>
                  <a:lnTo>
                    <a:pt x="3279062" y="755803"/>
                  </a:lnTo>
                  <a:lnTo>
                    <a:pt x="3290900" y="755803"/>
                  </a:lnTo>
                  <a:lnTo>
                    <a:pt x="3302738" y="755803"/>
                  </a:lnTo>
                  <a:lnTo>
                    <a:pt x="3314575" y="755803"/>
                  </a:lnTo>
                  <a:lnTo>
                    <a:pt x="3326413" y="755803"/>
                  </a:lnTo>
                  <a:lnTo>
                    <a:pt x="3338251" y="755803"/>
                  </a:lnTo>
                  <a:lnTo>
                    <a:pt x="3350089" y="755803"/>
                  </a:lnTo>
                  <a:lnTo>
                    <a:pt x="3361926" y="755803"/>
                  </a:lnTo>
                  <a:lnTo>
                    <a:pt x="3373764" y="755803"/>
                  </a:lnTo>
                  <a:lnTo>
                    <a:pt x="3385602" y="755803"/>
                  </a:lnTo>
                  <a:lnTo>
                    <a:pt x="3397440" y="755803"/>
                  </a:lnTo>
                  <a:lnTo>
                    <a:pt x="3409278" y="755803"/>
                  </a:lnTo>
                  <a:lnTo>
                    <a:pt x="3421115" y="755803"/>
                  </a:lnTo>
                  <a:lnTo>
                    <a:pt x="3432953" y="755803"/>
                  </a:lnTo>
                  <a:lnTo>
                    <a:pt x="3444791" y="755803"/>
                  </a:lnTo>
                  <a:lnTo>
                    <a:pt x="3456629" y="755803"/>
                  </a:lnTo>
                  <a:lnTo>
                    <a:pt x="3468466" y="755803"/>
                  </a:lnTo>
                  <a:lnTo>
                    <a:pt x="3480304" y="755803"/>
                  </a:lnTo>
                  <a:lnTo>
                    <a:pt x="3492142" y="755803"/>
                  </a:lnTo>
                  <a:lnTo>
                    <a:pt x="3503980" y="755803"/>
                  </a:lnTo>
                  <a:lnTo>
                    <a:pt x="3515818" y="755803"/>
                  </a:lnTo>
                  <a:lnTo>
                    <a:pt x="3515818" y="756056"/>
                  </a:lnTo>
                  <a:lnTo>
                    <a:pt x="3527655" y="756101"/>
                  </a:lnTo>
                  <a:lnTo>
                    <a:pt x="3539493" y="756153"/>
                  </a:lnTo>
                  <a:lnTo>
                    <a:pt x="3551331" y="756214"/>
                  </a:lnTo>
                  <a:lnTo>
                    <a:pt x="3563169" y="756286"/>
                  </a:lnTo>
                  <a:lnTo>
                    <a:pt x="3575006" y="756371"/>
                  </a:lnTo>
                  <a:lnTo>
                    <a:pt x="3586844" y="756471"/>
                  </a:lnTo>
                  <a:lnTo>
                    <a:pt x="3598682" y="756588"/>
                  </a:lnTo>
                  <a:lnTo>
                    <a:pt x="3610520" y="756726"/>
                  </a:lnTo>
                  <a:lnTo>
                    <a:pt x="3622357" y="756887"/>
                  </a:lnTo>
                  <a:lnTo>
                    <a:pt x="3634195" y="757077"/>
                  </a:lnTo>
                  <a:lnTo>
                    <a:pt x="3646033" y="757300"/>
                  </a:lnTo>
                  <a:lnTo>
                    <a:pt x="3657871" y="757562"/>
                  </a:lnTo>
                  <a:lnTo>
                    <a:pt x="3669709" y="757870"/>
                  </a:lnTo>
                  <a:lnTo>
                    <a:pt x="3681546" y="758231"/>
                  </a:lnTo>
                  <a:lnTo>
                    <a:pt x="3693384" y="758656"/>
                  </a:lnTo>
                  <a:lnTo>
                    <a:pt x="3705222" y="759154"/>
                  </a:lnTo>
                  <a:lnTo>
                    <a:pt x="3717060" y="759739"/>
                  </a:lnTo>
                  <a:lnTo>
                    <a:pt x="3728897" y="760425"/>
                  </a:lnTo>
                  <a:lnTo>
                    <a:pt x="3740735" y="761230"/>
                  </a:lnTo>
                  <a:lnTo>
                    <a:pt x="3752573" y="762174"/>
                  </a:lnTo>
                  <a:lnTo>
                    <a:pt x="3764411" y="763280"/>
                  </a:lnTo>
                  <a:lnTo>
                    <a:pt x="3776248" y="764577"/>
                  </a:lnTo>
                  <a:lnTo>
                    <a:pt x="3788086" y="766095"/>
                  </a:lnTo>
                  <a:lnTo>
                    <a:pt x="3799924" y="767871"/>
                  </a:lnTo>
                  <a:lnTo>
                    <a:pt x="3811762" y="769948"/>
                  </a:lnTo>
                  <a:lnTo>
                    <a:pt x="3823600" y="772375"/>
                  </a:lnTo>
                  <a:lnTo>
                    <a:pt x="3835437" y="775208"/>
                  </a:lnTo>
                  <a:lnTo>
                    <a:pt x="3847275" y="778509"/>
                  </a:lnTo>
                  <a:lnTo>
                    <a:pt x="3859113" y="782352"/>
                  </a:lnTo>
                  <a:lnTo>
                    <a:pt x="3870951" y="786818"/>
                  </a:lnTo>
                  <a:lnTo>
                    <a:pt x="3882788" y="791998"/>
                  </a:lnTo>
                  <a:lnTo>
                    <a:pt x="3894626" y="797993"/>
                  </a:lnTo>
                  <a:lnTo>
                    <a:pt x="3906464" y="804912"/>
                  </a:lnTo>
                  <a:lnTo>
                    <a:pt x="3918302" y="812876"/>
                  </a:lnTo>
                  <a:lnTo>
                    <a:pt x="3930139" y="822010"/>
                  </a:lnTo>
                  <a:lnTo>
                    <a:pt x="3941977" y="832446"/>
                  </a:lnTo>
                  <a:lnTo>
                    <a:pt x="3953815" y="844316"/>
                  </a:lnTo>
                  <a:lnTo>
                    <a:pt x="3965653" y="857748"/>
                  </a:lnTo>
                  <a:lnTo>
                    <a:pt x="3977491" y="872861"/>
                  </a:lnTo>
                  <a:lnTo>
                    <a:pt x="3989328" y="889755"/>
                  </a:lnTo>
                  <a:lnTo>
                    <a:pt x="4001166" y="908505"/>
                  </a:lnTo>
                  <a:lnTo>
                    <a:pt x="4013004" y="929147"/>
                  </a:lnTo>
                  <a:lnTo>
                    <a:pt x="4024842" y="951675"/>
                  </a:lnTo>
                  <a:lnTo>
                    <a:pt x="4036679" y="976022"/>
                  </a:lnTo>
                  <a:lnTo>
                    <a:pt x="4048517" y="1002066"/>
                  </a:lnTo>
                  <a:lnTo>
                    <a:pt x="4060355" y="1029615"/>
                  </a:lnTo>
                  <a:lnTo>
                    <a:pt x="4072193" y="1058416"/>
                  </a:lnTo>
                  <a:lnTo>
                    <a:pt x="4084031" y="1088158"/>
                  </a:lnTo>
                  <a:lnTo>
                    <a:pt x="4095868" y="1118485"/>
                  </a:lnTo>
                  <a:lnTo>
                    <a:pt x="4107706" y="1149009"/>
                  </a:lnTo>
                  <a:lnTo>
                    <a:pt x="4119544" y="1179335"/>
                  </a:lnTo>
                  <a:lnTo>
                    <a:pt x="4131382" y="1209077"/>
                  </a:lnTo>
                  <a:lnTo>
                    <a:pt x="4143219" y="1237878"/>
                  </a:lnTo>
                  <a:lnTo>
                    <a:pt x="4155057" y="1265427"/>
                  </a:lnTo>
                  <a:lnTo>
                    <a:pt x="4166895" y="1291471"/>
                  </a:lnTo>
                  <a:lnTo>
                    <a:pt x="4178733" y="1315819"/>
                  </a:lnTo>
                  <a:lnTo>
                    <a:pt x="4190570" y="1338346"/>
                  </a:lnTo>
                  <a:lnTo>
                    <a:pt x="4202408" y="1358989"/>
                  </a:lnTo>
                  <a:lnTo>
                    <a:pt x="4214246" y="1377738"/>
                  </a:lnTo>
                  <a:lnTo>
                    <a:pt x="4226084" y="1394633"/>
                  </a:lnTo>
                  <a:lnTo>
                    <a:pt x="4237922" y="1409746"/>
                  </a:lnTo>
                  <a:lnTo>
                    <a:pt x="4249759" y="1423178"/>
                  </a:lnTo>
                  <a:lnTo>
                    <a:pt x="4261597" y="1435047"/>
                  </a:lnTo>
                  <a:lnTo>
                    <a:pt x="4273435" y="1445483"/>
                  </a:lnTo>
                  <a:lnTo>
                    <a:pt x="4285273" y="1454617"/>
                  </a:lnTo>
                  <a:lnTo>
                    <a:pt x="4297110" y="1462581"/>
                  </a:lnTo>
                  <a:lnTo>
                    <a:pt x="4308948" y="1469501"/>
                  </a:lnTo>
                  <a:lnTo>
                    <a:pt x="4320786" y="1475495"/>
                  </a:lnTo>
                  <a:lnTo>
                    <a:pt x="4332624" y="1480675"/>
                  </a:lnTo>
                  <a:lnTo>
                    <a:pt x="4344461" y="1485141"/>
                  </a:lnTo>
                  <a:lnTo>
                    <a:pt x="4356299" y="1488984"/>
                  </a:lnTo>
                  <a:lnTo>
                    <a:pt x="4368137" y="1492286"/>
                  </a:lnTo>
                  <a:lnTo>
                    <a:pt x="4379975" y="1495118"/>
                  </a:lnTo>
                  <a:lnTo>
                    <a:pt x="4391813" y="1497545"/>
                  </a:lnTo>
                  <a:lnTo>
                    <a:pt x="4403650" y="1499622"/>
                  </a:lnTo>
                  <a:lnTo>
                    <a:pt x="4415488" y="1501399"/>
                  </a:lnTo>
                  <a:lnTo>
                    <a:pt x="4427326" y="1502917"/>
                  </a:lnTo>
                  <a:lnTo>
                    <a:pt x="4439164" y="1504213"/>
                  </a:lnTo>
                  <a:lnTo>
                    <a:pt x="4451001" y="1505320"/>
                  </a:lnTo>
                  <a:lnTo>
                    <a:pt x="4462839" y="1506264"/>
                  </a:lnTo>
                  <a:lnTo>
                    <a:pt x="4474677" y="1507068"/>
                  </a:lnTo>
                  <a:lnTo>
                    <a:pt x="4486515" y="1507755"/>
                  </a:lnTo>
                  <a:lnTo>
                    <a:pt x="4498352" y="1508339"/>
                  </a:lnTo>
                  <a:lnTo>
                    <a:pt x="4510190" y="1508838"/>
                  </a:lnTo>
                  <a:lnTo>
                    <a:pt x="4522028" y="1509262"/>
                  </a:lnTo>
                  <a:lnTo>
                    <a:pt x="4533866" y="1509623"/>
                  </a:lnTo>
                  <a:lnTo>
                    <a:pt x="4545704" y="1509931"/>
                  </a:lnTo>
                  <a:lnTo>
                    <a:pt x="4557541" y="1510193"/>
                  </a:lnTo>
                  <a:lnTo>
                    <a:pt x="4569379" y="1510416"/>
                  </a:lnTo>
                  <a:lnTo>
                    <a:pt x="4581217" y="1510606"/>
                  </a:lnTo>
                  <a:lnTo>
                    <a:pt x="4593055" y="1510768"/>
                  </a:lnTo>
                  <a:lnTo>
                    <a:pt x="4604892" y="1510905"/>
                  </a:lnTo>
                  <a:lnTo>
                    <a:pt x="4616730" y="1511022"/>
                  </a:lnTo>
                  <a:lnTo>
                    <a:pt x="4628568" y="1511122"/>
                  </a:lnTo>
                  <a:lnTo>
                    <a:pt x="4640406" y="1511207"/>
                  </a:lnTo>
                  <a:lnTo>
                    <a:pt x="4652244" y="1511279"/>
                  </a:lnTo>
                  <a:lnTo>
                    <a:pt x="4664081" y="1511340"/>
                  </a:lnTo>
                  <a:lnTo>
                    <a:pt x="4675919" y="1511393"/>
                  </a:lnTo>
                  <a:lnTo>
                    <a:pt x="4687757" y="1511437"/>
                  </a:lnTo>
                </a:path>
              </a:pathLst>
            </a:custGeom>
            <a:ln w="40651" cap="flat">
              <a:solidFill>
                <a:srgbClr val="E8E8E8">
                  <a:alpha val="100000"/>
                </a:srgbClr>
              </a:solidFill>
              <a:prstDash val="solid"/>
              <a:round/>
            </a:ln>
          </p:spPr>
          <p:txBody>
            <a:bodyPr/>
            <a:lstStyle/>
            <a:p/>
          </p:txBody>
        </p:sp>
        <p:sp>
          <p:nvSpPr>
            <p:cNvPr id="25" name="pl25"/>
            <p:cNvSpPr/>
            <p:nvPr/>
          </p:nvSpPr>
          <p:spPr>
            <a:xfrm>
              <a:off x="2482252" y="2411442"/>
              <a:ext cx="4687757" cy="1007681"/>
            </a:xfrm>
            <a:custGeom>
              <a:avLst/>
              <a:pathLst>
                <a:path w="4687757" h="1007681">
                  <a:moveTo>
                    <a:pt x="0" y="755887"/>
                  </a:moveTo>
                  <a:lnTo>
                    <a:pt x="11837" y="755902"/>
                  </a:lnTo>
                  <a:lnTo>
                    <a:pt x="23675" y="755920"/>
                  </a:lnTo>
                  <a:lnTo>
                    <a:pt x="35513" y="755940"/>
                  </a:lnTo>
                  <a:lnTo>
                    <a:pt x="47351" y="755964"/>
                  </a:lnTo>
                  <a:lnTo>
                    <a:pt x="59188" y="755992"/>
                  </a:lnTo>
                  <a:lnTo>
                    <a:pt x="71026" y="756025"/>
                  </a:lnTo>
                  <a:lnTo>
                    <a:pt x="82864" y="756065"/>
                  </a:lnTo>
                  <a:lnTo>
                    <a:pt x="94702" y="756110"/>
                  </a:lnTo>
                  <a:lnTo>
                    <a:pt x="106539" y="756164"/>
                  </a:lnTo>
                  <a:lnTo>
                    <a:pt x="118377" y="756228"/>
                  </a:lnTo>
                  <a:lnTo>
                    <a:pt x="130215" y="756302"/>
                  </a:lnTo>
                  <a:lnTo>
                    <a:pt x="142053" y="756389"/>
                  </a:lnTo>
                  <a:lnTo>
                    <a:pt x="153891" y="756492"/>
                  </a:lnTo>
                  <a:lnTo>
                    <a:pt x="165728" y="756612"/>
                  </a:lnTo>
                  <a:lnTo>
                    <a:pt x="177566" y="756754"/>
                  </a:lnTo>
                  <a:lnTo>
                    <a:pt x="189404" y="756920"/>
                  </a:lnTo>
                  <a:lnTo>
                    <a:pt x="201242" y="757115"/>
                  </a:lnTo>
                  <a:lnTo>
                    <a:pt x="213079" y="757343"/>
                  </a:lnTo>
                  <a:lnTo>
                    <a:pt x="224917" y="757612"/>
                  </a:lnTo>
                  <a:lnTo>
                    <a:pt x="236755" y="757926"/>
                  </a:lnTo>
                  <a:lnTo>
                    <a:pt x="248593" y="758295"/>
                  </a:lnTo>
                  <a:lnTo>
                    <a:pt x="260430" y="758727"/>
                  </a:lnTo>
                  <a:lnTo>
                    <a:pt x="272268" y="759233"/>
                  </a:lnTo>
                  <a:lnTo>
                    <a:pt x="284106" y="759826"/>
                  </a:lnTo>
                  <a:lnTo>
                    <a:pt x="295944" y="760518"/>
                  </a:lnTo>
                  <a:lnTo>
                    <a:pt x="307782" y="761327"/>
                  </a:lnTo>
                  <a:lnTo>
                    <a:pt x="319619" y="762271"/>
                  </a:lnTo>
                  <a:lnTo>
                    <a:pt x="331457" y="763372"/>
                  </a:lnTo>
                  <a:lnTo>
                    <a:pt x="343295" y="764653"/>
                  </a:lnTo>
                  <a:lnTo>
                    <a:pt x="355133" y="766141"/>
                  </a:lnTo>
                  <a:lnTo>
                    <a:pt x="366970" y="767868"/>
                  </a:lnTo>
                  <a:lnTo>
                    <a:pt x="378808" y="769866"/>
                  </a:lnTo>
                  <a:lnTo>
                    <a:pt x="390646" y="772173"/>
                  </a:lnTo>
                  <a:lnTo>
                    <a:pt x="402484" y="774827"/>
                  </a:lnTo>
                  <a:lnTo>
                    <a:pt x="414321" y="777872"/>
                  </a:lnTo>
                  <a:lnTo>
                    <a:pt x="426159" y="781351"/>
                  </a:lnTo>
                  <a:lnTo>
                    <a:pt x="437997" y="785307"/>
                  </a:lnTo>
                  <a:lnTo>
                    <a:pt x="449835" y="789784"/>
                  </a:lnTo>
                  <a:lnTo>
                    <a:pt x="461673" y="794822"/>
                  </a:lnTo>
                  <a:lnTo>
                    <a:pt x="473510" y="800454"/>
                  </a:lnTo>
                  <a:lnTo>
                    <a:pt x="485348" y="806703"/>
                  </a:lnTo>
                  <a:lnTo>
                    <a:pt x="497186" y="813584"/>
                  </a:lnTo>
                  <a:lnTo>
                    <a:pt x="509024" y="821093"/>
                  </a:lnTo>
                  <a:lnTo>
                    <a:pt x="520861" y="829209"/>
                  </a:lnTo>
                  <a:lnTo>
                    <a:pt x="532699" y="837891"/>
                  </a:lnTo>
                  <a:lnTo>
                    <a:pt x="544537" y="847074"/>
                  </a:lnTo>
                  <a:lnTo>
                    <a:pt x="556375" y="856674"/>
                  </a:lnTo>
                  <a:lnTo>
                    <a:pt x="568213" y="866588"/>
                  </a:lnTo>
                  <a:lnTo>
                    <a:pt x="580050" y="876697"/>
                  </a:lnTo>
                  <a:lnTo>
                    <a:pt x="591888" y="886871"/>
                  </a:lnTo>
                  <a:lnTo>
                    <a:pt x="603726" y="896980"/>
                  </a:lnTo>
                  <a:lnTo>
                    <a:pt x="615564" y="906894"/>
                  </a:lnTo>
                  <a:lnTo>
                    <a:pt x="627401" y="916495"/>
                  </a:lnTo>
                  <a:lnTo>
                    <a:pt x="639239" y="925678"/>
                  </a:lnTo>
                  <a:lnTo>
                    <a:pt x="651077" y="934359"/>
                  </a:lnTo>
                  <a:lnTo>
                    <a:pt x="662915" y="942475"/>
                  </a:lnTo>
                  <a:lnTo>
                    <a:pt x="674752" y="949984"/>
                  </a:lnTo>
                  <a:lnTo>
                    <a:pt x="686590" y="956865"/>
                  </a:lnTo>
                  <a:lnTo>
                    <a:pt x="698428" y="963115"/>
                  </a:lnTo>
                  <a:lnTo>
                    <a:pt x="710266" y="968746"/>
                  </a:lnTo>
                  <a:lnTo>
                    <a:pt x="722104" y="973784"/>
                  </a:lnTo>
                  <a:lnTo>
                    <a:pt x="733941" y="978261"/>
                  </a:lnTo>
                  <a:lnTo>
                    <a:pt x="745779" y="982218"/>
                  </a:lnTo>
                  <a:lnTo>
                    <a:pt x="757617" y="985696"/>
                  </a:lnTo>
                  <a:lnTo>
                    <a:pt x="769455" y="988741"/>
                  </a:lnTo>
                  <a:lnTo>
                    <a:pt x="781292" y="991396"/>
                  </a:lnTo>
                  <a:lnTo>
                    <a:pt x="793130" y="993702"/>
                  </a:lnTo>
                  <a:lnTo>
                    <a:pt x="804968" y="995700"/>
                  </a:lnTo>
                  <a:lnTo>
                    <a:pt x="816806" y="997427"/>
                  </a:lnTo>
                  <a:lnTo>
                    <a:pt x="828643" y="998916"/>
                  </a:lnTo>
                  <a:lnTo>
                    <a:pt x="840481" y="1000197"/>
                  </a:lnTo>
                  <a:lnTo>
                    <a:pt x="852319" y="1001297"/>
                  </a:lnTo>
                  <a:lnTo>
                    <a:pt x="864157" y="1002241"/>
                  </a:lnTo>
                  <a:lnTo>
                    <a:pt x="875995" y="1003050"/>
                  </a:lnTo>
                  <a:lnTo>
                    <a:pt x="887832" y="1003743"/>
                  </a:lnTo>
                  <a:lnTo>
                    <a:pt x="899670" y="1004335"/>
                  </a:lnTo>
                  <a:lnTo>
                    <a:pt x="911508" y="1004841"/>
                  </a:lnTo>
                  <a:lnTo>
                    <a:pt x="923346" y="1005273"/>
                  </a:lnTo>
                  <a:lnTo>
                    <a:pt x="935183" y="1005642"/>
                  </a:lnTo>
                  <a:lnTo>
                    <a:pt x="947021" y="1005956"/>
                  </a:lnTo>
                  <a:lnTo>
                    <a:pt x="958859" y="1006225"/>
                  </a:lnTo>
                  <a:lnTo>
                    <a:pt x="970697" y="1006453"/>
                  </a:lnTo>
                  <a:lnTo>
                    <a:pt x="982534" y="1006648"/>
                  </a:lnTo>
                  <a:lnTo>
                    <a:pt x="994372" y="1006814"/>
                  </a:lnTo>
                  <a:lnTo>
                    <a:pt x="1006210" y="1006956"/>
                  </a:lnTo>
                  <a:lnTo>
                    <a:pt x="1018048" y="1007076"/>
                  </a:lnTo>
                  <a:lnTo>
                    <a:pt x="1029886" y="1007179"/>
                  </a:lnTo>
                  <a:lnTo>
                    <a:pt x="1041723" y="1007266"/>
                  </a:lnTo>
                  <a:lnTo>
                    <a:pt x="1053561" y="1007341"/>
                  </a:lnTo>
                  <a:lnTo>
                    <a:pt x="1065399" y="1007404"/>
                  </a:lnTo>
                  <a:lnTo>
                    <a:pt x="1077237" y="1007458"/>
                  </a:lnTo>
                  <a:lnTo>
                    <a:pt x="1089074" y="1007504"/>
                  </a:lnTo>
                  <a:lnTo>
                    <a:pt x="1100912" y="1007543"/>
                  </a:lnTo>
                  <a:lnTo>
                    <a:pt x="1112750" y="1007576"/>
                  </a:lnTo>
                  <a:lnTo>
                    <a:pt x="1124588" y="1007604"/>
                  </a:lnTo>
                  <a:lnTo>
                    <a:pt x="1136426" y="1007628"/>
                  </a:lnTo>
                  <a:lnTo>
                    <a:pt x="1148263" y="1007649"/>
                  </a:lnTo>
                  <a:lnTo>
                    <a:pt x="1160101" y="1007666"/>
                  </a:lnTo>
                  <a:lnTo>
                    <a:pt x="1171939" y="1007681"/>
                  </a:lnTo>
                  <a:lnTo>
                    <a:pt x="1171939" y="1007596"/>
                  </a:lnTo>
                  <a:lnTo>
                    <a:pt x="1183777" y="1007567"/>
                  </a:lnTo>
                  <a:lnTo>
                    <a:pt x="1195614" y="1007532"/>
                  </a:lnTo>
                  <a:lnTo>
                    <a:pt x="1207452" y="1007491"/>
                  </a:lnTo>
                  <a:lnTo>
                    <a:pt x="1219290" y="1007443"/>
                  </a:lnTo>
                  <a:lnTo>
                    <a:pt x="1231128" y="1007386"/>
                  </a:lnTo>
                  <a:lnTo>
                    <a:pt x="1242965" y="1007320"/>
                  </a:lnTo>
                  <a:lnTo>
                    <a:pt x="1254803" y="1007242"/>
                  </a:lnTo>
                  <a:lnTo>
                    <a:pt x="1266641" y="1007150"/>
                  </a:lnTo>
                  <a:lnTo>
                    <a:pt x="1278479" y="1007042"/>
                  </a:lnTo>
                  <a:lnTo>
                    <a:pt x="1290317" y="1006916"/>
                  </a:lnTo>
                  <a:lnTo>
                    <a:pt x="1302154" y="1006767"/>
                  </a:lnTo>
                  <a:lnTo>
                    <a:pt x="1313992" y="1006592"/>
                  </a:lnTo>
                  <a:lnTo>
                    <a:pt x="1325830" y="1006387"/>
                  </a:lnTo>
                  <a:lnTo>
                    <a:pt x="1337668" y="1006146"/>
                  </a:lnTo>
                  <a:lnTo>
                    <a:pt x="1349505" y="1005863"/>
                  </a:lnTo>
                  <a:lnTo>
                    <a:pt x="1361343" y="1005531"/>
                  </a:lnTo>
                  <a:lnTo>
                    <a:pt x="1373181" y="1005141"/>
                  </a:lnTo>
                  <a:lnTo>
                    <a:pt x="1385019" y="1004684"/>
                  </a:lnTo>
                  <a:lnTo>
                    <a:pt x="1396856" y="1004147"/>
                  </a:lnTo>
                  <a:lnTo>
                    <a:pt x="1408694" y="1003518"/>
                  </a:lnTo>
                  <a:lnTo>
                    <a:pt x="1420532" y="1002780"/>
                  </a:lnTo>
                  <a:lnTo>
                    <a:pt x="1432370" y="1001916"/>
                  </a:lnTo>
                  <a:lnTo>
                    <a:pt x="1444208" y="1000904"/>
                  </a:lnTo>
                  <a:lnTo>
                    <a:pt x="1456045" y="999720"/>
                  </a:lnTo>
                  <a:lnTo>
                    <a:pt x="1467883" y="998335"/>
                  </a:lnTo>
                  <a:lnTo>
                    <a:pt x="1479721" y="996717"/>
                  </a:lnTo>
                  <a:lnTo>
                    <a:pt x="1491559" y="994829"/>
                  </a:lnTo>
                  <a:lnTo>
                    <a:pt x="1503396" y="992628"/>
                  </a:lnTo>
                  <a:lnTo>
                    <a:pt x="1515234" y="990066"/>
                  </a:lnTo>
                  <a:lnTo>
                    <a:pt x="1527072" y="987089"/>
                  </a:lnTo>
                  <a:lnTo>
                    <a:pt x="1538910" y="983635"/>
                  </a:lnTo>
                  <a:lnTo>
                    <a:pt x="1550748" y="979639"/>
                  </a:lnTo>
                  <a:lnTo>
                    <a:pt x="1562585" y="975026"/>
                  </a:lnTo>
                  <a:lnTo>
                    <a:pt x="1574423" y="969717"/>
                  </a:lnTo>
                  <a:lnTo>
                    <a:pt x="1586261" y="963627"/>
                  </a:lnTo>
                  <a:lnTo>
                    <a:pt x="1598099" y="956670"/>
                  </a:lnTo>
                  <a:lnTo>
                    <a:pt x="1609936" y="948757"/>
                  </a:lnTo>
                  <a:lnTo>
                    <a:pt x="1621774" y="939802"/>
                  </a:lnTo>
                  <a:lnTo>
                    <a:pt x="1633612" y="929727"/>
                  </a:lnTo>
                  <a:lnTo>
                    <a:pt x="1645450" y="918464"/>
                  </a:lnTo>
                  <a:lnTo>
                    <a:pt x="1657287" y="905964"/>
                  </a:lnTo>
                  <a:lnTo>
                    <a:pt x="1669125" y="892202"/>
                  </a:lnTo>
                  <a:lnTo>
                    <a:pt x="1680963" y="877184"/>
                  </a:lnTo>
                  <a:lnTo>
                    <a:pt x="1692801" y="860952"/>
                  </a:lnTo>
                  <a:lnTo>
                    <a:pt x="1704639" y="843590"/>
                  </a:lnTo>
                  <a:lnTo>
                    <a:pt x="1716476" y="825224"/>
                  </a:lnTo>
                  <a:lnTo>
                    <a:pt x="1728314" y="806023"/>
                  </a:lnTo>
                  <a:lnTo>
                    <a:pt x="1740152" y="786195"/>
                  </a:lnTo>
                  <a:lnTo>
                    <a:pt x="1751990" y="765978"/>
                  </a:lnTo>
                  <a:lnTo>
                    <a:pt x="1763827" y="745628"/>
                  </a:lnTo>
                  <a:lnTo>
                    <a:pt x="1775665" y="725411"/>
                  </a:lnTo>
                  <a:lnTo>
                    <a:pt x="1787503" y="705583"/>
                  </a:lnTo>
                  <a:lnTo>
                    <a:pt x="1799341" y="686382"/>
                  </a:lnTo>
                  <a:lnTo>
                    <a:pt x="1811178" y="668016"/>
                  </a:lnTo>
                  <a:lnTo>
                    <a:pt x="1823016" y="650653"/>
                  </a:lnTo>
                  <a:lnTo>
                    <a:pt x="1834854" y="634421"/>
                  </a:lnTo>
                  <a:lnTo>
                    <a:pt x="1846692" y="619403"/>
                  </a:lnTo>
                  <a:lnTo>
                    <a:pt x="1858530" y="605641"/>
                  </a:lnTo>
                  <a:lnTo>
                    <a:pt x="1870367" y="593142"/>
                  </a:lnTo>
                  <a:lnTo>
                    <a:pt x="1882205" y="581879"/>
                  </a:lnTo>
                  <a:lnTo>
                    <a:pt x="1894043" y="571804"/>
                  </a:lnTo>
                  <a:lnTo>
                    <a:pt x="1905881" y="562849"/>
                  </a:lnTo>
                  <a:lnTo>
                    <a:pt x="1917718" y="554936"/>
                  </a:lnTo>
                  <a:lnTo>
                    <a:pt x="1929556" y="547979"/>
                  </a:lnTo>
                  <a:lnTo>
                    <a:pt x="1941394" y="541889"/>
                  </a:lnTo>
                  <a:lnTo>
                    <a:pt x="1953232" y="536580"/>
                  </a:lnTo>
                  <a:lnTo>
                    <a:pt x="1965069" y="531967"/>
                  </a:lnTo>
                  <a:lnTo>
                    <a:pt x="1976907" y="527970"/>
                  </a:lnTo>
                  <a:lnTo>
                    <a:pt x="1988745" y="524517"/>
                  </a:lnTo>
                  <a:lnTo>
                    <a:pt x="2000583" y="521540"/>
                  </a:lnTo>
                  <a:lnTo>
                    <a:pt x="2012421" y="518978"/>
                  </a:lnTo>
                  <a:lnTo>
                    <a:pt x="2024258" y="516777"/>
                  </a:lnTo>
                  <a:lnTo>
                    <a:pt x="2036096" y="514889"/>
                  </a:lnTo>
                  <a:lnTo>
                    <a:pt x="2047934" y="513271"/>
                  </a:lnTo>
                  <a:lnTo>
                    <a:pt x="2059772" y="511886"/>
                  </a:lnTo>
                  <a:lnTo>
                    <a:pt x="2071609" y="510701"/>
                  </a:lnTo>
                  <a:lnTo>
                    <a:pt x="2083447" y="509689"/>
                  </a:lnTo>
                  <a:lnTo>
                    <a:pt x="2095285" y="508825"/>
                  </a:lnTo>
                  <a:lnTo>
                    <a:pt x="2107123" y="508088"/>
                  </a:lnTo>
                  <a:lnTo>
                    <a:pt x="2118961" y="507458"/>
                  </a:lnTo>
                  <a:lnTo>
                    <a:pt x="2130798" y="506922"/>
                  </a:lnTo>
                  <a:lnTo>
                    <a:pt x="2142636" y="506464"/>
                  </a:lnTo>
                  <a:lnTo>
                    <a:pt x="2154474" y="506074"/>
                  </a:lnTo>
                  <a:lnTo>
                    <a:pt x="2166312" y="505742"/>
                  </a:lnTo>
                  <a:lnTo>
                    <a:pt x="2178149" y="505459"/>
                  </a:lnTo>
                  <a:lnTo>
                    <a:pt x="2189987" y="505218"/>
                  </a:lnTo>
                  <a:lnTo>
                    <a:pt x="2201825" y="505013"/>
                  </a:lnTo>
                  <a:lnTo>
                    <a:pt x="2213663" y="504838"/>
                  </a:lnTo>
                  <a:lnTo>
                    <a:pt x="2225500" y="504690"/>
                  </a:lnTo>
                  <a:lnTo>
                    <a:pt x="2237338" y="504563"/>
                  </a:lnTo>
                  <a:lnTo>
                    <a:pt x="2249176" y="504455"/>
                  </a:lnTo>
                  <a:lnTo>
                    <a:pt x="2261014" y="504364"/>
                  </a:lnTo>
                  <a:lnTo>
                    <a:pt x="2272852" y="504286"/>
                  </a:lnTo>
                  <a:lnTo>
                    <a:pt x="2284689" y="504219"/>
                  </a:lnTo>
                  <a:lnTo>
                    <a:pt x="2296527" y="504163"/>
                  </a:lnTo>
                  <a:lnTo>
                    <a:pt x="2308365" y="504115"/>
                  </a:lnTo>
                  <a:lnTo>
                    <a:pt x="2320203" y="504074"/>
                  </a:lnTo>
                  <a:lnTo>
                    <a:pt x="2332040" y="504039"/>
                  </a:lnTo>
                  <a:lnTo>
                    <a:pt x="2343878" y="504009"/>
                  </a:lnTo>
                  <a:lnTo>
                    <a:pt x="2343878" y="503756"/>
                  </a:lnTo>
                  <a:lnTo>
                    <a:pt x="2355716" y="503741"/>
                  </a:lnTo>
                  <a:lnTo>
                    <a:pt x="2367554" y="503723"/>
                  </a:lnTo>
                  <a:lnTo>
                    <a:pt x="2379391" y="503703"/>
                  </a:lnTo>
                  <a:lnTo>
                    <a:pt x="2391229" y="503679"/>
                  </a:lnTo>
                  <a:lnTo>
                    <a:pt x="2403067" y="503651"/>
                  </a:lnTo>
                  <a:lnTo>
                    <a:pt x="2414905" y="503617"/>
                  </a:lnTo>
                  <a:lnTo>
                    <a:pt x="2426743" y="503578"/>
                  </a:lnTo>
                  <a:lnTo>
                    <a:pt x="2438580" y="503533"/>
                  </a:lnTo>
                  <a:lnTo>
                    <a:pt x="2450418" y="503479"/>
                  </a:lnTo>
                  <a:lnTo>
                    <a:pt x="2462256" y="503415"/>
                  </a:lnTo>
                  <a:lnTo>
                    <a:pt x="2474094" y="503341"/>
                  </a:lnTo>
                  <a:lnTo>
                    <a:pt x="2485931" y="503254"/>
                  </a:lnTo>
                  <a:lnTo>
                    <a:pt x="2497769" y="503151"/>
                  </a:lnTo>
                  <a:lnTo>
                    <a:pt x="2509607" y="503031"/>
                  </a:lnTo>
                  <a:lnTo>
                    <a:pt x="2521445" y="502889"/>
                  </a:lnTo>
                  <a:lnTo>
                    <a:pt x="2533283" y="502723"/>
                  </a:lnTo>
                  <a:lnTo>
                    <a:pt x="2545120" y="502528"/>
                  </a:lnTo>
                  <a:lnTo>
                    <a:pt x="2556958" y="502299"/>
                  </a:lnTo>
                  <a:lnTo>
                    <a:pt x="2568796" y="502031"/>
                  </a:lnTo>
                  <a:lnTo>
                    <a:pt x="2580634" y="501717"/>
                  </a:lnTo>
                  <a:lnTo>
                    <a:pt x="2592471" y="501348"/>
                  </a:lnTo>
                  <a:lnTo>
                    <a:pt x="2604309" y="500916"/>
                  </a:lnTo>
                  <a:lnTo>
                    <a:pt x="2616147" y="500410"/>
                  </a:lnTo>
                  <a:lnTo>
                    <a:pt x="2627985" y="499817"/>
                  </a:lnTo>
                  <a:lnTo>
                    <a:pt x="2639822" y="499125"/>
                  </a:lnTo>
                  <a:lnTo>
                    <a:pt x="2651660" y="498316"/>
                  </a:lnTo>
                  <a:lnTo>
                    <a:pt x="2663498" y="497372"/>
                  </a:lnTo>
                  <a:lnTo>
                    <a:pt x="2675336" y="496271"/>
                  </a:lnTo>
                  <a:lnTo>
                    <a:pt x="2687174" y="494990"/>
                  </a:lnTo>
                  <a:lnTo>
                    <a:pt x="2699011" y="493502"/>
                  </a:lnTo>
                  <a:lnTo>
                    <a:pt x="2710849" y="491775"/>
                  </a:lnTo>
                  <a:lnTo>
                    <a:pt x="2722687" y="489777"/>
                  </a:lnTo>
                  <a:lnTo>
                    <a:pt x="2734525" y="487470"/>
                  </a:lnTo>
                  <a:lnTo>
                    <a:pt x="2746362" y="484816"/>
                  </a:lnTo>
                  <a:lnTo>
                    <a:pt x="2758200" y="481771"/>
                  </a:lnTo>
                  <a:lnTo>
                    <a:pt x="2770038" y="478292"/>
                  </a:lnTo>
                  <a:lnTo>
                    <a:pt x="2781876" y="474336"/>
                  </a:lnTo>
                  <a:lnTo>
                    <a:pt x="2793713" y="469859"/>
                  </a:lnTo>
                  <a:lnTo>
                    <a:pt x="2805551" y="464821"/>
                  </a:lnTo>
                  <a:lnTo>
                    <a:pt x="2817389" y="459189"/>
                  </a:lnTo>
                  <a:lnTo>
                    <a:pt x="2829227" y="452940"/>
                  </a:lnTo>
                  <a:lnTo>
                    <a:pt x="2841065" y="446059"/>
                  </a:lnTo>
                  <a:lnTo>
                    <a:pt x="2852902" y="438550"/>
                  </a:lnTo>
                  <a:lnTo>
                    <a:pt x="2864740" y="430434"/>
                  </a:lnTo>
                  <a:lnTo>
                    <a:pt x="2876578" y="421752"/>
                  </a:lnTo>
                  <a:lnTo>
                    <a:pt x="2888416" y="412569"/>
                  </a:lnTo>
                  <a:lnTo>
                    <a:pt x="2900253" y="402969"/>
                  </a:lnTo>
                  <a:lnTo>
                    <a:pt x="2912091" y="393055"/>
                  </a:lnTo>
                  <a:lnTo>
                    <a:pt x="2923929" y="382946"/>
                  </a:lnTo>
                  <a:lnTo>
                    <a:pt x="2935767" y="372772"/>
                  </a:lnTo>
                  <a:lnTo>
                    <a:pt x="2947604" y="362663"/>
                  </a:lnTo>
                  <a:lnTo>
                    <a:pt x="2959442" y="352749"/>
                  </a:lnTo>
                  <a:lnTo>
                    <a:pt x="2971280" y="343148"/>
                  </a:lnTo>
                  <a:lnTo>
                    <a:pt x="2983118" y="333965"/>
                  </a:lnTo>
                  <a:lnTo>
                    <a:pt x="2994956" y="325284"/>
                  </a:lnTo>
                  <a:lnTo>
                    <a:pt x="3006793" y="317168"/>
                  </a:lnTo>
                  <a:lnTo>
                    <a:pt x="3018631" y="309659"/>
                  </a:lnTo>
                  <a:lnTo>
                    <a:pt x="3030469" y="302778"/>
                  </a:lnTo>
                  <a:lnTo>
                    <a:pt x="3042307" y="296528"/>
                  </a:lnTo>
                  <a:lnTo>
                    <a:pt x="3054144" y="290897"/>
                  </a:lnTo>
                  <a:lnTo>
                    <a:pt x="3065982" y="285859"/>
                  </a:lnTo>
                  <a:lnTo>
                    <a:pt x="3077820" y="281382"/>
                  </a:lnTo>
                  <a:lnTo>
                    <a:pt x="3089658" y="277425"/>
                  </a:lnTo>
                  <a:lnTo>
                    <a:pt x="3101496" y="273947"/>
                  </a:lnTo>
                  <a:lnTo>
                    <a:pt x="3113333" y="270902"/>
                  </a:lnTo>
                  <a:lnTo>
                    <a:pt x="3125171" y="268247"/>
                  </a:lnTo>
                  <a:lnTo>
                    <a:pt x="3137009" y="265941"/>
                  </a:lnTo>
                  <a:lnTo>
                    <a:pt x="3148847" y="263943"/>
                  </a:lnTo>
                  <a:lnTo>
                    <a:pt x="3160684" y="262216"/>
                  </a:lnTo>
                  <a:lnTo>
                    <a:pt x="3172522" y="260727"/>
                  </a:lnTo>
                  <a:lnTo>
                    <a:pt x="3184360" y="259446"/>
                  </a:lnTo>
                  <a:lnTo>
                    <a:pt x="3196198" y="258346"/>
                  </a:lnTo>
                  <a:lnTo>
                    <a:pt x="3208035" y="257402"/>
                  </a:lnTo>
                  <a:lnTo>
                    <a:pt x="3219873" y="256593"/>
                  </a:lnTo>
                  <a:lnTo>
                    <a:pt x="3231711" y="255900"/>
                  </a:lnTo>
                  <a:lnTo>
                    <a:pt x="3243549" y="255308"/>
                  </a:lnTo>
                  <a:lnTo>
                    <a:pt x="3255387" y="254802"/>
                  </a:lnTo>
                  <a:lnTo>
                    <a:pt x="3267224" y="254370"/>
                  </a:lnTo>
                  <a:lnTo>
                    <a:pt x="3279062" y="254001"/>
                  </a:lnTo>
                  <a:lnTo>
                    <a:pt x="3290900" y="253687"/>
                  </a:lnTo>
                  <a:lnTo>
                    <a:pt x="3302738" y="253418"/>
                  </a:lnTo>
                  <a:lnTo>
                    <a:pt x="3314575" y="253190"/>
                  </a:lnTo>
                  <a:lnTo>
                    <a:pt x="3326413" y="252995"/>
                  </a:lnTo>
                  <a:lnTo>
                    <a:pt x="3338251" y="252829"/>
                  </a:lnTo>
                  <a:lnTo>
                    <a:pt x="3350089" y="252687"/>
                  </a:lnTo>
                  <a:lnTo>
                    <a:pt x="3361926" y="252567"/>
                  </a:lnTo>
                  <a:lnTo>
                    <a:pt x="3373764" y="252464"/>
                  </a:lnTo>
                  <a:lnTo>
                    <a:pt x="3385602" y="252377"/>
                  </a:lnTo>
                  <a:lnTo>
                    <a:pt x="3397440" y="252302"/>
                  </a:lnTo>
                  <a:lnTo>
                    <a:pt x="3409278" y="252239"/>
                  </a:lnTo>
                  <a:lnTo>
                    <a:pt x="3421115" y="252185"/>
                  </a:lnTo>
                  <a:lnTo>
                    <a:pt x="3432953" y="252139"/>
                  </a:lnTo>
                  <a:lnTo>
                    <a:pt x="3444791" y="252100"/>
                  </a:lnTo>
                  <a:lnTo>
                    <a:pt x="3456629" y="252067"/>
                  </a:lnTo>
                  <a:lnTo>
                    <a:pt x="3468466" y="252039"/>
                  </a:lnTo>
                  <a:lnTo>
                    <a:pt x="3480304" y="252015"/>
                  </a:lnTo>
                  <a:lnTo>
                    <a:pt x="3492142" y="251994"/>
                  </a:lnTo>
                  <a:lnTo>
                    <a:pt x="3503980" y="251977"/>
                  </a:lnTo>
                  <a:lnTo>
                    <a:pt x="3515818" y="251962"/>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p:txBody>
        </p:sp>
        <p:sp>
          <p:nvSpPr>
            <p:cNvPr id="26" name="pl26"/>
            <p:cNvSpPr/>
            <p:nvPr/>
          </p:nvSpPr>
          <p:spPr>
            <a:xfrm>
              <a:off x="2482252" y="5183115"/>
              <a:ext cx="4687757" cy="503671"/>
            </a:xfrm>
            <a:custGeom>
              <a:avLst/>
              <a:pathLst>
                <a:path w="4687757" h="503671">
                  <a:moveTo>
                    <a:pt x="0" y="503587"/>
                  </a:moveTo>
                  <a:lnTo>
                    <a:pt x="11837" y="503557"/>
                  </a:lnTo>
                  <a:lnTo>
                    <a:pt x="23675" y="503522"/>
                  </a:lnTo>
                  <a:lnTo>
                    <a:pt x="35513" y="503481"/>
                  </a:lnTo>
                  <a:lnTo>
                    <a:pt x="47351" y="503433"/>
                  </a:lnTo>
                  <a:lnTo>
                    <a:pt x="59188" y="503377"/>
                  </a:lnTo>
                  <a:lnTo>
                    <a:pt x="71026" y="503310"/>
                  </a:lnTo>
                  <a:lnTo>
                    <a:pt x="82864" y="503232"/>
                  </a:lnTo>
                  <a:lnTo>
                    <a:pt x="94702" y="503141"/>
                  </a:lnTo>
                  <a:lnTo>
                    <a:pt x="106539" y="503033"/>
                  </a:lnTo>
                  <a:lnTo>
                    <a:pt x="118377" y="502906"/>
                  </a:lnTo>
                  <a:lnTo>
                    <a:pt x="130215" y="502757"/>
                  </a:lnTo>
                  <a:lnTo>
                    <a:pt x="142053" y="502583"/>
                  </a:lnTo>
                  <a:lnTo>
                    <a:pt x="153891" y="502378"/>
                  </a:lnTo>
                  <a:lnTo>
                    <a:pt x="165728" y="502137"/>
                  </a:lnTo>
                  <a:lnTo>
                    <a:pt x="177566" y="501854"/>
                  </a:lnTo>
                  <a:lnTo>
                    <a:pt x="189404" y="501522"/>
                  </a:lnTo>
                  <a:lnTo>
                    <a:pt x="201242" y="501132"/>
                  </a:lnTo>
                  <a:lnTo>
                    <a:pt x="213079" y="500674"/>
                  </a:lnTo>
                  <a:lnTo>
                    <a:pt x="224917" y="500138"/>
                  </a:lnTo>
                  <a:lnTo>
                    <a:pt x="236755" y="499508"/>
                  </a:lnTo>
                  <a:lnTo>
                    <a:pt x="248593" y="498771"/>
                  </a:lnTo>
                  <a:lnTo>
                    <a:pt x="260430" y="497906"/>
                  </a:lnTo>
                  <a:lnTo>
                    <a:pt x="272268" y="496894"/>
                  </a:lnTo>
                  <a:lnTo>
                    <a:pt x="284106" y="495710"/>
                  </a:lnTo>
                  <a:lnTo>
                    <a:pt x="295944" y="494325"/>
                  </a:lnTo>
                  <a:lnTo>
                    <a:pt x="307782" y="492707"/>
                  </a:lnTo>
                  <a:lnTo>
                    <a:pt x="319619" y="490819"/>
                  </a:lnTo>
                  <a:lnTo>
                    <a:pt x="331457" y="488618"/>
                  </a:lnTo>
                  <a:lnTo>
                    <a:pt x="343295" y="486056"/>
                  </a:lnTo>
                  <a:lnTo>
                    <a:pt x="355133" y="483079"/>
                  </a:lnTo>
                  <a:lnTo>
                    <a:pt x="366970" y="479626"/>
                  </a:lnTo>
                  <a:lnTo>
                    <a:pt x="378808" y="475629"/>
                  </a:lnTo>
                  <a:lnTo>
                    <a:pt x="390646" y="471016"/>
                  </a:lnTo>
                  <a:lnTo>
                    <a:pt x="402484" y="465707"/>
                  </a:lnTo>
                  <a:lnTo>
                    <a:pt x="414321" y="459617"/>
                  </a:lnTo>
                  <a:lnTo>
                    <a:pt x="426159" y="452660"/>
                  </a:lnTo>
                  <a:lnTo>
                    <a:pt x="437997" y="444747"/>
                  </a:lnTo>
                  <a:lnTo>
                    <a:pt x="449835" y="435792"/>
                  </a:lnTo>
                  <a:lnTo>
                    <a:pt x="461673" y="425717"/>
                  </a:lnTo>
                  <a:lnTo>
                    <a:pt x="473510" y="414454"/>
                  </a:lnTo>
                  <a:lnTo>
                    <a:pt x="485348" y="401954"/>
                  </a:lnTo>
                  <a:lnTo>
                    <a:pt x="497186" y="388193"/>
                  </a:lnTo>
                  <a:lnTo>
                    <a:pt x="509024" y="373175"/>
                  </a:lnTo>
                  <a:lnTo>
                    <a:pt x="520861" y="356943"/>
                  </a:lnTo>
                  <a:lnTo>
                    <a:pt x="532699" y="339580"/>
                  </a:lnTo>
                  <a:lnTo>
                    <a:pt x="544537" y="321214"/>
                  </a:lnTo>
                  <a:lnTo>
                    <a:pt x="556375" y="302013"/>
                  </a:lnTo>
                  <a:lnTo>
                    <a:pt x="568213" y="282185"/>
                  </a:lnTo>
                  <a:lnTo>
                    <a:pt x="580050" y="261968"/>
                  </a:lnTo>
                  <a:lnTo>
                    <a:pt x="591888" y="241618"/>
                  </a:lnTo>
                  <a:lnTo>
                    <a:pt x="603726" y="221401"/>
                  </a:lnTo>
                  <a:lnTo>
                    <a:pt x="615564" y="201573"/>
                  </a:lnTo>
                  <a:lnTo>
                    <a:pt x="627401" y="182372"/>
                  </a:lnTo>
                  <a:lnTo>
                    <a:pt x="639239" y="164006"/>
                  </a:lnTo>
                  <a:lnTo>
                    <a:pt x="651077" y="146644"/>
                  </a:lnTo>
                  <a:lnTo>
                    <a:pt x="662915" y="130412"/>
                  </a:lnTo>
                  <a:lnTo>
                    <a:pt x="674752" y="115394"/>
                  </a:lnTo>
                  <a:lnTo>
                    <a:pt x="686590" y="101632"/>
                  </a:lnTo>
                  <a:lnTo>
                    <a:pt x="698428" y="89132"/>
                  </a:lnTo>
                  <a:lnTo>
                    <a:pt x="710266" y="77869"/>
                  </a:lnTo>
                  <a:lnTo>
                    <a:pt x="722104" y="67794"/>
                  </a:lnTo>
                  <a:lnTo>
                    <a:pt x="733941" y="58839"/>
                  </a:lnTo>
                  <a:lnTo>
                    <a:pt x="745779" y="50926"/>
                  </a:lnTo>
                  <a:lnTo>
                    <a:pt x="757617" y="43969"/>
                  </a:lnTo>
                  <a:lnTo>
                    <a:pt x="769455" y="37879"/>
                  </a:lnTo>
                  <a:lnTo>
                    <a:pt x="781292" y="32570"/>
                  </a:lnTo>
                  <a:lnTo>
                    <a:pt x="793130" y="27957"/>
                  </a:lnTo>
                  <a:lnTo>
                    <a:pt x="804968" y="23961"/>
                  </a:lnTo>
                  <a:lnTo>
                    <a:pt x="816806" y="20507"/>
                  </a:lnTo>
                  <a:lnTo>
                    <a:pt x="828643" y="17530"/>
                  </a:lnTo>
                  <a:lnTo>
                    <a:pt x="840481" y="14968"/>
                  </a:lnTo>
                  <a:lnTo>
                    <a:pt x="852319" y="12767"/>
                  </a:lnTo>
                  <a:lnTo>
                    <a:pt x="864157" y="10879"/>
                  </a:lnTo>
                  <a:lnTo>
                    <a:pt x="875995" y="9261"/>
                  </a:lnTo>
                  <a:lnTo>
                    <a:pt x="887832" y="7876"/>
                  </a:lnTo>
                  <a:lnTo>
                    <a:pt x="899670" y="6692"/>
                  </a:lnTo>
                  <a:lnTo>
                    <a:pt x="911508" y="5680"/>
                  </a:lnTo>
                  <a:lnTo>
                    <a:pt x="923346" y="4815"/>
                  </a:lnTo>
                  <a:lnTo>
                    <a:pt x="935183" y="4078"/>
                  </a:lnTo>
                  <a:lnTo>
                    <a:pt x="947021" y="3449"/>
                  </a:lnTo>
                  <a:lnTo>
                    <a:pt x="958859" y="2912"/>
                  </a:lnTo>
                  <a:lnTo>
                    <a:pt x="970697" y="2454"/>
                  </a:lnTo>
                  <a:lnTo>
                    <a:pt x="982534" y="2065"/>
                  </a:lnTo>
                  <a:lnTo>
                    <a:pt x="994372" y="1732"/>
                  </a:lnTo>
                  <a:lnTo>
                    <a:pt x="1006210" y="1450"/>
                  </a:lnTo>
                  <a:lnTo>
                    <a:pt x="1018048" y="1209"/>
                  </a:lnTo>
                  <a:lnTo>
                    <a:pt x="1029886" y="1003"/>
                  </a:lnTo>
                  <a:lnTo>
                    <a:pt x="1041723" y="829"/>
                  </a:lnTo>
                  <a:lnTo>
                    <a:pt x="1053561" y="680"/>
                  </a:lnTo>
                  <a:lnTo>
                    <a:pt x="1065399" y="553"/>
                  </a:lnTo>
                  <a:lnTo>
                    <a:pt x="1077237" y="446"/>
                  </a:lnTo>
                  <a:lnTo>
                    <a:pt x="1089074" y="354"/>
                  </a:lnTo>
                  <a:lnTo>
                    <a:pt x="1100912" y="276"/>
                  </a:lnTo>
                  <a:lnTo>
                    <a:pt x="1112750" y="209"/>
                  </a:lnTo>
                  <a:lnTo>
                    <a:pt x="1124588" y="153"/>
                  </a:lnTo>
                  <a:lnTo>
                    <a:pt x="1136426" y="105"/>
                  </a:lnTo>
                  <a:lnTo>
                    <a:pt x="1148263" y="64"/>
                  </a:lnTo>
                  <a:lnTo>
                    <a:pt x="1160101" y="29"/>
                  </a:lnTo>
                  <a:lnTo>
                    <a:pt x="1171939" y="0"/>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878"/>
                  </a:lnTo>
                  <a:lnTo>
                    <a:pt x="3527655" y="251892"/>
                  </a:lnTo>
                  <a:lnTo>
                    <a:pt x="3539493" y="251910"/>
                  </a:lnTo>
                  <a:lnTo>
                    <a:pt x="3551331" y="251930"/>
                  </a:lnTo>
                  <a:lnTo>
                    <a:pt x="3563169" y="251954"/>
                  </a:lnTo>
                  <a:lnTo>
                    <a:pt x="3575006" y="251983"/>
                  </a:lnTo>
                  <a:lnTo>
                    <a:pt x="3586844" y="252016"/>
                  </a:lnTo>
                  <a:lnTo>
                    <a:pt x="3598682" y="252055"/>
                  </a:lnTo>
                  <a:lnTo>
                    <a:pt x="3610520" y="252101"/>
                  </a:lnTo>
                  <a:lnTo>
                    <a:pt x="3622357" y="252155"/>
                  </a:lnTo>
                  <a:lnTo>
                    <a:pt x="3634195" y="252218"/>
                  </a:lnTo>
                  <a:lnTo>
                    <a:pt x="3646033" y="252292"/>
                  </a:lnTo>
                  <a:lnTo>
                    <a:pt x="3657871" y="252380"/>
                  </a:lnTo>
                  <a:lnTo>
                    <a:pt x="3669709" y="252482"/>
                  </a:lnTo>
                  <a:lnTo>
                    <a:pt x="3681546" y="252603"/>
                  </a:lnTo>
                  <a:lnTo>
                    <a:pt x="3693384" y="252744"/>
                  </a:lnTo>
                  <a:lnTo>
                    <a:pt x="3705222" y="252910"/>
                  </a:lnTo>
                  <a:lnTo>
                    <a:pt x="3717060" y="253105"/>
                  </a:lnTo>
                  <a:lnTo>
                    <a:pt x="3728897" y="253334"/>
                  </a:lnTo>
                  <a:lnTo>
                    <a:pt x="3740735" y="253602"/>
                  </a:lnTo>
                  <a:lnTo>
                    <a:pt x="3752573" y="253917"/>
                  </a:lnTo>
                  <a:lnTo>
                    <a:pt x="3764411" y="254286"/>
                  </a:lnTo>
                  <a:lnTo>
                    <a:pt x="3776248" y="254718"/>
                  </a:lnTo>
                  <a:lnTo>
                    <a:pt x="3788086" y="255224"/>
                  </a:lnTo>
                  <a:lnTo>
                    <a:pt x="3799924" y="255816"/>
                  </a:lnTo>
                  <a:lnTo>
                    <a:pt x="3811762" y="256508"/>
                  </a:lnTo>
                  <a:lnTo>
                    <a:pt x="3823600" y="257317"/>
                  </a:lnTo>
                  <a:lnTo>
                    <a:pt x="3835437" y="258261"/>
                  </a:lnTo>
                  <a:lnTo>
                    <a:pt x="3847275" y="259362"/>
                  </a:lnTo>
                  <a:lnTo>
                    <a:pt x="3859113" y="260643"/>
                  </a:lnTo>
                  <a:lnTo>
                    <a:pt x="3870951" y="262132"/>
                  </a:lnTo>
                  <a:lnTo>
                    <a:pt x="3882788" y="263858"/>
                  </a:lnTo>
                  <a:lnTo>
                    <a:pt x="3894626" y="265856"/>
                  </a:lnTo>
                  <a:lnTo>
                    <a:pt x="3906464" y="268163"/>
                  </a:lnTo>
                  <a:lnTo>
                    <a:pt x="3918302" y="270818"/>
                  </a:lnTo>
                  <a:lnTo>
                    <a:pt x="3930139" y="273862"/>
                  </a:lnTo>
                  <a:lnTo>
                    <a:pt x="3941977" y="277341"/>
                  </a:lnTo>
                  <a:lnTo>
                    <a:pt x="3953815" y="281297"/>
                  </a:lnTo>
                  <a:lnTo>
                    <a:pt x="3965653" y="285775"/>
                  </a:lnTo>
                  <a:lnTo>
                    <a:pt x="3977491" y="290812"/>
                  </a:lnTo>
                  <a:lnTo>
                    <a:pt x="3989328" y="296444"/>
                  </a:lnTo>
                  <a:lnTo>
                    <a:pt x="4001166" y="302694"/>
                  </a:lnTo>
                  <a:lnTo>
                    <a:pt x="4013004" y="309575"/>
                  </a:lnTo>
                  <a:lnTo>
                    <a:pt x="4024842" y="317084"/>
                  </a:lnTo>
                  <a:lnTo>
                    <a:pt x="4036679" y="325200"/>
                  </a:lnTo>
                  <a:lnTo>
                    <a:pt x="4048517" y="333881"/>
                  </a:lnTo>
                  <a:lnTo>
                    <a:pt x="4060355" y="343064"/>
                  </a:lnTo>
                  <a:lnTo>
                    <a:pt x="4072193" y="352664"/>
                  </a:lnTo>
                  <a:lnTo>
                    <a:pt x="4084031" y="362578"/>
                  </a:lnTo>
                  <a:lnTo>
                    <a:pt x="4095868" y="372687"/>
                  </a:lnTo>
                  <a:lnTo>
                    <a:pt x="4107706" y="382862"/>
                  </a:lnTo>
                  <a:lnTo>
                    <a:pt x="4119544" y="392971"/>
                  </a:lnTo>
                  <a:lnTo>
                    <a:pt x="4131382" y="402884"/>
                  </a:lnTo>
                  <a:lnTo>
                    <a:pt x="4143219" y="412485"/>
                  </a:lnTo>
                  <a:lnTo>
                    <a:pt x="4155057" y="421668"/>
                  </a:lnTo>
                  <a:lnTo>
                    <a:pt x="4166895" y="430349"/>
                  </a:lnTo>
                  <a:lnTo>
                    <a:pt x="4178733" y="438465"/>
                  </a:lnTo>
                  <a:lnTo>
                    <a:pt x="4190570" y="445974"/>
                  </a:lnTo>
                  <a:lnTo>
                    <a:pt x="4202408" y="452855"/>
                  </a:lnTo>
                  <a:lnTo>
                    <a:pt x="4214246" y="459105"/>
                  </a:lnTo>
                  <a:lnTo>
                    <a:pt x="4226084" y="464736"/>
                  </a:lnTo>
                  <a:lnTo>
                    <a:pt x="4237922" y="469774"/>
                  </a:lnTo>
                  <a:lnTo>
                    <a:pt x="4249759" y="474251"/>
                  </a:lnTo>
                  <a:lnTo>
                    <a:pt x="4261597" y="478208"/>
                  </a:lnTo>
                  <a:lnTo>
                    <a:pt x="4273435" y="481687"/>
                  </a:lnTo>
                  <a:lnTo>
                    <a:pt x="4285273" y="484731"/>
                  </a:lnTo>
                  <a:lnTo>
                    <a:pt x="4297110" y="487386"/>
                  </a:lnTo>
                  <a:lnTo>
                    <a:pt x="4308948" y="489692"/>
                  </a:lnTo>
                  <a:lnTo>
                    <a:pt x="4320786" y="491691"/>
                  </a:lnTo>
                  <a:lnTo>
                    <a:pt x="4332624" y="493417"/>
                  </a:lnTo>
                  <a:lnTo>
                    <a:pt x="4344461" y="494906"/>
                  </a:lnTo>
                  <a:lnTo>
                    <a:pt x="4356299" y="496187"/>
                  </a:lnTo>
                  <a:lnTo>
                    <a:pt x="4368137" y="497287"/>
                  </a:lnTo>
                  <a:lnTo>
                    <a:pt x="4379975" y="498232"/>
                  </a:lnTo>
                  <a:lnTo>
                    <a:pt x="4391813" y="499040"/>
                  </a:lnTo>
                  <a:lnTo>
                    <a:pt x="4403650" y="499733"/>
                  </a:lnTo>
                  <a:lnTo>
                    <a:pt x="4415488" y="500325"/>
                  </a:lnTo>
                  <a:lnTo>
                    <a:pt x="4427326" y="500831"/>
                  </a:lnTo>
                  <a:lnTo>
                    <a:pt x="4439164" y="501263"/>
                  </a:lnTo>
                  <a:lnTo>
                    <a:pt x="4451001" y="501632"/>
                  </a:lnTo>
                  <a:lnTo>
                    <a:pt x="4462839" y="501947"/>
                  </a:lnTo>
                  <a:lnTo>
                    <a:pt x="4474677" y="502215"/>
                  </a:lnTo>
                  <a:lnTo>
                    <a:pt x="4486515" y="502444"/>
                  </a:lnTo>
                  <a:lnTo>
                    <a:pt x="4498352" y="502639"/>
                  </a:lnTo>
                  <a:lnTo>
                    <a:pt x="4510190" y="502805"/>
                  </a:lnTo>
                  <a:lnTo>
                    <a:pt x="4522028" y="502946"/>
                  </a:lnTo>
                  <a:lnTo>
                    <a:pt x="4533866" y="503067"/>
                  </a:lnTo>
                  <a:lnTo>
                    <a:pt x="4545704" y="503169"/>
                  </a:lnTo>
                  <a:lnTo>
                    <a:pt x="4557541" y="503257"/>
                  </a:lnTo>
                  <a:lnTo>
                    <a:pt x="4569379" y="503331"/>
                  </a:lnTo>
                  <a:lnTo>
                    <a:pt x="4581217" y="503394"/>
                  </a:lnTo>
                  <a:lnTo>
                    <a:pt x="4593055" y="503448"/>
                  </a:lnTo>
                  <a:lnTo>
                    <a:pt x="4604892" y="503494"/>
                  </a:lnTo>
                  <a:lnTo>
                    <a:pt x="4616730" y="503533"/>
                  </a:lnTo>
                  <a:lnTo>
                    <a:pt x="4628568" y="503566"/>
                  </a:lnTo>
                  <a:lnTo>
                    <a:pt x="4640406" y="503594"/>
                  </a:lnTo>
                  <a:lnTo>
                    <a:pt x="4652244" y="503619"/>
                  </a:lnTo>
                  <a:lnTo>
                    <a:pt x="4664081" y="503639"/>
                  </a:lnTo>
                  <a:lnTo>
                    <a:pt x="4675919" y="503656"/>
                  </a:lnTo>
                  <a:lnTo>
                    <a:pt x="4687757" y="503671"/>
                  </a:lnTo>
                </a:path>
              </a:pathLst>
            </a:custGeom>
            <a:ln w="40651" cap="flat">
              <a:solidFill>
                <a:srgbClr val="E8E8E8">
                  <a:alpha val="100000"/>
                </a:srgbClr>
              </a:solidFill>
              <a:prstDash val="solid"/>
              <a:round/>
            </a:ln>
          </p:spPr>
          <p:txBody>
            <a:bodyPr/>
            <a:lstStyle/>
            <a:p/>
          </p:txBody>
        </p:sp>
        <p:sp>
          <p:nvSpPr>
            <p:cNvPr id="27" name="pl27"/>
            <p:cNvSpPr/>
            <p:nvPr/>
          </p:nvSpPr>
          <p:spPr>
            <a:xfrm>
              <a:off x="2482252" y="3671170"/>
              <a:ext cx="4687757" cy="503925"/>
            </a:xfrm>
            <a:custGeom>
              <a:avLst/>
              <a:pathLst>
                <a:path w="4687757" h="5039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68"/>
                  </a:lnTo>
                  <a:lnTo>
                    <a:pt x="1183777" y="198"/>
                  </a:lnTo>
                  <a:lnTo>
                    <a:pt x="1195614" y="233"/>
                  </a:lnTo>
                  <a:lnTo>
                    <a:pt x="1207452" y="274"/>
                  </a:lnTo>
                  <a:lnTo>
                    <a:pt x="1219290" y="322"/>
                  </a:lnTo>
                  <a:lnTo>
                    <a:pt x="1231128" y="378"/>
                  </a:lnTo>
                  <a:lnTo>
                    <a:pt x="1242965" y="445"/>
                  </a:lnTo>
                  <a:lnTo>
                    <a:pt x="1254803" y="523"/>
                  </a:lnTo>
                  <a:lnTo>
                    <a:pt x="1266641" y="615"/>
                  </a:lnTo>
                  <a:lnTo>
                    <a:pt x="1278479" y="722"/>
                  </a:lnTo>
                  <a:lnTo>
                    <a:pt x="1290317" y="849"/>
                  </a:lnTo>
                  <a:lnTo>
                    <a:pt x="1302154" y="998"/>
                  </a:lnTo>
                  <a:lnTo>
                    <a:pt x="1313992" y="1172"/>
                  </a:lnTo>
                  <a:lnTo>
                    <a:pt x="1325830" y="1378"/>
                  </a:lnTo>
                  <a:lnTo>
                    <a:pt x="1337668" y="1619"/>
                  </a:lnTo>
                  <a:lnTo>
                    <a:pt x="1349505" y="1901"/>
                  </a:lnTo>
                  <a:lnTo>
                    <a:pt x="1361343" y="2234"/>
                  </a:lnTo>
                  <a:lnTo>
                    <a:pt x="1373181" y="2623"/>
                  </a:lnTo>
                  <a:lnTo>
                    <a:pt x="1385019" y="3081"/>
                  </a:lnTo>
                  <a:lnTo>
                    <a:pt x="1396856" y="3618"/>
                  </a:lnTo>
                  <a:lnTo>
                    <a:pt x="1408694" y="4247"/>
                  </a:lnTo>
                  <a:lnTo>
                    <a:pt x="1420532" y="4984"/>
                  </a:lnTo>
                  <a:lnTo>
                    <a:pt x="1432370" y="5849"/>
                  </a:lnTo>
                  <a:lnTo>
                    <a:pt x="1444208" y="6861"/>
                  </a:lnTo>
                  <a:lnTo>
                    <a:pt x="1456045" y="8045"/>
                  </a:lnTo>
                  <a:lnTo>
                    <a:pt x="1467883" y="9430"/>
                  </a:lnTo>
                  <a:lnTo>
                    <a:pt x="1479721" y="11048"/>
                  </a:lnTo>
                  <a:lnTo>
                    <a:pt x="1491559" y="12936"/>
                  </a:lnTo>
                  <a:lnTo>
                    <a:pt x="1503396" y="15137"/>
                  </a:lnTo>
                  <a:lnTo>
                    <a:pt x="1515234" y="17699"/>
                  </a:lnTo>
                  <a:lnTo>
                    <a:pt x="1527072" y="20676"/>
                  </a:lnTo>
                  <a:lnTo>
                    <a:pt x="1538910" y="24130"/>
                  </a:lnTo>
                  <a:lnTo>
                    <a:pt x="1550748" y="28126"/>
                  </a:lnTo>
                  <a:lnTo>
                    <a:pt x="1562585" y="32739"/>
                  </a:lnTo>
                  <a:lnTo>
                    <a:pt x="1574423" y="38048"/>
                  </a:lnTo>
                  <a:lnTo>
                    <a:pt x="1586261" y="44138"/>
                  </a:lnTo>
                  <a:lnTo>
                    <a:pt x="1598099" y="51095"/>
                  </a:lnTo>
                  <a:lnTo>
                    <a:pt x="1609936" y="59008"/>
                  </a:lnTo>
                  <a:lnTo>
                    <a:pt x="1621774" y="67963"/>
                  </a:lnTo>
                  <a:lnTo>
                    <a:pt x="1633612" y="78038"/>
                  </a:lnTo>
                  <a:lnTo>
                    <a:pt x="1645450" y="89301"/>
                  </a:lnTo>
                  <a:lnTo>
                    <a:pt x="1657287" y="101801"/>
                  </a:lnTo>
                  <a:lnTo>
                    <a:pt x="1669125" y="115563"/>
                  </a:lnTo>
                  <a:lnTo>
                    <a:pt x="1680963" y="130581"/>
                  </a:lnTo>
                  <a:lnTo>
                    <a:pt x="1692801" y="146813"/>
                  </a:lnTo>
                  <a:lnTo>
                    <a:pt x="1704639" y="164175"/>
                  </a:lnTo>
                  <a:lnTo>
                    <a:pt x="1716476" y="182541"/>
                  </a:lnTo>
                  <a:lnTo>
                    <a:pt x="1728314" y="201742"/>
                  </a:lnTo>
                  <a:lnTo>
                    <a:pt x="1740152" y="221570"/>
                  </a:lnTo>
                  <a:lnTo>
                    <a:pt x="1751990" y="241787"/>
                  </a:lnTo>
                  <a:lnTo>
                    <a:pt x="1763827" y="262137"/>
                  </a:lnTo>
                  <a:lnTo>
                    <a:pt x="1775665" y="282354"/>
                  </a:lnTo>
                  <a:lnTo>
                    <a:pt x="1787503" y="302182"/>
                  </a:lnTo>
                  <a:lnTo>
                    <a:pt x="1799341" y="321383"/>
                  </a:lnTo>
                  <a:lnTo>
                    <a:pt x="1811178" y="339749"/>
                  </a:lnTo>
                  <a:lnTo>
                    <a:pt x="1823016" y="357112"/>
                  </a:lnTo>
                  <a:lnTo>
                    <a:pt x="1834854" y="373343"/>
                  </a:lnTo>
                  <a:lnTo>
                    <a:pt x="1846692" y="388362"/>
                  </a:lnTo>
                  <a:lnTo>
                    <a:pt x="1858530" y="402123"/>
                  </a:lnTo>
                  <a:lnTo>
                    <a:pt x="1870367" y="414623"/>
                  </a:lnTo>
                  <a:lnTo>
                    <a:pt x="1882205" y="425886"/>
                  </a:lnTo>
                  <a:lnTo>
                    <a:pt x="1894043" y="435961"/>
                  </a:lnTo>
                  <a:lnTo>
                    <a:pt x="1905881" y="444916"/>
                  </a:lnTo>
                  <a:lnTo>
                    <a:pt x="1917718" y="452829"/>
                  </a:lnTo>
                  <a:lnTo>
                    <a:pt x="1929556" y="459786"/>
                  </a:lnTo>
                  <a:lnTo>
                    <a:pt x="1941394" y="465876"/>
                  </a:lnTo>
                  <a:lnTo>
                    <a:pt x="1953232" y="471185"/>
                  </a:lnTo>
                  <a:lnTo>
                    <a:pt x="1965069" y="475798"/>
                  </a:lnTo>
                  <a:lnTo>
                    <a:pt x="1976907" y="479795"/>
                  </a:lnTo>
                  <a:lnTo>
                    <a:pt x="1988745" y="483248"/>
                  </a:lnTo>
                  <a:lnTo>
                    <a:pt x="2000583" y="486225"/>
                  </a:lnTo>
                  <a:lnTo>
                    <a:pt x="2012421" y="488787"/>
                  </a:lnTo>
                  <a:lnTo>
                    <a:pt x="2024258" y="490988"/>
                  </a:lnTo>
                  <a:lnTo>
                    <a:pt x="2036096" y="492876"/>
                  </a:lnTo>
                  <a:lnTo>
                    <a:pt x="2047934" y="494494"/>
                  </a:lnTo>
                  <a:lnTo>
                    <a:pt x="2059772" y="495879"/>
                  </a:lnTo>
                  <a:lnTo>
                    <a:pt x="2071609" y="497063"/>
                  </a:lnTo>
                  <a:lnTo>
                    <a:pt x="2083447" y="498075"/>
                  </a:lnTo>
                  <a:lnTo>
                    <a:pt x="2095285" y="498940"/>
                  </a:lnTo>
                  <a:lnTo>
                    <a:pt x="2107123" y="499677"/>
                  </a:lnTo>
                  <a:lnTo>
                    <a:pt x="2118961" y="500307"/>
                  </a:lnTo>
                  <a:lnTo>
                    <a:pt x="2130798" y="500843"/>
                  </a:lnTo>
                  <a:lnTo>
                    <a:pt x="2142636" y="501301"/>
                  </a:lnTo>
                  <a:lnTo>
                    <a:pt x="2154474" y="501691"/>
                  </a:lnTo>
                  <a:lnTo>
                    <a:pt x="2166312" y="502023"/>
                  </a:lnTo>
                  <a:lnTo>
                    <a:pt x="2178149" y="502306"/>
                  </a:lnTo>
                  <a:lnTo>
                    <a:pt x="2189987" y="502547"/>
                  </a:lnTo>
                  <a:lnTo>
                    <a:pt x="2201825" y="502752"/>
                  </a:lnTo>
                  <a:lnTo>
                    <a:pt x="2213663" y="502926"/>
                  </a:lnTo>
                  <a:lnTo>
                    <a:pt x="2225500" y="503075"/>
                  </a:lnTo>
                  <a:lnTo>
                    <a:pt x="2237338" y="503202"/>
                  </a:lnTo>
                  <a:lnTo>
                    <a:pt x="2249176" y="503310"/>
                  </a:lnTo>
                  <a:lnTo>
                    <a:pt x="2261014" y="503401"/>
                  </a:lnTo>
                  <a:lnTo>
                    <a:pt x="2272852" y="503479"/>
                  </a:lnTo>
                  <a:lnTo>
                    <a:pt x="2284689" y="503546"/>
                  </a:lnTo>
                  <a:lnTo>
                    <a:pt x="2296527" y="503602"/>
                  </a:lnTo>
                  <a:lnTo>
                    <a:pt x="2308365" y="503650"/>
                  </a:lnTo>
                  <a:lnTo>
                    <a:pt x="2320203" y="503691"/>
                  </a:lnTo>
                  <a:lnTo>
                    <a:pt x="2332040" y="503726"/>
                  </a:lnTo>
                  <a:lnTo>
                    <a:pt x="2343878" y="503756"/>
                  </a:lnTo>
                  <a:lnTo>
                    <a:pt x="2343878" y="503925"/>
                  </a:lnTo>
                  <a:lnTo>
                    <a:pt x="2355716" y="503925"/>
                  </a:lnTo>
                  <a:lnTo>
                    <a:pt x="2367554" y="503925"/>
                  </a:lnTo>
                  <a:lnTo>
                    <a:pt x="2379391" y="503925"/>
                  </a:lnTo>
                  <a:lnTo>
                    <a:pt x="2391229" y="503925"/>
                  </a:lnTo>
                  <a:lnTo>
                    <a:pt x="2403067" y="503925"/>
                  </a:lnTo>
                  <a:lnTo>
                    <a:pt x="2414905" y="503925"/>
                  </a:lnTo>
                  <a:lnTo>
                    <a:pt x="2426743" y="503925"/>
                  </a:lnTo>
                  <a:lnTo>
                    <a:pt x="2438580" y="503925"/>
                  </a:lnTo>
                  <a:lnTo>
                    <a:pt x="2450418" y="503925"/>
                  </a:lnTo>
                  <a:lnTo>
                    <a:pt x="2462256" y="503925"/>
                  </a:lnTo>
                  <a:lnTo>
                    <a:pt x="2474094" y="503925"/>
                  </a:lnTo>
                  <a:lnTo>
                    <a:pt x="2485931" y="503925"/>
                  </a:lnTo>
                  <a:lnTo>
                    <a:pt x="2497769" y="503925"/>
                  </a:lnTo>
                  <a:lnTo>
                    <a:pt x="2509607" y="503925"/>
                  </a:lnTo>
                  <a:lnTo>
                    <a:pt x="2521445" y="503925"/>
                  </a:lnTo>
                  <a:lnTo>
                    <a:pt x="2533283" y="503925"/>
                  </a:lnTo>
                  <a:lnTo>
                    <a:pt x="2545120" y="503925"/>
                  </a:lnTo>
                  <a:lnTo>
                    <a:pt x="2556958" y="503925"/>
                  </a:lnTo>
                  <a:lnTo>
                    <a:pt x="2568796" y="503925"/>
                  </a:lnTo>
                  <a:lnTo>
                    <a:pt x="2580634" y="503925"/>
                  </a:lnTo>
                  <a:lnTo>
                    <a:pt x="2592471" y="503925"/>
                  </a:lnTo>
                  <a:lnTo>
                    <a:pt x="2604309" y="503925"/>
                  </a:lnTo>
                  <a:lnTo>
                    <a:pt x="2616147" y="503925"/>
                  </a:lnTo>
                  <a:lnTo>
                    <a:pt x="2627985" y="503925"/>
                  </a:lnTo>
                  <a:lnTo>
                    <a:pt x="2639822" y="503925"/>
                  </a:lnTo>
                  <a:lnTo>
                    <a:pt x="2651660" y="503925"/>
                  </a:lnTo>
                  <a:lnTo>
                    <a:pt x="2663498" y="503925"/>
                  </a:lnTo>
                  <a:lnTo>
                    <a:pt x="2675336" y="503925"/>
                  </a:lnTo>
                  <a:lnTo>
                    <a:pt x="2687174" y="503925"/>
                  </a:lnTo>
                  <a:lnTo>
                    <a:pt x="2699011" y="503925"/>
                  </a:lnTo>
                  <a:lnTo>
                    <a:pt x="2710849" y="503925"/>
                  </a:lnTo>
                  <a:lnTo>
                    <a:pt x="2722687" y="503925"/>
                  </a:lnTo>
                  <a:lnTo>
                    <a:pt x="2734525" y="503925"/>
                  </a:lnTo>
                  <a:lnTo>
                    <a:pt x="2746362" y="503925"/>
                  </a:lnTo>
                  <a:lnTo>
                    <a:pt x="2758200" y="503925"/>
                  </a:lnTo>
                  <a:lnTo>
                    <a:pt x="2770038" y="503925"/>
                  </a:lnTo>
                  <a:lnTo>
                    <a:pt x="2781876" y="503925"/>
                  </a:lnTo>
                  <a:lnTo>
                    <a:pt x="2793713" y="503925"/>
                  </a:lnTo>
                  <a:lnTo>
                    <a:pt x="2805551" y="503925"/>
                  </a:lnTo>
                  <a:lnTo>
                    <a:pt x="2817389" y="503925"/>
                  </a:lnTo>
                  <a:lnTo>
                    <a:pt x="2829227" y="503925"/>
                  </a:lnTo>
                  <a:lnTo>
                    <a:pt x="2841065" y="503925"/>
                  </a:lnTo>
                  <a:lnTo>
                    <a:pt x="2852902" y="503925"/>
                  </a:lnTo>
                  <a:lnTo>
                    <a:pt x="2864740" y="503925"/>
                  </a:lnTo>
                  <a:lnTo>
                    <a:pt x="2876578" y="503925"/>
                  </a:lnTo>
                  <a:lnTo>
                    <a:pt x="2888416" y="503925"/>
                  </a:lnTo>
                  <a:lnTo>
                    <a:pt x="2900253" y="503925"/>
                  </a:lnTo>
                  <a:lnTo>
                    <a:pt x="2912091" y="503925"/>
                  </a:lnTo>
                  <a:lnTo>
                    <a:pt x="2923929" y="503925"/>
                  </a:lnTo>
                  <a:lnTo>
                    <a:pt x="2935767" y="503925"/>
                  </a:lnTo>
                  <a:lnTo>
                    <a:pt x="2947604" y="503925"/>
                  </a:lnTo>
                  <a:lnTo>
                    <a:pt x="2959442" y="503925"/>
                  </a:lnTo>
                  <a:lnTo>
                    <a:pt x="2971280" y="503925"/>
                  </a:lnTo>
                  <a:lnTo>
                    <a:pt x="2983118" y="503925"/>
                  </a:lnTo>
                  <a:lnTo>
                    <a:pt x="2994956" y="503925"/>
                  </a:lnTo>
                  <a:lnTo>
                    <a:pt x="3006793" y="503925"/>
                  </a:lnTo>
                  <a:lnTo>
                    <a:pt x="3018631" y="503925"/>
                  </a:lnTo>
                  <a:lnTo>
                    <a:pt x="3030469" y="503925"/>
                  </a:lnTo>
                  <a:lnTo>
                    <a:pt x="3042307" y="503925"/>
                  </a:lnTo>
                  <a:lnTo>
                    <a:pt x="3054144" y="503925"/>
                  </a:lnTo>
                  <a:lnTo>
                    <a:pt x="3065982" y="503925"/>
                  </a:lnTo>
                  <a:lnTo>
                    <a:pt x="3077820" y="503925"/>
                  </a:lnTo>
                  <a:lnTo>
                    <a:pt x="3089658" y="503925"/>
                  </a:lnTo>
                  <a:lnTo>
                    <a:pt x="3101496" y="503925"/>
                  </a:lnTo>
                  <a:lnTo>
                    <a:pt x="3113333" y="503925"/>
                  </a:lnTo>
                  <a:lnTo>
                    <a:pt x="3125171" y="503925"/>
                  </a:lnTo>
                  <a:lnTo>
                    <a:pt x="3137009" y="503925"/>
                  </a:lnTo>
                  <a:lnTo>
                    <a:pt x="3148847" y="503925"/>
                  </a:lnTo>
                  <a:lnTo>
                    <a:pt x="3160684" y="503925"/>
                  </a:lnTo>
                  <a:lnTo>
                    <a:pt x="3172522" y="503925"/>
                  </a:lnTo>
                  <a:lnTo>
                    <a:pt x="3184360" y="503925"/>
                  </a:lnTo>
                  <a:lnTo>
                    <a:pt x="3196198" y="503925"/>
                  </a:lnTo>
                  <a:lnTo>
                    <a:pt x="3208035" y="503925"/>
                  </a:lnTo>
                  <a:lnTo>
                    <a:pt x="3219873" y="503925"/>
                  </a:lnTo>
                  <a:lnTo>
                    <a:pt x="3231711" y="503925"/>
                  </a:lnTo>
                  <a:lnTo>
                    <a:pt x="3243549" y="503925"/>
                  </a:lnTo>
                  <a:lnTo>
                    <a:pt x="3255387" y="503925"/>
                  </a:lnTo>
                  <a:lnTo>
                    <a:pt x="3267224" y="503925"/>
                  </a:lnTo>
                  <a:lnTo>
                    <a:pt x="3279062" y="503925"/>
                  </a:lnTo>
                  <a:lnTo>
                    <a:pt x="3290900" y="503925"/>
                  </a:lnTo>
                  <a:lnTo>
                    <a:pt x="3302738" y="503925"/>
                  </a:lnTo>
                  <a:lnTo>
                    <a:pt x="3314575" y="503925"/>
                  </a:lnTo>
                  <a:lnTo>
                    <a:pt x="3326413" y="503925"/>
                  </a:lnTo>
                  <a:lnTo>
                    <a:pt x="3338251" y="503925"/>
                  </a:lnTo>
                  <a:lnTo>
                    <a:pt x="3350089" y="503925"/>
                  </a:lnTo>
                  <a:lnTo>
                    <a:pt x="3361926" y="503925"/>
                  </a:lnTo>
                  <a:lnTo>
                    <a:pt x="3373764" y="503925"/>
                  </a:lnTo>
                  <a:lnTo>
                    <a:pt x="3385602" y="503925"/>
                  </a:lnTo>
                  <a:lnTo>
                    <a:pt x="3397440" y="503925"/>
                  </a:lnTo>
                  <a:lnTo>
                    <a:pt x="3409278" y="503925"/>
                  </a:lnTo>
                  <a:lnTo>
                    <a:pt x="3421115" y="503925"/>
                  </a:lnTo>
                  <a:lnTo>
                    <a:pt x="3432953" y="503925"/>
                  </a:lnTo>
                  <a:lnTo>
                    <a:pt x="3444791" y="503925"/>
                  </a:lnTo>
                  <a:lnTo>
                    <a:pt x="3456629" y="503925"/>
                  </a:lnTo>
                  <a:lnTo>
                    <a:pt x="3468466" y="503925"/>
                  </a:lnTo>
                  <a:lnTo>
                    <a:pt x="3480304" y="503925"/>
                  </a:lnTo>
                  <a:lnTo>
                    <a:pt x="3492142" y="503925"/>
                  </a:lnTo>
                  <a:lnTo>
                    <a:pt x="3503980" y="503925"/>
                  </a:lnTo>
                  <a:lnTo>
                    <a:pt x="3515818" y="503925"/>
                  </a:lnTo>
                  <a:lnTo>
                    <a:pt x="3515818" y="503925"/>
                  </a:lnTo>
                  <a:lnTo>
                    <a:pt x="3527655" y="503925"/>
                  </a:lnTo>
                  <a:lnTo>
                    <a:pt x="3539493" y="503925"/>
                  </a:lnTo>
                  <a:lnTo>
                    <a:pt x="3551331" y="503925"/>
                  </a:lnTo>
                  <a:lnTo>
                    <a:pt x="3563169" y="503925"/>
                  </a:lnTo>
                  <a:lnTo>
                    <a:pt x="3575006" y="503925"/>
                  </a:lnTo>
                  <a:lnTo>
                    <a:pt x="3586844" y="503925"/>
                  </a:lnTo>
                  <a:lnTo>
                    <a:pt x="3598682" y="503925"/>
                  </a:lnTo>
                  <a:lnTo>
                    <a:pt x="3610520" y="503925"/>
                  </a:lnTo>
                  <a:lnTo>
                    <a:pt x="3622357" y="503925"/>
                  </a:lnTo>
                  <a:lnTo>
                    <a:pt x="3634195" y="503925"/>
                  </a:lnTo>
                  <a:lnTo>
                    <a:pt x="3646033" y="503925"/>
                  </a:lnTo>
                  <a:lnTo>
                    <a:pt x="3657871" y="503925"/>
                  </a:lnTo>
                  <a:lnTo>
                    <a:pt x="3669709" y="503925"/>
                  </a:lnTo>
                  <a:lnTo>
                    <a:pt x="3681546" y="503925"/>
                  </a:lnTo>
                  <a:lnTo>
                    <a:pt x="3693384" y="503925"/>
                  </a:lnTo>
                  <a:lnTo>
                    <a:pt x="3705222" y="503925"/>
                  </a:lnTo>
                  <a:lnTo>
                    <a:pt x="3717060" y="503925"/>
                  </a:lnTo>
                  <a:lnTo>
                    <a:pt x="3728897" y="503925"/>
                  </a:lnTo>
                  <a:lnTo>
                    <a:pt x="3740735" y="503925"/>
                  </a:lnTo>
                  <a:lnTo>
                    <a:pt x="3752573" y="503925"/>
                  </a:lnTo>
                  <a:lnTo>
                    <a:pt x="3764411" y="503925"/>
                  </a:lnTo>
                  <a:lnTo>
                    <a:pt x="3776248" y="503925"/>
                  </a:lnTo>
                  <a:lnTo>
                    <a:pt x="3788086" y="503925"/>
                  </a:lnTo>
                  <a:lnTo>
                    <a:pt x="3799924" y="503925"/>
                  </a:lnTo>
                  <a:lnTo>
                    <a:pt x="3811762" y="503925"/>
                  </a:lnTo>
                  <a:lnTo>
                    <a:pt x="3823600" y="503925"/>
                  </a:lnTo>
                  <a:lnTo>
                    <a:pt x="3835437" y="503925"/>
                  </a:lnTo>
                  <a:lnTo>
                    <a:pt x="3847275" y="503925"/>
                  </a:lnTo>
                  <a:lnTo>
                    <a:pt x="3859113" y="503925"/>
                  </a:lnTo>
                  <a:lnTo>
                    <a:pt x="3870951" y="503925"/>
                  </a:lnTo>
                  <a:lnTo>
                    <a:pt x="3882788" y="503925"/>
                  </a:lnTo>
                  <a:lnTo>
                    <a:pt x="3894626" y="503925"/>
                  </a:lnTo>
                  <a:lnTo>
                    <a:pt x="3906464" y="503925"/>
                  </a:lnTo>
                  <a:lnTo>
                    <a:pt x="3918302" y="503925"/>
                  </a:lnTo>
                  <a:lnTo>
                    <a:pt x="3930139" y="503925"/>
                  </a:lnTo>
                  <a:lnTo>
                    <a:pt x="3941977" y="503925"/>
                  </a:lnTo>
                  <a:lnTo>
                    <a:pt x="3953815" y="503925"/>
                  </a:lnTo>
                  <a:lnTo>
                    <a:pt x="3965653" y="503925"/>
                  </a:lnTo>
                  <a:lnTo>
                    <a:pt x="3977491" y="503925"/>
                  </a:lnTo>
                  <a:lnTo>
                    <a:pt x="3989328" y="503925"/>
                  </a:lnTo>
                  <a:lnTo>
                    <a:pt x="4001166" y="503925"/>
                  </a:lnTo>
                  <a:lnTo>
                    <a:pt x="4013004" y="503925"/>
                  </a:lnTo>
                  <a:lnTo>
                    <a:pt x="4024842" y="503925"/>
                  </a:lnTo>
                  <a:lnTo>
                    <a:pt x="4036679" y="503925"/>
                  </a:lnTo>
                  <a:lnTo>
                    <a:pt x="4048517" y="503925"/>
                  </a:lnTo>
                  <a:lnTo>
                    <a:pt x="4060355" y="503925"/>
                  </a:lnTo>
                  <a:lnTo>
                    <a:pt x="4072193" y="503925"/>
                  </a:lnTo>
                  <a:lnTo>
                    <a:pt x="4084031" y="503925"/>
                  </a:lnTo>
                  <a:lnTo>
                    <a:pt x="4095868" y="503925"/>
                  </a:lnTo>
                  <a:lnTo>
                    <a:pt x="4107706" y="503925"/>
                  </a:lnTo>
                  <a:lnTo>
                    <a:pt x="4119544" y="503925"/>
                  </a:lnTo>
                  <a:lnTo>
                    <a:pt x="4131382" y="503925"/>
                  </a:lnTo>
                  <a:lnTo>
                    <a:pt x="4143219" y="503925"/>
                  </a:lnTo>
                  <a:lnTo>
                    <a:pt x="4155057" y="503925"/>
                  </a:lnTo>
                  <a:lnTo>
                    <a:pt x="4166895" y="503925"/>
                  </a:lnTo>
                  <a:lnTo>
                    <a:pt x="4178733" y="503925"/>
                  </a:lnTo>
                  <a:lnTo>
                    <a:pt x="4190570" y="503925"/>
                  </a:lnTo>
                  <a:lnTo>
                    <a:pt x="4202408" y="503925"/>
                  </a:lnTo>
                  <a:lnTo>
                    <a:pt x="4214246" y="503925"/>
                  </a:lnTo>
                  <a:lnTo>
                    <a:pt x="4226084" y="503925"/>
                  </a:lnTo>
                  <a:lnTo>
                    <a:pt x="4237922" y="503925"/>
                  </a:lnTo>
                  <a:lnTo>
                    <a:pt x="4249759" y="503925"/>
                  </a:lnTo>
                  <a:lnTo>
                    <a:pt x="4261597" y="503925"/>
                  </a:lnTo>
                  <a:lnTo>
                    <a:pt x="4273435" y="503925"/>
                  </a:lnTo>
                  <a:lnTo>
                    <a:pt x="4285273" y="503925"/>
                  </a:lnTo>
                  <a:lnTo>
                    <a:pt x="4297110" y="503925"/>
                  </a:lnTo>
                  <a:lnTo>
                    <a:pt x="4308948" y="503925"/>
                  </a:lnTo>
                  <a:lnTo>
                    <a:pt x="4320786" y="503925"/>
                  </a:lnTo>
                  <a:lnTo>
                    <a:pt x="4332624" y="503925"/>
                  </a:lnTo>
                  <a:lnTo>
                    <a:pt x="4344461" y="503925"/>
                  </a:lnTo>
                  <a:lnTo>
                    <a:pt x="4356299" y="503925"/>
                  </a:lnTo>
                  <a:lnTo>
                    <a:pt x="4368137" y="503925"/>
                  </a:lnTo>
                  <a:lnTo>
                    <a:pt x="4379975" y="503925"/>
                  </a:lnTo>
                  <a:lnTo>
                    <a:pt x="4391813" y="503925"/>
                  </a:lnTo>
                  <a:lnTo>
                    <a:pt x="4403650" y="503925"/>
                  </a:lnTo>
                  <a:lnTo>
                    <a:pt x="4415488" y="503925"/>
                  </a:lnTo>
                  <a:lnTo>
                    <a:pt x="4427326" y="503925"/>
                  </a:lnTo>
                  <a:lnTo>
                    <a:pt x="4439164" y="503925"/>
                  </a:lnTo>
                  <a:lnTo>
                    <a:pt x="4451001" y="503925"/>
                  </a:lnTo>
                  <a:lnTo>
                    <a:pt x="4462839" y="503925"/>
                  </a:lnTo>
                  <a:lnTo>
                    <a:pt x="4474677" y="503925"/>
                  </a:lnTo>
                  <a:lnTo>
                    <a:pt x="4486515" y="503925"/>
                  </a:lnTo>
                  <a:lnTo>
                    <a:pt x="4498352" y="503925"/>
                  </a:lnTo>
                  <a:lnTo>
                    <a:pt x="4510190" y="503925"/>
                  </a:lnTo>
                  <a:lnTo>
                    <a:pt x="4522028" y="503925"/>
                  </a:lnTo>
                  <a:lnTo>
                    <a:pt x="4533866" y="503925"/>
                  </a:lnTo>
                  <a:lnTo>
                    <a:pt x="4545704" y="503925"/>
                  </a:lnTo>
                  <a:lnTo>
                    <a:pt x="4557541" y="503925"/>
                  </a:lnTo>
                  <a:lnTo>
                    <a:pt x="4569379" y="503925"/>
                  </a:lnTo>
                  <a:lnTo>
                    <a:pt x="4581217" y="503925"/>
                  </a:lnTo>
                  <a:lnTo>
                    <a:pt x="4593055" y="503925"/>
                  </a:lnTo>
                  <a:lnTo>
                    <a:pt x="4604892" y="503925"/>
                  </a:lnTo>
                  <a:lnTo>
                    <a:pt x="4616730" y="503925"/>
                  </a:lnTo>
                  <a:lnTo>
                    <a:pt x="4628568" y="503925"/>
                  </a:lnTo>
                  <a:lnTo>
                    <a:pt x="4640406" y="503925"/>
                  </a:lnTo>
                  <a:lnTo>
                    <a:pt x="4652244" y="503925"/>
                  </a:lnTo>
                  <a:lnTo>
                    <a:pt x="4664081" y="503925"/>
                  </a:lnTo>
                  <a:lnTo>
                    <a:pt x="4675919" y="503925"/>
                  </a:lnTo>
                  <a:lnTo>
                    <a:pt x="4687757" y="503925"/>
                  </a:lnTo>
                </a:path>
              </a:pathLst>
            </a:custGeom>
            <a:ln w="40651" cap="flat">
              <a:solidFill>
                <a:srgbClr val="E8E8E8">
                  <a:alpha val="100000"/>
                </a:srgbClr>
              </a:solidFill>
              <a:prstDash val="solid"/>
              <a:round/>
            </a:ln>
          </p:spPr>
          <p:txBody>
            <a:bodyPr/>
            <a:lstStyle/>
            <a:p/>
          </p:txBody>
        </p:sp>
        <p:sp>
          <p:nvSpPr>
            <p:cNvPr id="28" name="pl28"/>
            <p:cNvSpPr/>
            <p:nvPr/>
          </p:nvSpPr>
          <p:spPr>
            <a:xfrm>
              <a:off x="2482252" y="1655554"/>
              <a:ext cx="4687757" cy="503756"/>
            </a:xfrm>
            <a:custGeom>
              <a:avLst/>
              <a:pathLst>
                <a:path w="4687757" h="503756">
                  <a:moveTo>
                    <a:pt x="0" y="503756"/>
                  </a:moveTo>
                  <a:lnTo>
                    <a:pt x="11837" y="503741"/>
                  </a:lnTo>
                  <a:lnTo>
                    <a:pt x="23675" y="503723"/>
                  </a:lnTo>
                  <a:lnTo>
                    <a:pt x="35513" y="503703"/>
                  </a:lnTo>
                  <a:lnTo>
                    <a:pt x="47351" y="503679"/>
                  </a:lnTo>
                  <a:lnTo>
                    <a:pt x="59188" y="503651"/>
                  </a:lnTo>
                  <a:lnTo>
                    <a:pt x="71026" y="503617"/>
                  </a:lnTo>
                  <a:lnTo>
                    <a:pt x="82864" y="503578"/>
                  </a:lnTo>
                  <a:lnTo>
                    <a:pt x="94702" y="503533"/>
                  </a:lnTo>
                  <a:lnTo>
                    <a:pt x="106539" y="503479"/>
                  </a:lnTo>
                  <a:lnTo>
                    <a:pt x="118377" y="503415"/>
                  </a:lnTo>
                  <a:lnTo>
                    <a:pt x="130215" y="503341"/>
                  </a:lnTo>
                  <a:lnTo>
                    <a:pt x="142053" y="503254"/>
                  </a:lnTo>
                  <a:lnTo>
                    <a:pt x="153891" y="503151"/>
                  </a:lnTo>
                  <a:lnTo>
                    <a:pt x="165728" y="503031"/>
                  </a:lnTo>
                  <a:lnTo>
                    <a:pt x="177566" y="502889"/>
                  </a:lnTo>
                  <a:lnTo>
                    <a:pt x="189404" y="502723"/>
                  </a:lnTo>
                  <a:lnTo>
                    <a:pt x="201242" y="502528"/>
                  </a:lnTo>
                  <a:lnTo>
                    <a:pt x="213079" y="502299"/>
                  </a:lnTo>
                  <a:lnTo>
                    <a:pt x="224917" y="502031"/>
                  </a:lnTo>
                  <a:lnTo>
                    <a:pt x="236755" y="501717"/>
                  </a:lnTo>
                  <a:lnTo>
                    <a:pt x="248593" y="501348"/>
                  </a:lnTo>
                  <a:lnTo>
                    <a:pt x="260430" y="500916"/>
                  </a:lnTo>
                  <a:lnTo>
                    <a:pt x="272268" y="500410"/>
                  </a:lnTo>
                  <a:lnTo>
                    <a:pt x="284106" y="499817"/>
                  </a:lnTo>
                  <a:lnTo>
                    <a:pt x="295944" y="499125"/>
                  </a:lnTo>
                  <a:lnTo>
                    <a:pt x="307782" y="498316"/>
                  </a:lnTo>
                  <a:lnTo>
                    <a:pt x="319619" y="497372"/>
                  </a:lnTo>
                  <a:lnTo>
                    <a:pt x="331457" y="496271"/>
                  </a:lnTo>
                  <a:lnTo>
                    <a:pt x="343295" y="494990"/>
                  </a:lnTo>
                  <a:lnTo>
                    <a:pt x="355133" y="493502"/>
                  </a:lnTo>
                  <a:lnTo>
                    <a:pt x="366970" y="491775"/>
                  </a:lnTo>
                  <a:lnTo>
                    <a:pt x="378808" y="489777"/>
                  </a:lnTo>
                  <a:lnTo>
                    <a:pt x="390646" y="487470"/>
                  </a:lnTo>
                  <a:lnTo>
                    <a:pt x="402484" y="484816"/>
                  </a:lnTo>
                  <a:lnTo>
                    <a:pt x="414321" y="481771"/>
                  </a:lnTo>
                  <a:lnTo>
                    <a:pt x="426159" y="478292"/>
                  </a:lnTo>
                  <a:lnTo>
                    <a:pt x="437997" y="474336"/>
                  </a:lnTo>
                  <a:lnTo>
                    <a:pt x="449835" y="469859"/>
                  </a:lnTo>
                  <a:lnTo>
                    <a:pt x="461673" y="464821"/>
                  </a:lnTo>
                  <a:lnTo>
                    <a:pt x="473510" y="459189"/>
                  </a:lnTo>
                  <a:lnTo>
                    <a:pt x="485348" y="452940"/>
                  </a:lnTo>
                  <a:lnTo>
                    <a:pt x="497186" y="446059"/>
                  </a:lnTo>
                  <a:lnTo>
                    <a:pt x="509024" y="438550"/>
                  </a:lnTo>
                  <a:lnTo>
                    <a:pt x="520861" y="430434"/>
                  </a:lnTo>
                  <a:lnTo>
                    <a:pt x="532699" y="421752"/>
                  </a:lnTo>
                  <a:lnTo>
                    <a:pt x="544537" y="412569"/>
                  </a:lnTo>
                  <a:lnTo>
                    <a:pt x="556375" y="402969"/>
                  </a:lnTo>
                  <a:lnTo>
                    <a:pt x="568213" y="393055"/>
                  </a:lnTo>
                  <a:lnTo>
                    <a:pt x="580050" y="382946"/>
                  </a:lnTo>
                  <a:lnTo>
                    <a:pt x="591888" y="372772"/>
                  </a:lnTo>
                  <a:lnTo>
                    <a:pt x="603726" y="362663"/>
                  </a:lnTo>
                  <a:lnTo>
                    <a:pt x="615564" y="352749"/>
                  </a:lnTo>
                  <a:lnTo>
                    <a:pt x="627401" y="343148"/>
                  </a:lnTo>
                  <a:lnTo>
                    <a:pt x="639239" y="333965"/>
                  </a:lnTo>
                  <a:lnTo>
                    <a:pt x="651077" y="325284"/>
                  </a:lnTo>
                  <a:lnTo>
                    <a:pt x="662915" y="317168"/>
                  </a:lnTo>
                  <a:lnTo>
                    <a:pt x="674752" y="309659"/>
                  </a:lnTo>
                  <a:lnTo>
                    <a:pt x="686590" y="302778"/>
                  </a:lnTo>
                  <a:lnTo>
                    <a:pt x="698428" y="296528"/>
                  </a:lnTo>
                  <a:lnTo>
                    <a:pt x="710266" y="290897"/>
                  </a:lnTo>
                  <a:lnTo>
                    <a:pt x="722104" y="285859"/>
                  </a:lnTo>
                  <a:lnTo>
                    <a:pt x="733941" y="281382"/>
                  </a:lnTo>
                  <a:lnTo>
                    <a:pt x="745779" y="277425"/>
                  </a:lnTo>
                  <a:lnTo>
                    <a:pt x="757617" y="273947"/>
                  </a:lnTo>
                  <a:lnTo>
                    <a:pt x="769455" y="270902"/>
                  </a:lnTo>
                  <a:lnTo>
                    <a:pt x="781292" y="268247"/>
                  </a:lnTo>
                  <a:lnTo>
                    <a:pt x="793130" y="265941"/>
                  </a:lnTo>
                  <a:lnTo>
                    <a:pt x="804968" y="263943"/>
                  </a:lnTo>
                  <a:lnTo>
                    <a:pt x="816806" y="262216"/>
                  </a:lnTo>
                  <a:lnTo>
                    <a:pt x="828643" y="260727"/>
                  </a:lnTo>
                  <a:lnTo>
                    <a:pt x="840481" y="259446"/>
                  </a:lnTo>
                  <a:lnTo>
                    <a:pt x="852319" y="258346"/>
                  </a:lnTo>
                  <a:lnTo>
                    <a:pt x="864157" y="257402"/>
                  </a:lnTo>
                  <a:lnTo>
                    <a:pt x="875995" y="256593"/>
                  </a:lnTo>
                  <a:lnTo>
                    <a:pt x="887832" y="255900"/>
                  </a:lnTo>
                  <a:lnTo>
                    <a:pt x="899670" y="255308"/>
                  </a:lnTo>
                  <a:lnTo>
                    <a:pt x="911508" y="254802"/>
                  </a:lnTo>
                  <a:lnTo>
                    <a:pt x="923346" y="254370"/>
                  </a:lnTo>
                  <a:lnTo>
                    <a:pt x="935183" y="254001"/>
                  </a:lnTo>
                  <a:lnTo>
                    <a:pt x="947021" y="253687"/>
                  </a:lnTo>
                  <a:lnTo>
                    <a:pt x="958859" y="253418"/>
                  </a:lnTo>
                  <a:lnTo>
                    <a:pt x="970697" y="253190"/>
                  </a:lnTo>
                  <a:lnTo>
                    <a:pt x="982534" y="252995"/>
                  </a:lnTo>
                  <a:lnTo>
                    <a:pt x="994372" y="252829"/>
                  </a:lnTo>
                  <a:lnTo>
                    <a:pt x="1006210" y="252687"/>
                  </a:lnTo>
                  <a:lnTo>
                    <a:pt x="1018048" y="252567"/>
                  </a:lnTo>
                  <a:lnTo>
                    <a:pt x="1029886" y="252464"/>
                  </a:lnTo>
                  <a:lnTo>
                    <a:pt x="1041723" y="252377"/>
                  </a:lnTo>
                  <a:lnTo>
                    <a:pt x="1053561" y="252302"/>
                  </a:lnTo>
                  <a:lnTo>
                    <a:pt x="1065399" y="252239"/>
                  </a:lnTo>
                  <a:lnTo>
                    <a:pt x="1077237" y="252185"/>
                  </a:lnTo>
                  <a:lnTo>
                    <a:pt x="1089074" y="252139"/>
                  </a:lnTo>
                  <a:lnTo>
                    <a:pt x="1100912" y="252100"/>
                  </a:lnTo>
                  <a:lnTo>
                    <a:pt x="1112750" y="252067"/>
                  </a:lnTo>
                  <a:lnTo>
                    <a:pt x="1124588" y="252039"/>
                  </a:lnTo>
                  <a:lnTo>
                    <a:pt x="1136426" y="252015"/>
                  </a:lnTo>
                  <a:lnTo>
                    <a:pt x="1148263" y="251994"/>
                  </a:lnTo>
                  <a:lnTo>
                    <a:pt x="1160101" y="251977"/>
                  </a:lnTo>
                  <a:lnTo>
                    <a:pt x="1171939" y="251962"/>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878"/>
                  </a:lnTo>
                  <a:lnTo>
                    <a:pt x="3527655" y="251878"/>
                  </a:lnTo>
                  <a:lnTo>
                    <a:pt x="3539493" y="251878"/>
                  </a:lnTo>
                  <a:lnTo>
                    <a:pt x="3551331" y="251878"/>
                  </a:lnTo>
                  <a:lnTo>
                    <a:pt x="3563169" y="251878"/>
                  </a:lnTo>
                  <a:lnTo>
                    <a:pt x="3575006" y="251878"/>
                  </a:lnTo>
                  <a:lnTo>
                    <a:pt x="3586844" y="251878"/>
                  </a:lnTo>
                  <a:lnTo>
                    <a:pt x="3598682" y="251878"/>
                  </a:lnTo>
                  <a:lnTo>
                    <a:pt x="3610520" y="251878"/>
                  </a:lnTo>
                  <a:lnTo>
                    <a:pt x="3622357" y="251878"/>
                  </a:lnTo>
                  <a:lnTo>
                    <a:pt x="3634195" y="251878"/>
                  </a:lnTo>
                  <a:lnTo>
                    <a:pt x="3646033" y="251878"/>
                  </a:lnTo>
                  <a:lnTo>
                    <a:pt x="3657871" y="251878"/>
                  </a:lnTo>
                  <a:lnTo>
                    <a:pt x="3669709" y="251878"/>
                  </a:lnTo>
                  <a:lnTo>
                    <a:pt x="3681546" y="251878"/>
                  </a:lnTo>
                  <a:lnTo>
                    <a:pt x="3693384" y="251878"/>
                  </a:lnTo>
                  <a:lnTo>
                    <a:pt x="3705222" y="251878"/>
                  </a:lnTo>
                  <a:lnTo>
                    <a:pt x="3717060" y="251878"/>
                  </a:lnTo>
                  <a:lnTo>
                    <a:pt x="3728897" y="251878"/>
                  </a:lnTo>
                  <a:lnTo>
                    <a:pt x="3740735" y="251878"/>
                  </a:lnTo>
                  <a:lnTo>
                    <a:pt x="3752573" y="251878"/>
                  </a:lnTo>
                  <a:lnTo>
                    <a:pt x="3764411" y="251878"/>
                  </a:lnTo>
                  <a:lnTo>
                    <a:pt x="3776248" y="251878"/>
                  </a:lnTo>
                  <a:lnTo>
                    <a:pt x="3788086" y="251878"/>
                  </a:lnTo>
                  <a:lnTo>
                    <a:pt x="3799924" y="251878"/>
                  </a:lnTo>
                  <a:lnTo>
                    <a:pt x="3811762" y="251878"/>
                  </a:lnTo>
                  <a:lnTo>
                    <a:pt x="3823600" y="251878"/>
                  </a:lnTo>
                  <a:lnTo>
                    <a:pt x="3835437" y="251878"/>
                  </a:lnTo>
                  <a:lnTo>
                    <a:pt x="3847275" y="251878"/>
                  </a:lnTo>
                  <a:lnTo>
                    <a:pt x="3859113" y="251878"/>
                  </a:lnTo>
                  <a:lnTo>
                    <a:pt x="3870951" y="251878"/>
                  </a:lnTo>
                  <a:lnTo>
                    <a:pt x="3882788" y="251878"/>
                  </a:lnTo>
                  <a:lnTo>
                    <a:pt x="3894626" y="251878"/>
                  </a:lnTo>
                  <a:lnTo>
                    <a:pt x="3906464" y="251878"/>
                  </a:lnTo>
                  <a:lnTo>
                    <a:pt x="3918302" y="251878"/>
                  </a:lnTo>
                  <a:lnTo>
                    <a:pt x="3930139" y="251878"/>
                  </a:lnTo>
                  <a:lnTo>
                    <a:pt x="3941977" y="251878"/>
                  </a:lnTo>
                  <a:lnTo>
                    <a:pt x="3953815" y="251878"/>
                  </a:lnTo>
                  <a:lnTo>
                    <a:pt x="3965653" y="251878"/>
                  </a:lnTo>
                  <a:lnTo>
                    <a:pt x="3977491" y="251878"/>
                  </a:lnTo>
                  <a:lnTo>
                    <a:pt x="3989328" y="251878"/>
                  </a:lnTo>
                  <a:lnTo>
                    <a:pt x="4001166" y="251878"/>
                  </a:lnTo>
                  <a:lnTo>
                    <a:pt x="4013004" y="251878"/>
                  </a:lnTo>
                  <a:lnTo>
                    <a:pt x="4024842" y="251878"/>
                  </a:lnTo>
                  <a:lnTo>
                    <a:pt x="4036679" y="251878"/>
                  </a:lnTo>
                  <a:lnTo>
                    <a:pt x="4048517" y="251878"/>
                  </a:lnTo>
                  <a:lnTo>
                    <a:pt x="4060355" y="251878"/>
                  </a:lnTo>
                  <a:lnTo>
                    <a:pt x="4072193" y="251878"/>
                  </a:lnTo>
                  <a:lnTo>
                    <a:pt x="4084031" y="251878"/>
                  </a:lnTo>
                  <a:lnTo>
                    <a:pt x="4095868" y="251878"/>
                  </a:lnTo>
                  <a:lnTo>
                    <a:pt x="4107706" y="251878"/>
                  </a:lnTo>
                  <a:lnTo>
                    <a:pt x="4119544" y="251878"/>
                  </a:lnTo>
                  <a:lnTo>
                    <a:pt x="4131382" y="251878"/>
                  </a:lnTo>
                  <a:lnTo>
                    <a:pt x="4143219" y="251878"/>
                  </a:lnTo>
                  <a:lnTo>
                    <a:pt x="4155057" y="251878"/>
                  </a:lnTo>
                  <a:lnTo>
                    <a:pt x="4166895" y="251878"/>
                  </a:lnTo>
                  <a:lnTo>
                    <a:pt x="4178733" y="251878"/>
                  </a:lnTo>
                  <a:lnTo>
                    <a:pt x="4190570" y="251878"/>
                  </a:lnTo>
                  <a:lnTo>
                    <a:pt x="4202408" y="251878"/>
                  </a:lnTo>
                  <a:lnTo>
                    <a:pt x="4214246" y="251878"/>
                  </a:lnTo>
                  <a:lnTo>
                    <a:pt x="4226084" y="251878"/>
                  </a:lnTo>
                  <a:lnTo>
                    <a:pt x="4237922" y="251878"/>
                  </a:lnTo>
                  <a:lnTo>
                    <a:pt x="4249759" y="251878"/>
                  </a:lnTo>
                  <a:lnTo>
                    <a:pt x="4261597" y="251878"/>
                  </a:lnTo>
                  <a:lnTo>
                    <a:pt x="4273435" y="251878"/>
                  </a:lnTo>
                  <a:lnTo>
                    <a:pt x="4285273" y="251878"/>
                  </a:lnTo>
                  <a:lnTo>
                    <a:pt x="4297110" y="251878"/>
                  </a:lnTo>
                  <a:lnTo>
                    <a:pt x="4308948" y="251878"/>
                  </a:lnTo>
                  <a:lnTo>
                    <a:pt x="4320786" y="251878"/>
                  </a:lnTo>
                  <a:lnTo>
                    <a:pt x="4332624" y="251878"/>
                  </a:lnTo>
                  <a:lnTo>
                    <a:pt x="4344461" y="251878"/>
                  </a:lnTo>
                  <a:lnTo>
                    <a:pt x="4356299" y="251878"/>
                  </a:lnTo>
                  <a:lnTo>
                    <a:pt x="4368137" y="251878"/>
                  </a:lnTo>
                  <a:lnTo>
                    <a:pt x="4379975" y="251878"/>
                  </a:lnTo>
                  <a:lnTo>
                    <a:pt x="4391813" y="251878"/>
                  </a:lnTo>
                  <a:lnTo>
                    <a:pt x="4403650" y="251878"/>
                  </a:lnTo>
                  <a:lnTo>
                    <a:pt x="4415488" y="251878"/>
                  </a:lnTo>
                  <a:lnTo>
                    <a:pt x="4427326" y="251878"/>
                  </a:lnTo>
                  <a:lnTo>
                    <a:pt x="4439164" y="251878"/>
                  </a:lnTo>
                  <a:lnTo>
                    <a:pt x="4451001" y="251878"/>
                  </a:lnTo>
                  <a:lnTo>
                    <a:pt x="4462839" y="251878"/>
                  </a:lnTo>
                  <a:lnTo>
                    <a:pt x="4474677" y="251878"/>
                  </a:lnTo>
                  <a:lnTo>
                    <a:pt x="4486515" y="251878"/>
                  </a:lnTo>
                  <a:lnTo>
                    <a:pt x="4498352" y="251878"/>
                  </a:lnTo>
                  <a:lnTo>
                    <a:pt x="4510190" y="251878"/>
                  </a:lnTo>
                  <a:lnTo>
                    <a:pt x="4522028" y="251878"/>
                  </a:lnTo>
                  <a:lnTo>
                    <a:pt x="4533866" y="251878"/>
                  </a:lnTo>
                  <a:lnTo>
                    <a:pt x="4545704" y="251878"/>
                  </a:lnTo>
                  <a:lnTo>
                    <a:pt x="4557541" y="251878"/>
                  </a:lnTo>
                  <a:lnTo>
                    <a:pt x="4569379" y="251878"/>
                  </a:lnTo>
                  <a:lnTo>
                    <a:pt x="4581217" y="251878"/>
                  </a:lnTo>
                  <a:lnTo>
                    <a:pt x="4593055" y="251878"/>
                  </a:lnTo>
                  <a:lnTo>
                    <a:pt x="4604892" y="251878"/>
                  </a:lnTo>
                  <a:lnTo>
                    <a:pt x="4616730" y="251878"/>
                  </a:lnTo>
                  <a:lnTo>
                    <a:pt x="4628568" y="251878"/>
                  </a:lnTo>
                  <a:lnTo>
                    <a:pt x="4640406" y="251878"/>
                  </a:lnTo>
                  <a:lnTo>
                    <a:pt x="4652244" y="251878"/>
                  </a:lnTo>
                  <a:lnTo>
                    <a:pt x="4664081" y="251878"/>
                  </a:lnTo>
                  <a:lnTo>
                    <a:pt x="4675919" y="251878"/>
                  </a:lnTo>
                  <a:lnTo>
                    <a:pt x="4687757" y="251878"/>
                  </a:lnTo>
                </a:path>
              </a:pathLst>
            </a:custGeom>
            <a:ln w="40651" cap="flat">
              <a:solidFill>
                <a:srgbClr val="E8E8E8">
                  <a:alpha val="100000"/>
                </a:srgbClr>
              </a:solidFill>
              <a:prstDash val="solid"/>
              <a:round/>
            </a:ln>
          </p:spPr>
          <p:txBody>
            <a:bodyPr/>
            <a:lstStyle/>
            <a:p/>
          </p:txBody>
        </p:sp>
        <p:sp>
          <p:nvSpPr>
            <p:cNvPr id="29" name="pl29"/>
            <p:cNvSpPr/>
            <p:nvPr/>
          </p:nvSpPr>
          <p:spPr>
            <a:xfrm>
              <a:off x="2482252" y="4427058"/>
              <a:ext cx="4687757" cy="251878"/>
            </a:xfrm>
            <a:custGeom>
              <a:avLst/>
              <a:pathLst>
                <a:path w="4687757" h="25187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878"/>
                  </a:lnTo>
                  <a:lnTo>
                    <a:pt x="2355716" y="251863"/>
                  </a:lnTo>
                  <a:lnTo>
                    <a:pt x="2367554" y="251845"/>
                  </a:lnTo>
                  <a:lnTo>
                    <a:pt x="2379391" y="251825"/>
                  </a:lnTo>
                  <a:lnTo>
                    <a:pt x="2391229" y="251801"/>
                  </a:lnTo>
                  <a:lnTo>
                    <a:pt x="2403067" y="251773"/>
                  </a:lnTo>
                  <a:lnTo>
                    <a:pt x="2414905" y="251739"/>
                  </a:lnTo>
                  <a:lnTo>
                    <a:pt x="2426743" y="251700"/>
                  </a:lnTo>
                  <a:lnTo>
                    <a:pt x="2438580" y="251655"/>
                  </a:lnTo>
                  <a:lnTo>
                    <a:pt x="2450418" y="251601"/>
                  </a:lnTo>
                  <a:lnTo>
                    <a:pt x="2462256" y="251537"/>
                  </a:lnTo>
                  <a:lnTo>
                    <a:pt x="2474094" y="251463"/>
                  </a:lnTo>
                  <a:lnTo>
                    <a:pt x="2485931" y="251376"/>
                  </a:lnTo>
                  <a:lnTo>
                    <a:pt x="2497769" y="251273"/>
                  </a:lnTo>
                  <a:lnTo>
                    <a:pt x="2509607" y="251153"/>
                  </a:lnTo>
                  <a:lnTo>
                    <a:pt x="2521445" y="251011"/>
                  </a:lnTo>
                  <a:lnTo>
                    <a:pt x="2533283" y="250845"/>
                  </a:lnTo>
                  <a:lnTo>
                    <a:pt x="2545120" y="250650"/>
                  </a:lnTo>
                  <a:lnTo>
                    <a:pt x="2556958" y="250421"/>
                  </a:lnTo>
                  <a:lnTo>
                    <a:pt x="2568796" y="250153"/>
                  </a:lnTo>
                  <a:lnTo>
                    <a:pt x="2580634" y="249838"/>
                  </a:lnTo>
                  <a:lnTo>
                    <a:pt x="2592471" y="249470"/>
                  </a:lnTo>
                  <a:lnTo>
                    <a:pt x="2604309" y="249037"/>
                  </a:lnTo>
                  <a:lnTo>
                    <a:pt x="2616147" y="248531"/>
                  </a:lnTo>
                  <a:lnTo>
                    <a:pt x="2627985" y="247939"/>
                  </a:lnTo>
                  <a:lnTo>
                    <a:pt x="2639822" y="247247"/>
                  </a:lnTo>
                  <a:lnTo>
                    <a:pt x="2651660" y="246438"/>
                  </a:lnTo>
                  <a:lnTo>
                    <a:pt x="2663498" y="245494"/>
                  </a:lnTo>
                  <a:lnTo>
                    <a:pt x="2675336" y="244393"/>
                  </a:lnTo>
                  <a:lnTo>
                    <a:pt x="2687174" y="243112"/>
                  </a:lnTo>
                  <a:lnTo>
                    <a:pt x="2699011" y="241624"/>
                  </a:lnTo>
                  <a:lnTo>
                    <a:pt x="2710849" y="239897"/>
                  </a:lnTo>
                  <a:lnTo>
                    <a:pt x="2722687" y="237899"/>
                  </a:lnTo>
                  <a:lnTo>
                    <a:pt x="2734525" y="235592"/>
                  </a:lnTo>
                  <a:lnTo>
                    <a:pt x="2746362" y="232938"/>
                  </a:lnTo>
                  <a:lnTo>
                    <a:pt x="2758200" y="229893"/>
                  </a:lnTo>
                  <a:lnTo>
                    <a:pt x="2770038" y="226414"/>
                  </a:lnTo>
                  <a:lnTo>
                    <a:pt x="2781876" y="222458"/>
                  </a:lnTo>
                  <a:lnTo>
                    <a:pt x="2793713" y="217980"/>
                  </a:lnTo>
                  <a:lnTo>
                    <a:pt x="2805551" y="212943"/>
                  </a:lnTo>
                  <a:lnTo>
                    <a:pt x="2817389" y="207311"/>
                  </a:lnTo>
                  <a:lnTo>
                    <a:pt x="2829227" y="201061"/>
                  </a:lnTo>
                  <a:lnTo>
                    <a:pt x="2841065" y="194181"/>
                  </a:lnTo>
                  <a:lnTo>
                    <a:pt x="2852902" y="186671"/>
                  </a:lnTo>
                  <a:lnTo>
                    <a:pt x="2864740" y="178556"/>
                  </a:lnTo>
                  <a:lnTo>
                    <a:pt x="2876578" y="169874"/>
                  </a:lnTo>
                  <a:lnTo>
                    <a:pt x="2888416" y="160691"/>
                  </a:lnTo>
                  <a:lnTo>
                    <a:pt x="2900253" y="151091"/>
                  </a:lnTo>
                  <a:lnTo>
                    <a:pt x="2912091" y="141177"/>
                  </a:lnTo>
                  <a:lnTo>
                    <a:pt x="2923929" y="131068"/>
                  </a:lnTo>
                  <a:lnTo>
                    <a:pt x="2935767" y="120893"/>
                  </a:lnTo>
                  <a:lnTo>
                    <a:pt x="2947604" y="110785"/>
                  </a:lnTo>
                  <a:lnTo>
                    <a:pt x="2959442" y="100871"/>
                  </a:lnTo>
                  <a:lnTo>
                    <a:pt x="2971280" y="91270"/>
                  </a:lnTo>
                  <a:lnTo>
                    <a:pt x="2983118" y="82087"/>
                  </a:lnTo>
                  <a:lnTo>
                    <a:pt x="2994956" y="73406"/>
                  </a:lnTo>
                  <a:lnTo>
                    <a:pt x="3006793" y="65290"/>
                  </a:lnTo>
                  <a:lnTo>
                    <a:pt x="3018631" y="57781"/>
                  </a:lnTo>
                  <a:lnTo>
                    <a:pt x="3030469" y="50900"/>
                  </a:lnTo>
                  <a:lnTo>
                    <a:pt x="3042307" y="44650"/>
                  </a:lnTo>
                  <a:lnTo>
                    <a:pt x="3054144" y="39019"/>
                  </a:lnTo>
                  <a:lnTo>
                    <a:pt x="3065982" y="33981"/>
                  </a:lnTo>
                  <a:lnTo>
                    <a:pt x="3077820" y="29504"/>
                  </a:lnTo>
                  <a:lnTo>
                    <a:pt x="3089658" y="25547"/>
                  </a:lnTo>
                  <a:lnTo>
                    <a:pt x="3101496" y="22069"/>
                  </a:lnTo>
                  <a:lnTo>
                    <a:pt x="3113333" y="19024"/>
                  </a:lnTo>
                  <a:lnTo>
                    <a:pt x="3125171" y="16369"/>
                  </a:lnTo>
                  <a:lnTo>
                    <a:pt x="3137009" y="14063"/>
                  </a:lnTo>
                  <a:lnTo>
                    <a:pt x="3148847" y="12065"/>
                  </a:lnTo>
                  <a:lnTo>
                    <a:pt x="3160684" y="10338"/>
                  </a:lnTo>
                  <a:lnTo>
                    <a:pt x="3172522" y="8849"/>
                  </a:lnTo>
                  <a:lnTo>
                    <a:pt x="3184360" y="7568"/>
                  </a:lnTo>
                  <a:lnTo>
                    <a:pt x="3196198" y="6468"/>
                  </a:lnTo>
                  <a:lnTo>
                    <a:pt x="3208035" y="5524"/>
                  </a:lnTo>
                  <a:lnTo>
                    <a:pt x="3219873" y="4715"/>
                  </a:lnTo>
                  <a:lnTo>
                    <a:pt x="3231711" y="4022"/>
                  </a:lnTo>
                  <a:lnTo>
                    <a:pt x="3243549" y="3430"/>
                  </a:lnTo>
                  <a:lnTo>
                    <a:pt x="3255387" y="2924"/>
                  </a:lnTo>
                  <a:lnTo>
                    <a:pt x="3267224" y="2492"/>
                  </a:lnTo>
                  <a:lnTo>
                    <a:pt x="3279062" y="2123"/>
                  </a:lnTo>
                  <a:lnTo>
                    <a:pt x="3290900" y="1809"/>
                  </a:lnTo>
                  <a:lnTo>
                    <a:pt x="3302738" y="1540"/>
                  </a:lnTo>
                  <a:lnTo>
                    <a:pt x="3314575" y="1311"/>
                  </a:lnTo>
                  <a:lnTo>
                    <a:pt x="3326413" y="1117"/>
                  </a:lnTo>
                  <a:lnTo>
                    <a:pt x="3338251" y="950"/>
                  </a:lnTo>
                  <a:lnTo>
                    <a:pt x="3350089" y="809"/>
                  </a:lnTo>
                  <a:lnTo>
                    <a:pt x="3361926" y="689"/>
                  </a:lnTo>
                  <a:lnTo>
                    <a:pt x="3373764" y="586"/>
                  </a:lnTo>
                  <a:lnTo>
                    <a:pt x="3385602" y="499"/>
                  </a:lnTo>
                  <a:lnTo>
                    <a:pt x="3397440" y="424"/>
                  </a:lnTo>
                  <a:lnTo>
                    <a:pt x="3409278" y="361"/>
                  </a:lnTo>
                  <a:lnTo>
                    <a:pt x="3421115" y="307"/>
                  </a:lnTo>
                  <a:lnTo>
                    <a:pt x="3432953" y="261"/>
                  </a:lnTo>
                  <a:lnTo>
                    <a:pt x="3444791" y="222"/>
                  </a:lnTo>
                  <a:lnTo>
                    <a:pt x="3456629" y="189"/>
                  </a:lnTo>
                  <a:lnTo>
                    <a:pt x="3468466" y="161"/>
                  </a:lnTo>
                  <a:lnTo>
                    <a:pt x="3480304" y="137"/>
                  </a:lnTo>
                  <a:lnTo>
                    <a:pt x="3492142" y="116"/>
                  </a:lnTo>
                  <a:lnTo>
                    <a:pt x="3503980" y="99"/>
                  </a:lnTo>
                  <a:lnTo>
                    <a:pt x="3515818" y="84"/>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2663996"/>
              <a:ext cx="4687757" cy="2015024"/>
            </a:xfrm>
            <a:custGeom>
              <a:avLst/>
              <a:pathLst>
                <a:path w="4687757" h="2015024">
                  <a:moveTo>
                    <a:pt x="0" y="2015024"/>
                  </a:moveTo>
                  <a:lnTo>
                    <a:pt x="11837" y="2015024"/>
                  </a:lnTo>
                  <a:lnTo>
                    <a:pt x="23675" y="2015024"/>
                  </a:lnTo>
                  <a:lnTo>
                    <a:pt x="35513" y="2015024"/>
                  </a:lnTo>
                  <a:lnTo>
                    <a:pt x="47351" y="2015024"/>
                  </a:lnTo>
                  <a:lnTo>
                    <a:pt x="59188" y="2015024"/>
                  </a:lnTo>
                  <a:lnTo>
                    <a:pt x="71026" y="2015024"/>
                  </a:lnTo>
                  <a:lnTo>
                    <a:pt x="82864" y="2015024"/>
                  </a:lnTo>
                  <a:lnTo>
                    <a:pt x="94702" y="2015024"/>
                  </a:lnTo>
                  <a:lnTo>
                    <a:pt x="106539" y="2015024"/>
                  </a:lnTo>
                  <a:lnTo>
                    <a:pt x="118377" y="2015024"/>
                  </a:lnTo>
                  <a:lnTo>
                    <a:pt x="130215" y="2015024"/>
                  </a:lnTo>
                  <a:lnTo>
                    <a:pt x="142053" y="2015024"/>
                  </a:lnTo>
                  <a:lnTo>
                    <a:pt x="153891" y="2015024"/>
                  </a:lnTo>
                  <a:lnTo>
                    <a:pt x="165728" y="2015024"/>
                  </a:lnTo>
                  <a:lnTo>
                    <a:pt x="177566" y="2015024"/>
                  </a:lnTo>
                  <a:lnTo>
                    <a:pt x="189404" y="2015024"/>
                  </a:lnTo>
                  <a:lnTo>
                    <a:pt x="201242" y="2015024"/>
                  </a:lnTo>
                  <a:lnTo>
                    <a:pt x="213079" y="2015024"/>
                  </a:lnTo>
                  <a:lnTo>
                    <a:pt x="224917" y="2015024"/>
                  </a:lnTo>
                  <a:lnTo>
                    <a:pt x="236755" y="2015024"/>
                  </a:lnTo>
                  <a:lnTo>
                    <a:pt x="248593" y="2015024"/>
                  </a:lnTo>
                  <a:lnTo>
                    <a:pt x="260430" y="2015024"/>
                  </a:lnTo>
                  <a:lnTo>
                    <a:pt x="272268" y="2015024"/>
                  </a:lnTo>
                  <a:lnTo>
                    <a:pt x="284106" y="2015024"/>
                  </a:lnTo>
                  <a:lnTo>
                    <a:pt x="295944" y="2015024"/>
                  </a:lnTo>
                  <a:lnTo>
                    <a:pt x="307782" y="2015024"/>
                  </a:lnTo>
                  <a:lnTo>
                    <a:pt x="319619" y="2015024"/>
                  </a:lnTo>
                  <a:lnTo>
                    <a:pt x="331457" y="2015024"/>
                  </a:lnTo>
                  <a:lnTo>
                    <a:pt x="343295" y="2015024"/>
                  </a:lnTo>
                  <a:lnTo>
                    <a:pt x="355133" y="2015024"/>
                  </a:lnTo>
                  <a:lnTo>
                    <a:pt x="366970" y="2015024"/>
                  </a:lnTo>
                  <a:lnTo>
                    <a:pt x="378808" y="2015024"/>
                  </a:lnTo>
                  <a:lnTo>
                    <a:pt x="390646" y="2015024"/>
                  </a:lnTo>
                  <a:lnTo>
                    <a:pt x="402484" y="2015024"/>
                  </a:lnTo>
                  <a:lnTo>
                    <a:pt x="414321" y="2015024"/>
                  </a:lnTo>
                  <a:lnTo>
                    <a:pt x="426159" y="2015024"/>
                  </a:lnTo>
                  <a:lnTo>
                    <a:pt x="437997" y="2015024"/>
                  </a:lnTo>
                  <a:lnTo>
                    <a:pt x="449835" y="2015024"/>
                  </a:lnTo>
                  <a:lnTo>
                    <a:pt x="461673" y="2015024"/>
                  </a:lnTo>
                  <a:lnTo>
                    <a:pt x="473510" y="2015024"/>
                  </a:lnTo>
                  <a:lnTo>
                    <a:pt x="485348" y="2015024"/>
                  </a:lnTo>
                  <a:lnTo>
                    <a:pt x="497186" y="2015024"/>
                  </a:lnTo>
                  <a:lnTo>
                    <a:pt x="509024" y="2015024"/>
                  </a:lnTo>
                  <a:lnTo>
                    <a:pt x="520861" y="2015024"/>
                  </a:lnTo>
                  <a:lnTo>
                    <a:pt x="532699" y="2015024"/>
                  </a:lnTo>
                  <a:lnTo>
                    <a:pt x="544537" y="2015024"/>
                  </a:lnTo>
                  <a:lnTo>
                    <a:pt x="556375" y="2015024"/>
                  </a:lnTo>
                  <a:lnTo>
                    <a:pt x="568213" y="2015024"/>
                  </a:lnTo>
                  <a:lnTo>
                    <a:pt x="580050" y="2015024"/>
                  </a:lnTo>
                  <a:lnTo>
                    <a:pt x="591888" y="2015024"/>
                  </a:lnTo>
                  <a:lnTo>
                    <a:pt x="603726" y="2015024"/>
                  </a:lnTo>
                  <a:lnTo>
                    <a:pt x="615564" y="2015024"/>
                  </a:lnTo>
                  <a:lnTo>
                    <a:pt x="627401" y="2015024"/>
                  </a:lnTo>
                  <a:lnTo>
                    <a:pt x="639239" y="2015024"/>
                  </a:lnTo>
                  <a:lnTo>
                    <a:pt x="651077" y="2015024"/>
                  </a:lnTo>
                  <a:lnTo>
                    <a:pt x="662915" y="2015024"/>
                  </a:lnTo>
                  <a:lnTo>
                    <a:pt x="674752" y="2015024"/>
                  </a:lnTo>
                  <a:lnTo>
                    <a:pt x="686590" y="2015024"/>
                  </a:lnTo>
                  <a:lnTo>
                    <a:pt x="698428" y="2015024"/>
                  </a:lnTo>
                  <a:lnTo>
                    <a:pt x="710266" y="2015024"/>
                  </a:lnTo>
                  <a:lnTo>
                    <a:pt x="722104" y="2015024"/>
                  </a:lnTo>
                  <a:lnTo>
                    <a:pt x="733941" y="2015024"/>
                  </a:lnTo>
                  <a:lnTo>
                    <a:pt x="745779" y="2015024"/>
                  </a:lnTo>
                  <a:lnTo>
                    <a:pt x="757617" y="2015024"/>
                  </a:lnTo>
                  <a:lnTo>
                    <a:pt x="769455" y="2015024"/>
                  </a:lnTo>
                  <a:lnTo>
                    <a:pt x="781292" y="2015024"/>
                  </a:lnTo>
                  <a:lnTo>
                    <a:pt x="793130" y="2015024"/>
                  </a:lnTo>
                  <a:lnTo>
                    <a:pt x="804968" y="2015024"/>
                  </a:lnTo>
                  <a:lnTo>
                    <a:pt x="816806" y="2015024"/>
                  </a:lnTo>
                  <a:lnTo>
                    <a:pt x="828643" y="2015024"/>
                  </a:lnTo>
                  <a:lnTo>
                    <a:pt x="840481" y="2015024"/>
                  </a:lnTo>
                  <a:lnTo>
                    <a:pt x="852319" y="2015024"/>
                  </a:lnTo>
                  <a:lnTo>
                    <a:pt x="864157" y="2015024"/>
                  </a:lnTo>
                  <a:lnTo>
                    <a:pt x="875995" y="2015024"/>
                  </a:lnTo>
                  <a:lnTo>
                    <a:pt x="887832" y="2015024"/>
                  </a:lnTo>
                  <a:lnTo>
                    <a:pt x="899670" y="2015024"/>
                  </a:lnTo>
                  <a:lnTo>
                    <a:pt x="911508" y="2015024"/>
                  </a:lnTo>
                  <a:lnTo>
                    <a:pt x="923346" y="2015024"/>
                  </a:lnTo>
                  <a:lnTo>
                    <a:pt x="935183" y="2015024"/>
                  </a:lnTo>
                  <a:lnTo>
                    <a:pt x="947021" y="2015024"/>
                  </a:lnTo>
                  <a:lnTo>
                    <a:pt x="958859" y="2015024"/>
                  </a:lnTo>
                  <a:lnTo>
                    <a:pt x="970697" y="2015024"/>
                  </a:lnTo>
                  <a:lnTo>
                    <a:pt x="982534" y="2015024"/>
                  </a:lnTo>
                  <a:lnTo>
                    <a:pt x="994372" y="2015024"/>
                  </a:lnTo>
                  <a:lnTo>
                    <a:pt x="1006210" y="2015024"/>
                  </a:lnTo>
                  <a:lnTo>
                    <a:pt x="1018048" y="2015024"/>
                  </a:lnTo>
                  <a:lnTo>
                    <a:pt x="1029886" y="2015024"/>
                  </a:lnTo>
                  <a:lnTo>
                    <a:pt x="1041723" y="2015024"/>
                  </a:lnTo>
                  <a:lnTo>
                    <a:pt x="1053561" y="2015024"/>
                  </a:lnTo>
                  <a:lnTo>
                    <a:pt x="1065399" y="2015024"/>
                  </a:lnTo>
                  <a:lnTo>
                    <a:pt x="1077237" y="2015024"/>
                  </a:lnTo>
                  <a:lnTo>
                    <a:pt x="1089074" y="2015024"/>
                  </a:lnTo>
                  <a:lnTo>
                    <a:pt x="1100912" y="2015024"/>
                  </a:lnTo>
                  <a:lnTo>
                    <a:pt x="1112750" y="2015024"/>
                  </a:lnTo>
                  <a:lnTo>
                    <a:pt x="1124588" y="2015024"/>
                  </a:lnTo>
                  <a:lnTo>
                    <a:pt x="1136426" y="2015024"/>
                  </a:lnTo>
                  <a:lnTo>
                    <a:pt x="1148263" y="2015024"/>
                  </a:lnTo>
                  <a:lnTo>
                    <a:pt x="1160101" y="2015024"/>
                  </a:lnTo>
                  <a:lnTo>
                    <a:pt x="1171939" y="2015024"/>
                  </a:lnTo>
                  <a:lnTo>
                    <a:pt x="1171939" y="2014348"/>
                  </a:lnTo>
                  <a:lnTo>
                    <a:pt x="1183777" y="2014230"/>
                  </a:lnTo>
                  <a:lnTo>
                    <a:pt x="1195614" y="2014090"/>
                  </a:lnTo>
                  <a:lnTo>
                    <a:pt x="1207452" y="2013927"/>
                  </a:lnTo>
                  <a:lnTo>
                    <a:pt x="1219290" y="2013734"/>
                  </a:lnTo>
                  <a:lnTo>
                    <a:pt x="1231128" y="2013508"/>
                  </a:lnTo>
                  <a:lnTo>
                    <a:pt x="1242965" y="2013243"/>
                  </a:lnTo>
                  <a:lnTo>
                    <a:pt x="1254803" y="2012930"/>
                  </a:lnTo>
                  <a:lnTo>
                    <a:pt x="1266641" y="2012564"/>
                  </a:lnTo>
                  <a:lnTo>
                    <a:pt x="1278479" y="2012133"/>
                  </a:lnTo>
                  <a:lnTo>
                    <a:pt x="1290317" y="2011626"/>
                  </a:lnTo>
                  <a:lnTo>
                    <a:pt x="1302154" y="2011031"/>
                  </a:lnTo>
                  <a:lnTo>
                    <a:pt x="1313992" y="2010333"/>
                  </a:lnTo>
                  <a:lnTo>
                    <a:pt x="1325830" y="2009512"/>
                  </a:lnTo>
                  <a:lnTo>
                    <a:pt x="1337668" y="2008548"/>
                  </a:lnTo>
                  <a:lnTo>
                    <a:pt x="1349505" y="2007416"/>
                  </a:lnTo>
                  <a:lnTo>
                    <a:pt x="1361343" y="2006088"/>
                  </a:lnTo>
                  <a:lnTo>
                    <a:pt x="1373181" y="2004528"/>
                  </a:lnTo>
                  <a:lnTo>
                    <a:pt x="1385019" y="2002699"/>
                  </a:lnTo>
                  <a:lnTo>
                    <a:pt x="1396856" y="2000552"/>
                  </a:lnTo>
                  <a:lnTo>
                    <a:pt x="1408694" y="1998035"/>
                  </a:lnTo>
                  <a:lnTo>
                    <a:pt x="1420532" y="1995084"/>
                  </a:lnTo>
                  <a:lnTo>
                    <a:pt x="1432370" y="1991627"/>
                  </a:lnTo>
                  <a:lnTo>
                    <a:pt x="1444208" y="1987579"/>
                  </a:lnTo>
                  <a:lnTo>
                    <a:pt x="1456045" y="1982842"/>
                  </a:lnTo>
                  <a:lnTo>
                    <a:pt x="1467883" y="1977303"/>
                  </a:lnTo>
                  <a:lnTo>
                    <a:pt x="1479721" y="1970831"/>
                  </a:lnTo>
                  <a:lnTo>
                    <a:pt x="1491559" y="1963278"/>
                  </a:lnTo>
                  <a:lnTo>
                    <a:pt x="1503396" y="1954474"/>
                  </a:lnTo>
                  <a:lnTo>
                    <a:pt x="1515234" y="1944226"/>
                  </a:lnTo>
                  <a:lnTo>
                    <a:pt x="1527072" y="1932317"/>
                  </a:lnTo>
                  <a:lnTo>
                    <a:pt x="1538910" y="1918504"/>
                  </a:lnTo>
                  <a:lnTo>
                    <a:pt x="1550748" y="1902518"/>
                  </a:lnTo>
                  <a:lnTo>
                    <a:pt x="1562585" y="1884066"/>
                  </a:lnTo>
                  <a:lnTo>
                    <a:pt x="1574423" y="1862829"/>
                  </a:lnTo>
                  <a:lnTo>
                    <a:pt x="1586261" y="1838471"/>
                  </a:lnTo>
                  <a:lnTo>
                    <a:pt x="1598099" y="1810642"/>
                  </a:lnTo>
                  <a:lnTo>
                    <a:pt x="1609936" y="1778990"/>
                  </a:lnTo>
                  <a:lnTo>
                    <a:pt x="1621774" y="1743171"/>
                  </a:lnTo>
                  <a:lnTo>
                    <a:pt x="1633612" y="1702870"/>
                  </a:lnTo>
                  <a:lnTo>
                    <a:pt x="1645450" y="1657818"/>
                  </a:lnTo>
                  <a:lnTo>
                    <a:pt x="1657287" y="1607819"/>
                  </a:lnTo>
                  <a:lnTo>
                    <a:pt x="1669125" y="1552772"/>
                  </a:lnTo>
                  <a:lnTo>
                    <a:pt x="1680963" y="1492700"/>
                  </a:lnTo>
                  <a:lnTo>
                    <a:pt x="1692801" y="1427772"/>
                  </a:lnTo>
                  <a:lnTo>
                    <a:pt x="1704639" y="1358322"/>
                  </a:lnTo>
                  <a:lnTo>
                    <a:pt x="1716476" y="1284858"/>
                  </a:lnTo>
                  <a:lnTo>
                    <a:pt x="1728314" y="1208055"/>
                  </a:lnTo>
                  <a:lnTo>
                    <a:pt x="1740152" y="1128743"/>
                  </a:lnTo>
                  <a:lnTo>
                    <a:pt x="1751990" y="1047873"/>
                  </a:lnTo>
                  <a:lnTo>
                    <a:pt x="1763827" y="966475"/>
                  </a:lnTo>
                  <a:lnTo>
                    <a:pt x="1775665" y="885605"/>
                  </a:lnTo>
                  <a:lnTo>
                    <a:pt x="1787503" y="806293"/>
                  </a:lnTo>
                  <a:lnTo>
                    <a:pt x="1799341" y="729490"/>
                  </a:lnTo>
                  <a:lnTo>
                    <a:pt x="1811178" y="656026"/>
                  </a:lnTo>
                  <a:lnTo>
                    <a:pt x="1823016" y="586576"/>
                  </a:lnTo>
                  <a:lnTo>
                    <a:pt x="1834854" y="521648"/>
                  </a:lnTo>
                  <a:lnTo>
                    <a:pt x="1846692" y="461576"/>
                  </a:lnTo>
                  <a:lnTo>
                    <a:pt x="1858530" y="406529"/>
                  </a:lnTo>
                  <a:lnTo>
                    <a:pt x="1870367" y="356529"/>
                  </a:lnTo>
                  <a:lnTo>
                    <a:pt x="1882205" y="311478"/>
                  </a:lnTo>
                  <a:lnTo>
                    <a:pt x="1894043" y="271177"/>
                  </a:lnTo>
                  <a:lnTo>
                    <a:pt x="1905881" y="235358"/>
                  </a:lnTo>
                  <a:lnTo>
                    <a:pt x="1917718" y="203706"/>
                  </a:lnTo>
                  <a:lnTo>
                    <a:pt x="1929556" y="175877"/>
                  </a:lnTo>
                  <a:lnTo>
                    <a:pt x="1941394" y="151519"/>
                  </a:lnTo>
                  <a:lnTo>
                    <a:pt x="1953232" y="130282"/>
                  </a:lnTo>
                  <a:lnTo>
                    <a:pt x="1965069" y="111830"/>
                  </a:lnTo>
                  <a:lnTo>
                    <a:pt x="1976907" y="95844"/>
                  </a:lnTo>
                  <a:lnTo>
                    <a:pt x="1988745" y="82031"/>
                  </a:lnTo>
                  <a:lnTo>
                    <a:pt x="2000583" y="70122"/>
                  </a:lnTo>
                  <a:lnTo>
                    <a:pt x="2012421" y="59874"/>
                  </a:lnTo>
                  <a:lnTo>
                    <a:pt x="2024258" y="51070"/>
                  </a:lnTo>
                  <a:lnTo>
                    <a:pt x="2036096" y="43517"/>
                  </a:lnTo>
                  <a:lnTo>
                    <a:pt x="2047934" y="37045"/>
                  </a:lnTo>
                  <a:lnTo>
                    <a:pt x="2059772" y="31506"/>
                  </a:lnTo>
                  <a:lnTo>
                    <a:pt x="2071609" y="26769"/>
                  </a:lnTo>
                  <a:lnTo>
                    <a:pt x="2083447" y="22720"/>
                  </a:lnTo>
                  <a:lnTo>
                    <a:pt x="2095285" y="19263"/>
                  </a:lnTo>
                  <a:lnTo>
                    <a:pt x="2107123" y="16313"/>
                  </a:lnTo>
                  <a:lnTo>
                    <a:pt x="2118961" y="13796"/>
                  </a:lnTo>
                  <a:lnTo>
                    <a:pt x="2130798" y="11649"/>
                  </a:lnTo>
                  <a:lnTo>
                    <a:pt x="2142636" y="9819"/>
                  </a:lnTo>
                  <a:lnTo>
                    <a:pt x="2154474" y="8260"/>
                  </a:lnTo>
                  <a:lnTo>
                    <a:pt x="2166312" y="6931"/>
                  </a:lnTo>
                  <a:lnTo>
                    <a:pt x="2178149" y="5800"/>
                  </a:lnTo>
                  <a:lnTo>
                    <a:pt x="2189987" y="4836"/>
                  </a:lnTo>
                  <a:lnTo>
                    <a:pt x="2201825" y="4015"/>
                  </a:lnTo>
                  <a:lnTo>
                    <a:pt x="2213663" y="3316"/>
                  </a:lnTo>
                  <a:lnTo>
                    <a:pt x="2225500" y="2722"/>
                  </a:lnTo>
                  <a:lnTo>
                    <a:pt x="2237338" y="2215"/>
                  </a:lnTo>
                  <a:lnTo>
                    <a:pt x="2249176" y="1784"/>
                  </a:lnTo>
                  <a:lnTo>
                    <a:pt x="2261014" y="1417"/>
                  </a:lnTo>
                  <a:lnTo>
                    <a:pt x="2272852" y="1105"/>
                  </a:lnTo>
                  <a:lnTo>
                    <a:pt x="2284689" y="839"/>
                  </a:lnTo>
                  <a:lnTo>
                    <a:pt x="2296527" y="613"/>
                  </a:lnTo>
                  <a:lnTo>
                    <a:pt x="2308365" y="421"/>
                  </a:lnTo>
                  <a:lnTo>
                    <a:pt x="2320203" y="257"/>
                  </a:lnTo>
                  <a:lnTo>
                    <a:pt x="2332040" y="118"/>
                  </a:lnTo>
                  <a:lnTo>
                    <a:pt x="2343878" y="0"/>
                  </a:lnTo>
                  <a:lnTo>
                    <a:pt x="2343878" y="0"/>
                  </a:lnTo>
                  <a:lnTo>
                    <a:pt x="2355716" y="118"/>
                  </a:lnTo>
                  <a:lnTo>
                    <a:pt x="2367554" y="257"/>
                  </a:lnTo>
                  <a:lnTo>
                    <a:pt x="2379391" y="421"/>
                  </a:lnTo>
                  <a:lnTo>
                    <a:pt x="2391229" y="613"/>
                  </a:lnTo>
                  <a:lnTo>
                    <a:pt x="2403067" y="839"/>
                  </a:lnTo>
                  <a:lnTo>
                    <a:pt x="2414905" y="1105"/>
                  </a:lnTo>
                  <a:lnTo>
                    <a:pt x="2426743" y="1417"/>
                  </a:lnTo>
                  <a:lnTo>
                    <a:pt x="2438580" y="1784"/>
                  </a:lnTo>
                  <a:lnTo>
                    <a:pt x="2450418" y="2215"/>
                  </a:lnTo>
                  <a:lnTo>
                    <a:pt x="2462256" y="2722"/>
                  </a:lnTo>
                  <a:lnTo>
                    <a:pt x="2474094" y="3316"/>
                  </a:lnTo>
                  <a:lnTo>
                    <a:pt x="2485931" y="4015"/>
                  </a:lnTo>
                  <a:lnTo>
                    <a:pt x="2497769" y="4836"/>
                  </a:lnTo>
                  <a:lnTo>
                    <a:pt x="2509607" y="5800"/>
                  </a:lnTo>
                  <a:lnTo>
                    <a:pt x="2521445" y="6931"/>
                  </a:lnTo>
                  <a:lnTo>
                    <a:pt x="2533283" y="8260"/>
                  </a:lnTo>
                  <a:lnTo>
                    <a:pt x="2545120" y="9819"/>
                  </a:lnTo>
                  <a:lnTo>
                    <a:pt x="2556958" y="11649"/>
                  </a:lnTo>
                  <a:lnTo>
                    <a:pt x="2568796" y="13796"/>
                  </a:lnTo>
                  <a:lnTo>
                    <a:pt x="2580634" y="16313"/>
                  </a:lnTo>
                  <a:lnTo>
                    <a:pt x="2592471" y="19263"/>
                  </a:lnTo>
                  <a:lnTo>
                    <a:pt x="2604309" y="22720"/>
                  </a:lnTo>
                  <a:lnTo>
                    <a:pt x="2616147" y="26769"/>
                  </a:lnTo>
                  <a:lnTo>
                    <a:pt x="2627985" y="31506"/>
                  </a:lnTo>
                  <a:lnTo>
                    <a:pt x="2639822" y="37045"/>
                  </a:lnTo>
                  <a:lnTo>
                    <a:pt x="2651660" y="43517"/>
                  </a:lnTo>
                  <a:lnTo>
                    <a:pt x="2663498" y="51070"/>
                  </a:lnTo>
                  <a:lnTo>
                    <a:pt x="2675336" y="59874"/>
                  </a:lnTo>
                  <a:lnTo>
                    <a:pt x="2687174" y="70122"/>
                  </a:lnTo>
                  <a:lnTo>
                    <a:pt x="2699011" y="82031"/>
                  </a:lnTo>
                  <a:lnTo>
                    <a:pt x="2710849" y="95844"/>
                  </a:lnTo>
                  <a:lnTo>
                    <a:pt x="2722687" y="111830"/>
                  </a:lnTo>
                  <a:lnTo>
                    <a:pt x="2734525" y="130282"/>
                  </a:lnTo>
                  <a:lnTo>
                    <a:pt x="2746362" y="151519"/>
                  </a:lnTo>
                  <a:lnTo>
                    <a:pt x="2758200" y="175877"/>
                  </a:lnTo>
                  <a:lnTo>
                    <a:pt x="2770038" y="203706"/>
                  </a:lnTo>
                  <a:lnTo>
                    <a:pt x="2781876" y="235358"/>
                  </a:lnTo>
                  <a:lnTo>
                    <a:pt x="2793713" y="271177"/>
                  </a:lnTo>
                  <a:lnTo>
                    <a:pt x="2805551" y="311478"/>
                  </a:lnTo>
                  <a:lnTo>
                    <a:pt x="2817389" y="356529"/>
                  </a:lnTo>
                  <a:lnTo>
                    <a:pt x="2829227" y="406529"/>
                  </a:lnTo>
                  <a:lnTo>
                    <a:pt x="2841065" y="461576"/>
                  </a:lnTo>
                  <a:lnTo>
                    <a:pt x="2852902" y="521648"/>
                  </a:lnTo>
                  <a:lnTo>
                    <a:pt x="2864740" y="586576"/>
                  </a:lnTo>
                  <a:lnTo>
                    <a:pt x="2876578" y="656026"/>
                  </a:lnTo>
                  <a:lnTo>
                    <a:pt x="2888416" y="729490"/>
                  </a:lnTo>
                  <a:lnTo>
                    <a:pt x="2900253" y="806293"/>
                  </a:lnTo>
                  <a:lnTo>
                    <a:pt x="2912091" y="885605"/>
                  </a:lnTo>
                  <a:lnTo>
                    <a:pt x="2923929" y="966475"/>
                  </a:lnTo>
                  <a:lnTo>
                    <a:pt x="2935767" y="1047873"/>
                  </a:lnTo>
                  <a:lnTo>
                    <a:pt x="2947604" y="1128743"/>
                  </a:lnTo>
                  <a:lnTo>
                    <a:pt x="2959442" y="1208055"/>
                  </a:lnTo>
                  <a:lnTo>
                    <a:pt x="2971280" y="1284858"/>
                  </a:lnTo>
                  <a:lnTo>
                    <a:pt x="2983118" y="1358322"/>
                  </a:lnTo>
                  <a:lnTo>
                    <a:pt x="2994956" y="1427772"/>
                  </a:lnTo>
                  <a:lnTo>
                    <a:pt x="3006793" y="1492700"/>
                  </a:lnTo>
                  <a:lnTo>
                    <a:pt x="3018631" y="1552772"/>
                  </a:lnTo>
                  <a:lnTo>
                    <a:pt x="3030469" y="1607819"/>
                  </a:lnTo>
                  <a:lnTo>
                    <a:pt x="3042307" y="1657818"/>
                  </a:lnTo>
                  <a:lnTo>
                    <a:pt x="3054144" y="1702870"/>
                  </a:lnTo>
                  <a:lnTo>
                    <a:pt x="3065982" y="1743171"/>
                  </a:lnTo>
                  <a:lnTo>
                    <a:pt x="3077820" y="1778990"/>
                  </a:lnTo>
                  <a:lnTo>
                    <a:pt x="3089658" y="1810642"/>
                  </a:lnTo>
                  <a:lnTo>
                    <a:pt x="3101496" y="1838471"/>
                  </a:lnTo>
                  <a:lnTo>
                    <a:pt x="3113333" y="1862829"/>
                  </a:lnTo>
                  <a:lnTo>
                    <a:pt x="3125171" y="1884066"/>
                  </a:lnTo>
                  <a:lnTo>
                    <a:pt x="3137009" y="1902518"/>
                  </a:lnTo>
                  <a:lnTo>
                    <a:pt x="3148847" y="1918504"/>
                  </a:lnTo>
                  <a:lnTo>
                    <a:pt x="3160684" y="1932317"/>
                  </a:lnTo>
                  <a:lnTo>
                    <a:pt x="3172522" y="1944226"/>
                  </a:lnTo>
                  <a:lnTo>
                    <a:pt x="3184360" y="1954474"/>
                  </a:lnTo>
                  <a:lnTo>
                    <a:pt x="3196198" y="1963278"/>
                  </a:lnTo>
                  <a:lnTo>
                    <a:pt x="3208035" y="1970831"/>
                  </a:lnTo>
                  <a:lnTo>
                    <a:pt x="3219873" y="1977303"/>
                  </a:lnTo>
                  <a:lnTo>
                    <a:pt x="3231711" y="1982842"/>
                  </a:lnTo>
                  <a:lnTo>
                    <a:pt x="3243549" y="1987579"/>
                  </a:lnTo>
                  <a:lnTo>
                    <a:pt x="3255387" y="1991627"/>
                  </a:lnTo>
                  <a:lnTo>
                    <a:pt x="3267224" y="1995084"/>
                  </a:lnTo>
                  <a:lnTo>
                    <a:pt x="3279062" y="1998035"/>
                  </a:lnTo>
                  <a:lnTo>
                    <a:pt x="3290900" y="2000552"/>
                  </a:lnTo>
                  <a:lnTo>
                    <a:pt x="3302738" y="2002699"/>
                  </a:lnTo>
                  <a:lnTo>
                    <a:pt x="3314575" y="2004528"/>
                  </a:lnTo>
                  <a:lnTo>
                    <a:pt x="3326413" y="2006088"/>
                  </a:lnTo>
                  <a:lnTo>
                    <a:pt x="3338251" y="2007416"/>
                  </a:lnTo>
                  <a:lnTo>
                    <a:pt x="3350089" y="2008548"/>
                  </a:lnTo>
                  <a:lnTo>
                    <a:pt x="3361926" y="2009512"/>
                  </a:lnTo>
                  <a:lnTo>
                    <a:pt x="3373764" y="2010333"/>
                  </a:lnTo>
                  <a:lnTo>
                    <a:pt x="3385602" y="2011031"/>
                  </a:lnTo>
                  <a:lnTo>
                    <a:pt x="3397440" y="2011626"/>
                  </a:lnTo>
                  <a:lnTo>
                    <a:pt x="3409278" y="2012133"/>
                  </a:lnTo>
                  <a:lnTo>
                    <a:pt x="3421115" y="2012564"/>
                  </a:lnTo>
                  <a:lnTo>
                    <a:pt x="3432953" y="2012930"/>
                  </a:lnTo>
                  <a:lnTo>
                    <a:pt x="3444791" y="2013243"/>
                  </a:lnTo>
                  <a:lnTo>
                    <a:pt x="3456629" y="2013508"/>
                  </a:lnTo>
                  <a:lnTo>
                    <a:pt x="3468466" y="2013734"/>
                  </a:lnTo>
                  <a:lnTo>
                    <a:pt x="3480304" y="2013927"/>
                  </a:lnTo>
                  <a:lnTo>
                    <a:pt x="3492142" y="2014090"/>
                  </a:lnTo>
                  <a:lnTo>
                    <a:pt x="3503980" y="2014230"/>
                  </a:lnTo>
                  <a:lnTo>
                    <a:pt x="3515818" y="2014348"/>
                  </a:lnTo>
                  <a:lnTo>
                    <a:pt x="3515818" y="2015024"/>
                  </a:lnTo>
                  <a:lnTo>
                    <a:pt x="3527655" y="2015024"/>
                  </a:lnTo>
                  <a:lnTo>
                    <a:pt x="3539493" y="2015024"/>
                  </a:lnTo>
                  <a:lnTo>
                    <a:pt x="3551331" y="2015024"/>
                  </a:lnTo>
                  <a:lnTo>
                    <a:pt x="3563169" y="2015024"/>
                  </a:lnTo>
                  <a:lnTo>
                    <a:pt x="3575006" y="2015024"/>
                  </a:lnTo>
                  <a:lnTo>
                    <a:pt x="3586844" y="2015024"/>
                  </a:lnTo>
                  <a:lnTo>
                    <a:pt x="3598682" y="2015024"/>
                  </a:lnTo>
                  <a:lnTo>
                    <a:pt x="3610520" y="2015024"/>
                  </a:lnTo>
                  <a:lnTo>
                    <a:pt x="3622357" y="2015024"/>
                  </a:lnTo>
                  <a:lnTo>
                    <a:pt x="3634195" y="2015024"/>
                  </a:lnTo>
                  <a:lnTo>
                    <a:pt x="3646033" y="2015024"/>
                  </a:lnTo>
                  <a:lnTo>
                    <a:pt x="3657871" y="2015024"/>
                  </a:lnTo>
                  <a:lnTo>
                    <a:pt x="3669709" y="2015024"/>
                  </a:lnTo>
                  <a:lnTo>
                    <a:pt x="3681546" y="2015024"/>
                  </a:lnTo>
                  <a:lnTo>
                    <a:pt x="3693384" y="2015024"/>
                  </a:lnTo>
                  <a:lnTo>
                    <a:pt x="3705222" y="2015024"/>
                  </a:lnTo>
                  <a:lnTo>
                    <a:pt x="3717060" y="2015024"/>
                  </a:lnTo>
                  <a:lnTo>
                    <a:pt x="3728897" y="2015024"/>
                  </a:lnTo>
                  <a:lnTo>
                    <a:pt x="3740735" y="2015024"/>
                  </a:lnTo>
                  <a:lnTo>
                    <a:pt x="3752573" y="2015024"/>
                  </a:lnTo>
                  <a:lnTo>
                    <a:pt x="3764411" y="2015024"/>
                  </a:lnTo>
                  <a:lnTo>
                    <a:pt x="3776248" y="2015024"/>
                  </a:lnTo>
                  <a:lnTo>
                    <a:pt x="3788086" y="2015024"/>
                  </a:lnTo>
                  <a:lnTo>
                    <a:pt x="3799924" y="2015024"/>
                  </a:lnTo>
                  <a:lnTo>
                    <a:pt x="3811762" y="2015024"/>
                  </a:lnTo>
                  <a:lnTo>
                    <a:pt x="3823600" y="2015024"/>
                  </a:lnTo>
                  <a:lnTo>
                    <a:pt x="3835437" y="2015024"/>
                  </a:lnTo>
                  <a:lnTo>
                    <a:pt x="3847275" y="2015024"/>
                  </a:lnTo>
                  <a:lnTo>
                    <a:pt x="3859113" y="2015024"/>
                  </a:lnTo>
                  <a:lnTo>
                    <a:pt x="3870951" y="2015024"/>
                  </a:lnTo>
                  <a:lnTo>
                    <a:pt x="3882788" y="2015024"/>
                  </a:lnTo>
                  <a:lnTo>
                    <a:pt x="3894626" y="2015024"/>
                  </a:lnTo>
                  <a:lnTo>
                    <a:pt x="3906464" y="2015024"/>
                  </a:lnTo>
                  <a:lnTo>
                    <a:pt x="3918302" y="2015024"/>
                  </a:lnTo>
                  <a:lnTo>
                    <a:pt x="3930139" y="2015024"/>
                  </a:lnTo>
                  <a:lnTo>
                    <a:pt x="3941977" y="2015024"/>
                  </a:lnTo>
                  <a:lnTo>
                    <a:pt x="3953815" y="2015024"/>
                  </a:lnTo>
                  <a:lnTo>
                    <a:pt x="3965653" y="2015024"/>
                  </a:lnTo>
                  <a:lnTo>
                    <a:pt x="3977491" y="2015024"/>
                  </a:lnTo>
                  <a:lnTo>
                    <a:pt x="3989328" y="2015024"/>
                  </a:lnTo>
                  <a:lnTo>
                    <a:pt x="4001166" y="2015024"/>
                  </a:lnTo>
                  <a:lnTo>
                    <a:pt x="4013004" y="2015024"/>
                  </a:lnTo>
                  <a:lnTo>
                    <a:pt x="4024842" y="2015024"/>
                  </a:lnTo>
                  <a:lnTo>
                    <a:pt x="4036679" y="2015024"/>
                  </a:lnTo>
                  <a:lnTo>
                    <a:pt x="4048517" y="2015024"/>
                  </a:lnTo>
                  <a:lnTo>
                    <a:pt x="4060355" y="2015024"/>
                  </a:lnTo>
                  <a:lnTo>
                    <a:pt x="4072193" y="2015024"/>
                  </a:lnTo>
                  <a:lnTo>
                    <a:pt x="4084031" y="2015024"/>
                  </a:lnTo>
                  <a:lnTo>
                    <a:pt x="4095868" y="2015024"/>
                  </a:lnTo>
                  <a:lnTo>
                    <a:pt x="4107706" y="2015024"/>
                  </a:lnTo>
                  <a:lnTo>
                    <a:pt x="4119544" y="2015024"/>
                  </a:lnTo>
                  <a:lnTo>
                    <a:pt x="4131382" y="2015024"/>
                  </a:lnTo>
                  <a:lnTo>
                    <a:pt x="4143219" y="2015024"/>
                  </a:lnTo>
                  <a:lnTo>
                    <a:pt x="4155057" y="2015024"/>
                  </a:lnTo>
                  <a:lnTo>
                    <a:pt x="4166895" y="2015024"/>
                  </a:lnTo>
                  <a:lnTo>
                    <a:pt x="4178733" y="2015024"/>
                  </a:lnTo>
                  <a:lnTo>
                    <a:pt x="4190570" y="2015024"/>
                  </a:lnTo>
                  <a:lnTo>
                    <a:pt x="4202408" y="2015024"/>
                  </a:lnTo>
                  <a:lnTo>
                    <a:pt x="4214246" y="2015024"/>
                  </a:lnTo>
                  <a:lnTo>
                    <a:pt x="4226084" y="2015024"/>
                  </a:lnTo>
                  <a:lnTo>
                    <a:pt x="4237922" y="2015024"/>
                  </a:lnTo>
                  <a:lnTo>
                    <a:pt x="4249759" y="2015024"/>
                  </a:lnTo>
                  <a:lnTo>
                    <a:pt x="4261597" y="2015024"/>
                  </a:lnTo>
                  <a:lnTo>
                    <a:pt x="4273435" y="2015024"/>
                  </a:lnTo>
                  <a:lnTo>
                    <a:pt x="4285273" y="2015024"/>
                  </a:lnTo>
                  <a:lnTo>
                    <a:pt x="4297110" y="2015024"/>
                  </a:lnTo>
                  <a:lnTo>
                    <a:pt x="4308948" y="2015024"/>
                  </a:lnTo>
                  <a:lnTo>
                    <a:pt x="4320786" y="2015024"/>
                  </a:lnTo>
                  <a:lnTo>
                    <a:pt x="4332624" y="2015024"/>
                  </a:lnTo>
                  <a:lnTo>
                    <a:pt x="4344461" y="2015024"/>
                  </a:lnTo>
                  <a:lnTo>
                    <a:pt x="4356299" y="2015024"/>
                  </a:lnTo>
                  <a:lnTo>
                    <a:pt x="4368137" y="2015024"/>
                  </a:lnTo>
                  <a:lnTo>
                    <a:pt x="4379975" y="2015024"/>
                  </a:lnTo>
                  <a:lnTo>
                    <a:pt x="4391813" y="2015024"/>
                  </a:lnTo>
                  <a:lnTo>
                    <a:pt x="4403650" y="2015024"/>
                  </a:lnTo>
                  <a:lnTo>
                    <a:pt x="4415488" y="2015024"/>
                  </a:lnTo>
                  <a:lnTo>
                    <a:pt x="4427326" y="2015024"/>
                  </a:lnTo>
                  <a:lnTo>
                    <a:pt x="4439164" y="2015024"/>
                  </a:lnTo>
                  <a:lnTo>
                    <a:pt x="4451001" y="2015024"/>
                  </a:lnTo>
                  <a:lnTo>
                    <a:pt x="4462839" y="2015024"/>
                  </a:lnTo>
                  <a:lnTo>
                    <a:pt x="4474677" y="2015024"/>
                  </a:lnTo>
                  <a:lnTo>
                    <a:pt x="4486515" y="2015024"/>
                  </a:lnTo>
                  <a:lnTo>
                    <a:pt x="4498352" y="2015024"/>
                  </a:lnTo>
                  <a:lnTo>
                    <a:pt x="4510190" y="2015024"/>
                  </a:lnTo>
                  <a:lnTo>
                    <a:pt x="4522028" y="2015024"/>
                  </a:lnTo>
                  <a:lnTo>
                    <a:pt x="4533866" y="2015024"/>
                  </a:lnTo>
                  <a:lnTo>
                    <a:pt x="4545704" y="2015024"/>
                  </a:lnTo>
                  <a:lnTo>
                    <a:pt x="4557541" y="2015024"/>
                  </a:lnTo>
                  <a:lnTo>
                    <a:pt x="4569379" y="2015024"/>
                  </a:lnTo>
                  <a:lnTo>
                    <a:pt x="4581217" y="2015024"/>
                  </a:lnTo>
                  <a:lnTo>
                    <a:pt x="4593055" y="2015024"/>
                  </a:lnTo>
                  <a:lnTo>
                    <a:pt x="4604892" y="2015024"/>
                  </a:lnTo>
                  <a:lnTo>
                    <a:pt x="4616730" y="2015024"/>
                  </a:lnTo>
                  <a:lnTo>
                    <a:pt x="4628568" y="2015024"/>
                  </a:lnTo>
                  <a:lnTo>
                    <a:pt x="4640406" y="2015024"/>
                  </a:lnTo>
                  <a:lnTo>
                    <a:pt x="4652244" y="2015024"/>
                  </a:lnTo>
                  <a:lnTo>
                    <a:pt x="4664081" y="2015024"/>
                  </a:lnTo>
                  <a:lnTo>
                    <a:pt x="4675919" y="2015024"/>
                  </a:lnTo>
                  <a:lnTo>
                    <a:pt x="4687757" y="2015024"/>
                  </a:lnTo>
                </a:path>
              </a:pathLst>
            </a:custGeom>
            <a:ln w="40651" cap="flat">
              <a:solidFill>
                <a:srgbClr val="E8E8E8">
                  <a:alpha val="100000"/>
                </a:srgbClr>
              </a:solidFill>
              <a:prstDash val="solid"/>
              <a:round/>
            </a:ln>
          </p:spPr>
          <p:txBody>
            <a:bodyPr/>
            <a:lstStyle/>
            <a:p/>
          </p:txBody>
        </p:sp>
        <p:sp>
          <p:nvSpPr>
            <p:cNvPr id="31" name="pl31"/>
            <p:cNvSpPr/>
            <p:nvPr/>
          </p:nvSpPr>
          <p:spPr>
            <a:xfrm>
              <a:off x="2482252" y="1404099"/>
              <a:ext cx="4687757" cy="1762724"/>
            </a:xfrm>
            <a:custGeom>
              <a:avLst/>
              <a:pathLst>
                <a:path w="4687757" h="1762724">
                  <a:moveTo>
                    <a:pt x="0" y="0"/>
                  </a:moveTo>
                  <a:lnTo>
                    <a:pt x="11837" y="103"/>
                  </a:lnTo>
                  <a:lnTo>
                    <a:pt x="23675" y="225"/>
                  </a:lnTo>
                  <a:lnTo>
                    <a:pt x="35513" y="368"/>
                  </a:lnTo>
                  <a:lnTo>
                    <a:pt x="47351" y="537"/>
                  </a:lnTo>
                  <a:lnTo>
                    <a:pt x="59188" y="734"/>
                  </a:lnTo>
                  <a:lnTo>
                    <a:pt x="71026" y="967"/>
                  </a:lnTo>
                  <a:lnTo>
                    <a:pt x="82864" y="1240"/>
                  </a:lnTo>
                  <a:lnTo>
                    <a:pt x="94702" y="1561"/>
                  </a:lnTo>
                  <a:lnTo>
                    <a:pt x="106539" y="1938"/>
                  </a:lnTo>
                  <a:lnTo>
                    <a:pt x="118377" y="2381"/>
                  </a:lnTo>
                  <a:lnTo>
                    <a:pt x="130215" y="2902"/>
                  </a:lnTo>
                  <a:lnTo>
                    <a:pt x="142053" y="3513"/>
                  </a:lnTo>
                  <a:lnTo>
                    <a:pt x="153891" y="4231"/>
                  </a:lnTo>
                  <a:lnTo>
                    <a:pt x="165728" y="5075"/>
                  </a:lnTo>
                  <a:lnTo>
                    <a:pt x="177566" y="6065"/>
                  </a:lnTo>
                  <a:lnTo>
                    <a:pt x="189404" y="7227"/>
                  </a:lnTo>
                  <a:lnTo>
                    <a:pt x="201242" y="8592"/>
                  </a:lnTo>
                  <a:lnTo>
                    <a:pt x="213079" y="10193"/>
                  </a:lnTo>
                  <a:lnTo>
                    <a:pt x="224917" y="12071"/>
                  </a:lnTo>
                  <a:lnTo>
                    <a:pt x="236755" y="14274"/>
                  </a:lnTo>
                  <a:lnTo>
                    <a:pt x="248593" y="16855"/>
                  </a:lnTo>
                  <a:lnTo>
                    <a:pt x="260430" y="19880"/>
                  </a:lnTo>
                  <a:lnTo>
                    <a:pt x="272268" y="23422"/>
                  </a:lnTo>
                  <a:lnTo>
                    <a:pt x="284106" y="27568"/>
                  </a:lnTo>
                  <a:lnTo>
                    <a:pt x="295944" y="32414"/>
                  </a:lnTo>
                  <a:lnTo>
                    <a:pt x="307782" y="38077"/>
                  </a:lnTo>
                  <a:lnTo>
                    <a:pt x="319619" y="44686"/>
                  </a:lnTo>
                  <a:lnTo>
                    <a:pt x="331457" y="52390"/>
                  </a:lnTo>
                  <a:lnTo>
                    <a:pt x="343295" y="61357"/>
                  </a:lnTo>
                  <a:lnTo>
                    <a:pt x="355133" y="71777"/>
                  </a:lnTo>
                  <a:lnTo>
                    <a:pt x="366970" y="83863"/>
                  </a:lnTo>
                  <a:lnTo>
                    <a:pt x="378808" y="97851"/>
                  </a:lnTo>
                  <a:lnTo>
                    <a:pt x="390646" y="113997"/>
                  </a:lnTo>
                  <a:lnTo>
                    <a:pt x="402484" y="132579"/>
                  </a:lnTo>
                  <a:lnTo>
                    <a:pt x="414321" y="153892"/>
                  </a:lnTo>
                  <a:lnTo>
                    <a:pt x="426159" y="178243"/>
                  </a:lnTo>
                  <a:lnTo>
                    <a:pt x="437997" y="205938"/>
                  </a:lnTo>
                  <a:lnTo>
                    <a:pt x="449835" y="237280"/>
                  </a:lnTo>
                  <a:lnTo>
                    <a:pt x="461673" y="272543"/>
                  </a:lnTo>
                  <a:lnTo>
                    <a:pt x="473510" y="311963"/>
                  </a:lnTo>
                  <a:lnTo>
                    <a:pt x="485348" y="355713"/>
                  </a:lnTo>
                  <a:lnTo>
                    <a:pt x="497186" y="403879"/>
                  </a:lnTo>
                  <a:lnTo>
                    <a:pt x="509024" y="456442"/>
                  </a:lnTo>
                  <a:lnTo>
                    <a:pt x="520861" y="513254"/>
                  </a:lnTo>
                  <a:lnTo>
                    <a:pt x="532699" y="574022"/>
                  </a:lnTo>
                  <a:lnTo>
                    <a:pt x="544537" y="638304"/>
                  </a:lnTo>
                  <a:lnTo>
                    <a:pt x="556375" y="705506"/>
                  </a:lnTo>
                  <a:lnTo>
                    <a:pt x="568213" y="774904"/>
                  </a:lnTo>
                  <a:lnTo>
                    <a:pt x="580050" y="845665"/>
                  </a:lnTo>
                  <a:lnTo>
                    <a:pt x="591888" y="916889"/>
                  </a:lnTo>
                  <a:lnTo>
                    <a:pt x="603726" y="987650"/>
                  </a:lnTo>
                  <a:lnTo>
                    <a:pt x="615564" y="1057048"/>
                  </a:lnTo>
                  <a:lnTo>
                    <a:pt x="627401" y="1124250"/>
                  </a:lnTo>
                  <a:lnTo>
                    <a:pt x="639239" y="1188532"/>
                  </a:lnTo>
                  <a:lnTo>
                    <a:pt x="651077" y="1249300"/>
                  </a:lnTo>
                  <a:lnTo>
                    <a:pt x="662915" y="1306112"/>
                  </a:lnTo>
                  <a:lnTo>
                    <a:pt x="674752" y="1358675"/>
                  </a:lnTo>
                  <a:lnTo>
                    <a:pt x="686590" y="1406842"/>
                  </a:lnTo>
                  <a:lnTo>
                    <a:pt x="698428" y="1450591"/>
                  </a:lnTo>
                  <a:lnTo>
                    <a:pt x="710266" y="1490011"/>
                  </a:lnTo>
                  <a:lnTo>
                    <a:pt x="722104" y="1525274"/>
                  </a:lnTo>
                  <a:lnTo>
                    <a:pt x="733941" y="1556616"/>
                  </a:lnTo>
                  <a:lnTo>
                    <a:pt x="745779" y="1584312"/>
                  </a:lnTo>
                  <a:lnTo>
                    <a:pt x="757617" y="1608662"/>
                  </a:lnTo>
                  <a:lnTo>
                    <a:pt x="769455" y="1629975"/>
                  </a:lnTo>
                  <a:lnTo>
                    <a:pt x="781292" y="1648558"/>
                  </a:lnTo>
                  <a:lnTo>
                    <a:pt x="793130" y="1664703"/>
                  </a:lnTo>
                  <a:lnTo>
                    <a:pt x="804968" y="1678691"/>
                  </a:lnTo>
                  <a:lnTo>
                    <a:pt x="816806" y="1690777"/>
                  </a:lnTo>
                  <a:lnTo>
                    <a:pt x="828643" y="1701198"/>
                  </a:lnTo>
                  <a:lnTo>
                    <a:pt x="840481" y="1710165"/>
                  </a:lnTo>
                  <a:lnTo>
                    <a:pt x="852319" y="1717868"/>
                  </a:lnTo>
                  <a:lnTo>
                    <a:pt x="864157" y="1724477"/>
                  </a:lnTo>
                  <a:lnTo>
                    <a:pt x="875995" y="1730140"/>
                  </a:lnTo>
                  <a:lnTo>
                    <a:pt x="887832" y="1734987"/>
                  </a:lnTo>
                  <a:lnTo>
                    <a:pt x="899670" y="1739132"/>
                  </a:lnTo>
                  <a:lnTo>
                    <a:pt x="911508" y="1742674"/>
                  </a:lnTo>
                  <a:lnTo>
                    <a:pt x="923346" y="1745699"/>
                  </a:lnTo>
                  <a:lnTo>
                    <a:pt x="935183" y="1748281"/>
                  </a:lnTo>
                  <a:lnTo>
                    <a:pt x="947021" y="1750483"/>
                  </a:lnTo>
                  <a:lnTo>
                    <a:pt x="958859" y="1752361"/>
                  </a:lnTo>
                  <a:lnTo>
                    <a:pt x="970697" y="1753962"/>
                  </a:lnTo>
                  <a:lnTo>
                    <a:pt x="982534" y="1755327"/>
                  </a:lnTo>
                  <a:lnTo>
                    <a:pt x="994372" y="1756489"/>
                  </a:lnTo>
                  <a:lnTo>
                    <a:pt x="1006210" y="1757480"/>
                  </a:lnTo>
                  <a:lnTo>
                    <a:pt x="1018048" y="1758323"/>
                  </a:lnTo>
                  <a:lnTo>
                    <a:pt x="1029886" y="1759041"/>
                  </a:lnTo>
                  <a:lnTo>
                    <a:pt x="1041723" y="1759652"/>
                  </a:lnTo>
                  <a:lnTo>
                    <a:pt x="1053561" y="1760173"/>
                  </a:lnTo>
                  <a:lnTo>
                    <a:pt x="1065399" y="1760616"/>
                  </a:lnTo>
                  <a:lnTo>
                    <a:pt x="1077237" y="1760993"/>
                  </a:lnTo>
                  <a:lnTo>
                    <a:pt x="1089074" y="1761314"/>
                  </a:lnTo>
                  <a:lnTo>
                    <a:pt x="1100912" y="1761587"/>
                  </a:lnTo>
                  <a:lnTo>
                    <a:pt x="1112750" y="1761820"/>
                  </a:lnTo>
                  <a:lnTo>
                    <a:pt x="1124588" y="1762018"/>
                  </a:lnTo>
                  <a:lnTo>
                    <a:pt x="1136426" y="1762186"/>
                  </a:lnTo>
                  <a:lnTo>
                    <a:pt x="1148263" y="1762329"/>
                  </a:lnTo>
                  <a:lnTo>
                    <a:pt x="1160101" y="1762451"/>
                  </a:lnTo>
                  <a:lnTo>
                    <a:pt x="1171939" y="1762555"/>
                  </a:lnTo>
                  <a:lnTo>
                    <a:pt x="1171939" y="1762724"/>
                  </a:lnTo>
                  <a:lnTo>
                    <a:pt x="1183777" y="1762650"/>
                  </a:lnTo>
                  <a:lnTo>
                    <a:pt x="1195614" y="1762563"/>
                  </a:lnTo>
                  <a:lnTo>
                    <a:pt x="1207452" y="1762460"/>
                  </a:lnTo>
                  <a:lnTo>
                    <a:pt x="1219290" y="1762340"/>
                  </a:lnTo>
                  <a:lnTo>
                    <a:pt x="1231128" y="1762199"/>
                  </a:lnTo>
                  <a:lnTo>
                    <a:pt x="1242965" y="1762033"/>
                  </a:lnTo>
                  <a:lnTo>
                    <a:pt x="1254803" y="1761838"/>
                  </a:lnTo>
                  <a:lnTo>
                    <a:pt x="1266641" y="1761608"/>
                  </a:lnTo>
                  <a:lnTo>
                    <a:pt x="1278479" y="1761339"/>
                  </a:lnTo>
                  <a:lnTo>
                    <a:pt x="1290317" y="1761022"/>
                  </a:lnTo>
                  <a:lnTo>
                    <a:pt x="1302154" y="1760651"/>
                  </a:lnTo>
                  <a:lnTo>
                    <a:pt x="1313992" y="1760214"/>
                  </a:lnTo>
                  <a:lnTo>
                    <a:pt x="1325830" y="1759701"/>
                  </a:lnTo>
                  <a:lnTo>
                    <a:pt x="1337668" y="1759099"/>
                  </a:lnTo>
                  <a:lnTo>
                    <a:pt x="1349505" y="1758391"/>
                  </a:lnTo>
                  <a:lnTo>
                    <a:pt x="1361343" y="1757561"/>
                  </a:lnTo>
                  <a:lnTo>
                    <a:pt x="1373181" y="1756586"/>
                  </a:lnTo>
                  <a:lnTo>
                    <a:pt x="1385019" y="1755443"/>
                  </a:lnTo>
                  <a:lnTo>
                    <a:pt x="1396856" y="1754101"/>
                  </a:lnTo>
                  <a:lnTo>
                    <a:pt x="1408694" y="1752528"/>
                  </a:lnTo>
                  <a:lnTo>
                    <a:pt x="1420532" y="1750684"/>
                  </a:lnTo>
                  <a:lnTo>
                    <a:pt x="1432370" y="1748523"/>
                  </a:lnTo>
                  <a:lnTo>
                    <a:pt x="1444208" y="1745993"/>
                  </a:lnTo>
                  <a:lnTo>
                    <a:pt x="1456045" y="1743032"/>
                  </a:lnTo>
                  <a:lnTo>
                    <a:pt x="1467883" y="1739570"/>
                  </a:lnTo>
                  <a:lnTo>
                    <a:pt x="1479721" y="1735525"/>
                  </a:lnTo>
                  <a:lnTo>
                    <a:pt x="1491559" y="1730805"/>
                  </a:lnTo>
                  <a:lnTo>
                    <a:pt x="1503396" y="1725302"/>
                  </a:lnTo>
                  <a:lnTo>
                    <a:pt x="1515234" y="1718897"/>
                  </a:lnTo>
                  <a:lnTo>
                    <a:pt x="1527072" y="1711454"/>
                  </a:lnTo>
                  <a:lnTo>
                    <a:pt x="1538910" y="1702821"/>
                  </a:lnTo>
                  <a:lnTo>
                    <a:pt x="1550748" y="1692830"/>
                  </a:lnTo>
                  <a:lnTo>
                    <a:pt x="1562585" y="1681297"/>
                  </a:lnTo>
                  <a:lnTo>
                    <a:pt x="1574423" y="1668024"/>
                  </a:lnTo>
                  <a:lnTo>
                    <a:pt x="1586261" y="1652800"/>
                  </a:lnTo>
                  <a:lnTo>
                    <a:pt x="1598099" y="1635407"/>
                  </a:lnTo>
                  <a:lnTo>
                    <a:pt x="1609936" y="1615624"/>
                  </a:lnTo>
                  <a:lnTo>
                    <a:pt x="1621774" y="1593238"/>
                  </a:lnTo>
                  <a:lnTo>
                    <a:pt x="1633612" y="1568050"/>
                  </a:lnTo>
                  <a:lnTo>
                    <a:pt x="1645450" y="1539893"/>
                  </a:lnTo>
                  <a:lnTo>
                    <a:pt x="1657287" y="1508643"/>
                  </a:lnTo>
                  <a:lnTo>
                    <a:pt x="1669125" y="1474238"/>
                  </a:lnTo>
                  <a:lnTo>
                    <a:pt x="1680963" y="1436693"/>
                  </a:lnTo>
                  <a:lnTo>
                    <a:pt x="1692801" y="1396113"/>
                  </a:lnTo>
                  <a:lnTo>
                    <a:pt x="1704639" y="1352707"/>
                  </a:lnTo>
                  <a:lnTo>
                    <a:pt x="1716476" y="1306792"/>
                  </a:lnTo>
                  <a:lnTo>
                    <a:pt x="1728314" y="1258790"/>
                  </a:lnTo>
                  <a:lnTo>
                    <a:pt x="1740152" y="1209220"/>
                  </a:lnTo>
                  <a:lnTo>
                    <a:pt x="1751990" y="1158677"/>
                  </a:lnTo>
                  <a:lnTo>
                    <a:pt x="1763827" y="1107803"/>
                  </a:lnTo>
                  <a:lnTo>
                    <a:pt x="1775665" y="1057259"/>
                  </a:lnTo>
                  <a:lnTo>
                    <a:pt x="1787503" y="1007689"/>
                  </a:lnTo>
                  <a:lnTo>
                    <a:pt x="1799341" y="959687"/>
                  </a:lnTo>
                  <a:lnTo>
                    <a:pt x="1811178" y="913772"/>
                  </a:lnTo>
                  <a:lnTo>
                    <a:pt x="1823016" y="870366"/>
                  </a:lnTo>
                  <a:lnTo>
                    <a:pt x="1834854" y="829786"/>
                  </a:lnTo>
                  <a:lnTo>
                    <a:pt x="1846692" y="792241"/>
                  </a:lnTo>
                  <a:lnTo>
                    <a:pt x="1858530" y="757836"/>
                  </a:lnTo>
                  <a:lnTo>
                    <a:pt x="1870367" y="726587"/>
                  </a:lnTo>
                  <a:lnTo>
                    <a:pt x="1882205" y="698430"/>
                  </a:lnTo>
                  <a:lnTo>
                    <a:pt x="1894043" y="673242"/>
                  </a:lnTo>
                  <a:lnTo>
                    <a:pt x="1905881" y="650855"/>
                  </a:lnTo>
                  <a:lnTo>
                    <a:pt x="1917718" y="631072"/>
                  </a:lnTo>
                  <a:lnTo>
                    <a:pt x="1929556" y="613679"/>
                  </a:lnTo>
                  <a:lnTo>
                    <a:pt x="1941394" y="598455"/>
                  </a:lnTo>
                  <a:lnTo>
                    <a:pt x="1953232" y="585182"/>
                  </a:lnTo>
                  <a:lnTo>
                    <a:pt x="1965069" y="573649"/>
                  </a:lnTo>
                  <a:lnTo>
                    <a:pt x="1976907" y="563658"/>
                  </a:lnTo>
                  <a:lnTo>
                    <a:pt x="1988745" y="555025"/>
                  </a:lnTo>
                  <a:lnTo>
                    <a:pt x="2000583" y="547582"/>
                  </a:lnTo>
                  <a:lnTo>
                    <a:pt x="2012421" y="541177"/>
                  </a:lnTo>
                  <a:lnTo>
                    <a:pt x="2024258" y="535675"/>
                  </a:lnTo>
                  <a:lnTo>
                    <a:pt x="2036096" y="530954"/>
                  </a:lnTo>
                  <a:lnTo>
                    <a:pt x="2047934" y="526909"/>
                  </a:lnTo>
                  <a:lnTo>
                    <a:pt x="2059772" y="523447"/>
                  </a:lnTo>
                  <a:lnTo>
                    <a:pt x="2071609" y="520486"/>
                  </a:lnTo>
                  <a:lnTo>
                    <a:pt x="2083447" y="517956"/>
                  </a:lnTo>
                  <a:lnTo>
                    <a:pt x="2095285" y="515796"/>
                  </a:lnTo>
                  <a:lnTo>
                    <a:pt x="2107123" y="513951"/>
                  </a:lnTo>
                  <a:lnTo>
                    <a:pt x="2118961" y="512378"/>
                  </a:lnTo>
                  <a:lnTo>
                    <a:pt x="2130798" y="511037"/>
                  </a:lnTo>
                  <a:lnTo>
                    <a:pt x="2142636" y="509893"/>
                  </a:lnTo>
                  <a:lnTo>
                    <a:pt x="2154474" y="508918"/>
                  </a:lnTo>
                  <a:lnTo>
                    <a:pt x="2166312" y="508088"/>
                  </a:lnTo>
                  <a:lnTo>
                    <a:pt x="2178149" y="507381"/>
                  </a:lnTo>
                  <a:lnTo>
                    <a:pt x="2189987" y="506778"/>
                  </a:lnTo>
                  <a:lnTo>
                    <a:pt x="2201825" y="506265"/>
                  </a:lnTo>
                  <a:lnTo>
                    <a:pt x="2213663" y="505829"/>
                  </a:lnTo>
                  <a:lnTo>
                    <a:pt x="2225500" y="505457"/>
                  </a:lnTo>
                  <a:lnTo>
                    <a:pt x="2237338" y="505141"/>
                  </a:lnTo>
                  <a:lnTo>
                    <a:pt x="2249176" y="504871"/>
                  </a:lnTo>
                  <a:lnTo>
                    <a:pt x="2261014" y="504642"/>
                  </a:lnTo>
                  <a:lnTo>
                    <a:pt x="2272852" y="504447"/>
                  </a:lnTo>
                  <a:lnTo>
                    <a:pt x="2284689" y="504281"/>
                  </a:lnTo>
                  <a:lnTo>
                    <a:pt x="2296527" y="504139"/>
                  </a:lnTo>
                  <a:lnTo>
                    <a:pt x="2308365" y="504019"/>
                  </a:lnTo>
                  <a:lnTo>
                    <a:pt x="2320203" y="503917"/>
                  </a:lnTo>
                  <a:lnTo>
                    <a:pt x="2332040" y="503830"/>
                  </a:lnTo>
                  <a:lnTo>
                    <a:pt x="2343878" y="503756"/>
                  </a:lnTo>
                  <a:lnTo>
                    <a:pt x="2343878" y="503249"/>
                  </a:lnTo>
                  <a:lnTo>
                    <a:pt x="2355716" y="503234"/>
                  </a:lnTo>
                  <a:lnTo>
                    <a:pt x="2367554" y="503216"/>
                  </a:lnTo>
                  <a:lnTo>
                    <a:pt x="2379391" y="503196"/>
                  </a:lnTo>
                  <a:lnTo>
                    <a:pt x="2391229" y="503172"/>
                  </a:lnTo>
                  <a:lnTo>
                    <a:pt x="2403067" y="503144"/>
                  </a:lnTo>
                  <a:lnTo>
                    <a:pt x="2414905" y="503111"/>
                  </a:lnTo>
                  <a:lnTo>
                    <a:pt x="2426743" y="503071"/>
                  </a:lnTo>
                  <a:lnTo>
                    <a:pt x="2438580" y="503026"/>
                  </a:lnTo>
                  <a:lnTo>
                    <a:pt x="2450418" y="502972"/>
                  </a:lnTo>
                  <a:lnTo>
                    <a:pt x="2462256" y="502908"/>
                  </a:lnTo>
                  <a:lnTo>
                    <a:pt x="2474094" y="502834"/>
                  </a:lnTo>
                  <a:lnTo>
                    <a:pt x="2485931" y="502747"/>
                  </a:lnTo>
                  <a:lnTo>
                    <a:pt x="2497769" y="502644"/>
                  </a:lnTo>
                  <a:lnTo>
                    <a:pt x="2509607" y="502524"/>
                  </a:lnTo>
                  <a:lnTo>
                    <a:pt x="2521445" y="502382"/>
                  </a:lnTo>
                  <a:lnTo>
                    <a:pt x="2533283" y="502216"/>
                  </a:lnTo>
                  <a:lnTo>
                    <a:pt x="2545120" y="502021"/>
                  </a:lnTo>
                  <a:lnTo>
                    <a:pt x="2556958" y="501793"/>
                  </a:lnTo>
                  <a:lnTo>
                    <a:pt x="2568796" y="501524"/>
                  </a:lnTo>
                  <a:lnTo>
                    <a:pt x="2580634" y="501210"/>
                  </a:lnTo>
                  <a:lnTo>
                    <a:pt x="2592471" y="500841"/>
                  </a:lnTo>
                  <a:lnTo>
                    <a:pt x="2604309" y="500409"/>
                  </a:lnTo>
                  <a:lnTo>
                    <a:pt x="2616147" y="499903"/>
                  </a:lnTo>
                  <a:lnTo>
                    <a:pt x="2627985" y="499310"/>
                  </a:lnTo>
                  <a:lnTo>
                    <a:pt x="2639822" y="498618"/>
                  </a:lnTo>
                  <a:lnTo>
                    <a:pt x="2651660" y="497809"/>
                  </a:lnTo>
                  <a:lnTo>
                    <a:pt x="2663498" y="496865"/>
                  </a:lnTo>
                  <a:lnTo>
                    <a:pt x="2675336" y="495764"/>
                  </a:lnTo>
                  <a:lnTo>
                    <a:pt x="2687174" y="494483"/>
                  </a:lnTo>
                  <a:lnTo>
                    <a:pt x="2699011" y="492995"/>
                  </a:lnTo>
                  <a:lnTo>
                    <a:pt x="2710849" y="491268"/>
                  </a:lnTo>
                  <a:lnTo>
                    <a:pt x="2722687" y="489270"/>
                  </a:lnTo>
                  <a:lnTo>
                    <a:pt x="2734525" y="486963"/>
                  </a:lnTo>
                  <a:lnTo>
                    <a:pt x="2746362" y="484309"/>
                  </a:lnTo>
                  <a:lnTo>
                    <a:pt x="2758200" y="481264"/>
                  </a:lnTo>
                  <a:lnTo>
                    <a:pt x="2770038" y="477785"/>
                  </a:lnTo>
                  <a:lnTo>
                    <a:pt x="2781876" y="473829"/>
                  </a:lnTo>
                  <a:lnTo>
                    <a:pt x="2793713" y="469352"/>
                  </a:lnTo>
                  <a:lnTo>
                    <a:pt x="2805551" y="464314"/>
                  </a:lnTo>
                  <a:lnTo>
                    <a:pt x="2817389" y="458682"/>
                  </a:lnTo>
                  <a:lnTo>
                    <a:pt x="2829227" y="452433"/>
                  </a:lnTo>
                  <a:lnTo>
                    <a:pt x="2841065" y="445552"/>
                  </a:lnTo>
                  <a:lnTo>
                    <a:pt x="2852902" y="438043"/>
                  </a:lnTo>
                  <a:lnTo>
                    <a:pt x="2864740" y="429927"/>
                  </a:lnTo>
                  <a:lnTo>
                    <a:pt x="2876578" y="421245"/>
                  </a:lnTo>
                  <a:lnTo>
                    <a:pt x="2888416" y="412062"/>
                  </a:lnTo>
                  <a:lnTo>
                    <a:pt x="2900253" y="402462"/>
                  </a:lnTo>
                  <a:lnTo>
                    <a:pt x="2912091" y="392548"/>
                  </a:lnTo>
                  <a:lnTo>
                    <a:pt x="2923929" y="382439"/>
                  </a:lnTo>
                  <a:lnTo>
                    <a:pt x="2935767" y="372265"/>
                  </a:lnTo>
                  <a:lnTo>
                    <a:pt x="2947604" y="362156"/>
                  </a:lnTo>
                  <a:lnTo>
                    <a:pt x="2959442" y="352242"/>
                  </a:lnTo>
                  <a:lnTo>
                    <a:pt x="2971280" y="342641"/>
                  </a:lnTo>
                  <a:lnTo>
                    <a:pt x="2983118" y="333458"/>
                  </a:lnTo>
                  <a:lnTo>
                    <a:pt x="2994956" y="324777"/>
                  </a:lnTo>
                  <a:lnTo>
                    <a:pt x="3006793" y="316661"/>
                  </a:lnTo>
                  <a:lnTo>
                    <a:pt x="3018631" y="309152"/>
                  </a:lnTo>
                  <a:lnTo>
                    <a:pt x="3030469" y="302271"/>
                  </a:lnTo>
                  <a:lnTo>
                    <a:pt x="3042307" y="296021"/>
                  </a:lnTo>
                  <a:lnTo>
                    <a:pt x="3054144" y="290390"/>
                  </a:lnTo>
                  <a:lnTo>
                    <a:pt x="3065982" y="285352"/>
                  </a:lnTo>
                  <a:lnTo>
                    <a:pt x="3077820" y="280875"/>
                  </a:lnTo>
                  <a:lnTo>
                    <a:pt x="3089658" y="276918"/>
                  </a:lnTo>
                  <a:lnTo>
                    <a:pt x="3101496" y="273440"/>
                  </a:lnTo>
                  <a:lnTo>
                    <a:pt x="3113333" y="270395"/>
                  </a:lnTo>
                  <a:lnTo>
                    <a:pt x="3125171" y="267740"/>
                  </a:lnTo>
                  <a:lnTo>
                    <a:pt x="3137009" y="265434"/>
                  </a:lnTo>
                  <a:lnTo>
                    <a:pt x="3148847" y="263436"/>
                  </a:lnTo>
                  <a:lnTo>
                    <a:pt x="3160684" y="261709"/>
                  </a:lnTo>
                  <a:lnTo>
                    <a:pt x="3172522" y="260220"/>
                  </a:lnTo>
                  <a:lnTo>
                    <a:pt x="3184360" y="258939"/>
                  </a:lnTo>
                  <a:lnTo>
                    <a:pt x="3196198" y="257839"/>
                  </a:lnTo>
                  <a:lnTo>
                    <a:pt x="3208035" y="256895"/>
                  </a:lnTo>
                  <a:lnTo>
                    <a:pt x="3219873" y="256086"/>
                  </a:lnTo>
                  <a:lnTo>
                    <a:pt x="3231711" y="255393"/>
                  </a:lnTo>
                  <a:lnTo>
                    <a:pt x="3243549" y="254801"/>
                  </a:lnTo>
                  <a:lnTo>
                    <a:pt x="3255387" y="254295"/>
                  </a:lnTo>
                  <a:lnTo>
                    <a:pt x="3267224" y="253863"/>
                  </a:lnTo>
                  <a:lnTo>
                    <a:pt x="3279062" y="253494"/>
                  </a:lnTo>
                  <a:lnTo>
                    <a:pt x="3290900" y="253180"/>
                  </a:lnTo>
                  <a:lnTo>
                    <a:pt x="3302738" y="252911"/>
                  </a:lnTo>
                  <a:lnTo>
                    <a:pt x="3314575" y="252683"/>
                  </a:lnTo>
                  <a:lnTo>
                    <a:pt x="3326413" y="252488"/>
                  </a:lnTo>
                  <a:lnTo>
                    <a:pt x="3338251" y="252322"/>
                  </a:lnTo>
                  <a:lnTo>
                    <a:pt x="3350089" y="252180"/>
                  </a:lnTo>
                  <a:lnTo>
                    <a:pt x="3361926" y="252060"/>
                  </a:lnTo>
                  <a:lnTo>
                    <a:pt x="3373764" y="251957"/>
                  </a:lnTo>
                  <a:lnTo>
                    <a:pt x="3385602" y="251870"/>
                  </a:lnTo>
                  <a:lnTo>
                    <a:pt x="3397440" y="251795"/>
                  </a:lnTo>
                  <a:lnTo>
                    <a:pt x="3409278" y="251732"/>
                  </a:lnTo>
                  <a:lnTo>
                    <a:pt x="3421115" y="251678"/>
                  </a:lnTo>
                  <a:lnTo>
                    <a:pt x="3432953" y="251632"/>
                  </a:lnTo>
                  <a:lnTo>
                    <a:pt x="3444791" y="251593"/>
                  </a:lnTo>
                  <a:lnTo>
                    <a:pt x="3456629" y="251560"/>
                  </a:lnTo>
                  <a:lnTo>
                    <a:pt x="3468466" y="251532"/>
                  </a:lnTo>
                  <a:lnTo>
                    <a:pt x="3480304" y="251508"/>
                  </a:lnTo>
                  <a:lnTo>
                    <a:pt x="3492142" y="251487"/>
                  </a:lnTo>
                  <a:lnTo>
                    <a:pt x="3503980" y="251470"/>
                  </a:lnTo>
                  <a:lnTo>
                    <a:pt x="3515818" y="251455"/>
                  </a:lnTo>
                  <a:lnTo>
                    <a:pt x="3515818" y="251371"/>
                  </a:lnTo>
                  <a:lnTo>
                    <a:pt x="3527655" y="251371"/>
                  </a:lnTo>
                  <a:lnTo>
                    <a:pt x="3539493" y="251371"/>
                  </a:lnTo>
                  <a:lnTo>
                    <a:pt x="3551331" y="251371"/>
                  </a:lnTo>
                  <a:lnTo>
                    <a:pt x="3563169" y="251371"/>
                  </a:lnTo>
                  <a:lnTo>
                    <a:pt x="3575006" y="251371"/>
                  </a:lnTo>
                  <a:lnTo>
                    <a:pt x="3586844" y="251371"/>
                  </a:lnTo>
                  <a:lnTo>
                    <a:pt x="3598682" y="251371"/>
                  </a:lnTo>
                  <a:lnTo>
                    <a:pt x="3610520" y="251371"/>
                  </a:lnTo>
                  <a:lnTo>
                    <a:pt x="3622357" y="251371"/>
                  </a:lnTo>
                  <a:lnTo>
                    <a:pt x="3634195" y="251371"/>
                  </a:lnTo>
                  <a:lnTo>
                    <a:pt x="3646033" y="251371"/>
                  </a:lnTo>
                  <a:lnTo>
                    <a:pt x="3657871" y="251371"/>
                  </a:lnTo>
                  <a:lnTo>
                    <a:pt x="3669709" y="251371"/>
                  </a:lnTo>
                  <a:lnTo>
                    <a:pt x="3681546" y="251371"/>
                  </a:lnTo>
                  <a:lnTo>
                    <a:pt x="3693384" y="251371"/>
                  </a:lnTo>
                  <a:lnTo>
                    <a:pt x="3705222" y="251371"/>
                  </a:lnTo>
                  <a:lnTo>
                    <a:pt x="3717060" y="251371"/>
                  </a:lnTo>
                  <a:lnTo>
                    <a:pt x="3728897" y="251371"/>
                  </a:lnTo>
                  <a:lnTo>
                    <a:pt x="3740735" y="251371"/>
                  </a:lnTo>
                  <a:lnTo>
                    <a:pt x="3752573" y="251371"/>
                  </a:lnTo>
                  <a:lnTo>
                    <a:pt x="3764411" y="251371"/>
                  </a:lnTo>
                  <a:lnTo>
                    <a:pt x="3776248" y="251371"/>
                  </a:lnTo>
                  <a:lnTo>
                    <a:pt x="3788086" y="251371"/>
                  </a:lnTo>
                  <a:lnTo>
                    <a:pt x="3799924" y="251371"/>
                  </a:lnTo>
                  <a:lnTo>
                    <a:pt x="3811762" y="251371"/>
                  </a:lnTo>
                  <a:lnTo>
                    <a:pt x="3823600" y="251371"/>
                  </a:lnTo>
                  <a:lnTo>
                    <a:pt x="3835437" y="251371"/>
                  </a:lnTo>
                  <a:lnTo>
                    <a:pt x="3847275" y="251371"/>
                  </a:lnTo>
                  <a:lnTo>
                    <a:pt x="3859113" y="251371"/>
                  </a:lnTo>
                  <a:lnTo>
                    <a:pt x="3870951" y="251371"/>
                  </a:lnTo>
                  <a:lnTo>
                    <a:pt x="3882788" y="251371"/>
                  </a:lnTo>
                  <a:lnTo>
                    <a:pt x="3894626" y="251371"/>
                  </a:lnTo>
                  <a:lnTo>
                    <a:pt x="3906464" y="251371"/>
                  </a:lnTo>
                  <a:lnTo>
                    <a:pt x="3918302" y="251371"/>
                  </a:lnTo>
                  <a:lnTo>
                    <a:pt x="3930139" y="251371"/>
                  </a:lnTo>
                  <a:lnTo>
                    <a:pt x="3941977" y="251371"/>
                  </a:lnTo>
                  <a:lnTo>
                    <a:pt x="3953815" y="251371"/>
                  </a:lnTo>
                  <a:lnTo>
                    <a:pt x="3965653" y="251371"/>
                  </a:lnTo>
                  <a:lnTo>
                    <a:pt x="3977491" y="251371"/>
                  </a:lnTo>
                  <a:lnTo>
                    <a:pt x="3989328" y="251371"/>
                  </a:lnTo>
                  <a:lnTo>
                    <a:pt x="4001166" y="251371"/>
                  </a:lnTo>
                  <a:lnTo>
                    <a:pt x="4013004" y="251371"/>
                  </a:lnTo>
                  <a:lnTo>
                    <a:pt x="4024842" y="251371"/>
                  </a:lnTo>
                  <a:lnTo>
                    <a:pt x="4036679" y="251371"/>
                  </a:lnTo>
                  <a:lnTo>
                    <a:pt x="4048517" y="251371"/>
                  </a:lnTo>
                  <a:lnTo>
                    <a:pt x="4060355" y="251371"/>
                  </a:lnTo>
                  <a:lnTo>
                    <a:pt x="4072193" y="251371"/>
                  </a:lnTo>
                  <a:lnTo>
                    <a:pt x="4084031" y="251371"/>
                  </a:lnTo>
                  <a:lnTo>
                    <a:pt x="4095868" y="251371"/>
                  </a:lnTo>
                  <a:lnTo>
                    <a:pt x="4107706" y="251371"/>
                  </a:lnTo>
                  <a:lnTo>
                    <a:pt x="4119544" y="251371"/>
                  </a:lnTo>
                  <a:lnTo>
                    <a:pt x="4131382" y="251371"/>
                  </a:lnTo>
                  <a:lnTo>
                    <a:pt x="4143219" y="251371"/>
                  </a:lnTo>
                  <a:lnTo>
                    <a:pt x="4155057" y="251371"/>
                  </a:lnTo>
                  <a:lnTo>
                    <a:pt x="4166895" y="251371"/>
                  </a:lnTo>
                  <a:lnTo>
                    <a:pt x="4178733" y="251371"/>
                  </a:lnTo>
                  <a:lnTo>
                    <a:pt x="4190570" y="251371"/>
                  </a:lnTo>
                  <a:lnTo>
                    <a:pt x="4202408" y="251371"/>
                  </a:lnTo>
                  <a:lnTo>
                    <a:pt x="4214246" y="251371"/>
                  </a:lnTo>
                  <a:lnTo>
                    <a:pt x="4226084" y="251371"/>
                  </a:lnTo>
                  <a:lnTo>
                    <a:pt x="4237922" y="251371"/>
                  </a:lnTo>
                  <a:lnTo>
                    <a:pt x="4249759" y="251371"/>
                  </a:lnTo>
                  <a:lnTo>
                    <a:pt x="4261597" y="251371"/>
                  </a:lnTo>
                  <a:lnTo>
                    <a:pt x="4273435" y="251371"/>
                  </a:lnTo>
                  <a:lnTo>
                    <a:pt x="4285273" y="251371"/>
                  </a:lnTo>
                  <a:lnTo>
                    <a:pt x="4297110" y="251371"/>
                  </a:lnTo>
                  <a:lnTo>
                    <a:pt x="4308948" y="251371"/>
                  </a:lnTo>
                  <a:lnTo>
                    <a:pt x="4320786" y="251371"/>
                  </a:lnTo>
                  <a:lnTo>
                    <a:pt x="4332624" y="251371"/>
                  </a:lnTo>
                  <a:lnTo>
                    <a:pt x="4344461" y="251371"/>
                  </a:lnTo>
                  <a:lnTo>
                    <a:pt x="4356299" y="251371"/>
                  </a:lnTo>
                  <a:lnTo>
                    <a:pt x="4368137" y="251371"/>
                  </a:lnTo>
                  <a:lnTo>
                    <a:pt x="4379975" y="251371"/>
                  </a:lnTo>
                  <a:lnTo>
                    <a:pt x="4391813" y="251371"/>
                  </a:lnTo>
                  <a:lnTo>
                    <a:pt x="4403650" y="251371"/>
                  </a:lnTo>
                  <a:lnTo>
                    <a:pt x="4415488" y="251371"/>
                  </a:lnTo>
                  <a:lnTo>
                    <a:pt x="4427326" y="251371"/>
                  </a:lnTo>
                  <a:lnTo>
                    <a:pt x="4439164" y="251371"/>
                  </a:lnTo>
                  <a:lnTo>
                    <a:pt x="4451001" y="251371"/>
                  </a:lnTo>
                  <a:lnTo>
                    <a:pt x="4462839" y="251371"/>
                  </a:lnTo>
                  <a:lnTo>
                    <a:pt x="4474677" y="251371"/>
                  </a:lnTo>
                  <a:lnTo>
                    <a:pt x="4486515" y="251371"/>
                  </a:lnTo>
                  <a:lnTo>
                    <a:pt x="4498352" y="251371"/>
                  </a:lnTo>
                  <a:lnTo>
                    <a:pt x="4510190" y="251371"/>
                  </a:lnTo>
                  <a:lnTo>
                    <a:pt x="4522028" y="251371"/>
                  </a:lnTo>
                  <a:lnTo>
                    <a:pt x="4533866" y="251371"/>
                  </a:lnTo>
                  <a:lnTo>
                    <a:pt x="4545704" y="251371"/>
                  </a:lnTo>
                  <a:lnTo>
                    <a:pt x="4557541" y="251371"/>
                  </a:lnTo>
                  <a:lnTo>
                    <a:pt x="4569379" y="251371"/>
                  </a:lnTo>
                  <a:lnTo>
                    <a:pt x="4581217" y="251371"/>
                  </a:lnTo>
                  <a:lnTo>
                    <a:pt x="4593055" y="251371"/>
                  </a:lnTo>
                  <a:lnTo>
                    <a:pt x="4604892" y="251371"/>
                  </a:lnTo>
                  <a:lnTo>
                    <a:pt x="4616730" y="251371"/>
                  </a:lnTo>
                  <a:lnTo>
                    <a:pt x="4628568" y="251371"/>
                  </a:lnTo>
                  <a:lnTo>
                    <a:pt x="4640406" y="251371"/>
                  </a:lnTo>
                  <a:lnTo>
                    <a:pt x="4652244" y="251371"/>
                  </a:lnTo>
                  <a:lnTo>
                    <a:pt x="4664081" y="251371"/>
                  </a:lnTo>
                  <a:lnTo>
                    <a:pt x="4675919" y="251371"/>
                  </a:lnTo>
                  <a:lnTo>
                    <a:pt x="4687757" y="251371"/>
                  </a:lnTo>
                </a:path>
              </a:pathLst>
            </a:custGeom>
            <a:ln w="40651" cap="flat">
              <a:solidFill>
                <a:srgbClr val="E8E8E8">
                  <a:alpha val="100000"/>
                </a:srgbClr>
              </a:solidFill>
              <a:prstDash val="solid"/>
              <a:round/>
            </a:ln>
          </p:spPr>
          <p:txBody>
            <a:bodyPr/>
            <a:lstStyle/>
            <a:p/>
          </p:txBody>
        </p:sp>
        <p:sp>
          <p:nvSpPr>
            <p:cNvPr id="32" name="pl32"/>
            <p:cNvSpPr/>
            <p:nvPr/>
          </p:nvSpPr>
          <p:spPr>
            <a:xfrm>
              <a:off x="2482252" y="2159564"/>
              <a:ext cx="4687757" cy="1259474"/>
            </a:xfrm>
            <a:custGeom>
              <a:avLst/>
              <a:pathLst>
                <a:path w="4687757" h="1259474">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87"/>
                  </a:lnTo>
                  <a:lnTo>
                    <a:pt x="1183777" y="755917"/>
                  </a:lnTo>
                  <a:lnTo>
                    <a:pt x="1195614" y="755952"/>
                  </a:lnTo>
                  <a:lnTo>
                    <a:pt x="1207452" y="755993"/>
                  </a:lnTo>
                  <a:lnTo>
                    <a:pt x="1219290" y="756041"/>
                  </a:lnTo>
                  <a:lnTo>
                    <a:pt x="1231128" y="756097"/>
                  </a:lnTo>
                  <a:lnTo>
                    <a:pt x="1242965" y="756164"/>
                  </a:lnTo>
                  <a:lnTo>
                    <a:pt x="1254803" y="756242"/>
                  </a:lnTo>
                  <a:lnTo>
                    <a:pt x="1266641" y="756333"/>
                  </a:lnTo>
                  <a:lnTo>
                    <a:pt x="1278479" y="756441"/>
                  </a:lnTo>
                  <a:lnTo>
                    <a:pt x="1290317" y="756568"/>
                  </a:lnTo>
                  <a:lnTo>
                    <a:pt x="1302154" y="756717"/>
                  </a:lnTo>
                  <a:lnTo>
                    <a:pt x="1313992" y="756891"/>
                  </a:lnTo>
                  <a:lnTo>
                    <a:pt x="1325830" y="757096"/>
                  </a:lnTo>
                  <a:lnTo>
                    <a:pt x="1337668" y="757337"/>
                  </a:lnTo>
                  <a:lnTo>
                    <a:pt x="1349505" y="757620"/>
                  </a:lnTo>
                  <a:lnTo>
                    <a:pt x="1361343" y="757952"/>
                  </a:lnTo>
                  <a:lnTo>
                    <a:pt x="1373181" y="758342"/>
                  </a:lnTo>
                  <a:lnTo>
                    <a:pt x="1385019" y="758800"/>
                  </a:lnTo>
                  <a:lnTo>
                    <a:pt x="1396856" y="759336"/>
                  </a:lnTo>
                  <a:lnTo>
                    <a:pt x="1408694" y="759966"/>
                  </a:lnTo>
                  <a:lnTo>
                    <a:pt x="1420532" y="760703"/>
                  </a:lnTo>
                  <a:lnTo>
                    <a:pt x="1432370" y="761568"/>
                  </a:lnTo>
                  <a:lnTo>
                    <a:pt x="1444208" y="762580"/>
                  </a:lnTo>
                  <a:lnTo>
                    <a:pt x="1456045" y="763764"/>
                  </a:lnTo>
                  <a:lnTo>
                    <a:pt x="1467883" y="765149"/>
                  </a:lnTo>
                  <a:lnTo>
                    <a:pt x="1479721" y="766767"/>
                  </a:lnTo>
                  <a:lnTo>
                    <a:pt x="1491559" y="768655"/>
                  </a:lnTo>
                  <a:lnTo>
                    <a:pt x="1503396" y="770856"/>
                  </a:lnTo>
                  <a:lnTo>
                    <a:pt x="1515234" y="773418"/>
                  </a:lnTo>
                  <a:lnTo>
                    <a:pt x="1527072" y="776395"/>
                  </a:lnTo>
                  <a:lnTo>
                    <a:pt x="1538910" y="779848"/>
                  </a:lnTo>
                  <a:lnTo>
                    <a:pt x="1550748" y="783845"/>
                  </a:lnTo>
                  <a:lnTo>
                    <a:pt x="1562585" y="788458"/>
                  </a:lnTo>
                  <a:lnTo>
                    <a:pt x="1574423" y="793767"/>
                  </a:lnTo>
                  <a:lnTo>
                    <a:pt x="1586261" y="799857"/>
                  </a:lnTo>
                  <a:lnTo>
                    <a:pt x="1598099" y="806814"/>
                  </a:lnTo>
                  <a:lnTo>
                    <a:pt x="1609936" y="814727"/>
                  </a:lnTo>
                  <a:lnTo>
                    <a:pt x="1621774" y="823682"/>
                  </a:lnTo>
                  <a:lnTo>
                    <a:pt x="1633612" y="833757"/>
                  </a:lnTo>
                  <a:lnTo>
                    <a:pt x="1645450" y="845020"/>
                  </a:lnTo>
                  <a:lnTo>
                    <a:pt x="1657287" y="857520"/>
                  </a:lnTo>
                  <a:lnTo>
                    <a:pt x="1669125" y="871281"/>
                  </a:lnTo>
                  <a:lnTo>
                    <a:pt x="1680963" y="886299"/>
                  </a:lnTo>
                  <a:lnTo>
                    <a:pt x="1692801" y="902531"/>
                  </a:lnTo>
                  <a:lnTo>
                    <a:pt x="1704639" y="919894"/>
                  </a:lnTo>
                  <a:lnTo>
                    <a:pt x="1716476" y="938260"/>
                  </a:lnTo>
                  <a:lnTo>
                    <a:pt x="1728314" y="957461"/>
                  </a:lnTo>
                  <a:lnTo>
                    <a:pt x="1740152" y="977289"/>
                  </a:lnTo>
                  <a:lnTo>
                    <a:pt x="1751990" y="997506"/>
                  </a:lnTo>
                  <a:lnTo>
                    <a:pt x="1763827" y="1017856"/>
                  </a:lnTo>
                  <a:lnTo>
                    <a:pt x="1775665" y="1038073"/>
                  </a:lnTo>
                  <a:lnTo>
                    <a:pt x="1787503" y="1057901"/>
                  </a:lnTo>
                  <a:lnTo>
                    <a:pt x="1799341" y="1077102"/>
                  </a:lnTo>
                  <a:lnTo>
                    <a:pt x="1811178" y="1095468"/>
                  </a:lnTo>
                  <a:lnTo>
                    <a:pt x="1823016" y="1112830"/>
                  </a:lnTo>
                  <a:lnTo>
                    <a:pt x="1834854" y="1129062"/>
                  </a:lnTo>
                  <a:lnTo>
                    <a:pt x="1846692" y="1144080"/>
                  </a:lnTo>
                  <a:lnTo>
                    <a:pt x="1858530" y="1157842"/>
                  </a:lnTo>
                  <a:lnTo>
                    <a:pt x="1870367" y="1170342"/>
                  </a:lnTo>
                  <a:lnTo>
                    <a:pt x="1882205" y="1181605"/>
                  </a:lnTo>
                  <a:lnTo>
                    <a:pt x="1894043" y="1191680"/>
                  </a:lnTo>
                  <a:lnTo>
                    <a:pt x="1905881" y="1200635"/>
                  </a:lnTo>
                  <a:lnTo>
                    <a:pt x="1917718" y="1208548"/>
                  </a:lnTo>
                  <a:lnTo>
                    <a:pt x="1929556" y="1215505"/>
                  </a:lnTo>
                  <a:lnTo>
                    <a:pt x="1941394" y="1221595"/>
                  </a:lnTo>
                  <a:lnTo>
                    <a:pt x="1953232" y="1226904"/>
                  </a:lnTo>
                  <a:lnTo>
                    <a:pt x="1965069" y="1231517"/>
                  </a:lnTo>
                  <a:lnTo>
                    <a:pt x="1976907" y="1235513"/>
                  </a:lnTo>
                  <a:lnTo>
                    <a:pt x="1988745" y="1238967"/>
                  </a:lnTo>
                  <a:lnTo>
                    <a:pt x="2000583" y="1241944"/>
                  </a:lnTo>
                  <a:lnTo>
                    <a:pt x="2012421" y="1244506"/>
                  </a:lnTo>
                  <a:lnTo>
                    <a:pt x="2024258" y="1246707"/>
                  </a:lnTo>
                  <a:lnTo>
                    <a:pt x="2036096" y="1248595"/>
                  </a:lnTo>
                  <a:lnTo>
                    <a:pt x="2047934" y="1250213"/>
                  </a:lnTo>
                  <a:lnTo>
                    <a:pt x="2059772" y="1251598"/>
                  </a:lnTo>
                  <a:lnTo>
                    <a:pt x="2071609" y="1252782"/>
                  </a:lnTo>
                  <a:lnTo>
                    <a:pt x="2083447" y="1253794"/>
                  </a:lnTo>
                  <a:lnTo>
                    <a:pt x="2095285" y="1254659"/>
                  </a:lnTo>
                  <a:lnTo>
                    <a:pt x="2107123" y="1255396"/>
                  </a:lnTo>
                  <a:lnTo>
                    <a:pt x="2118961" y="1256025"/>
                  </a:lnTo>
                  <a:lnTo>
                    <a:pt x="2130798" y="1256562"/>
                  </a:lnTo>
                  <a:lnTo>
                    <a:pt x="2142636" y="1257020"/>
                  </a:lnTo>
                  <a:lnTo>
                    <a:pt x="2154474" y="1257409"/>
                  </a:lnTo>
                  <a:lnTo>
                    <a:pt x="2166312" y="1257741"/>
                  </a:lnTo>
                  <a:lnTo>
                    <a:pt x="2178149" y="1258024"/>
                  </a:lnTo>
                  <a:lnTo>
                    <a:pt x="2189987" y="1258265"/>
                  </a:lnTo>
                  <a:lnTo>
                    <a:pt x="2201825" y="1258471"/>
                  </a:lnTo>
                  <a:lnTo>
                    <a:pt x="2213663" y="1258645"/>
                  </a:lnTo>
                  <a:lnTo>
                    <a:pt x="2225500" y="1258794"/>
                  </a:lnTo>
                  <a:lnTo>
                    <a:pt x="2237338" y="1258921"/>
                  </a:lnTo>
                  <a:lnTo>
                    <a:pt x="2249176" y="1259028"/>
                  </a:lnTo>
                  <a:lnTo>
                    <a:pt x="2261014" y="1259120"/>
                  </a:lnTo>
                  <a:lnTo>
                    <a:pt x="2272852" y="1259198"/>
                  </a:lnTo>
                  <a:lnTo>
                    <a:pt x="2284689" y="1259264"/>
                  </a:lnTo>
                  <a:lnTo>
                    <a:pt x="2296527" y="1259321"/>
                  </a:lnTo>
                  <a:lnTo>
                    <a:pt x="2308365" y="1259369"/>
                  </a:lnTo>
                  <a:lnTo>
                    <a:pt x="2320203" y="1259410"/>
                  </a:lnTo>
                  <a:lnTo>
                    <a:pt x="2332040" y="1259445"/>
                  </a:lnTo>
                  <a:lnTo>
                    <a:pt x="2343878" y="1259474"/>
                  </a:lnTo>
                  <a:lnTo>
                    <a:pt x="2343878" y="1259221"/>
                  </a:lnTo>
                  <a:lnTo>
                    <a:pt x="2355716" y="1259147"/>
                  </a:lnTo>
                  <a:lnTo>
                    <a:pt x="2367554" y="1259060"/>
                  </a:lnTo>
                  <a:lnTo>
                    <a:pt x="2379391" y="1258958"/>
                  </a:lnTo>
                  <a:lnTo>
                    <a:pt x="2391229" y="1258837"/>
                  </a:lnTo>
                  <a:lnTo>
                    <a:pt x="2403067" y="1258696"/>
                  </a:lnTo>
                  <a:lnTo>
                    <a:pt x="2414905" y="1258530"/>
                  </a:lnTo>
                  <a:lnTo>
                    <a:pt x="2426743" y="1258335"/>
                  </a:lnTo>
                  <a:lnTo>
                    <a:pt x="2438580" y="1258106"/>
                  </a:lnTo>
                  <a:lnTo>
                    <a:pt x="2450418" y="1257836"/>
                  </a:lnTo>
                  <a:lnTo>
                    <a:pt x="2462256" y="1257520"/>
                  </a:lnTo>
                  <a:lnTo>
                    <a:pt x="2474094" y="1257148"/>
                  </a:lnTo>
                  <a:lnTo>
                    <a:pt x="2485931" y="1256711"/>
                  </a:lnTo>
                  <a:lnTo>
                    <a:pt x="2497769" y="1256198"/>
                  </a:lnTo>
                  <a:lnTo>
                    <a:pt x="2509607" y="1255596"/>
                  </a:lnTo>
                  <a:lnTo>
                    <a:pt x="2521445" y="1254889"/>
                  </a:lnTo>
                  <a:lnTo>
                    <a:pt x="2533283" y="1254058"/>
                  </a:lnTo>
                  <a:lnTo>
                    <a:pt x="2545120" y="1253084"/>
                  </a:lnTo>
                  <a:lnTo>
                    <a:pt x="2556958" y="1251940"/>
                  </a:lnTo>
                  <a:lnTo>
                    <a:pt x="2568796" y="1250598"/>
                  </a:lnTo>
                  <a:lnTo>
                    <a:pt x="2580634" y="1249025"/>
                  </a:lnTo>
                  <a:lnTo>
                    <a:pt x="2592471" y="1247181"/>
                  </a:lnTo>
                  <a:lnTo>
                    <a:pt x="2604309" y="1245020"/>
                  </a:lnTo>
                  <a:lnTo>
                    <a:pt x="2616147" y="1242490"/>
                  </a:lnTo>
                  <a:lnTo>
                    <a:pt x="2627985" y="1239530"/>
                  </a:lnTo>
                  <a:lnTo>
                    <a:pt x="2639822" y="1236067"/>
                  </a:lnTo>
                  <a:lnTo>
                    <a:pt x="2651660" y="1232023"/>
                  </a:lnTo>
                  <a:lnTo>
                    <a:pt x="2663498" y="1227302"/>
                  </a:lnTo>
                  <a:lnTo>
                    <a:pt x="2675336" y="1221800"/>
                  </a:lnTo>
                  <a:lnTo>
                    <a:pt x="2687174" y="1215394"/>
                  </a:lnTo>
                  <a:lnTo>
                    <a:pt x="2699011" y="1207951"/>
                  </a:lnTo>
                  <a:lnTo>
                    <a:pt x="2710849" y="1199318"/>
                  </a:lnTo>
                  <a:lnTo>
                    <a:pt x="2722687" y="1189327"/>
                  </a:lnTo>
                  <a:lnTo>
                    <a:pt x="2734525" y="1177794"/>
                  </a:lnTo>
                  <a:lnTo>
                    <a:pt x="2746362" y="1164521"/>
                  </a:lnTo>
                  <a:lnTo>
                    <a:pt x="2758200" y="1149298"/>
                  </a:lnTo>
                  <a:lnTo>
                    <a:pt x="2770038" y="1131905"/>
                  </a:lnTo>
                  <a:lnTo>
                    <a:pt x="2781876" y="1112122"/>
                  </a:lnTo>
                  <a:lnTo>
                    <a:pt x="2793713" y="1089735"/>
                  </a:lnTo>
                  <a:lnTo>
                    <a:pt x="2805551" y="1064547"/>
                  </a:lnTo>
                  <a:lnTo>
                    <a:pt x="2817389" y="1036390"/>
                  </a:lnTo>
                  <a:lnTo>
                    <a:pt x="2829227" y="1005140"/>
                  </a:lnTo>
                  <a:lnTo>
                    <a:pt x="2841065" y="970736"/>
                  </a:lnTo>
                  <a:lnTo>
                    <a:pt x="2852902" y="933190"/>
                  </a:lnTo>
                  <a:lnTo>
                    <a:pt x="2864740" y="892611"/>
                  </a:lnTo>
                  <a:lnTo>
                    <a:pt x="2876578" y="849205"/>
                  </a:lnTo>
                  <a:lnTo>
                    <a:pt x="2888416" y="803289"/>
                  </a:lnTo>
                  <a:lnTo>
                    <a:pt x="2900253" y="755287"/>
                  </a:lnTo>
                  <a:lnTo>
                    <a:pt x="2912091" y="705718"/>
                  </a:lnTo>
                  <a:lnTo>
                    <a:pt x="2923929" y="655174"/>
                  </a:lnTo>
                  <a:lnTo>
                    <a:pt x="2935767" y="604300"/>
                  </a:lnTo>
                  <a:lnTo>
                    <a:pt x="2947604" y="553756"/>
                  </a:lnTo>
                  <a:lnTo>
                    <a:pt x="2959442" y="504187"/>
                  </a:lnTo>
                  <a:lnTo>
                    <a:pt x="2971280" y="456185"/>
                  </a:lnTo>
                  <a:lnTo>
                    <a:pt x="2983118" y="410269"/>
                  </a:lnTo>
                  <a:lnTo>
                    <a:pt x="2994956" y="366863"/>
                  </a:lnTo>
                  <a:lnTo>
                    <a:pt x="3006793" y="326283"/>
                  </a:lnTo>
                  <a:lnTo>
                    <a:pt x="3018631" y="288738"/>
                  </a:lnTo>
                  <a:lnTo>
                    <a:pt x="3030469" y="254334"/>
                  </a:lnTo>
                  <a:lnTo>
                    <a:pt x="3042307" y="223084"/>
                  </a:lnTo>
                  <a:lnTo>
                    <a:pt x="3054144" y="194927"/>
                  </a:lnTo>
                  <a:lnTo>
                    <a:pt x="3065982" y="169739"/>
                  </a:lnTo>
                  <a:lnTo>
                    <a:pt x="3077820" y="147352"/>
                  </a:lnTo>
                  <a:lnTo>
                    <a:pt x="3089658" y="127569"/>
                  </a:lnTo>
                  <a:lnTo>
                    <a:pt x="3101496" y="110176"/>
                  </a:lnTo>
                  <a:lnTo>
                    <a:pt x="3113333" y="94953"/>
                  </a:lnTo>
                  <a:lnTo>
                    <a:pt x="3125171" y="81680"/>
                  </a:lnTo>
                  <a:lnTo>
                    <a:pt x="3137009" y="70147"/>
                  </a:lnTo>
                  <a:lnTo>
                    <a:pt x="3148847" y="60156"/>
                  </a:lnTo>
                  <a:lnTo>
                    <a:pt x="3160684" y="51523"/>
                  </a:lnTo>
                  <a:lnTo>
                    <a:pt x="3172522" y="44079"/>
                  </a:lnTo>
                  <a:lnTo>
                    <a:pt x="3184360" y="37674"/>
                  </a:lnTo>
                  <a:lnTo>
                    <a:pt x="3196198" y="32172"/>
                  </a:lnTo>
                  <a:lnTo>
                    <a:pt x="3208035" y="27451"/>
                  </a:lnTo>
                  <a:lnTo>
                    <a:pt x="3219873" y="23407"/>
                  </a:lnTo>
                  <a:lnTo>
                    <a:pt x="3231711" y="19944"/>
                  </a:lnTo>
                  <a:lnTo>
                    <a:pt x="3243549" y="16984"/>
                  </a:lnTo>
                  <a:lnTo>
                    <a:pt x="3255387" y="14454"/>
                  </a:lnTo>
                  <a:lnTo>
                    <a:pt x="3267224" y="12293"/>
                  </a:lnTo>
                  <a:lnTo>
                    <a:pt x="3279062" y="10449"/>
                  </a:lnTo>
                  <a:lnTo>
                    <a:pt x="3290900" y="8876"/>
                  </a:lnTo>
                  <a:lnTo>
                    <a:pt x="3302738" y="7534"/>
                  </a:lnTo>
                  <a:lnTo>
                    <a:pt x="3314575" y="6390"/>
                  </a:lnTo>
                  <a:lnTo>
                    <a:pt x="3326413" y="5416"/>
                  </a:lnTo>
                  <a:lnTo>
                    <a:pt x="3338251" y="4585"/>
                  </a:lnTo>
                  <a:lnTo>
                    <a:pt x="3350089" y="3878"/>
                  </a:lnTo>
                  <a:lnTo>
                    <a:pt x="3361926" y="3276"/>
                  </a:lnTo>
                  <a:lnTo>
                    <a:pt x="3373764" y="2763"/>
                  </a:lnTo>
                  <a:lnTo>
                    <a:pt x="3385602" y="2326"/>
                  </a:lnTo>
                  <a:lnTo>
                    <a:pt x="3397440" y="1954"/>
                  </a:lnTo>
                  <a:lnTo>
                    <a:pt x="3409278" y="1638"/>
                  </a:lnTo>
                  <a:lnTo>
                    <a:pt x="3421115" y="1368"/>
                  </a:lnTo>
                  <a:lnTo>
                    <a:pt x="3432953" y="1139"/>
                  </a:lnTo>
                  <a:lnTo>
                    <a:pt x="3444791" y="944"/>
                  </a:lnTo>
                  <a:lnTo>
                    <a:pt x="3456629" y="778"/>
                  </a:lnTo>
                  <a:lnTo>
                    <a:pt x="3468466" y="637"/>
                  </a:lnTo>
                  <a:lnTo>
                    <a:pt x="3480304" y="516"/>
                  </a:lnTo>
                  <a:lnTo>
                    <a:pt x="3492142" y="414"/>
                  </a:lnTo>
                  <a:lnTo>
                    <a:pt x="3503980" y="327"/>
                  </a:lnTo>
                  <a:lnTo>
                    <a:pt x="3515818" y="253"/>
                  </a:lnTo>
                  <a:lnTo>
                    <a:pt x="3515818" y="0"/>
                  </a:lnTo>
                  <a:lnTo>
                    <a:pt x="3527655" y="29"/>
                  </a:lnTo>
                  <a:lnTo>
                    <a:pt x="3539493" y="64"/>
                  </a:lnTo>
                  <a:lnTo>
                    <a:pt x="3551331" y="105"/>
                  </a:lnTo>
                  <a:lnTo>
                    <a:pt x="3563169" y="153"/>
                  </a:lnTo>
                  <a:lnTo>
                    <a:pt x="3575006" y="209"/>
                  </a:lnTo>
                  <a:lnTo>
                    <a:pt x="3586844" y="276"/>
                  </a:lnTo>
                  <a:lnTo>
                    <a:pt x="3598682" y="354"/>
                  </a:lnTo>
                  <a:lnTo>
                    <a:pt x="3610520" y="446"/>
                  </a:lnTo>
                  <a:lnTo>
                    <a:pt x="3622357" y="553"/>
                  </a:lnTo>
                  <a:lnTo>
                    <a:pt x="3634195" y="680"/>
                  </a:lnTo>
                  <a:lnTo>
                    <a:pt x="3646033" y="829"/>
                  </a:lnTo>
                  <a:lnTo>
                    <a:pt x="3657871" y="1003"/>
                  </a:lnTo>
                  <a:lnTo>
                    <a:pt x="3669709" y="1209"/>
                  </a:lnTo>
                  <a:lnTo>
                    <a:pt x="3681546" y="1450"/>
                  </a:lnTo>
                  <a:lnTo>
                    <a:pt x="3693384" y="1732"/>
                  </a:lnTo>
                  <a:lnTo>
                    <a:pt x="3705222" y="2065"/>
                  </a:lnTo>
                  <a:lnTo>
                    <a:pt x="3717060" y="2454"/>
                  </a:lnTo>
                  <a:lnTo>
                    <a:pt x="3728897" y="2912"/>
                  </a:lnTo>
                  <a:lnTo>
                    <a:pt x="3740735" y="3449"/>
                  </a:lnTo>
                  <a:lnTo>
                    <a:pt x="3752573" y="4078"/>
                  </a:lnTo>
                  <a:lnTo>
                    <a:pt x="3764411" y="4815"/>
                  </a:lnTo>
                  <a:lnTo>
                    <a:pt x="3776248" y="5680"/>
                  </a:lnTo>
                  <a:lnTo>
                    <a:pt x="3788086" y="6692"/>
                  </a:lnTo>
                  <a:lnTo>
                    <a:pt x="3799924" y="7876"/>
                  </a:lnTo>
                  <a:lnTo>
                    <a:pt x="3811762" y="9261"/>
                  </a:lnTo>
                  <a:lnTo>
                    <a:pt x="3823600" y="10879"/>
                  </a:lnTo>
                  <a:lnTo>
                    <a:pt x="3835437" y="12767"/>
                  </a:lnTo>
                  <a:lnTo>
                    <a:pt x="3847275" y="14968"/>
                  </a:lnTo>
                  <a:lnTo>
                    <a:pt x="3859113" y="17530"/>
                  </a:lnTo>
                  <a:lnTo>
                    <a:pt x="3870951" y="20507"/>
                  </a:lnTo>
                  <a:lnTo>
                    <a:pt x="3882788" y="23961"/>
                  </a:lnTo>
                  <a:lnTo>
                    <a:pt x="3894626" y="27957"/>
                  </a:lnTo>
                  <a:lnTo>
                    <a:pt x="3906464" y="32570"/>
                  </a:lnTo>
                  <a:lnTo>
                    <a:pt x="3918302" y="37879"/>
                  </a:lnTo>
                  <a:lnTo>
                    <a:pt x="3930139" y="43969"/>
                  </a:lnTo>
                  <a:lnTo>
                    <a:pt x="3941977" y="50926"/>
                  </a:lnTo>
                  <a:lnTo>
                    <a:pt x="3953815" y="58839"/>
                  </a:lnTo>
                  <a:lnTo>
                    <a:pt x="3965653" y="67794"/>
                  </a:lnTo>
                  <a:lnTo>
                    <a:pt x="3977491" y="77869"/>
                  </a:lnTo>
                  <a:lnTo>
                    <a:pt x="3989328" y="89132"/>
                  </a:lnTo>
                  <a:lnTo>
                    <a:pt x="4001166" y="101632"/>
                  </a:lnTo>
                  <a:lnTo>
                    <a:pt x="4013004" y="115394"/>
                  </a:lnTo>
                  <a:lnTo>
                    <a:pt x="4024842" y="130412"/>
                  </a:lnTo>
                  <a:lnTo>
                    <a:pt x="4036679" y="146644"/>
                  </a:lnTo>
                  <a:lnTo>
                    <a:pt x="4048517" y="164006"/>
                  </a:lnTo>
                  <a:lnTo>
                    <a:pt x="4060355" y="182372"/>
                  </a:lnTo>
                  <a:lnTo>
                    <a:pt x="4072193" y="201573"/>
                  </a:lnTo>
                  <a:lnTo>
                    <a:pt x="4084031" y="221401"/>
                  </a:lnTo>
                  <a:lnTo>
                    <a:pt x="4095868" y="241618"/>
                  </a:lnTo>
                  <a:lnTo>
                    <a:pt x="4107706" y="261968"/>
                  </a:lnTo>
                  <a:lnTo>
                    <a:pt x="4119544" y="282185"/>
                  </a:lnTo>
                  <a:lnTo>
                    <a:pt x="4131382" y="302013"/>
                  </a:lnTo>
                  <a:lnTo>
                    <a:pt x="4143219" y="321214"/>
                  </a:lnTo>
                  <a:lnTo>
                    <a:pt x="4155057" y="339580"/>
                  </a:lnTo>
                  <a:lnTo>
                    <a:pt x="4166895" y="356943"/>
                  </a:lnTo>
                  <a:lnTo>
                    <a:pt x="4178733" y="373175"/>
                  </a:lnTo>
                  <a:lnTo>
                    <a:pt x="4190570" y="388193"/>
                  </a:lnTo>
                  <a:lnTo>
                    <a:pt x="4202408" y="401954"/>
                  </a:lnTo>
                  <a:lnTo>
                    <a:pt x="4214246" y="414454"/>
                  </a:lnTo>
                  <a:lnTo>
                    <a:pt x="4226084" y="425717"/>
                  </a:lnTo>
                  <a:lnTo>
                    <a:pt x="4237922" y="435792"/>
                  </a:lnTo>
                  <a:lnTo>
                    <a:pt x="4249759" y="444747"/>
                  </a:lnTo>
                  <a:lnTo>
                    <a:pt x="4261597" y="452660"/>
                  </a:lnTo>
                  <a:lnTo>
                    <a:pt x="4273435" y="459617"/>
                  </a:lnTo>
                  <a:lnTo>
                    <a:pt x="4285273" y="465707"/>
                  </a:lnTo>
                  <a:lnTo>
                    <a:pt x="4297110" y="471016"/>
                  </a:lnTo>
                  <a:lnTo>
                    <a:pt x="4308948" y="475629"/>
                  </a:lnTo>
                  <a:lnTo>
                    <a:pt x="4320786" y="479626"/>
                  </a:lnTo>
                  <a:lnTo>
                    <a:pt x="4332624" y="483079"/>
                  </a:lnTo>
                  <a:lnTo>
                    <a:pt x="4344461" y="486056"/>
                  </a:lnTo>
                  <a:lnTo>
                    <a:pt x="4356299" y="488618"/>
                  </a:lnTo>
                  <a:lnTo>
                    <a:pt x="4368137" y="490819"/>
                  </a:lnTo>
                  <a:lnTo>
                    <a:pt x="4379975" y="492707"/>
                  </a:lnTo>
                  <a:lnTo>
                    <a:pt x="4391813" y="494325"/>
                  </a:lnTo>
                  <a:lnTo>
                    <a:pt x="4403650" y="495710"/>
                  </a:lnTo>
                  <a:lnTo>
                    <a:pt x="4415488" y="496894"/>
                  </a:lnTo>
                  <a:lnTo>
                    <a:pt x="4427326" y="497906"/>
                  </a:lnTo>
                  <a:lnTo>
                    <a:pt x="4439164" y="498771"/>
                  </a:lnTo>
                  <a:lnTo>
                    <a:pt x="4451001" y="499508"/>
                  </a:lnTo>
                  <a:lnTo>
                    <a:pt x="4462839" y="500138"/>
                  </a:lnTo>
                  <a:lnTo>
                    <a:pt x="4474677" y="500674"/>
                  </a:lnTo>
                  <a:lnTo>
                    <a:pt x="4486515" y="501132"/>
                  </a:lnTo>
                  <a:lnTo>
                    <a:pt x="4498352" y="501522"/>
                  </a:lnTo>
                  <a:lnTo>
                    <a:pt x="4510190" y="501854"/>
                  </a:lnTo>
                  <a:lnTo>
                    <a:pt x="4522028" y="502137"/>
                  </a:lnTo>
                  <a:lnTo>
                    <a:pt x="4533866" y="502378"/>
                  </a:lnTo>
                  <a:lnTo>
                    <a:pt x="4545704" y="502583"/>
                  </a:lnTo>
                  <a:lnTo>
                    <a:pt x="4557541" y="502757"/>
                  </a:lnTo>
                  <a:lnTo>
                    <a:pt x="4569379" y="502906"/>
                  </a:lnTo>
                  <a:lnTo>
                    <a:pt x="4581217" y="503033"/>
                  </a:lnTo>
                  <a:lnTo>
                    <a:pt x="4593055" y="503141"/>
                  </a:lnTo>
                  <a:lnTo>
                    <a:pt x="4604892" y="503232"/>
                  </a:lnTo>
                  <a:lnTo>
                    <a:pt x="4616730" y="503310"/>
                  </a:lnTo>
                  <a:lnTo>
                    <a:pt x="4628568" y="503377"/>
                  </a:lnTo>
                  <a:lnTo>
                    <a:pt x="4640406" y="503433"/>
                  </a:lnTo>
                  <a:lnTo>
                    <a:pt x="4652244" y="503481"/>
                  </a:lnTo>
                  <a:lnTo>
                    <a:pt x="4664081" y="503522"/>
                  </a:lnTo>
                  <a:lnTo>
                    <a:pt x="4675919" y="503557"/>
                  </a:lnTo>
                  <a:lnTo>
                    <a:pt x="4687757" y="503587"/>
                  </a:lnTo>
                </a:path>
              </a:pathLst>
            </a:custGeom>
            <a:ln w="40651" cap="flat">
              <a:solidFill>
                <a:srgbClr val="E8E8E8">
                  <a:alpha val="100000"/>
                </a:srgbClr>
              </a:solidFill>
              <a:prstDash val="solid"/>
              <a:round/>
            </a:ln>
          </p:spPr>
          <p:txBody>
            <a:bodyPr/>
            <a:lstStyle/>
            <a:p/>
          </p:txBody>
        </p:sp>
        <p:sp>
          <p:nvSpPr>
            <p:cNvPr id="33" name="pl33"/>
            <p:cNvSpPr/>
            <p:nvPr/>
          </p:nvSpPr>
          <p:spPr>
            <a:xfrm>
              <a:off x="2482252" y="2411357"/>
              <a:ext cx="4687757" cy="1259812"/>
            </a:xfrm>
            <a:custGeom>
              <a:avLst/>
              <a:pathLst>
                <a:path w="4687757" h="125981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22"/>
                  </a:lnTo>
                  <a:lnTo>
                    <a:pt x="1183777" y="496"/>
                  </a:lnTo>
                  <a:lnTo>
                    <a:pt x="1195614" y="583"/>
                  </a:lnTo>
                  <a:lnTo>
                    <a:pt x="1207452" y="685"/>
                  </a:lnTo>
                  <a:lnTo>
                    <a:pt x="1219290" y="806"/>
                  </a:lnTo>
                  <a:lnTo>
                    <a:pt x="1231128" y="947"/>
                  </a:lnTo>
                  <a:lnTo>
                    <a:pt x="1242965" y="1113"/>
                  </a:lnTo>
                  <a:lnTo>
                    <a:pt x="1254803" y="1308"/>
                  </a:lnTo>
                  <a:lnTo>
                    <a:pt x="1266641" y="1537"/>
                  </a:lnTo>
                  <a:lnTo>
                    <a:pt x="1278479" y="1807"/>
                  </a:lnTo>
                  <a:lnTo>
                    <a:pt x="1290317" y="2123"/>
                  </a:lnTo>
                  <a:lnTo>
                    <a:pt x="1302154" y="2495"/>
                  </a:lnTo>
                  <a:lnTo>
                    <a:pt x="1313992" y="2932"/>
                  </a:lnTo>
                  <a:lnTo>
                    <a:pt x="1325830" y="3445"/>
                  </a:lnTo>
                  <a:lnTo>
                    <a:pt x="1337668" y="4047"/>
                  </a:lnTo>
                  <a:lnTo>
                    <a:pt x="1349505" y="4754"/>
                  </a:lnTo>
                  <a:lnTo>
                    <a:pt x="1361343" y="5585"/>
                  </a:lnTo>
                  <a:lnTo>
                    <a:pt x="1373181" y="6559"/>
                  </a:lnTo>
                  <a:lnTo>
                    <a:pt x="1385019" y="7703"/>
                  </a:lnTo>
                  <a:lnTo>
                    <a:pt x="1396856" y="9045"/>
                  </a:lnTo>
                  <a:lnTo>
                    <a:pt x="1408694" y="10618"/>
                  </a:lnTo>
                  <a:lnTo>
                    <a:pt x="1420532" y="12462"/>
                  </a:lnTo>
                  <a:lnTo>
                    <a:pt x="1432370" y="14623"/>
                  </a:lnTo>
                  <a:lnTo>
                    <a:pt x="1444208" y="17153"/>
                  </a:lnTo>
                  <a:lnTo>
                    <a:pt x="1456045" y="20113"/>
                  </a:lnTo>
                  <a:lnTo>
                    <a:pt x="1467883" y="23576"/>
                  </a:lnTo>
                  <a:lnTo>
                    <a:pt x="1479721" y="27620"/>
                  </a:lnTo>
                  <a:lnTo>
                    <a:pt x="1491559" y="32341"/>
                  </a:lnTo>
                  <a:lnTo>
                    <a:pt x="1503396" y="37843"/>
                  </a:lnTo>
                  <a:lnTo>
                    <a:pt x="1515234" y="44248"/>
                  </a:lnTo>
                  <a:lnTo>
                    <a:pt x="1527072" y="51692"/>
                  </a:lnTo>
                  <a:lnTo>
                    <a:pt x="1538910" y="60325"/>
                  </a:lnTo>
                  <a:lnTo>
                    <a:pt x="1550748" y="70316"/>
                  </a:lnTo>
                  <a:lnTo>
                    <a:pt x="1562585" y="81849"/>
                  </a:lnTo>
                  <a:lnTo>
                    <a:pt x="1574423" y="95122"/>
                  </a:lnTo>
                  <a:lnTo>
                    <a:pt x="1586261" y="110345"/>
                  </a:lnTo>
                  <a:lnTo>
                    <a:pt x="1598099" y="127738"/>
                  </a:lnTo>
                  <a:lnTo>
                    <a:pt x="1609936" y="147521"/>
                  </a:lnTo>
                  <a:lnTo>
                    <a:pt x="1621774" y="169908"/>
                  </a:lnTo>
                  <a:lnTo>
                    <a:pt x="1633612" y="195096"/>
                  </a:lnTo>
                  <a:lnTo>
                    <a:pt x="1645450" y="223253"/>
                  </a:lnTo>
                  <a:lnTo>
                    <a:pt x="1657287" y="254503"/>
                  </a:lnTo>
                  <a:lnTo>
                    <a:pt x="1669125" y="288907"/>
                  </a:lnTo>
                  <a:lnTo>
                    <a:pt x="1680963" y="326452"/>
                  </a:lnTo>
                  <a:lnTo>
                    <a:pt x="1692801" y="367032"/>
                  </a:lnTo>
                  <a:lnTo>
                    <a:pt x="1704639" y="410438"/>
                  </a:lnTo>
                  <a:lnTo>
                    <a:pt x="1716476" y="456354"/>
                  </a:lnTo>
                  <a:lnTo>
                    <a:pt x="1728314" y="504356"/>
                  </a:lnTo>
                  <a:lnTo>
                    <a:pt x="1740152" y="553925"/>
                  </a:lnTo>
                  <a:lnTo>
                    <a:pt x="1751990" y="604469"/>
                  </a:lnTo>
                  <a:lnTo>
                    <a:pt x="1763827" y="655343"/>
                  </a:lnTo>
                  <a:lnTo>
                    <a:pt x="1775665" y="705887"/>
                  </a:lnTo>
                  <a:lnTo>
                    <a:pt x="1787503" y="755456"/>
                  </a:lnTo>
                  <a:lnTo>
                    <a:pt x="1799341" y="803458"/>
                  </a:lnTo>
                  <a:lnTo>
                    <a:pt x="1811178" y="849374"/>
                  </a:lnTo>
                  <a:lnTo>
                    <a:pt x="1823016" y="892780"/>
                  </a:lnTo>
                  <a:lnTo>
                    <a:pt x="1834854" y="933359"/>
                  </a:lnTo>
                  <a:lnTo>
                    <a:pt x="1846692" y="970905"/>
                  </a:lnTo>
                  <a:lnTo>
                    <a:pt x="1858530" y="1005309"/>
                  </a:lnTo>
                  <a:lnTo>
                    <a:pt x="1870367" y="1036559"/>
                  </a:lnTo>
                  <a:lnTo>
                    <a:pt x="1882205" y="1064716"/>
                  </a:lnTo>
                  <a:lnTo>
                    <a:pt x="1894043" y="1089904"/>
                  </a:lnTo>
                  <a:lnTo>
                    <a:pt x="1905881" y="1112291"/>
                  </a:lnTo>
                  <a:lnTo>
                    <a:pt x="1917718" y="1132074"/>
                  </a:lnTo>
                  <a:lnTo>
                    <a:pt x="1929556" y="1149467"/>
                  </a:lnTo>
                  <a:lnTo>
                    <a:pt x="1941394" y="1164690"/>
                  </a:lnTo>
                  <a:lnTo>
                    <a:pt x="1953232" y="1177963"/>
                  </a:lnTo>
                  <a:lnTo>
                    <a:pt x="1965069" y="1189496"/>
                  </a:lnTo>
                  <a:lnTo>
                    <a:pt x="1976907" y="1199487"/>
                  </a:lnTo>
                  <a:lnTo>
                    <a:pt x="1988745" y="1208120"/>
                  </a:lnTo>
                  <a:lnTo>
                    <a:pt x="2000583" y="1215563"/>
                  </a:lnTo>
                  <a:lnTo>
                    <a:pt x="2012421" y="1221969"/>
                  </a:lnTo>
                  <a:lnTo>
                    <a:pt x="2024258" y="1227471"/>
                  </a:lnTo>
                  <a:lnTo>
                    <a:pt x="2036096" y="1232192"/>
                  </a:lnTo>
                  <a:lnTo>
                    <a:pt x="2047934" y="1236236"/>
                  </a:lnTo>
                  <a:lnTo>
                    <a:pt x="2059772" y="1239699"/>
                  </a:lnTo>
                  <a:lnTo>
                    <a:pt x="2071609" y="1242659"/>
                  </a:lnTo>
                  <a:lnTo>
                    <a:pt x="2083447" y="1245189"/>
                  </a:lnTo>
                  <a:lnTo>
                    <a:pt x="2095285" y="1247350"/>
                  </a:lnTo>
                  <a:lnTo>
                    <a:pt x="2107123" y="1249194"/>
                  </a:lnTo>
                  <a:lnTo>
                    <a:pt x="2118961" y="1250767"/>
                  </a:lnTo>
                  <a:lnTo>
                    <a:pt x="2130798" y="1252109"/>
                  </a:lnTo>
                  <a:lnTo>
                    <a:pt x="2142636" y="1253253"/>
                  </a:lnTo>
                  <a:lnTo>
                    <a:pt x="2154474" y="1254227"/>
                  </a:lnTo>
                  <a:lnTo>
                    <a:pt x="2166312" y="1255058"/>
                  </a:lnTo>
                  <a:lnTo>
                    <a:pt x="2178149" y="1255765"/>
                  </a:lnTo>
                  <a:lnTo>
                    <a:pt x="2189987" y="1256367"/>
                  </a:lnTo>
                  <a:lnTo>
                    <a:pt x="2201825" y="1256880"/>
                  </a:lnTo>
                  <a:lnTo>
                    <a:pt x="2213663" y="1257317"/>
                  </a:lnTo>
                  <a:lnTo>
                    <a:pt x="2225500" y="1257689"/>
                  </a:lnTo>
                  <a:lnTo>
                    <a:pt x="2237338" y="1258005"/>
                  </a:lnTo>
                  <a:lnTo>
                    <a:pt x="2249176" y="1258275"/>
                  </a:lnTo>
                  <a:lnTo>
                    <a:pt x="2261014" y="1258504"/>
                  </a:lnTo>
                  <a:lnTo>
                    <a:pt x="2272852" y="1258699"/>
                  </a:lnTo>
                  <a:lnTo>
                    <a:pt x="2284689" y="1258865"/>
                  </a:lnTo>
                  <a:lnTo>
                    <a:pt x="2296527" y="1259006"/>
                  </a:lnTo>
                  <a:lnTo>
                    <a:pt x="2308365" y="1259127"/>
                  </a:lnTo>
                  <a:lnTo>
                    <a:pt x="2320203" y="1259229"/>
                  </a:lnTo>
                  <a:lnTo>
                    <a:pt x="2332040" y="1259316"/>
                  </a:lnTo>
                  <a:lnTo>
                    <a:pt x="2343878" y="1259390"/>
                  </a:lnTo>
                  <a:lnTo>
                    <a:pt x="2343878" y="1259812"/>
                  </a:lnTo>
                  <a:lnTo>
                    <a:pt x="2355716" y="1259812"/>
                  </a:lnTo>
                  <a:lnTo>
                    <a:pt x="2367554" y="1259812"/>
                  </a:lnTo>
                  <a:lnTo>
                    <a:pt x="2379391" y="1259812"/>
                  </a:lnTo>
                  <a:lnTo>
                    <a:pt x="2391229" y="1259812"/>
                  </a:lnTo>
                  <a:lnTo>
                    <a:pt x="2403067" y="1259812"/>
                  </a:lnTo>
                  <a:lnTo>
                    <a:pt x="2414905" y="1259812"/>
                  </a:lnTo>
                  <a:lnTo>
                    <a:pt x="2426743" y="1259812"/>
                  </a:lnTo>
                  <a:lnTo>
                    <a:pt x="2438580" y="1259812"/>
                  </a:lnTo>
                  <a:lnTo>
                    <a:pt x="2450418" y="1259812"/>
                  </a:lnTo>
                  <a:lnTo>
                    <a:pt x="2462256" y="1259812"/>
                  </a:lnTo>
                  <a:lnTo>
                    <a:pt x="2474094" y="1259812"/>
                  </a:lnTo>
                  <a:lnTo>
                    <a:pt x="2485931" y="1259812"/>
                  </a:lnTo>
                  <a:lnTo>
                    <a:pt x="2497769" y="1259812"/>
                  </a:lnTo>
                  <a:lnTo>
                    <a:pt x="2509607" y="1259812"/>
                  </a:lnTo>
                  <a:lnTo>
                    <a:pt x="2521445" y="1259812"/>
                  </a:lnTo>
                  <a:lnTo>
                    <a:pt x="2533283" y="1259812"/>
                  </a:lnTo>
                  <a:lnTo>
                    <a:pt x="2545120" y="1259812"/>
                  </a:lnTo>
                  <a:lnTo>
                    <a:pt x="2556958" y="1259812"/>
                  </a:lnTo>
                  <a:lnTo>
                    <a:pt x="2568796" y="1259812"/>
                  </a:lnTo>
                  <a:lnTo>
                    <a:pt x="2580634" y="1259812"/>
                  </a:lnTo>
                  <a:lnTo>
                    <a:pt x="2592471" y="1259812"/>
                  </a:lnTo>
                  <a:lnTo>
                    <a:pt x="2604309" y="1259812"/>
                  </a:lnTo>
                  <a:lnTo>
                    <a:pt x="2616147" y="1259812"/>
                  </a:lnTo>
                  <a:lnTo>
                    <a:pt x="2627985" y="1259812"/>
                  </a:lnTo>
                  <a:lnTo>
                    <a:pt x="2639822" y="1259812"/>
                  </a:lnTo>
                  <a:lnTo>
                    <a:pt x="2651660" y="1259812"/>
                  </a:lnTo>
                  <a:lnTo>
                    <a:pt x="2663498" y="1259812"/>
                  </a:lnTo>
                  <a:lnTo>
                    <a:pt x="2675336" y="1259812"/>
                  </a:lnTo>
                  <a:lnTo>
                    <a:pt x="2687174" y="1259812"/>
                  </a:lnTo>
                  <a:lnTo>
                    <a:pt x="2699011" y="1259812"/>
                  </a:lnTo>
                  <a:lnTo>
                    <a:pt x="2710849" y="1259812"/>
                  </a:lnTo>
                  <a:lnTo>
                    <a:pt x="2722687" y="1259812"/>
                  </a:lnTo>
                  <a:lnTo>
                    <a:pt x="2734525" y="1259812"/>
                  </a:lnTo>
                  <a:lnTo>
                    <a:pt x="2746362" y="1259812"/>
                  </a:lnTo>
                  <a:lnTo>
                    <a:pt x="2758200" y="1259812"/>
                  </a:lnTo>
                  <a:lnTo>
                    <a:pt x="2770038" y="1259812"/>
                  </a:lnTo>
                  <a:lnTo>
                    <a:pt x="2781876" y="1259812"/>
                  </a:lnTo>
                  <a:lnTo>
                    <a:pt x="2793713" y="1259812"/>
                  </a:lnTo>
                  <a:lnTo>
                    <a:pt x="2805551" y="1259812"/>
                  </a:lnTo>
                  <a:lnTo>
                    <a:pt x="2817389" y="1259812"/>
                  </a:lnTo>
                  <a:lnTo>
                    <a:pt x="2829227" y="1259812"/>
                  </a:lnTo>
                  <a:lnTo>
                    <a:pt x="2841065" y="1259812"/>
                  </a:lnTo>
                  <a:lnTo>
                    <a:pt x="2852902" y="1259812"/>
                  </a:lnTo>
                  <a:lnTo>
                    <a:pt x="2864740" y="1259812"/>
                  </a:lnTo>
                  <a:lnTo>
                    <a:pt x="2876578" y="1259812"/>
                  </a:lnTo>
                  <a:lnTo>
                    <a:pt x="2888416" y="1259812"/>
                  </a:lnTo>
                  <a:lnTo>
                    <a:pt x="2900253" y="1259812"/>
                  </a:lnTo>
                  <a:lnTo>
                    <a:pt x="2912091" y="1259812"/>
                  </a:lnTo>
                  <a:lnTo>
                    <a:pt x="2923929" y="1259812"/>
                  </a:lnTo>
                  <a:lnTo>
                    <a:pt x="2935767" y="1259812"/>
                  </a:lnTo>
                  <a:lnTo>
                    <a:pt x="2947604" y="1259812"/>
                  </a:lnTo>
                  <a:lnTo>
                    <a:pt x="2959442" y="1259812"/>
                  </a:lnTo>
                  <a:lnTo>
                    <a:pt x="2971280" y="1259812"/>
                  </a:lnTo>
                  <a:lnTo>
                    <a:pt x="2983118" y="1259812"/>
                  </a:lnTo>
                  <a:lnTo>
                    <a:pt x="2994956" y="1259812"/>
                  </a:lnTo>
                  <a:lnTo>
                    <a:pt x="3006793" y="1259812"/>
                  </a:lnTo>
                  <a:lnTo>
                    <a:pt x="3018631" y="1259812"/>
                  </a:lnTo>
                  <a:lnTo>
                    <a:pt x="3030469" y="1259812"/>
                  </a:lnTo>
                  <a:lnTo>
                    <a:pt x="3042307" y="1259812"/>
                  </a:lnTo>
                  <a:lnTo>
                    <a:pt x="3054144" y="1259812"/>
                  </a:lnTo>
                  <a:lnTo>
                    <a:pt x="3065982" y="1259812"/>
                  </a:lnTo>
                  <a:lnTo>
                    <a:pt x="3077820" y="1259812"/>
                  </a:lnTo>
                  <a:lnTo>
                    <a:pt x="3089658" y="1259812"/>
                  </a:lnTo>
                  <a:lnTo>
                    <a:pt x="3101496" y="1259812"/>
                  </a:lnTo>
                  <a:lnTo>
                    <a:pt x="3113333" y="1259812"/>
                  </a:lnTo>
                  <a:lnTo>
                    <a:pt x="3125171" y="1259812"/>
                  </a:lnTo>
                  <a:lnTo>
                    <a:pt x="3137009" y="1259812"/>
                  </a:lnTo>
                  <a:lnTo>
                    <a:pt x="3148847" y="1259812"/>
                  </a:lnTo>
                  <a:lnTo>
                    <a:pt x="3160684" y="1259812"/>
                  </a:lnTo>
                  <a:lnTo>
                    <a:pt x="3172522" y="1259812"/>
                  </a:lnTo>
                  <a:lnTo>
                    <a:pt x="3184360" y="1259812"/>
                  </a:lnTo>
                  <a:lnTo>
                    <a:pt x="3196198" y="1259812"/>
                  </a:lnTo>
                  <a:lnTo>
                    <a:pt x="3208035" y="1259812"/>
                  </a:lnTo>
                  <a:lnTo>
                    <a:pt x="3219873" y="1259812"/>
                  </a:lnTo>
                  <a:lnTo>
                    <a:pt x="3231711" y="1259812"/>
                  </a:lnTo>
                  <a:lnTo>
                    <a:pt x="3243549" y="1259812"/>
                  </a:lnTo>
                  <a:lnTo>
                    <a:pt x="3255387" y="1259812"/>
                  </a:lnTo>
                  <a:lnTo>
                    <a:pt x="3267224" y="1259812"/>
                  </a:lnTo>
                  <a:lnTo>
                    <a:pt x="3279062" y="1259812"/>
                  </a:lnTo>
                  <a:lnTo>
                    <a:pt x="3290900" y="1259812"/>
                  </a:lnTo>
                  <a:lnTo>
                    <a:pt x="3302738" y="1259812"/>
                  </a:lnTo>
                  <a:lnTo>
                    <a:pt x="3314575" y="1259812"/>
                  </a:lnTo>
                  <a:lnTo>
                    <a:pt x="3326413" y="1259812"/>
                  </a:lnTo>
                  <a:lnTo>
                    <a:pt x="3338251" y="1259812"/>
                  </a:lnTo>
                  <a:lnTo>
                    <a:pt x="3350089" y="1259812"/>
                  </a:lnTo>
                  <a:lnTo>
                    <a:pt x="3361926" y="1259812"/>
                  </a:lnTo>
                  <a:lnTo>
                    <a:pt x="3373764" y="1259812"/>
                  </a:lnTo>
                  <a:lnTo>
                    <a:pt x="3385602" y="1259812"/>
                  </a:lnTo>
                  <a:lnTo>
                    <a:pt x="3397440" y="1259812"/>
                  </a:lnTo>
                  <a:lnTo>
                    <a:pt x="3409278" y="1259812"/>
                  </a:lnTo>
                  <a:lnTo>
                    <a:pt x="3421115" y="1259812"/>
                  </a:lnTo>
                  <a:lnTo>
                    <a:pt x="3432953" y="1259812"/>
                  </a:lnTo>
                  <a:lnTo>
                    <a:pt x="3444791" y="1259812"/>
                  </a:lnTo>
                  <a:lnTo>
                    <a:pt x="3456629" y="1259812"/>
                  </a:lnTo>
                  <a:lnTo>
                    <a:pt x="3468466" y="1259812"/>
                  </a:lnTo>
                  <a:lnTo>
                    <a:pt x="3480304" y="1259812"/>
                  </a:lnTo>
                  <a:lnTo>
                    <a:pt x="3492142" y="1259812"/>
                  </a:lnTo>
                  <a:lnTo>
                    <a:pt x="3503980" y="1259812"/>
                  </a:lnTo>
                  <a:lnTo>
                    <a:pt x="3515818" y="1259812"/>
                  </a:lnTo>
                  <a:lnTo>
                    <a:pt x="3515818" y="1259812"/>
                  </a:lnTo>
                  <a:lnTo>
                    <a:pt x="3527655" y="1259812"/>
                  </a:lnTo>
                  <a:lnTo>
                    <a:pt x="3539493" y="1259812"/>
                  </a:lnTo>
                  <a:lnTo>
                    <a:pt x="3551331" y="1259812"/>
                  </a:lnTo>
                  <a:lnTo>
                    <a:pt x="3563169" y="1259812"/>
                  </a:lnTo>
                  <a:lnTo>
                    <a:pt x="3575006" y="1259812"/>
                  </a:lnTo>
                  <a:lnTo>
                    <a:pt x="3586844" y="1259812"/>
                  </a:lnTo>
                  <a:lnTo>
                    <a:pt x="3598682" y="1259812"/>
                  </a:lnTo>
                  <a:lnTo>
                    <a:pt x="3610520" y="1259812"/>
                  </a:lnTo>
                  <a:lnTo>
                    <a:pt x="3622357" y="1259812"/>
                  </a:lnTo>
                  <a:lnTo>
                    <a:pt x="3634195" y="1259812"/>
                  </a:lnTo>
                  <a:lnTo>
                    <a:pt x="3646033" y="1259812"/>
                  </a:lnTo>
                  <a:lnTo>
                    <a:pt x="3657871" y="1259812"/>
                  </a:lnTo>
                  <a:lnTo>
                    <a:pt x="3669709" y="1259812"/>
                  </a:lnTo>
                  <a:lnTo>
                    <a:pt x="3681546" y="1259812"/>
                  </a:lnTo>
                  <a:lnTo>
                    <a:pt x="3693384" y="1259812"/>
                  </a:lnTo>
                  <a:lnTo>
                    <a:pt x="3705222" y="1259812"/>
                  </a:lnTo>
                  <a:lnTo>
                    <a:pt x="3717060" y="1259812"/>
                  </a:lnTo>
                  <a:lnTo>
                    <a:pt x="3728897" y="1259812"/>
                  </a:lnTo>
                  <a:lnTo>
                    <a:pt x="3740735" y="1259812"/>
                  </a:lnTo>
                  <a:lnTo>
                    <a:pt x="3752573" y="1259812"/>
                  </a:lnTo>
                  <a:lnTo>
                    <a:pt x="3764411" y="1259812"/>
                  </a:lnTo>
                  <a:lnTo>
                    <a:pt x="3776248" y="1259812"/>
                  </a:lnTo>
                  <a:lnTo>
                    <a:pt x="3788086" y="1259812"/>
                  </a:lnTo>
                  <a:lnTo>
                    <a:pt x="3799924" y="1259812"/>
                  </a:lnTo>
                  <a:lnTo>
                    <a:pt x="3811762" y="1259812"/>
                  </a:lnTo>
                  <a:lnTo>
                    <a:pt x="3823600" y="1259812"/>
                  </a:lnTo>
                  <a:lnTo>
                    <a:pt x="3835437" y="1259812"/>
                  </a:lnTo>
                  <a:lnTo>
                    <a:pt x="3847275" y="1259812"/>
                  </a:lnTo>
                  <a:lnTo>
                    <a:pt x="3859113" y="1259812"/>
                  </a:lnTo>
                  <a:lnTo>
                    <a:pt x="3870951" y="1259812"/>
                  </a:lnTo>
                  <a:lnTo>
                    <a:pt x="3882788" y="1259812"/>
                  </a:lnTo>
                  <a:lnTo>
                    <a:pt x="3894626" y="1259812"/>
                  </a:lnTo>
                  <a:lnTo>
                    <a:pt x="3906464" y="1259812"/>
                  </a:lnTo>
                  <a:lnTo>
                    <a:pt x="3918302" y="1259812"/>
                  </a:lnTo>
                  <a:lnTo>
                    <a:pt x="3930139" y="1259812"/>
                  </a:lnTo>
                  <a:lnTo>
                    <a:pt x="3941977" y="1259812"/>
                  </a:lnTo>
                  <a:lnTo>
                    <a:pt x="3953815" y="1259812"/>
                  </a:lnTo>
                  <a:lnTo>
                    <a:pt x="3965653" y="1259812"/>
                  </a:lnTo>
                  <a:lnTo>
                    <a:pt x="3977491" y="1259812"/>
                  </a:lnTo>
                  <a:lnTo>
                    <a:pt x="3989328" y="1259812"/>
                  </a:lnTo>
                  <a:lnTo>
                    <a:pt x="4001166" y="1259812"/>
                  </a:lnTo>
                  <a:lnTo>
                    <a:pt x="4013004" y="1259812"/>
                  </a:lnTo>
                  <a:lnTo>
                    <a:pt x="4024842" y="1259812"/>
                  </a:lnTo>
                  <a:lnTo>
                    <a:pt x="4036679" y="1259812"/>
                  </a:lnTo>
                  <a:lnTo>
                    <a:pt x="4048517" y="1259812"/>
                  </a:lnTo>
                  <a:lnTo>
                    <a:pt x="4060355" y="1259812"/>
                  </a:lnTo>
                  <a:lnTo>
                    <a:pt x="4072193" y="1259812"/>
                  </a:lnTo>
                  <a:lnTo>
                    <a:pt x="4084031" y="1259812"/>
                  </a:lnTo>
                  <a:lnTo>
                    <a:pt x="4095868" y="1259812"/>
                  </a:lnTo>
                  <a:lnTo>
                    <a:pt x="4107706" y="1259812"/>
                  </a:lnTo>
                  <a:lnTo>
                    <a:pt x="4119544" y="1259812"/>
                  </a:lnTo>
                  <a:lnTo>
                    <a:pt x="4131382" y="1259812"/>
                  </a:lnTo>
                  <a:lnTo>
                    <a:pt x="4143219" y="1259812"/>
                  </a:lnTo>
                  <a:lnTo>
                    <a:pt x="4155057" y="1259812"/>
                  </a:lnTo>
                  <a:lnTo>
                    <a:pt x="4166895" y="1259812"/>
                  </a:lnTo>
                  <a:lnTo>
                    <a:pt x="4178733" y="1259812"/>
                  </a:lnTo>
                  <a:lnTo>
                    <a:pt x="4190570" y="1259812"/>
                  </a:lnTo>
                  <a:lnTo>
                    <a:pt x="4202408" y="1259812"/>
                  </a:lnTo>
                  <a:lnTo>
                    <a:pt x="4214246" y="1259812"/>
                  </a:lnTo>
                  <a:lnTo>
                    <a:pt x="4226084" y="1259812"/>
                  </a:lnTo>
                  <a:lnTo>
                    <a:pt x="4237922" y="1259812"/>
                  </a:lnTo>
                  <a:lnTo>
                    <a:pt x="4249759" y="1259812"/>
                  </a:lnTo>
                  <a:lnTo>
                    <a:pt x="4261597" y="1259812"/>
                  </a:lnTo>
                  <a:lnTo>
                    <a:pt x="4273435" y="1259812"/>
                  </a:lnTo>
                  <a:lnTo>
                    <a:pt x="4285273" y="1259812"/>
                  </a:lnTo>
                  <a:lnTo>
                    <a:pt x="4297110" y="1259812"/>
                  </a:lnTo>
                  <a:lnTo>
                    <a:pt x="4308948" y="1259812"/>
                  </a:lnTo>
                  <a:lnTo>
                    <a:pt x="4320786" y="1259812"/>
                  </a:lnTo>
                  <a:lnTo>
                    <a:pt x="4332624" y="1259812"/>
                  </a:lnTo>
                  <a:lnTo>
                    <a:pt x="4344461" y="1259812"/>
                  </a:lnTo>
                  <a:lnTo>
                    <a:pt x="4356299" y="1259812"/>
                  </a:lnTo>
                  <a:lnTo>
                    <a:pt x="4368137" y="1259812"/>
                  </a:lnTo>
                  <a:lnTo>
                    <a:pt x="4379975" y="1259812"/>
                  </a:lnTo>
                  <a:lnTo>
                    <a:pt x="4391813" y="1259812"/>
                  </a:lnTo>
                  <a:lnTo>
                    <a:pt x="4403650" y="1259812"/>
                  </a:lnTo>
                  <a:lnTo>
                    <a:pt x="4415488" y="1259812"/>
                  </a:lnTo>
                  <a:lnTo>
                    <a:pt x="4427326" y="1259812"/>
                  </a:lnTo>
                  <a:lnTo>
                    <a:pt x="4439164" y="1259812"/>
                  </a:lnTo>
                  <a:lnTo>
                    <a:pt x="4451001" y="1259812"/>
                  </a:lnTo>
                  <a:lnTo>
                    <a:pt x="4462839" y="1259812"/>
                  </a:lnTo>
                  <a:lnTo>
                    <a:pt x="4474677" y="1259812"/>
                  </a:lnTo>
                  <a:lnTo>
                    <a:pt x="4486515" y="1259812"/>
                  </a:lnTo>
                  <a:lnTo>
                    <a:pt x="4498352" y="1259812"/>
                  </a:lnTo>
                  <a:lnTo>
                    <a:pt x="4510190" y="1259812"/>
                  </a:lnTo>
                  <a:lnTo>
                    <a:pt x="4522028" y="1259812"/>
                  </a:lnTo>
                  <a:lnTo>
                    <a:pt x="4533866" y="1259812"/>
                  </a:lnTo>
                  <a:lnTo>
                    <a:pt x="4545704" y="1259812"/>
                  </a:lnTo>
                  <a:lnTo>
                    <a:pt x="4557541" y="1259812"/>
                  </a:lnTo>
                  <a:lnTo>
                    <a:pt x="4569379" y="1259812"/>
                  </a:lnTo>
                  <a:lnTo>
                    <a:pt x="4581217" y="1259812"/>
                  </a:lnTo>
                  <a:lnTo>
                    <a:pt x="4593055" y="1259812"/>
                  </a:lnTo>
                  <a:lnTo>
                    <a:pt x="4604892" y="1259812"/>
                  </a:lnTo>
                  <a:lnTo>
                    <a:pt x="4616730" y="1259812"/>
                  </a:lnTo>
                  <a:lnTo>
                    <a:pt x="4628568" y="1259812"/>
                  </a:lnTo>
                  <a:lnTo>
                    <a:pt x="4640406" y="1259812"/>
                  </a:lnTo>
                  <a:lnTo>
                    <a:pt x="4652244" y="1259812"/>
                  </a:lnTo>
                  <a:lnTo>
                    <a:pt x="4664081" y="1259812"/>
                  </a:lnTo>
                  <a:lnTo>
                    <a:pt x="4675919" y="1259812"/>
                  </a:lnTo>
                  <a:lnTo>
                    <a:pt x="4687757" y="1259812"/>
                  </a:lnTo>
                </a:path>
              </a:pathLst>
            </a:custGeom>
            <a:ln w="40651" cap="flat">
              <a:solidFill>
                <a:srgbClr val="E8E8E8">
                  <a:alpha val="100000"/>
                </a:srgbClr>
              </a:solidFill>
              <a:prstDash val="solid"/>
              <a:round/>
            </a:ln>
          </p:spPr>
          <p:txBody>
            <a:bodyPr/>
            <a:lstStyle/>
            <a:p/>
          </p:txBody>
        </p:sp>
        <p:sp>
          <p:nvSpPr>
            <p:cNvPr id="34" name="pl34"/>
            <p:cNvSpPr/>
            <p:nvPr/>
          </p:nvSpPr>
          <p:spPr>
            <a:xfrm>
              <a:off x="2482252" y="5182946"/>
              <a:ext cx="4687757" cy="251878"/>
            </a:xfrm>
            <a:custGeom>
              <a:avLst/>
              <a:pathLst>
                <a:path w="4687757" h="251878">
                  <a:moveTo>
                    <a:pt x="0" y="84"/>
                  </a:moveTo>
                  <a:lnTo>
                    <a:pt x="11837" y="99"/>
                  </a:lnTo>
                  <a:lnTo>
                    <a:pt x="23675" y="116"/>
                  </a:lnTo>
                  <a:lnTo>
                    <a:pt x="35513" y="137"/>
                  </a:lnTo>
                  <a:lnTo>
                    <a:pt x="47351" y="161"/>
                  </a:lnTo>
                  <a:lnTo>
                    <a:pt x="59188" y="189"/>
                  </a:lnTo>
                  <a:lnTo>
                    <a:pt x="71026" y="222"/>
                  </a:lnTo>
                  <a:lnTo>
                    <a:pt x="82864" y="261"/>
                  </a:lnTo>
                  <a:lnTo>
                    <a:pt x="94702" y="307"/>
                  </a:lnTo>
                  <a:lnTo>
                    <a:pt x="106539" y="361"/>
                  </a:lnTo>
                  <a:lnTo>
                    <a:pt x="118377" y="424"/>
                  </a:lnTo>
                  <a:lnTo>
                    <a:pt x="130215" y="499"/>
                  </a:lnTo>
                  <a:lnTo>
                    <a:pt x="142053" y="586"/>
                  </a:lnTo>
                  <a:lnTo>
                    <a:pt x="153891" y="689"/>
                  </a:lnTo>
                  <a:lnTo>
                    <a:pt x="165728" y="809"/>
                  </a:lnTo>
                  <a:lnTo>
                    <a:pt x="177566" y="950"/>
                  </a:lnTo>
                  <a:lnTo>
                    <a:pt x="189404" y="1117"/>
                  </a:lnTo>
                  <a:lnTo>
                    <a:pt x="201242" y="1311"/>
                  </a:lnTo>
                  <a:lnTo>
                    <a:pt x="213079" y="1540"/>
                  </a:lnTo>
                  <a:lnTo>
                    <a:pt x="224917" y="1809"/>
                  </a:lnTo>
                  <a:lnTo>
                    <a:pt x="236755" y="2123"/>
                  </a:lnTo>
                  <a:lnTo>
                    <a:pt x="248593" y="2492"/>
                  </a:lnTo>
                  <a:lnTo>
                    <a:pt x="260430" y="2924"/>
                  </a:lnTo>
                  <a:lnTo>
                    <a:pt x="272268" y="3430"/>
                  </a:lnTo>
                  <a:lnTo>
                    <a:pt x="284106" y="4022"/>
                  </a:lnTo>
                  <a:lnTo>
                    <a:pt x="295944" y="4715"/>
                  </a:lnTo>
                  <a:lnTo>
                    <a:pt x="307782" y="5524"/>
                  </a:lnTo>
                  <a:lnTo>
                    <a:pt x="319619" y="6468"/>
                  </a:lnTo>
                  <a:lnTo>
                    <a:pt x="331457" y="7568"/>
                  </a:lnTo>
                  <a:lnTo>
                    <a:pt x="343295" y="8849"/>
                  </a:lnTo>
                  <a:lnTo>
                    <a:pt x="355133" y="10338"/>
                  </a:lnTo>
                  <a:lnTo>
                    <a:pt x="366970" y="12065"/>
                  </a:lnTo>
                  <a:lnTo>
                    <a:pt x="378808" y="14063"/>
                  </a:lnTo>
                  <a:lnTo>
                    <a:pt x="390646" y="16369"/>
                  </a:lnTo>
                  <a:lnTo>
                    <a:pt x="402484" y="19024"/>
                  </a:lnTo>
                  <a:lnTo>
                    <a:pt x="414321" y="22069"/>
                  </a:lnTo>
                  <a:lnTo>
                    <a:pt x="426159" y="25547"/>
                  </a:lnTo>
                  <a:lnTo>
                    <a:pt x="437997" y="29504"/>
                  </a:lnTo>
                  <a:lnTo>
                    <a:pt x="449835" y="33981"/>
                  </a:lnTo>
                  <a:lnTo>
                    <a:pt x="461673" y="39019"/>
                  </a:lnTo>
                  <a:lnTo>
                    <a:pt x="473510" y="44650"/>
                  </a:lnTo>
                  <a:lnTo>
                    <a:pt x="485348" y="50900"/>
                  </a:lnTo>
                  <a:lnTo>
                    <a:pt x="497186" y="57781"/>
                  </a:lnTo>
                  <a:lnTo>
                    <a:pt x="509024" y="65290"/>
                  </a:lnTo>
                  <a:lnTo>
                    <a:pt x="520861" y="73406"/>
                  </a:lnTo>
                  <a:lnTo>
                    <a:pt x="532699" y="82087"/>
                  </a:lnTo>
                  <a:lnTo>
                    <a:pt x="544537" y="91270"/>
                  </a:lnTo>
                  <a:lnTo>
                    <a:pt x="556375" y="100871"/>
                  </a:lnTo>
                  <a:lnTo>
                    <a:pt x="568213" y="110785"/>
                  </a:lnTo>
                  <a:lnTo>
                    <a:pt x="580050" y="120893"/>
                  </a:lnTo>
                  <a:lnTo>
                    <a:pt x="591888" y="131068"/>
                  </a:lnTo>
                  <a:lnTo>
                    <a:pt x="603726" y="141177"/>
                  </a:lnTo>
                  <a:lnTo>
                    <a:pt x="615564" y="151091"/>
                  </a:lnTo>
                  <a:lnTo>
                    <a:pt x="627401" y="160691"/>
                  </a:lnTo>
                  <a:lnTo>
                    <a:pt x="639239" y="169874"/>
                  </a:lnTo>
                  <a:lnTo>
                    <a:pt x="651077" y="178556"/>
                  </a:lnTo>
                  <a:lnTo>
                    <a:pt x="662915" y="186671"/>
                  </a:lnTo>
                  <a:lnTo>
                    <a:pt x="674752" y="194181"/>
                  </a:lnTo>
                  <a:lnTo>
                    <a:pt x="686590" y="201061"/>
                  </a:lnTo>
                  <a:lnTo>
                    <a:pt x="698428" y="207311"/>
                  </a:lnTo>
                  <a:lnTo>
                    <a:pt x="710266" y="212943"/>
                  </a:lnTo>
                  <a:lnTo>
                    <a:pt x="722104" y="217980"/>
                  </a:lnTo>
                  <a:lnTo>
                    <a:pt x="733941" y="222458"/>
                  </a:lnTo>
                  <a:lnTo>
                    <a:pt x="745779" y="226414"/>
                  </a:lnTo>
                  <a:lnTo>
                    <a:pt x="757617" y="229893"/>
                  </a:lnTo>
                  <a:lnTo>
                    <a:pt x="769455" y="232938"/>
                  </a:lnTo>
                  <a:lnTo>
                    <a:pt x="781292" y="235592"/>
                  </a:lnTo>
                  <a:lnTo>
                    <a:pt x="793130" y="237899"/>
                  </a:lnTo>
                  <a:lnTo>
                    <a:pt x="804968" y="239897"/>
                  </a:lnTo>
                  <a:lnTo>
                    <a:pt x="816806" y="241624"/>
                  </a:lnTo>
                  <a:lnTo>
                    <a:pt x="828643" y="243112"/>
                  </a:lnTo>
                  <a:lnTo>
                    <a:pt x="840481" y="244393"/>
                  </a:lnTo>
                  <a:lnTo>
                    <a:pt x="852319" y="245494"/>
                  </a:lnTo>
                  <a:lnTo>
                    <a:pt x="864157" y="246438"/>
                  </a:lnTo>
                  <a:lnTo>
                    <a:pt x="875995" y="247247"/>
                  </a:lnTo>
                  <a:lnTo>
                    <a:pt x="887832" y="247939"/>
                  </a:lnTo>
                  <a:lnTo>
                    <a:pt x="899670" y="248531"/>
                  </a:lnTo>
                  <a:lnTo>
                    <a:pt x="911508" y="249037"/>
                  </a:lnTo>
                  <a:lnTo>
                    <a:pt x="923346" y="249470"/>
                  </a:lnTo>
                  <a:lnTo>
                    <a:pt x="935183" y="249838"/>
                  </a:lnTo>
                  <a:lnTo>
                    <a:pt x="947021" y="250153"/>
                  </a:lnTo>
                  <a:lnTo>
                    <a:pt x="958859" y="250421"/>
                  </a:lnTo>
                  <a:lnTo>
                    <a:pt x="970697" y="250650"/>
                  </a:lnTo>
                  <a:lnTo>
                    <a:pt x="982534" y="250845"/>
                  </a:lnTo>
                  <a:lnTo>
                    <a:pt x="994372" y="251011"/>
                  </a:lnTo>
                  <a:lnTo>
                    <a:pt x="1006210" y="251153"/>
                  </a:lnTo>
                  <a:lnTo>
                    <a:pt x="1018048" y="251273"/>
                  </a:lnTo>
                  <a:lnTo>
                    <a:pt x="1029886" y="251376"/>
                  </a:lnTo>
                  <a:lnTo>
                    <a:pt x="1041723" y="251463"/>
                  </a:lnTo>
                  <a:lnTo>
                    <a:pt x="1053561" y="251537"/>
                  </a:lnTo>
                  <a:lnTo>
                    <a:pt x="1065399" y="251601"/>
                  </a:lnTo>
                  <a:lnTo>
                    <a:pt x="1077237" y="251655"/>
                  </a:lnTo>
                  <a:lnTo>
                    <a:pt x="1089074" y="251700"/>
                  </a:lnTo>
                  <a:lnTo>
                    <a:pt x="1100912" y="251739"/>
                  </a:lnTo>
                  <a:lnTo>
                    <a:pt x="1112750" y="251773"/>
                  </a:lnTo>
                  <a:lnTo>
                    <a:pt x="1124588" y="251801"/>
                  </a:lnTo>
                  <a:lnTo>
                    <a:pt x="1136426" y="251825"/>
                  </a:lnTo>
                  <a:lnTo>
                    <a:pt x="1148263" y="251845"/>
                  </a:lnTo>
                  <a:lnTo>
                    <a:pt x="1160101" y="251863"/>
                  </a:lnTo>
                  <a:lnTo>
                    <a:pt x="1171939" y="251878"/>
                  </a:lnTo>
                  <a:lnTo>
                    <a:pt x="1171939" y="251878"/>
                  </a:lnTo>
                  <a:lnTo>
                    <a:pt x="1183777" y="251863"/>
                  </a:lnTo>
                  <a:lnTo>
                    <a:pt x="1195614" y="251845"/>
                  </a:lnTo>
                  <a:lnTo>
                    <a:pt x="1207452" y="251825"/>
                  </a:lnTo>
                  <a:lnTo>
                    <a:pt x="1219290" y="251801"/>
                  </a:lnTo>
                  <a:lnTo>
                    <a:pt x="1231128" y="251773"/>
                  </a:lnTo>
                  <a:lnTo>
                    <a:pt x="1242965" y="251739"/>
                  </a:lnTo>
                  <a:lnTo>
                    <a:pt x="1254803" y="251700"/>
                  </a:lnTo>
                  <a:lnTo>
                    <a:pt x="1266641" y="251655"/>
                  </a:lnTo>
                  <a:lnTo>
                    <a:pt x="1278479" y="251601"/>
                  </a:lnTo>
                  <a:lnTo>
                    <a:pt x="1290317" y="251537"/>
                  </a:lnTo>
                  <a:lnTo>
                    <a:pt x="1302154" y="251463"/>
                  </a:lnTo>
                  <a:lnTo>
                    <a:pt x="1313992" y="251376"/>
                  </a:lnTo>
                  <a:lnTo>
                    <a:pt x="1325830" y="251273"/>
                  </a:lnTo>
                  <a:lnTo>
                    <a:pt x="1337668" y="251153"/>
                  </a:lnTo>
                  <a:lnTo>
                    <a:pt x="1349505" y="251011"/>
                  </a:lnTo>
                  <a:lnTo>
                    <a:pt x="1361343" y="250845"/>
                  </a:lnTo>
                  <a:lnTo>
                    <a:pt x="1373181" y="250650"/>
                  </a:lnTo>
                  <a:lnTo>
                    <a:pt x="1385019" y="250421"/>
                  </a:lnTo>
                  <a:lnTo>
                    <a:pt x="1396856" y="250153"/>
                  </a:lnTo>
                  <a:lnTo>
                    <a:pt x="1408694" y="249838"/>
                  </a:lnTo>
                  <a:lnTo>
                    <a:pt x="1420532" y="249470"/>
                  </a:lnTo>
                  <a:lnTo>
                    <a:pt x="1432370" y="249037"/>
                  </a:lnTo>
                  <a:lnTo>
                    <a:pt x="1444208" y="248531"/>
                  </a:lnTo>
                  <a:lnTo>
                    <a:pt x="1456045" y="247939"/>
                  </a:lnTo>
                  <a:lnTo>
                    <a:pt x="1467883" y="247247"/>
                  </a:lnTo>
                  <a:lnTo>
                    <a:pt x="1479721" y="246438"/>
                  </a:lnTo>
                  <a:lnTo>
                    <a:pt x="1491559" y="245494"/>
                  </a:lnTo>
                  <a:lnTo>
                    <a:pt x="1503396" y="244393"/>
                  </a:lnTo>
                  <a:lnTo>
                    <a:pt x="1515234" y="243112"/>
                  </a:lnTo>
                  <a:lnTo>
                    <a:pt x="1527072" y="241624"/>
                  </a:lnTo>
                  <a:lnTo>
                    <a:pt x="1538910" y="239897"/>
                  </a:lnTo>
                  <a:lnTo>
                    <a:pt x="1550748" y="237899"/>
                  </a:lnTo>
                  <a:lnTo>
                    <a:pt x="1562585" y="235592"/>
                  </a:lnTo>
                  <a:lnTo>
                    <a:pt x="1574423" y="232938"/>
                  </a:lnTo>
                  <a:lnTo>
                    <a:pt x="1586261" y="229893"/>
                  </a:lnTo>
                  <a:lnTo>
                    <a:pt x="1598099" y="226414"/>
                  </a:lnTo>
                  <a:lnTo>
                    <a:pt x="1609936" y="222458"/>
                  </a:lnTo>
                  <a:lnTo>
                    <a:pt x="1621774" y="217980"/>
                  </a:lnTo>
                  <a:lnTo>
                    <a:pt x="1633612" y="212943"/>
                  </a:lnTo>
                  <a:lnTo>
                    <a:pt x="1645450" y="207311"/>
                  </a:lnTo>
                  <a:lnTo>
                    <a:pt x="1657287" y="201061"/>
                  </a:lnTo>
                  <a:lnTo>
                    <a:pt x="1669125" y="194181"/>
                  </a:lnTo>
                  <a:lnTo>
                    <a:pt x="1680963" y="186671"/>
                  </a:lnTo>
                  <a:lnTo>
                    <a:pt x="1692801" y="178556"/>
                  </a:lnTo>
                  <a:lnTo>
                    <a:pt x="1704639" y="169874"/>
                  </a:lnTo>
                  <a:lnTo>
                    <a:pt x="1716476" y="160691"/>
                  </a:lnTo>
                  <a:lnTo>
                    <a:pt x="1728314" y="151091"/>
                  </a:lnTo>
                  <a:lnTo>
                    <a:pt x="1740152" y="141177"/>
                  </a:lnTo>
                  <a:lnTo>
                    <a:pt x="1751990" y="131068"/>
                  </a:lnTo>
                  <a:lnTo>
                    <a:pt x="1763827" y="120893"/>
                  </a:lnTo>
                  <a:lnTo>
                    <a:pt x="1775665" y="110785"/>
                  </a:lnTo>
                  <a:lnTo>
                    <a:pt x="1787503" y="100871"/>
                  </a:lnTo>
                  <a:lnTo>
                    <a:pt x="1799341" y="91270"/>
                  </a:lnTo>
                  <a:lnTo>
                    <a:pt x="1811178" y="82087"/>
                  </a:lnTo>
                  <a:lnTo>
                    <a:pt x="1823016" y="73406"/>
                  </a:lnTo>
                  <a:lnTo>
                    <a:pt x="1834854" y="65290"/>
                  </a:lnTo>
                  <a:lnTo>
                    <a:pt x="1846692" y="57781"/>
                  </a:lnTo>
                  <a:lnTo>
                    <a:pt x="1858530" y="50900"/>
                  </a:lnTo>
                  <a:lnTo>
                    <a:pt x="1870367" y="44650"/>
                  </a:lnTo>
                  <a:lnTo>
                    <a:pt x="1882205" y="39019"/>
                  </a:lnTo>
                  <a:lnTo>
                    <a:pt x="1894043" y="33981"/>
                  </a:lnTo>
                  <a:lnTo>
                    <a:pt x="1905881" y="29504"/>
                  </a:lnTo>
                  <a:lnTo>
                    <a:pt x="1917718" y="25547"/>
                  </a:lnTo>
                  <a:lnTo>
                    <a:pt x="1929556" y="22069"/>
                  </a:lnTo>
                  <a:lnTo>
                    <a:pt x="1941394" y="19024"/>
                  </a:lnTo>
                  <a:lnTo>
                    <a:pt x="1953232" y="16369"/>
                  </a:lnTo>
                  <a:lnTo>
                    <a:pt x="1965069" y="14063"/>
                  </a:lnTo>
                  <a:lnTo>
                    <a:pt x="1976907" y="12065"/>
                  </a:lnTo>
                  <a:lnTo>
                    <a:pt x="1988745" y="10338"/>
                  </a:lnTo>
                  <a:lnTo>
                    <a:pt x="2000583" y="8849"/>
                  </a:lnTo>
                  <a:lnTo>
                    <a:pt x="2012421" y="7568"/>
                  </a:lnTo>
                  <a:lnTo>
                    <a:pt x="2024258" y="6468"/>
                  </a:lnTo>
                  <a:lnTo>
                    <a:pt x="2036096" y="5524"/>
                  </a:lnTo>
                  <a:lnTo>
                    <a:pt x="2047934" y="4715"/>
                  </a:lnTo>
                  <a:lnTo>
                    <a:pt x="2059772" y="4022"/>
                  </a:lnTo>
                  <a:lnTo>
                    <a:pt x="2071609" y="3430"/>
                  </a:lnTo>
                  <a:lnTo>
                    <a:pt x="2083447" y="2924"/>
                  </a:lnTo>
                  <a:lnTo>
                    <a:pt x="2095285" y="2492"/>
                  </a:lnTo>
                  <a:lnTo>
                    <a:pt x="2107123" y="2123"/>
                  </a:lnTo>
                  <a:lnTo>
                    <a:pt x="2118961" y="1809"/>
                  </a:lnTo>
                  <a:lnTo>
                    <a:pt x="2130798" y="1540"/>
                  </a:lnTo>
                  <a:lnTo>
                    <a:pt x="2142636" y="1311"/>
                  </a:lnTo>
                  <a:lnTo>
                    <a:pt x="2154474" y="1117"/>
                  </a:lnTo>
                  <a:lnTo>
                    <a:pt x="2166312" y="950"/>
                  </a:lnTo>
                  <a:lnTo>
                    <a:pt x="2178149" y="809"/>
                  </a:lnTo>
                  <a:lnTo>
                    <a:pt x="2189987" y="689"/>
                  </a:lnTo>
                  <a:lnTo>
                    <a:pt x="2201825" y="586"/>
                  </a:lnTo>
                  <a:lnTo>
                    <a:pt x="2213663" y="499"/>
                  </a:lnTo>
                  <a:lnTo>
                    <a:pt x="2225500" y="424"/>
                  </a:lnTo>
                  <a:lnTo>
                    <a:pt x="2237338" y="361"/>
                  </a:lnTo>
                  <a:lnTo>
                    <a:pt x="2249176" y="307"/>
                  </a:lnTo>
                  <a:lnTo>
                    <a:pt x="2261014" y="261"/>
                  </a:lnTo>
                  <a:lnTo>
                    <a:pt x="2272852" y="222"/>
                  </a:lnTo>
                  <a:lnTo>
                    <a:pt x="2284689" y="189"/>
                  </a:lnTo>
                  <a:lnTo>
                    <a:pt x="2296527" y="161"/>
                  </a:lnTo>
                  <a:lnTo>
                    <a:pt x="2308365" y="137"/>
                  </a:lnTo>
                  <a:lnTo>
                    <a:pt x="2320203" y="116"/>
                  </a:lnTo>
                  <a:lnTo>
                    <a:pt x="2332040" y="99"/>
                  </a:lnTo>
                  <a:lnTo>
                    <a:pt x="2343878" y="84"/>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2663489"/>
              <a:ext cx="4687757" cy="755465"/>
            </a:xfrm>
            <a:custGeom>
              <a:avLst/>
              <a:pathLst>
                <a:path w="4687757" h="755465">
                  <a:moveTo>
                    <a:pt x="0" y="755465"/>
                  </a:moveTo>
                  <a:lnTo>
                    <a:pt x="11837" y="755420"/>
                  </a:lnTo>
                  <a:lnTo>
                    <a:pt x="23675" y="755368"/>
                  </a:lnTo>
                  <a:lnTo>
                    <a:pt x="35513" y="755307"/>
                  </a:lnTo>
                  <a:lnTo>
                    <a:pt x="47351" y="755235"/>
                  </a:lnTo>
                  <a:lnTo>
                    <a:pt x="59188" y="755150"/>
                  </a:lnTo>
                  <a:lnTo>
                    <a:pt x="71026" y="755050"/>
                  </a:lnTo>
                  <a:lnTo>
                    <a:pt x="82864" y="754933"/>
                  </a:lnTo>
                  <a:lnTo>
                    <a:pt x="94702" y="754796"/>
                  </a:lnTo>
                  <a:lnTo>
                    <a:pt x="106539" y="754634"/>
                  </a:lnTo>
                  <a:lnTo>
                    <a:pt x="118377" y="754444"/>
                  </a:lnTo>
                  <a:lnTo>
                    <a:pt x="130215" y="754221"/>
                  </a:lnTo>
                  <a:lnTo>
                    <a:pt x="142053" y="753959"/>
                  </a:lnTo>
                  <a:lnTo>
                    <a:pt x="153891" y="753651"/>
                  </a:lnTo>
                  <a:lnTo>
                    <a:pt x="165728" y="753290"/>
                  </a:lnTo>
                  <a:lnTo>
                    <a:pt x="177566" y="752865"/>
                  </a:lnTo>
                  <a:lnTo>
                    <a:pt x="189404" y="752367"/>
                  </a:lnTo>
                  <a:lnTo>
                    <a:pt x="201242" y="751782"/>
                  </a:lnTo>
                  <a:lnTo>
                    <a:pt x="213079" y="751096"/>
                  </a:lnTo>
                  <a:lnTo>
                    <a:pt x="224917" y="750291"/>
                  </a:lnTo>
                  <a:lnTo>
                    <a:pt x="236755" y="749347"/>
                  </a:lnTo>
                  <a:lnTo>
                    <a:pt x="248593" y="748241"/>
                  </a:lnTo>
                  <a:lnTo>
                    <a:pt x="260430" y="746944"/>
                  </a:lnTo>
                  <a:lnTo>
                    <a:pt x="272268" y="745426"/>
                  </a:lnTo>
                  <a:lnTo>
                    <a:pt x="284106" y="743650"/>
                  </a:lnTo>
                  <a:lnTo>
                    <a:pt x="295944" y="741573"/>
                  </a:lnTo>
                  <a:lnTo>
                    <a:pt x="307782" y="739146"/>
                  </a:lnTo>
                  <a:lnTo>
                    <a:pt x="319619" y="736313"/>
                  </a:lnTo>
                  <a:lnTo>
                    <a:pt x="331457" y="733012"/>
                  </a:lnTo>
                  <a:lnTo>
                    <a:pt x="343295" y="729169"/>
                  </a:lnTo>
                  <a:lnTo>
                    <a:pt x="355133" y="724703"/>
                  </a:lnTo>
                  <a:lnTo>
                    <a:pt x="366970" y="719523"/>
                  </a:lnTo>
                  <a:lnTo>
                    <a:pt x="378808" y="713529"/>
                  </a:lnTo>
                  <a:lnTo>
                    <a:pt x="390646" y="706609"/>
                  </a:lnTo>
                  <a:lnTo>
                    <a:pt x="402484" y="698645"/>
                  </a:lnTo>
                  <a:lnTo>
                    <a:pt x="414321" y="689511"/>
                  </a:lnTo>
                  <a:lnTo>
                    <a:pt x="426159" y="679075"/>
                  </a:lnTo>
                  <a:lnTo>
                    <a:pt x="437997" y="667205"/>
                  </a:lnTo>
                  <a:lnTo>
                    <a:pt x="449835" y="653773"/>
                  </a:lnTo>
                  <a:lnTo>
                    <a:pt x="461673" y="638660"/>
                  </a:lnTo>
                  <a:lnTo>
                    <a:pt x="473510" y="621766"/>
                  </a:lnTo>
                  <a:lnTo>
                    <a:pt x="485348" y="603016"/>
                  </a:lnTo>
                  <a:lnTo>
                    <a:pt x="497186" y="582374"/>
                  </a:lnTo>
                  <a:lnTo>
                    <a:pt x="509024" y="559846"/>
                  </a:lnTo>
                  <a:lnTo>
                    <a:pt x="520861" y="535499"/>
                  </a:lnTo>
                  <a:lnTo>
                    <a:pt x="532699" y="509455"/>
                  </a:lnTo>
                  <a:lnTo>
                    <a:pt x="544537" y="481906"/>
                  </a:lnTo>
                  <a:lnTo>
                    <a:pt x="556375" y="453105"/>
                  </a:lnTo>
                  <a:lnTo>
                    <a:pt x="568213" y="423363"/>
                  </a:lnTo>
                  <a:lnTo>
                    <a:pt x="580050" y="393037"/>
                  </a:lnTo>
                  <a:lnTo>
                    <a:pt x="591888" y="362512"/>
                  </a:lnTo>
                  <a:lnTo>
                    <a:pt x="603726" y="332186"/>
                  </a:lnTo>
                  <a:lnTo>
                    <a:pt x="615564" y="302444"/>
                  </a:lnTo>
                  <a:lnTo>
                    <a:pt x="627401" y="273643"/>
                  </a:lnTo>
                  <a:lnTo>
                    <a:pt x="639239" y="246094"/>
                  </a:lnTo>
                  <a:lnTo>
                    <a:pt x="651077" y="220050"/>
                  </a:lnTo>
                  <a:lnTo>
                    <a:pt x="662915" y="195702"/>
                  </a:lnTo>
                  <a:lnTo>
                    <a:pt x="674752" y="173175"/>
                  </a:lnTo>
                  <a:lnTo>
                    <a:pt x="686590" y="152532"/>
                  </a:lnTo>
                  <a:lnTo>
                    <a:pt x="698428" y="133783"/>
                  </a:lnTo>
                  <a:lnTo>
                    <a:pt x="710266" y="116888"/>
                  </a:lnTo>
                  <a:lnTo>
                    <a:pt x="722104" y="101776"/>
                  </a:lnTo>
                  <a:lnTo>
                    <a:pt x="733941" y="88344"/>
                  </a:lnTo>
                  <a:lnTo>
                    <a:pt x="745779" y="76474"/>
                  </a:lnTo>
                  <a:lnTo>
                    <a:pt x="757617" y="66038"/>
                  </a:lnTo>
                  <a:lnTo>
                    <a:pt x="769455" y="56904"/>
                  </a:lnTo>
                  <a:lnTo>
                    <a:pt x="781292" y="48940"/>
                  </a:lnTo>
                  <a:lnTo>
                    <a:pt x="793130" y="42020"/>
                  </a:lnTo>
                  <a:lnTo>
                    <a:pt x="804968" y="36026"/>
                  </a:lnTo>
                  <a:lnTo>
                    <a:pt x="816806" y="30846"/>
                  </a:lnTo>
                  <a:lnTo>
                    <a:pt x="828643" y="26380"/>
                  </a:lnTo>
                  <a:lnTo>
                    <a:pt x="840481" y="22537"/>
                  </a:lnTo>
                  <a:lnTo>
                    <a:pt x="852319" y="19235"/>
                  </a:lnTo>
                  <a:lnTo>
                    <a:pt x="864157" y="16403"/>
                  </a:lnTo>
                  <a:lnTo>
                    <a:pt x="875995" y="13976"/>
                  </a:lnTo>
                  <a:lnTo>
                    <a:pt x="887832" y="11899"/>
                  </a:lnTo>
                  <a:lnTo>
                    <a:pt x="899670" y="10122"/>
                  </a:lnTo>
                  <a:lnTo>
                    <a:pt x="911508" y="8604"/>
                  </a:lnTo>
                  <a:lnTo>
                    <a:pt x="923346" y="7308"/>
                  </a:lnTo>
                  <a:lnTo>
                    <a:pt x="935183" y="6201"/>
                  </a:lnTo>
                  <a:lnTo>
                    <a:pt x="947021" y="5258"/>
                  </a:lnTo>
                  <a:lnTo>
                    <a:pt x="958859" y="4453"/>
                  </a:lnTo>
                  <a:lnTo>
                    <a:pt x="970697" y="3766"/>
                  </a:lnTo>
                  <a:lnTo>
                    <a:pt x="982534" y="3182"/>
                  </a:lnTo>
                  <a:lnTo>
                    <a:pt x="994372" y="2683"/>
                  </a:lnTo>
                  <a:lnTo>
                    <a:pt x="1006210" y="2259"/>
                  </a:lnTo>
                  <a:lnTo>
                    <a:pt x="1018048" y="1898"/>
                  </a:lnTo>
                  <a:lnTo>
                    <a:pt x="1029886" y="1590"/>
                  </a:lnTo>
                  <a:lnTo>
                    <a:pt x="1041723" y="1328"/>
                  </a:lnTo>
                  <a:lnTo>
                    <a:pt x="1053561" y="1105"/>
                  </a:lnTo>
                  <a:lnTo>
                    <a:pt x="1065399" y="915"/>
                  </a:lnTo>
                  <a:lnTo>
                    <a:pt x="1077237" y="753"/>
                  </a:lnTo>
                  <a:lnTo>
                    <a:pt x="1089074" y="616"/>
                  </a:lnTo>
                  <a:lnTo>
                    <a:pt x="1100912" y="499"/>
                  </a:lnTo>
                  <a:lnTo>
                    <a:pt x="1112750" y="399"/>
                  </a:lnTo>
                  <a:lnTo>
                    <a:pt x="1124588" y="314"/>
                  </a:lnTo>
                  <a:lnTo>
                    <a:pt x="1136426" y="242"/>
                  </a:lnTo>
                  <a:lnTo>
                    <a:pt x="1148263" y="181"/>
                  </a:lnTo>
                  <a:lnTo>
                    <a:pt x="1160101" y="128"/>
                  </a:lnTo>
                  <a:lnTo>
                    <a:pt x="1171939" y="84"/>
                  </a:lnTo>
                  <a:lnTo>
                    <a:pt x="1171939" y="0"/>
                  </a:lnTo>
                  <a:lnTo>
                    <a:pt x="1183777" y="29"/>
                  </a:lnTo>
                  <a:lnTo>
                    <a:pt x="1195614" y="64"/>
                  </a:lnTo>
                  <a:lnTo>
                    <a:pt x="1207452" y="105"/>
                  </a:lnTo>
                  <a:lnTo>
                    <a:pt x="1219290" y="153"/>
                  </a:lnTo>
                  <a:lnTo>
                    <a:pt x="1231128" y="209"/>
                  </a:lnTo>
                  <a:lnTo>
                    <a:pt x="1242965" y="276"/>
                  </a:lnTo>
                  <a:lnTo>
                    <a:pt x="1254803" y="354"/>
                  </a:lnTo>
                  <a:lnTo>
                    <a:pt x="1266641" y="446"/>
                  </a:lnTo>
                  <a:lnTo>
                    <a:pt x="1278479" y="553"/>
                  </a:lnTo>
                  <a:lnTo>
                    <a:pt x="1290317" y="680"/>
                  </a:lnTo>
                  <a:lnTo>
                    <a:pt x="1302154" y="829"/>
                  </a:lnTo>
                  <a:lnTo>
                    <a:pt x="1313992" y="1003"/>
                  </a:lnTo>
                  <a:lnTo>
                    <a:pt x="1325830" y="1209"/>
                  </a:lnTo>
                  <a:lnTo>
                    <a:pt x="1337668" y="1450"/>
                  </a:lnTo>
                  <a:lnTo>
                    <a:pt x="1349505" y="1732"/>
                  </a:lnTo>
                  <a:lnTo>
                    <a:pt x="1361343" y="2065"/>
                  </a:lnTo>
                  <a:lnTo>
                    <a:pt x="1373181" y="2454"/>
                  </a:lnTo>
                  <a:lnTo>
                    <a:pt x="1385019" y="2912"/>
                  </a:lnTo>
                  <a:lnTo>
                    <a:pt x="1396856" y="3449"/>
                  </a:lnTo>
                  <a:lnTo>
                    <a:pt x="1408694" y="4078"/>
                  </a:lnTo>
                  <a:lnTo>
                    <a:pt x="1420532" y="4815"/>
                  </a:lnTo>
                  <a:lnTo>
                    <a:pt x="1432370" y="5680"/>
                  </a:lnTo>
                  <a:lnTo>
                    <a:pt x="1444208" y="6692"/>
                  </a:lnTo>
                  <a:lnTo>
                    <a:pt x="1456045" y="7876"/>
                  </a:lnTo>
                  <a:lnTo>
                    <a:pt x="1467883" y="9261"/>
                  </a:lnTo>
                  <a:lnTo>
                    <a:pt x="1479721" y="10879"/>
                  </a:lnTo>
                  <a:lnTo>
                    <a:pt x="1491559" y="12767"/>
                  </a:lnTo>
                  <a:lnTo>
                    <a:pt x="1503396" y="14968"/>
                  </a:lnTo>
                  <a:lnTo>
                    <a:pt x="1515234" y="17530"/>
                  </a:lnTo>
                  <a:lnTo>
                    <a:pt x="1527072" y="20507"/>
                  </a:lnTo>
                  <a:lnTo>
                    <a:pt x="1538910" y="23961"/>
                  </a:lnTo>
                  <a:lnTo>
                    <a:pt x="1550748" y="27957"/>
                  </a:lnTo>
                  <a:lnTo>
                    <a:pt x="1562585" y="32570"/>
                  </a:lnTo>
                  <a:lnTo>
                    <a:pt x="1574423" y="37879"/>
                  </a:lnTo>
                  <a:lnTo>
                    <a:pt x="1586261" y="43969"/>
                  </a:lnTo>
                  <a:lnTo>
                    <a:pt x="1598099" y="50926"/>
                  </a:lnTo>
                  <a:lnTo>
                    <a:pt x="1609936" y="58839"/>
                  </a:lnTo>
                  <a:lnTo>
                    <a:pt x="1621774" y="67794"/>
                  </a:lnTo>
                  <a:lnTo>
                    <a:pt x="1633612" y="77869"/>
                  </a:lnTo>
                  <a:lnTo>
                    <a:pt x="1645450" y="89132"/>
                  </a:lnTo>
                  <a:lnTo>
                    <a:pt x="1657287" y="101632"/>
                  </a:lnTo>
                  <a:lnTo>
                    <a:pt x="1669125" y="115394"/>
                  </a:lnTo>
                  <a:lnTo>
                    <a:pt x="1680963" y="130412"/>
                  </a:lnTo>
                  <a:lnTo>
                    <a:pt x="1692801" y="146644"/>
                  </a:lnTo>
                  <a:lnTo>
                    <a:pt x="1704639" y="164006"/>
                  </a:lnTo>
                  <a:lnTo>
                    <a:pt x="1716476" y="182372"/>
                  </a:lnTo>
                  <a:lnTo>
                    <a:pt x="1728314" y="201573"/>
                  </a:lnTo>
                  <a:lnTo>
                    <a:pt x="1740152" y="221401"/>
                  </a:lnTo>
                  <a:lnTo>
                    <a:pt x="1751990" y="241618"/>
                  </a:lnTo>
                  <a:lnTo>
                    <a:pt x="1763827" y="261968"/>
                  </a:lnTo>
                  <a:lnTo>
                    <a:pt x="1775665" y="282185"/>
                  </a:lnTo>
                  <a:lnTo>
                    <a:pt x="1787503" y="302013"/>
                  </a:lnTo>
                  <a:lnTo>
                    <a:pt x="1799341" y="321214"/>
                  </a:lnTo>
                  <a:lnTo>
                    <a:pt x="1811178" y="339580"/>
                  </a:lnTo>
                  <a:lnTo>
                    <a:pt x="1823016" y="356943"/>
                  </a:lnTo>
                  <a:lnTo>
                    <a:pt x="1834854" y="373175"/>
                  </a:lnTo>
                  <a:lnTo>
                    <a:pt x="1846692" y="388193"/>
                  </a:lnTo>
                  <a:lnTo>
                    <a:pt x="1858530" y="401954"/>
                  </a:lnTo>
                  <a:lnTo>
                    <a:pt x="1870367" y="414454"/>
                  </a:lnTo>
                  <a:lnTo>
                    <a:pt x="1882205" y="425717"/>
                  </a:lnTo>
                  <a:lnTo>
                    <a:pt x="1894043" y="435792"/>
                  </a:lnTo>
                  <a:lnTo>
                    <a:pt x="1905881" y="444747"/>
                  </a:lnTo>
                  <a:lnTo>
                    <a:pt x="1917718" y="452660"/>
                  </a:lnTo>
                  <a:lnTo>
                    <a:pt x="1929556" y="459617"/>
                  </a:lnTo>
                  <a:lnTo>
                    <a:pt x="1941394" y="465707"/>
                  </a:lnTo>
                  <a:lnTo>
                    <a:pt x="1953232" y="471016"/>
                  </a:lnTo>
                  <a:lnTo>
                    <a:pt x="1965069" y="475629"/>
                  </a:lnTo>
                  <a:lnTo>
                    <a:pt x="1976907" y="479626"/>
                  </a:lnTo>
                  <a:lnTo>
                    <a:pt x="1988745" y="483079"/>
                  </a:lnTo>
                  <a:lnTo>
                    <a:pt x="2000583" y="486056"/>
                  </a:lnTo>
                  <a:lnTo>
                    <a:pt x="2012421" y="488618"/>
                  </a:lnTo>
                  <a:lnTo>
                    <a:pt x="2024258" y="490819"/>
                  </a:lnTo>
                  <a:lnTo>
                    <a:pt x="2036096" y="492707"/>
                  </a:lnTo>
                  <a:lnTo>
                    <a:pt x="2047934" y="494325"/>
                  </a:lnTo>
                  <a:lnTo>
                    <a:pt x="2059772" y="495710"/>
                  </a:lnTo>
                  <a:lnTo>
                    <a:pt x="2071609" y="496894"/>
                  </a:lnTo>
                  <a:lnTo>
                    <a:pt x="2083447" y="497906"/>
                  </a:lnTo>
                  <a:lnTo>
                    <a:pt x="2095285" y="498771"/>
                  </a:lnTo>
                  <a:lnTo>
                    <a:pt x="2107123" y="499508"/>
                  </a:lnTo>
                  <a:lnTo>
                    <a:pt x="2118961" y="500138"/>
                  </a:lnTo>
                  <a:lnTo>
                    <a:pt x="2130798" y="500674"/>
                  </a:lnTo>
                  <a:lnTo>
                    <a:pt x="2142636" y="501132"/>
                  </a:lnTo>
                  <a:lnTo>
                    <a:pt x="2154474" y="501522"/>
                  </a:lnTo>
                  <a:lnTo>
                    <a:pt x="2166312" y="501854"/>
                  </a:lnTo>
                  <a:lnTo>
                    <a:pt x="2178149" y="502137"/>
                  </a:lnTo>
                  <a:lnTo>
                    <a:pt x="2189987" y="502378"/>
                  </a:lnTo>
                  <a:lnTo>
                    <a:pt x="2201825" y="502583"/>
                  </a:lnTo>
                  <a:lnTo>
                    <a:pt x="2213663" y="502757"/>
                  </a:lnTo>
                  <a:lnTo>
                    <a:pt x="2225500" y="502906"/>
                  </a:lnTo>
                  <a:lnTo>
                    <a:pt x="2237338" y="503033"/>
                  </a:lnTo>
                  <a:lnTo>
                    <a:pt x="2249176" y="503141"/>
                  </a:lnTo>
                  <a:lnTo>
                    <a:pt x="2261014" y="503232"/>
                  </a:lnTo>
                  <a:lnTo>
                    <a:pt x="2272852" y="503310"/>
                  </a:lnTo>
                  <a:lnTo>
                    <a:pt x="2284689" y="503377"/>
                  </a:lnTo>
                  <a:lnTo>
                    <a:pt x="2296527" y="503433"/>
                  </a:lnTo>
                  <a:lnTo>
                    <a:pt x="2308365" y="503481"/>
                  </a:lnTo>
                  <a:lnTo>
                    <a:pt x="2320203" y="503522"/>
                  </a:lnTo>
                  <a:lnTo>
                    <a:pt x="2332040" y="503557"/>
                  </a:lnTo>
                  <a:lnTo>
                    <a:pt x="2343878" y="503587"/>
                  </a:lnTo>
                  <a:lnTo>
                    <a:pt x="2343878" y="503671"/>
                  </a:lnTo>
                  <a:lnTo>
                    <a:pt x="2355716" y="503656"/>
                  </a:lnTo>
                  <a:lnTo>
                    <a:pt x="2367554" y="503639"/>
                  </a:lnTo>
                  <a:lnTo>
                    <a:pt x="2379391" y="503619"/>
                  </a:lnTo>
                  <a:lnTo>
                    <a:pt x="2391229" y="503594"/>
                  </a:lnTo>
                  <a:lnTo>
                    <a:pt x="2403067" y="503566"/>
                  </a:lnTo>
                  <a:lnTo>
                    <a:pt x="2414905" y="503533"/>
                  </a:lnTo>
                  <a:lnTo>
                    <a:pt x="2426743" y="503494"/>
                  </a:lnTo>
                  <a:lnTo>
                    <a:pt x="2438580" y="503448"/>
                  </a:lnTo>
                  <a:lnTo>
                    <a:pt x="2450418" y="503394"/>
                  </a:lnTo>
                  <a:lnTo>
                    <a:pt x="2462256" y="503331"/>
                  </a:lnTo>
                  <a:lnTo>
                    <a:pt x="2474094" y="503257"/>
                  </a:lnTo>
                  <a:lnTo>
                    <a:pt x="2485931" y="503169"/>
                  </a:lnTo>
                  <a:lnTo>
                    <a:pt x="2497769" y="503067"/>
                  </a:lnTo>
                  <a:lnTo>
                    <a:pt x="2509607" y="502946"/>
                  </a:lnTo>
                  <a:lnTo>
                    <a:pt x="2521445" y="502805"/>
                  </a:lnTo>
                  <a:lnTo>
                    <a:pt x="2533283" y="502639"/>
                  </a:lnTo>
                  <a:lnTo>
                    <a:pt x="2545120" y="502444"/>
                  </a:lnTo>
                  <a:lnTo>
                    <a:pt x="2556958" y="502215"/>
                  </a:lnTo>
                  <a:lnTo>
                    <a:pt x="2568796" y="501947"/>
                  </a:lnTo>
                  <a:lnTo>
                    <a:pt x="2580634" y="501632"/>
                  </a:lnTo>
                  <a:lnTo>
                    <a:pt x="2592471" y="501263"/>
                  </a:lnTo>
                  <a:lnTo>
                    <a:pt x="2604309" y="500831"/>
                  </a:lnTo>
                  <a:lnTo>
                    <a:pt x="2616147" y="500325"/>
                  </a:lnTo>
                  <a:lnTo>
                    <a:pt x="2627985" y="499733"/>
                  </a:lnTo>
                  <a:lnTo>
                    <a:pt x="2639822" y="499040"/>
                  </a:lnTo>
                  <a:lnTo>
                    <a:pt x="2651660" y="498232"/>
                  </a:lnTo>
                  <a:lnTo>
                    <a:pt x="2663498" y="497287"/>
                  </a:lnTo>
                  <a:lnTo>
                    <a:pt x="2675336" y="496187"/>
                  </a:lnTo>
                  <a:lnTo>
                    <a:pt x="2687174" y="494906"/>
                  </a:lnTo>
                  <a:lnTo>
                    <a:pt x="2699011" y="493417"/>
                  </a:lnTo>
                  <a:lnTo>
                    <a:pt x="2710849" y="491691"/>
                  </a:lnTo>
                  <a:lnTo>
                    <a:pt x="2722687" y="489692"/>
                  </a:lnTo>
                  <a:lnTo>
                    <a:pt x="2734525" y="487386"/>
                  </a:lnTo>
                  <a:lnTo>
                    <a:pt x="2746362" y="484731"/>
                  </a:lnTo>
                  <a:lnTo>
                    <a:pt x="2758200" y="481687"/>
                  </a:lnTo>
                  <a:lnTo>
                    <a:pt x="2770038" y="478208"/>
                  </a:lnTo>
                  <a:lnTo>
                    <a:pt x="2781876" y="474251"/>
                  </a:lnTo>
                  <a:lnTo>
                    <a:pt x="2793713" y="469774"/>
                  </a:lnTo>
                  <a:lnTo>
                    <a:pt x="2805551" y="464736"/>
                  </a:lnTo>
                  <a:lnTo>
                    <a:pt x="2817389" y="459105"/>
                  </a:lnTo>
                  <a:lnTo>
                    <a:pt x="2829227" y="452855"/>
                  </a:lnTo>
                  <a:lnTo>
                    <a:pt x="2841065" y="445974"/>
                  </a:lnTo>
                  <a:lnTo>
                    <a:pt x="2852902" y="438465"/>
                  </a:lnTo>
                  <a:lnTo>
                    <a:pt x="2864740" y="430349"/>
                  </a:lnTo>
                  <a:lnTo>
                    <a:pt x="2876578" y="421668"/>
                  </a:lnTo>
                  <a:lnTo>
                    <a:pt x="2888416" y="412485"/>
                  </a:lnTo>
                  <a:lnTo>
                    <a:pt x="2900253" y="402884"/>
                  </a:lnTo>
                  <a:lnTo>
                    <a:pt x="2912091" y="392971"/>
                  </a:lnTo>
                  <a:lnTo>
                    <a:pt x="2923929" y="382862"/>
                  </a:lnTo>
                  <a:lnTo>
                    <a:pt x="2935767" y="372687"/>
                  </a:lnTo>
                  <a:lnTo>
                    <a:pt x="2947604" y="362578"/>
                  </a:lnTo>
                  <a:lnTo>
                    <a:pt x="2959442" y="352664"/>
                  </a:lnTo>
                  <a:lnTo>
                    <a:pt x="2971280" y="343064"/>
                  </a:lnTo>
                  <a:lnTo>
                    <a:pt x="2983118" y="333881"/>
                  </a:lnTo>
                  <a:lnTo>
                    <a:pt x="2994956" y="325200"/>
                  </a:lnTo>
                  <a:lnTo>
                    <a:pt x="3006793" y="317084"/>
                  </a:lnTo>
                  <a:lnTo>
                    <a:pt x="3018631" y="309575"/>
                  </a:lnTo>
                  <a:lnTo>
                    <a:pt x="3030469" y="302694"/>
                  </a:lnTo>
                  <a:lnTo>
                    <a:pt x="3042307" y="296444"/>
                  </a:lnTo>
                  <a:lnTo>
                    <a:pt x="3054144" y="290812"/>
                  </a:lnTo>
                  <a:lnTo>
                    <a:pt x="3065982" y="285775"/>
                  </a:lnTo>
                  <a:lnTo>
                    <a:pt x="3077820" y="281297"/>
                  </a:lnTo>
                  <a:lnTo>
                    <a:pt x="3089658" y="277341"/>
                  </a:lnTo>
                  <a:lnTo>
                    <a:pt x="3101496" y="273862"/>
                  </a:lnTo>
                  <a:lnTo>
                    <a:pt x="3113333" y="270818"/>
                  </a:lnTo>
                  <a:lnTo>
                    <a:pt x="3125171" y="268163"/>
                  </a:lnTo>
                  <a:lnTo>
                    <a:pt x="3137009" y="265856"/>
                  </a:lnTo>
                  <a:lnTo>
                    <a:pt x="3148847" y="263858"/>
                  </a:lnTo>
                  <a:lnTo>
                    <a:pt x="3160684" y="262132"/>
                  </a:lnTo>
                  <a:lnTo>
                    <a:pt x="3172522" y="260643"/>
                  </a:lnTo>
                  <a:lnTo>
                    <a:pt x="3184360" y="259362"/>
                  </a:lnTo>
                  <a:lnTo>
                    <a:pt x="3196198" y="258261"/>
                  </a:lnTo>
                  <a:lnTo>
                    <a:pt x="3208035" y="257317"/>
                  </a:lnTo>
                  <a:lnTo>
                    <a:pt x="3219873" y="256508"/>
                  </a:lnTo>
                  <a:lnTo>
                    <a:pt x="3231711" y="255816"/>
                  </a:lnTo>
                  <a:lnTo>
                    <a:pt x="3243549" y="255224"/>
                  </a:lnTo>
                  <a:lnTo>
                    <a:pt x="3255387" y="254718"/>
                  </a:lnTo>
                  <a:lnTo>
                    <a:pt x="3267224" y="254286"/>
                  </a:lnTo>
                  <a:lnTo>
                    <a:pt x="3279062" y="253917"/>
                  </a:lnTo>
                  <a:lnTo>
                    <a:pt x="3290900" y="253602"/>
                  </a:lnTo>
                  <a:lnTo>
                    <a:pt x="3302738" y="253334"/>
                  </a:lnTo>
                  <a:lnTo>
                    <a:pt x="3314575" y="253105"/>
                  </a:lnTo>
                  <a:lnTo>
                    <a:pt x="3326413" y="252910"/>
                  </a:lnTo>
                  <a:lnTo>
                    <a:pt x="3338251" y="252744"/>
                  </a:lnTo>
                  <a:lnTo>
                    <a:pt x="3350089" y="252603"/>
                  </a:lnTo>
                  <a:lnTo>
                    <a:pt x="3361926" y="252482"/>
                  </a:lnTo>
                  <a:lnTo>
                    <a:pt x="3373764" y="252380"/>
                  </a:lnTo>
                  <a:lnTo>
                    <a:pt x="3385602" y="252292"/>
                  </a:lnTo>
                  <a:lnTo>
                    <a:pt x="3397440" y="252218"/>
                  </a:lnTo>
                  <a:lnTo>
                    <a:pt x="3409278" y="252155"/>
                  </a:lnTo>
                  <a:lnTo>
                    <a:pt x="3421115" y="252101"/>
                  </a:lnTo>
                  <a:lnTo>
                    <a:pt x="3432953" y="252055"/>
                  </a:lnTo>
                  <a:lnTo>
                    <a:pt x="3444791" y="252016"/>
                  </a:lnTo>
                  <a:lnTo>
                    <a:pt x="3456629" y="251983"/>
                  </a:lnTo>
                  <a:lnTo>
                    <a:pt x="3468466" y="251954"/>
                  </a:lnTo>
                  <a:lnTo>
                    <a:pt x="3480304" y="251930"/>
                  </a:lnTo>
                  <a:lnTo>
                    <a:pt x="3492142" y="251910"/>
                  </a:lnTo>
                  <a:lnTo>
                    <a:pt x="3503980" y="251892"/>
                  </a:lnTo>
                  <a:lnTo>
                    <a:pt x="3515818" y="251878"/>
                  </a:lnTo>
                  <a:lnTo>
                    <a:pt x="3515818" y="251793"/>
                  </a:lnTo>
                  <a:lnTo>
                    <a:pt x="3527655" y="251793"/>
                  </a:lnTo>
                  <a:lnTo>
                    <a:pt x="3539493" y="251793"/>
                  </a:lnTo>
                  <a:lnTo>
                    <a:pt x="3551331" y="251793"/>
                  </a:lnTo>
                  <a:lnTo>
                    <a:pt x="3563169" y="251793"/>
                  </a:lnTo>
                  <a:lnTo>
                    <a:pt x="3575006" y="251793"/>
                  </a:lnTo>
                  <a:lnTo>
                    <a:pt x="3586844" y="251793"/>
                  </a:lnTo>
                  <a:lnTo>
                    <a:pt x="3598682" y="251793"/>
                  </a:lnTo>
                  <a:lnTo>
                    <a:pt x="3610520" y="251793"/>
                  </a:lnTo>
                  <a:lnTo>
                    <a:pt x="3622357" y="251793"/>
                  </a:lnTo>
                  <a:lnTo>
                    <a:pt x="3634195" y="251793"/>
                  </a:lnTo>
                  <a:lnTo>
                    <a:pt x="3646033" y="251793"/>
                  </a:lnTo>
                  <a:lnTo>
                    <a:pt x="3657871" y="251793"/>
                  </a:lnTo>
                  <a:lnTo>
                    <a:pt x="3669709" y="251793"/>
                  </a:lnTo>
                  <a:lnTo>
                    <a:pt x="3681546" y="251793"/>
                  </a:lnTo>
                  <a:lnTo>
                    <a:pt x="3693384" y="251793"/>
                  </a:lnTo>
                  <a:lnTo>
                    <a:pt x="3705222" y="251793"/>
                  </a:lnTo>
                  <a:lnTo>
                    <a:pt x="3717060" y="251793"/>
                  </a:lnTo>
                  <a:lnTo>
                    <a:pt x="3728897" y="251793"/>
                  </a:lnTo>
                  <a:lnTo>
                    <a:pt x="3740735" y="251793"/>
                  </a:lnTo>
                  <a:lnTo>
                    <a:pt x="3752573" y="251793"/>
                  </a:lnTo>
                  <a:lnTo>
                    <a:pt x="3764411" y="251793"/>
                  </a:lnTo>
                  <a:lnTo>
                    <a:pt x="3776248" y="251793"/>
                  </a:lnTo>
                  <a:lnTo>
                    <a:pt x="3788086" y="251793"/>
                  </a:lnTo>
                  <a:lnTo>
                    <a:pt x="3799924" y="251793"/>
                  </a:lnTo>
                  <a:lnTo>
                    <a:pt x="3811762" y="251793"/>
                  </a:lnTo>
                  <a:lnTo>
                    <a:pt x="3823600" y="251793"/>
                  </a:lnTo>
                  <a:lnTo>
                    <a:pt x="3835437" y="251793"/>
                  </a:lnTo>
                  <a:lnTo>
                    <a:pt x="3847275" y="251793"/>
                  </a:lnTo>
                  <a:lnTo>
                    <a:pt x="3859113" y="251793"/>
                  </a:lnTo>
                  <a:lnTo>
                    <a:pt x="3870951" y="251793"/>
                  </a:lnTo>
                  <a:lnTo>
                    <a:pt x="3882788" y="251793"/>
                  </a:lnTo>
                  <a:lnTo>
                    <a:pt x="3894626" y="251793"/>
                  </a:lnTo>
                  <a:lnTo>
                    <a:pt x="3906464" y="251793"/>
                  </a:lnTo>
                  <a:lnTo>
                    <a:pt x="3918302" y="251793"/>
                  </a:lnTo>
                  <a:lnTo>
                    <a:pt x="3930139" y="251793"/>
                  </a:lnTo>
                  <a:lnTo>
                    <a:pt x="3941977" y="251793"/>
                  </a:lnTo>
                  <a:lnTo>
                    <a:pt x="3953815" y="251793"/>
                  </a:lnTo>
                  <a:lnTo>
                    <a:pt x="3965653" y="251793"/>
                  </a:lnTo>
                  <a:lnTo>
                    <a:pt x="3977491" y="251793"/>
                  </a:lnTo>
                  <a:lnTo>
                    <a:pt x="3989328" y="251793"/>
                  </a:lnTo>
                  <a:lnTo>
                    <a:pt x="4001166" y="251793"/>
                  </a:lnTo>
                  <a:lnTo>
                    <a:pt x="4013004" y="251793"/>
                  </a:lnTo>
                  <a:lnTo>
                    <a:pt x="4024842" y="251793"/>
                  </a:lnTo>
                  <a:lnTo>
                    <a:pt x="4036679" y="251793"/>
                  </a:lnTo>
                  <a:lnTo>
                    <a:pt x="4048517" y="251793"/>
                  </a:lnTo>
                  <a:lnTo>
                    <a:pt x="4060355" y="251793"/>
                  </a:lnTo>
                  <a:lnTo>
                    <a:pt x="4072193" y="251793"/>
                  </a:lnTo>
                  <a:lnTo>
                    <a:pt x="4084031" y="251793"/>
                  </a:lnTo>
                  <a:lnTo>
                    <a:pt x="4095868" y="251793"/>
                  </a:lnTo>
                  <a:lnTo>
                    <a:pt x="4107706" y="251793"/>
                  </a:lnTo>
                  <a:lnTo>
                    <a:pt x="4119544" y="251793"/>
                  </a:lnTo>
                  <a:lnTo>
                    <a:pt x="4131382" y="251793"/>
                  </a:lnTo>
                  <a:lnTo>
                    <a:pt x="4143219" y="251793"/>
                  </a:lnTo>
                  <a:lnTo>
                    <a:pt x="4155057" y="251793"/>
                  </a:lnTo>
                  <a:lnTo>
                    <a:pt x="4166895" y="251793"/>
                  </a:lnTo>
                  <a:lnTo>
                    <a:pt x="4178733" y="251793"/>
                  </a:lnTo>
                  <a:lnTo>
                    <a:pt x="4190570" y="251793"/>
                  </a:lnTo>
                  <a:lnTo>
                    <a:pt x="4202408" y="251793"/>
                  </a:lnTo>
                  <a:lnTo>
                    <a:pt x="4214246" y="251793"/>
                  </a:lnTo>
                  <a:lnTo>
                    <a:pt x="4226084" y="251793"/>
                  </a:lnTo>
                  <a:lnTo>
                    <a:pt x="4237922" y="251793"/>
                  </a:lnTo>
                  <a:lnTo>
                    <a:pt x="4249759" y="251793"/>
                  </a:lnTo>
                  <a:lnTo>
                    <a:pt x="4261597" y="251793"/>
                  </a:lnTo>
                  <a:lnTo>
                    <a:pt x="4273435" y="251793"/>
                  </a:lnTo>
                  <a:lnTo>
                    <a:pt x="4285273" y="251793"/>
                  </a:lnTo>
                  <a:lnTo>
                    <a:pt x="4297110" y="251793"/>
                  </a:lnTo>
                  <a:lnTo>
                    <a:pt x="4308948" y="251793"/>
                  </a:lnTo>
                  <a:lnTo>
                    <a:pt x="4320786" y="251793"/>
                  </a:lnTo>
                  <a:lnTo>
                    <a:pt x="4332624" y="251793"/>
                  </a:lnTo>
                  <a:lnTo>
                    <a:pt x="4344461" y="251793"/>
                  </a:lnTo>
                  <a:lnTo>
                    <a:pt x="4356299" y="251793"/>
                  </a:lnTo>
                  <a:lnTo>
                    <a:pt x="4368137" y="251793"/>
                  </a:lnTo>
                  <a:lnTo>
                    <a:pt x="4379975" y="251793"/>
                  </a:lnTo>
                  <a:lnTo>
                    <a:pt x="4391813" y="251793"/>
                  </a:lnTo>
                  <a:lnTo>
                    <a:pt x="4403650" y="251793"/>
                  </a:lnTo>
                  <a:lnTo>
                    <a:pt x="4415488" y="251793"/>
                  </a:lnTo>
                  <a:lnTo>
                    <a:pt x="4427326" y="251793"/>
                  </a:lnTo>
                  <a:lnTo>
                    <a:pt x="4439164" y="251793"/>
                  </a:lnTo>
                  <a:lnTo>
                    <a:pt x="4451001" y="251793"/>
                  </a:lnTo>
                  <a:lnTo>
                    <a:pt x="4462839" y="251793"/>
                  </a:lnTo>
                  <a:lnTo>
                    <a:pt x="4474677" y="251793"/>
                  </a:lnTo>
                  <a:lnTo>
                    <a:pt x="4486515" y="251793"/>
                  </a:lnTo>
                  <a:lnTo>
                    <a:pt x="4498352" y="251793"/>
                  </a:lnTo>
                  <a:lnTo>
                    <a:pt x="4510190" y="251793"/>
                  </a:lnTo>
                  <a:lnTo>
                    <a:pt x="4522028" y="251793"/>
                  </a:lnTo>
                  <a:lnTo>
                    <a:pt x="4533866" y="251793"/>
                  </a:lnTo>
                  <a:lnTo>
                    <a:pt x="4545704" y="251793"/>
                  </a:lnTo>
                  <a:lnTo>
                    <a:pt x="4557541" y="251793"/>
                  </a:lnTo>
                  <a:lnTo>
                    <a:pt x="4569379" y="251793"/>
                  </a:lnTo>
                  <a:lnTo>
                    <a:pt x="4581217" y="251793"/>
                  </a:lnTo>
                  <a:lnTo>
                    <a:pt x="4593055" y="251793"/>
                  </a:lnTo>
                  <a:lnTo>
                    <a:pt x="4604892" y="251793"/>
                  </a:lnTo>
                  <a:lnTo>
                    <a:pt x="4616730" y="251793"/>
                  </a:lnTo>
                  <a:lnTo>
                    <a:pt x="4628568" y="251793"/>
                  </a:lnTo>
                  <a:lnTo>
                    <a:pt x="4640406" y="251793"/>
                  </a:lnTo>
                  <a:lnTo>
                    <a:pt x="4652244" y="251793"/>
                  </a:lnTo>
                  <a:lnTo>
                    <a:pt x="4664081" y="251793"/>
                  </a:lnTo>
                  <a:lnTo>
                    <a:pt x="4675919" y="251793"/>
                  </a:lnTo>
                  <a:lnTo>
                    <a:pt x="4687757" y="251793"/>
                  </a:lnTo>
                </a:path>
              </a:pathLst>
            </a:custGeom>
            <a:ln w="40651" cap="flat">
              <a:solidFill>
                <a:srgbClr val="E8E8E8">
                  <a:alpha val="100000"/>
                </a:srgbClr>
              </a:solidFill>
              <a:prstDash val="solid"/>
              <a:round/>
            </a:ln>
          </p:spPr>
          <p:txBody>
            <a:bodyPr/>
            <a:lstStyle/>
            <a:p/>
          </p:txBody>
        </p:sp>
        <p:sp>
          <p:nvSpPr>
            <p:cNvPr id="36" name="pl36"/>
            <p:cNvSpPr/>
            <p:nvPr/>
          </p:nvSpPr>
          <p:spPr>
            <a:xfrm>
              <a:off x="2482252" y="2159395"/>
              <a:ext cx="4687757" cy="1763569"/>
            </a:xfrm>
            <a:custGeom>
              <a:avLst/>
              <a:pathLst>
                <a:path w="4687757" h="1763569">
                  <a:moveTo>
                    <a:pt x="0" y="503756"/>
                  </a:moveTo>
                  <a:lnTo>
                    <a:pt x="11837" y="503726"/>
                  </a:lnTo>
                  <a:lnTo>
                    <a:pt x="23675" y="503691"/>
                  </a:lnTo>
                  <a:lnTo>
                    <a:pt x="35513" y="503650"/>
                  </a:lnTo>
                  <a:lnTo>
                    <a:pt x="47351" y="503602"/>
                  </a:lnTo>
                  <a:lnTo>
                    <a:pt x="59188" y="503546"/>
                  </a:lnTo>
                  <a:lnTo>
                    <a:pt x="71026" y="503479"/>
                  </a:lnTo>
                  <a:lnTo>
                    <a:pt x="82864" y="503401"/>
                  </a:lnTo>
                  <a:lnTo>
                    <a:pt x="94702" y="503310"/>
                  </a:lnTo>
                  <a:lnTo>
                    <a:pt x="106539" y="503202"/>
                  </a:lnTo>
                  <a:lnTo>
                    <a:pt x="118377" y="503075"/>
                  </a:lnTo>
                  <a:lnTo>
                    <a:pt x="130215" y="502926"/>
                  </a:lnTo>
                  <a:lnTo>
                    <a:pt x="142053" y="502752"/>
                  </a:lnTo>
                  <a:lnTo>
                    <a:pt x="153891" y="502547"/>
                  </a:lnTo>
                  <a:lnTo>
                    <a:pt x="165728" y="502306"/>
                  </a:lnTo>
                  <a:lnTo>
                    <a:pt x="177566" y="502023"/>
                  </a:lnTo>
                  <a:lnTo>
                    <a:pt x="189404" y="501691"/>
                  </a:lnTo>
                  <a:lnTo>
                    <a:pt x="201242" y="501301"/>
                  </a:lnTo>
                  <a:lnTo>
                    <a:pt x="213079" y="500843"/>
                  </a:lnTo>
                  <a:lnTo>
                    <a:pt x="224917" y="500307"/>
                  </a:lnTo>
                  <a:lnTo>
                    <a:pt x="236755" y="499677"/>
                  </a:lnTo>
                  <a:lnTo>
                    <a:pt x="248593" y="498940"/>
                  </a:lnTo>
                  <a:lnTo>
                    <a:pt x="260430" y="498075"/>
                  </a:lnTo>
                  <a:lnTo>
                    <a:pt x="272268" y="497063"/>
                  </a:lnTo>
                  <a:lnTo>
                    <a:pt x="284106" y="495879"/>
                  </a:lnTo>
                  <a:lnTo>
                    <a:pt x="295944" y="494494"/>
                  </a:lnTo>
                  <a:lnTo>
                    <a:pt x="307782" y="492876"/>
                  </a:lnTo>
                  <a:lnTo>
                    <a:pt x="319619" y="490988"/>
                  </a:lnTo>
                  <a:lnTo>
                    <a:pt x="331457" y="488787"/>
                  </a:lnTo>
                  <a:lnTo>
                    <a:pt x="343295" y="486225"/>
                  </a:lnTo>
                  <a:lnTo>
                    <a:pt x="355133" y="483248"/>
                  </a:lnTo>
                  <a:lnTo>
                    <a:pt x="366970" y="479795"/>
                  </a:lnTo>
                  <a:lnTo>
                    <a:pt x="378808" y="475798"/>
                  </a:lnTo>
                  <a:lnTo>
                    <a:pt x="390646" y="471185"/>
                  </a:lnTo>
                  <a:lnTo>
                    <a:pt x="402484" y="465876"/>
                  </a:lnTo>
                  <a:lnTo>
                    <a:pt x="414321" y="459786"/>
                  </a:lnTo>
                  <a:lnTo>
                    <a:pt x="426159" y="452829"/>
                  </a:lnTo>
                  <a:lnTo>
                    <a:pt x="437997" y="444916"/>
                  </a:lnTo>
                  <a:lnTo>
                    <a:pt x="449835" y="435961"/>
                  </a:lnTo>
                  <a:lnTo>
                    <a:pt x="461673" y="425886"/>
                  </a:lnTo>
                  <a:lnTo>
                    <a:pt x="473510" y="414623"/>
                  </a:lnTo>
                  <a:lnTo>
                    <a:pt x="485348" y="402123"/>
                  </a:lnTo>
                  <a:lnTo>
                    <a:pt x="497186" y="388362"/>
                  </a:lnTo>
                  <a:lnTo>
                    <a:pt x="509024" y="373343"/>
                  </a:lnTo>
                  <a:lnTo>
                    <a:pt x="520861" y="357112"/>
                  </a:lnTo>
                  <a:lnTo>
                    <a:pt x="532699" y="339749"/>
                  </a:lnTo>
                  <a:lnTo>
                    <a:pt x="544537" y="321383"/>
                  </a:lnTo>
                  <a:lnTo>
                    <a:pt x="556375" y="302182"/>
                  </a:lnTo>
                  <a:lnTo>
                    <a:pt x="568213" y="282354"/>
                  </a:lnTo>
                  <a:lnTo>
                    <a:pt x="580050" y="262137"/>
                  </a:lnTo>
                  <a:lnTo>
                    <a:pt x="591888" y="241787"/>
                  </a:lnTo>
                  <a:lnTo>
                    <a:pt x="603726" y="221570"/>
                  </a:lnTo>
                  <a:lnTo>
                    <a:pt x="615564" y="201742"/>
                  </a:lnTo>
                  <a:lnTo>
                    <a:pt x="627401" y="182541"/>
                  </a:lnTo>
                  <a:lnTo>
                    <a:pt x="639239" y="164175"/>
                  </a:lnTo>
                  <a:lnTo>
                    <a:pt x="651077" y="146813"/>
                  </a:lnTo>
                  <a:lnTo>
                    <a:pt x="662915" y="130581"/>
                  </a:lnTo>
                  <a:lnTo>
                    <a:pt x="674752" y="115563"/>
                  </a:lnTo>
                  <a:lnTo>
                    <a:pt x="686590" y="101801"/>
                  </a:lnTo>
                  <a:lnTo>
                    <a:pt x="698428" y="89301"/>
                  </a:lnTo>
                  <a:lnTo>
                    <a:pt x="710266" y="78038"/>
                  </a:lnTo>
                  <a:lnTo>
                    <a:pt x="722104" y="67963"/>
                  </a:lnTo>
                  <a:lnTo>
                    <a:pt x="733941" y="59008"/>
                  </a:lnTo>
                  <a:lnTo>
                    <a:pt x="745779" y="51095"/>
                  </a:lnTo>
                  <a:lnTo>
                    <a:pt x="757617" y="44138"/>
                  </a:lnTo>
                  <a:lnTo>
                    <a:pt x="769455" y="38048"/>
                  </a:lnTo>
                  <a:lnTo>
                    <a:pt x="781292" y="32739"/>
                  </a:lnTo>
                  <a:lnTo>
                    <a:pt x="793130" y="28126"/>
                  </a:lnTo>
                  <a:lnTo>
                    <a:pt x="804968" y="24130"/>
                  </a:lnTo>
                  <a:lnTo>
                    <a:pt x="816806" y="20676"/>
                  </a:lnTo>
                  <a:lnTo>
                    <a:pt x="828643" y="17699"/>
                  </a:lnTo>
                  <a:lnTo>
                    <a:pt x="840481" y="15137"/>
                  </a:lnTo>
                  <a:lnTo>
                    <a:pt x="852319" y="12936"/>
                  </a:lnTo>
                  <a:lnTo>
                    <a:pt x="864157" y="11048"/>
                  </a:lnTo>
                  <a:lnTo>
                    <a:pt x="875995" y="9430"/>
                  </a:lnTo>
                  <a:lnTo>
                    <a:pt x="887832" y="8045"/>
                  </a:lnTo>
                  <a:lnTo>
                    <a:pt x="899670" y="6861"/>
                  </a:lnTo>
                  <a:lnTo>
                    <a:pt x="911508" y="5849"/>
                  </a:lnTo>
                  <a:lnTo>
                    <a:pt x="923346" y="4984"/>
                  </a:lnTo>
                  <a:lnTo>
                    <a:pt x="935183" y="4247"/>
                  </a:lnTo>
                  <a:lnTo>
                    <a:pt x="947021" y="3618"/>
                  </a:lnTo>
                  <a:lnTo>
                    <a:pt x="958859" y="3081"/>
                  </a:lnTo>
                  <a:lnTo>
                    <a:pt x="970697" y="2623"/>
                  </a:lnTo>
                  <a:lnTo>
                    <a:pt x="982534" y="2234"/>
                  </a:lnTo>
                  <a:lnTo>
                    <a:pt x="994372" y="1901"/>
                  </a:lnTo>
                  <a:lnTo>
                    <a:pt x="1006210" y="1619"/>
                  </a:lnTo>
                  <a:lnTo>
                    <a:pt x="1018048" y="1378"/>
                  </a:lnTo>
                  <a:lnTo>
                    <a:pt x="1029886" y="1172"/>
                  </a:lnTo>
                  <a:lnTo>
                    <a:pt x="1041723" y="998"/>
                  </a:lnTo>
                  <a:lnTo>
                    <a:pt x="1053561" y="849"/>
                  </a:lnTo>
                  <a:lnTo>
                    <a:pt x="1065399" y="722"/>
                  </a:lnTo>
                  <a:lnTo>
                    <a:pt x="1077237" y="615"/>
                  </a:lnTo>
                  <a:lnTo>
                    <a:pt x="1089074" y="523"/>
                  </a:lnTo>
                  <a:lnTo>
                    <a:pt x="1100912" y="445"/>
                  </a:lnTo>
                  <a:lnTo>
                    <a:pt x="1112750" y="378"/>
                  </a:lnTo>
                  <a:lnTo>
                    <a:pt x="1124588" y="322"/>
                  </a:lnTo>
                  <a:lnTo>
                    <a:pt x="1136426" y="274"/>
                  </a:lnTo>
                  <a:lnTo>
                    <a:pt x="1148263" y="233"/>
                  </a:lnTo>
                  <a:lnTo>
                    <a:pt x="1160101" y="198"/>
                  </a:lnTo>
                  <a:lnTo>
                    <a:pt x="1171939" y="168"/>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22"/>
                  </a:lnTo>
                  <a:lnTo>
                    <a:pt x="2355716" y="496"/>
                  </a:lnTo>
                  <a:lnTo>
                    <a:pt x="2367554" y="583"/>
                  </a:lnTo>
                  <a:lnTo>
                    <a:pt x="2379391" y="685"/>
                  </a:lnTo>
                  <a:lnTo>
                    <a:pt x="2391229" y="806"/>
                  </a:lnTo>
                  <a:lnTo>
                    <a:pt x="2403067" y="947"/>
                  </a:lnTo>
                  <a:lnTo>
                    <a:pt x="2414905" y="1113"/>
                  </a:lnTo>
                  <a:lnTo>
                    <a:pt x="2426743" y="1308"/>
                  </a:lnTo>
                  <a:lnTo>
                    <a:pt x="2438580" y="1537"/>
                  </a:lnTo>
                  <a:lnTo>
                    <a:pt x="2450418" y="1807"/>
                  </a:lnTo>
                  <a:lnTo>
                    <a:pt x="2462256" y="2123"/>
                  </a:lnTo>
                  <a:lnTo>
                    <a:pt x="2474094" y="2495"/>
                  </a:lnTo>
                  <a:lnTo>
                    <a:pt x="2485931" y="2932"/>
                  </a:lnTo>
                  <a:lnTo>
                    <a:pt x="2497769" y="3445"/>
                  </a:lnTo>
                  <a:lnTo>
                    <a:pt x="2509607" y="4047"/>
                  </a:lnTo>
                  <a:lnTo>
                    <a:pt x="2521445" y="4754"/>
                  </a:lnTo>
                  <a:lnTo>
                    <a:pt x="2533283" y="5585"/>
                  </a:lnTo>
                  <a:lnTo>
                    <a:pt x="2545120" y="6559"/>
                  </a:lnTo>
                  <a:lnTo>
                    <a:pt x="2556958" y="7703"/>
                  </a:lnTo>
                  <a:lnTo>
                    <a:pt x="2568796" y="9045"/>
                  </a:lnTo>
                  <a:lnTo>
                    <a:pt x="2580634" y="10618"/>
                  </a:lnTo>
                  <a:lnTo>
                    <a:pt x="2592471" y="12462"/>
                  </a:lnTo>
                  <a:lnTo>
                    <a:pt x="2604309" y="14623"/>
                  </a:lnTo>
                  <a:lnTo>
                    <a:pt x="2616147" y="17153"/>
                  </a:lnTo>
                  <a:lnTo>
                    <a:pt x="2627985" y="20113"/>
                  </a:lnTo>
                  <a:lnTo>
                    <a:pt x="2639822" y="23576"/>
                  </a:lnTo>
                  <a:lnTo>
                    <a:pt x="2651660" y="27620"/>
                  </a:lnTo>
                  <a:lnTo>
                    <a:pt x="2663498" y="32341"/>
                  </a:lnTo>
                  <a:lnTo>
                    <a:pt x="2675336" y="37843"/>
                  </a:lnTo>
                  <a:lnTo>
                    <a:pt x="2687174" y="44248"/>
                  </a:lnTo>
                  <a:lnTo>
                    <a:pt x="2699011" y="51692"/>
                  </a:lnTo>
                  <a:lnTo>
                    <a:pt x="2710849" y="60325"/>
                  </a:lnTo>
                  <a:lnTo>
                    <a:pt x="2722687" y="70316"/>
                  </a:lnTo>
                  <a:lnTo>
                    <a:pt x="2734525" y="81849"/>
                  </a:lnTo>
                  <a:lnTo>
                    <a:pt x="2746362" y="95122"/>
                  </a:lnTo>
                  <a:lnTo>
                    <a:pt x="2758200" y="110345"/>
                  </a:lnTo>
                  <a:lnTo>
                    <a:pt x="2770038" y="127738"/>
                  </a:lnTo>
                  <a:lnTo>
                    <a:pt x="2781876" y="147521"/>
                  </a:lnTo>
                  <a:lnTo>
                    <a:pt x="2793713" y="169908"/>
                  </a:lnTo>
                  <a:lnTo>
                    <a:pt x="2805551" y="195096"/>
                  </a:lnTo>
                  <a:lnTo>
                    <a:pt x="2817389" y="223253"/>
                  </a:lnTo>
                  <a:lnTo>
                    <a:pt x="2829227" y="254503"/>
                  </a:lnTo>
                  <a:lnTo>
                    <a:pt x="2841065" y="288907"/>
                  </a:lnTo>
                  <a:lnTo>
                    <a:pt x="2852902" y="326452"/>
                  </a:lnTo>
                  <a:lnTo>
                    <a:pt x="2864740" y="367032"/>
                  </a:lnTo>
                  <a:lnTo>
                    <a:pt x="2876578" y="410438"/>
                  </a:lnTo>
                  <a:lnTo>
                    <a:pt x="2888416" y="456354"/>
                  </a:lnTo>
                  <a:lnTo>
                    <a:pt x="2900253" y="504356"/>
                  </a:lnTo>
                  <a:lnTo>
                    <a:pt x="2912091" y="553925"/>
                  </a:lnTo>
                  <a:lnTo>
                    <a:pt x="2923929" y="604469"/>
                  </a:lnTo>
                  <a:lnTo>
                    <a:pt x="2935767" y="655343"/>
                  </a:lnTo>
                  <a:lnTo>
                    <a:pt x="2947604" y="705887"/>
                  </a:lnTo>
                  <a:lnTo>
                    <a:pt x="2959442" y="755456"/>
                  </a:lnTo>
                  <a:lnTo>
                    <a:pt x="2971280" y="803458"/>
                  </a:lnTo>
                  <a:lnTo>
                    <a:pt x="2983118" y="849374"/>
                  </a:lnTo>
                  <a:lnTo>
                    <a:pt x="2994956" y="892780"/>
                  </a:lnTo>
                  <a:lnTo>
                    <a:pt x="3006793" y="933359"/>
                  </a:lnTo>
                  <a:lnTo>
                    <a:pt x="3018631" y="970905"/>
                  </a:lnTo>
                  <a:lnTo>
                    <a:pt x="3030469" y="1005309"/>
                  </a:lnTo>
                  <a:lnTo>
                    <a:pt x="3042307" y="1036559"/>
                  </a:lnTo>
                  <a:lnTo>
                    <a:pt x="3054144" y="1064716"/>
                  </a:lnTo>
                  <a:lnTo>
                    <a:pt x="3065982" y="1089904"/>
                  </a:lnTo>
                  <a:lnTo>
                    <a:pt x="3077820" y="1112291"/>
                  </a:lnTo>
                  <a:lnTo>
                    <a:pt x="3089658" y="1132074"/>
                  </a:lnTo>
                  <a:lnTo>
                    <a:pt x="3101496" y="1149467"/>
                  </a:lnTo>
                  <a:lnTo>
                    <a:pt x="3113333" y="1164690"/>
                  </a:lnTo>
                  <a:lnTo>
                    <a:pt x="3125171" y="1177963"/>
                  </a:lnTo>
                  <a:lnTo>
                    <a:pt x="3137009" y="1189496"/>
                  </a:lnTo>
                  <a:lnTo>
                    <a:pt x="3148847" y="1199487"/>
                  </a:lnTo>
                  <a:lnTo>
                    <a:pt x="3160684" y="1208120"/>
                  </a:lnTo>
                  <a:lnTo>
                    <a:pt x="3172522" y="1215563"/>
                  </a:lnTo>
                  <a:lnTo>
                    <a:pt x="3184360" y="1221969"/>
                  </a:lnTo>
                  <a:lnTo>
                    <a:pt x="3196198" y="1227471"/>
                  </a:lnTo>
                  <a:lnTo>
                    <a:pt x="3208035" y="1232192"/>
                  </a:lnTo>
                  <a:lnTo>
                    <a:pt x="3219873" y="1236236"/>
                  </a:lnTo>
                  <a:lnTo>
                    <a:pt x="3231711" y="1239699"/>
                  </a:lnTo>
                  <a:lnTo>
                    <a:pt x="3243549" y="1242659"/>
                  </a:lnTo>
                  <a:lnTo>
                    <a:pt x="3255387" y="1245189"/>
                  </a:lnTo>
                  <a:lnTo>
                    <a:pt x="3267224" y="1247350"/>
                  </a:lnTo>
                  <a:lnTo>
                    <a:pt x="3279062" y="1249194"/>
                  </a:lnTo>
                  <a:lnTo>
                    <a:pt x="3290900" y="1250767"/>
                  </a:lnTo>
                  <a:lnTo>
                    <a:pt x="3302738" y="1252109"/>
                  </a:lnTo>
                  <a:lnTo>
                    <a:pt x="3314575" y="1253253"/>
                  </a:lnTo>
                  <a:lnTo>
                    <a:pt x="3326413" y="1254227"/>
                  </a:lnTo>
                  <a:lnTo>
                    <a:pt x="3338251" y="1255058"/>
                  </a:lnTo>
                  <a:lnTo>
                    <a:pt x="3350089" y="1255765"/>
                  </a:lnTo>
                  <a:lnTo>
                    <a:pt x="3361926" y="1256367"/>
                  </a:lnTo>
                  <a:lnTo>
                    <a:pt x="3373764" y="1256880"/>
                  </a:lnTo>
                  <a:lnTo>
                    <a:pt x="3385602" y="1257317"/>
                  </a:lnTo>
                  <a:lnTo>
                    <a:pt x="3397440" y="1257689"/>
                  </a:lnTo>
                  <a:lnTo>
                    <a:pt x="3409278" y="1258005"/>
                  </a:lnTo>
                  <a:lnTo>
                    <a:pt x="3421115" y="1258275"/>
                  </a:lnTo>
                  <a:lnTo>
                    <a:pt x="3432953" y="1258504"/>
                  </a:lnTo>
                  <a:lnTo>
                    <a:pt x="3444791" y="1258699"/>
                  </a:lnTo>
                  <a:lnTo>
                    <a:pt x="3456629" y="1258865"/>
                  </a:lnTo>
                  <a:lnTo>
                    <a:pt x="3468466" y="1259006"/>
                  </a:lnTo>
                  <a:lnTo>
                    <a:pt x="3480304" y="1259127"/>
                  </a:lnTo>
                  <a:lnTo>
                    <a:pt x="3492142" y="1259229"/>
                  </a:lnTo>
                  <a:lnTo>
                    <a:pt x="3503980" y="1259316"/>
                  </a:lnTo>
                  <a:lnTo>
                    <a:pt x="3515818" y="1259390"/>
                  </a:lnTo>
                  <a:lnTo>
                    <a:pt x="3515818" y="1259981"/>
                  </a:lnTo>
                  <a:lnTo>
                    <a:pt x="3527655" y="1260011"/>
                  </a:lnTo>
                  <a:lnTo>
                    <a:pt x="3539493" y="1260046"/>
                  </a:lnTo>
                  <a:lnTo>
                    <a:pt x="3551331" y="1260087"/>
                  </a:lnTo>
                  <a:lnTo>
                    <a:pt x="3563169" y="1260135"/>
                  </a:lnTo>
                  <a:lnTo>
                    <a:pt x="3575006" y="1260191"/>
                  </a:lnTo>
                  <a:lnTo>
                    <a:pt x="3586844" y="1260258"/>
                  </a:lnTo>
                  <a:lnTo>
                    <a:pt x="3598682" y="1260336"/>
                  </a:lnTo>
                  <a:lnTo>
                    <a:pt x="3610520" y="1260428"/>
                  </a:lnTo>
                  <a:lnTo>
                    <a:pt x="3622357" y="1260535"/>
                  </a:lnTo>
                  <a:lnTo>
                    <a:pt x="3634195" y="1260662"/>
                  </a:lnTo>
                  <a:lnTo>
                    <a:pt x="3646033" y="1260811"/>
                  </a:lnTo>
                  <a:lnTo>
                    <a:pt x="3657871" y="1260985"/>
                  </a:lnTo>
                  <a:lnTo>
                    <a:pt x="3669709" y="1261191"/>
                  </a:lnTo>
                  <a:lnTo>
                    <a:pt x="3681546" y="1261432"/>
                  </a:lnTo>
                  <a:lnTo>
                    <a:pt x="3693384" y="1261714"/>
                  </a:lnTo>
                  <a:lnTo>
                    <a:pt x="3705222" y="1262047"/>
                  </a:lnTo>
                  <a:lnTo>
                    <a:pt x="3717060" y="1262436"/>
                  </a:lnTo>
                  <a:lnTo>
                    <a:pt x="3728897" y="1262894"/>
                  </a:lnTo>
                  <a:lnTo>
                    <a:pt x="3740735" y="1263430"/>
                  </a:lnTo>
                  <a:lnTo>
                    <a:pt x="3752573" y="1264060"/>
                  </a:lnTo>
                  <a:lnTo>
                    <a:pt x="3764411" y="1264797"/>
                  </a:lnTo>
                  <a:lnTo>
                    <a:pt x="3776248" y="1265662"/>
                  </a:lnTo>
                  <a:lnTo>
                    <a:pt x="3788086" y="1266674"/>
                  </a:lnTo>
                  <a:lnTo>
                    <a:pt x="3799924" y="1267858"/>
                  </a:lnTo>
                  <a:lnTo>
                    <a:pt x="3811762" y="1269243"/>
                  </a:lnTo>
                  <a:lnTo>
                    <a:pt x="3823600" y="1270861"/>
                  </a:lnTo>
                  <a:lnTo>
                    <a:pt x="3835437" y="1272749"/>
                  </a:lnTo>
                  <a:lnTo>
                    <a:pt x="3847275" y="1274950"/>
                  </a:lnTo>
                  <a:lnTo>
                    <a:pt x="3859113" y="1277512"/>
                  </a:lnTo>
                  <a:lnTo>
                    <a:pt x="3870951" y="1280489"/>
                  </a:lnTo>
                  <a:lnTo>
                    <a:pt x="3882788" y="1283943"/>
                  </a:lnTo>
                  <a:lnTo>
                    <a:pt x="3894626" y="1287939"/>
                  </a:lnTo>
                  <a:lnTo>
                    <a:pt x="3906464" y="1292552"/>
                  </a:lnTo>
                  <a:lnTo>
                    <a:pt x="3918302" y="1297861"/>
                  </a:lnTo>
                  <a:lnTo>
                    <a:pt x="3930139" y="1303951"/>
                  </a:lnTo>
                  <a:lnTo>
                    <a:pt x="3941977" y="1310908"/>
                  </a:lnTo>
                  <a:lnTo>
                    <a:pt x="3953815" y="1318821"/>
                  </a:lnTo>
                  <a:lnTo>
                    <a:pt x="3965653" y="1327776"/>
                  </a:lnTo>
                  <a:lnTo>
                    <a:pt x="3977491" y="1337851"/>
                  </a:lnTo>
                  <a:lnTo>
                    <a:pt x="3989328" y="1349114"/>
                  </a:lnTo>
                  <a:lnTo>
                    <a:pt x="4001166" y="1361614"/>
                  </a:lnTo>
                  <a:lnTo>
                    <a:pt x="4013004" y="1375376"/>
                  </a:lnTo>
                  <a:lnTo>
                    <a:pt x="4024842" y="1390394"/>
                  </a:lnTo>
                  <a:lnTo>
                    <a:pt x="4036679" y="1406626"/>
                  </a:lnTo>
                  <a:lnTo>
                    <a:pt x="4048517" y="1423988"/>
                  </a:lnTo>
                  <a:lnTo>
                    <a:pt x="4060355" y="1442354"/>
                  </a:lnTo>
                  <a:lnTo>
                    <a:pt x="4072193" y="1461555"/>
                  </a:lnTo>
                  <a:lnTo>
                    <a:pt x="4084031" y="1481383"/>
                  </a:lnTo>
                  <a:lnTo>
                    <a:pt x="4095868" y="1501600"/>
                  </a:lnTo>
                  <a:lnTo>
                    <a:pt x="4107706" y="1521950"/>
                  </a:lnTo>
                  <a:lnTo>
                    <a:pt x="4119544" y="1542167"/>
                  </a:lnTo>
                  <a:lnTo>
                    <a:pt x="4131382" y="1561995"/>
                  </a:lnTo>
                  <a:lnTo>
                    <a:pt x="4143219" y="1581196"/>
                  </a:lnTo>
                  <a:lnTo>
                    <a:pt x="4155057" y="1599562"/>
                  </a:lnTo>
                  <a:lnTo>
                    <a:pt x="4166895" y="1616924"/>
                  </a:lnTo>
                  <a:lnTo>
                    <a:pt x="4178733" y="1633156"/>
                  </a:lnTo>
                  <a:lnTo>
                    <a:pt x="4190570" y="1648175"/>
                  </a:lnTo>
                  <a:lnTo>
                    <a:pt x="4202408" y="1661936"/>
                  </a:lnTo>
                  <a:lnTo>
                    <a:pt x="4214246" y="1674436"/>
                  </a:lnTo>
                  <a:lnTo>
                    <a:pt x="4226084" y="1685699"/>
                  </a:lnTo>
                  <a:lnTo>
                    <a:pt x="4237922" y="1695774"/>
                  </a:lnTo>
                  <a:lnTo>
                    <a:pt x="4249759" y="1704729"/>
                  </a:lnTo>
                  <a:lnTo>
                    <a:pt x="4261597" y="1712642"/>
                  </a:lnTo>
                  <a:lnTo>
                    <a:pt x="4273435" y="1719599"/>
                  </a:lnTo>
                  <a:lnTo>
                    <a:pt x="4285273" y="1725689"/>
                  </a:lnTo>
                  <a:lnTo>
                    <a:pt x="4297110" y="1730998"/>
                  </a:lnTo>
                  <a:lnTo>
                    <a:pt x="4308948" y="1735611"/>
                  </a:lnTo>
                  <a:lnTo>
                    <a:pt x="4320786" y="1739608"/>
                  </a:lnTo>
                  <a:lnTo>
                    <a:pt x="4332624" y="1743061"/>
                  </a:lnTo>
                  <a:lnTo>
                    <a:pt x="4344461" y="1746038"/>
                  </a:lnTo>
                  <a:lnTo>
                    <a:pt x="4356299" y="1748600"/>
                  </a:lnTo>
                  <a:lnTo>
                    <a:pt x="4368137" y="1750801"/>
                  </a:lnTo>
                  <a:lnTo>
                    <a:pt x="4379975" y="1752689"/>
                  </a:lnTo>
                  <a:lnTo>
                    <a:pt x="4391813" y="1754307"/>
                  </a:lnTo>
                  <a:lnTo>
                    <a:pt x="4403650" y="1755692"/>
                  </a:lnTo>
                  <a:lnTo>
                    <a:pt x="4415488" y="1756876"/>
                  </a:lnTo>
                  <a:lnTo>
                    <a:pt x="4427326" y="1757888"/>
                  </a:lnTo>
                  <a:lnTo>
                    <a:pt x="4439164" y="1758753"/>
                  </a:lnTo>
                  <a:lnTo>
                    <a:pt x="4451001" y="1759490"/>
                  </a:lnTo>
                  <a:lnTo>
                    <a:pt x="4462839" y="1760120"/>
                  </a:lnTo>
                  <a:lnTo>
                    <a:pt x="4474677" y="1760656"/>
                  </a:lnTo>
                  <a:lnTo>
                    <a:pt x="4486515" y="1761114"/>
                  </a:lnTo>
                  <a:lnTo>
                    <a:pt x="4498352" y="1761504"/>
                  </a:lnTo>
                  <a:lnTo>
                    <a:pt x="4510190" y="1761836"/>
                  </a:lnTo>
                  <a:lnTo>
                    <a:pt x="4522028" y="1762119"/>
                  </a:lnTo>
                  <a:lnTo>
                    <a:pt x="4533866" y="1762360"/>
                  </a:lnTo>
                  <a:lnTo>
                    <a:pt x="4545704" y="1762565"/>
                  </a:lnTo>
                  <a:lnTo>
                    <a:pt x="4557541" y="1762739"/>
                  </a:lnTo>
                  <a:lnTo>
                    <a:pt x="4569379" y="1762888"/>
                  </a:lnTo>
                  <a:lnTo>
                    <a:pt x="4581217" y="1763015"/>
                  </a:lnTo>
                  <a:lnTo>
                    <a:pt x="4593055" y="1763122"/>
                  </a:lnTo>
                  <a:lnTo>
                    <a:pt x="4604892" y="1763214"/>
                  </a:lnTo>
                  <a:lnTo>
                    <a:pt x="4616730" y="1763292"/>
                  </a:lnTo>
                  <a:lnTo>
                    <a:pt x="4628568" y="1763359"/>
                  </a:lnTo>
                  <a:lnTo>
                    <a:pt x="4640406" y="1763415"/>
                  </a:lnTo>
                  <a:lnTo>
                    <a:pt x="4652244" y="1763463"/>
                  </a:lnTo>
                  <a:lnTo>
                    <a:pt x="4664081" y="1763504"/>
                  </a:lnTo>
                  <a:lnTo>
                    <a:pt x="4675919" y="1763539"/>
                  </a:lnTo>
                  <a:lnTo>
                    <a:pt x="4687757" y="1763569"/>
                  </a:lnTo>
                </a:path>
              </a:pathLst>
            </a:custGeom>
            <a:ln w="40651" cap="flat">
              <a:solidFill>
                <a:srgbClr val="E8E8E8">
                  <a:alpha val="100000"/>
                </a:srgbClr>
              </a:solidFill>
              <a:prstDash val="solid"/>
              <a:round/>
            </a:ln>
          </p:spPr>
          <p:txBody>
            <a:bodyPr/>
            <a:lstStyle/>
            <a:p/>
          </p:txBody>
        </p:sp>
        <p:sp>
          <p:nvSpPr>
            <p:cNvPr id="37" name="pl37"/>
            <p:cNvSpPr/>
            <p:nvPr/>
          </p:nvSpPr>
          <p:spPr>
            <a:xfrm>
              <a:off x="2482252" y="2159733"/>
              <a:ext cx="4687757" cy="1763400"/>
            </a:xfrm>
            <a:custGeom>
              <a:avLst/>
              <a:pathLst>
                <a:path w="4687757" h="1763400">
                  <a:moveTo>
                    <a:pt x="0" y="1763400"/>
                  </a:moveTo>
                  <a:lnTo>
                    <a:pt x="11837" y="1763400"/>
                  </a:lnTo>
                  <a:lnTo>
                    <a:pt x="23675" y="1763400"/>
                  </a:lnTo>
                  <a:lnTo>
                    <a:pt x="35513" y="1763400"/>
                  </a:lnTo>
                  <a:lnTo>
                    <a:pt x="47351" y="1763400"/>
                  </a:lnTo>
                  <a:lnTo>
                    <a:pt x="59188" y="1763400"/>
                  </a:lnTo>
                  <a:lnTo>
                    <a:pt x="71026" y="1763400"/>
                  </a:lnTo>
                  <a:lnTo>
                    <a:pt x="82864" y="1763400"/>
                  </a:lnTo>
                  <a:lnTo>
                    <a:pt x="94702" y="1763400"/>
                  </a:lnTo>
                  <a:lnTo>
                    <a:pt x="106539" y="1763400"/>
                  </a:lnTo>
                  <a:lnTo>
                    <a:pt x="118377" y="1763400"/>
                  </a:lnTo>
                  <a:lnTo>
                    <a:pt x="130215" y="1763400"/>
                  </a:lnTo>
                  <a:lnTo>
                    <a:pt x="142053" y="1763400"/>
                  </a:lnTo>
                  <a:lnTo>
                    <a:pt x="153891" y="1763400"/>
                  </a:lnTo>
                  <a:lnTo>
                    <a:pt x="165728" y="1763400"/>
                  </a:lnTo>
                  <a:lnTo>
                    <a:pt x="177566" y="1763400"/>
                  </a:lnTo>
                  <a:lnTo>
                    <a:pt x="189404" y="1763400"/>
                  </a:lnTo>
                  <a:lnTo>
                    <a:pt x="201242" y="1763400"/>
                  </a:lnTo>
                  <a:lnTo>
                    <a:pt x="213079" y="1763400"/>
                  </a:lnTo>
                  <a:lnTo>
                    <a:pt x="224917" y="1763400"/>
                  </a:lnTo>
                  <a:lnTo>
                    <a:pt x="236755" y="1763400"/>
                  </a:lnTo>
                  <a:lnTo>
                    <a:pt x="248593" y="1763400"/>
                  </a:lnTo>
                  <a:lnTo>
                    <a:pt x="260430" y="1763400"/>
                  </a:lnTo>
                  <a:lnTo>
                    <a:pt x="272268" y="1763400"/>
                  </a:lnTo>
                  <a:lnTo>
                    <a:pt x="284106" y="1763400"/>
                  </a:lnTo>
                  <a:lnTo>
                    <a:pt x="295944" y="1763400"/>
                  </a:lnTo>
                  <a:lnTo>
                    <a:pt x="307782" y="1763400"/>
                  </a:lnTo>
                  <a:lnTo>
                    <a:pt x="319619" y="1763400"/>
                  </a:lnTo>
                  <a:lnTo>
                    <a:pt x="331457" y="1763400"/>
                  </a:lnTo>
                  <a:lnTo>
                    <a:pt x="343295" y="1763400"/>
                  </a:lnTo>
                  <a:lnTo>
                    <a:pt x="355133" y="1763400"/>
                  </a:lnTo>
                  <a:lnTo>
                    <a:pt x="366970" y="1763400"/>
                  </a:lnTo>
                  <a:lnTo>
                    <a:pt x="378808" y="1763400"/>
                  </a:lnTo>
                  <a:lnTo>
                    <a:pt x="390646" y="1763400"/>
                  </a:lnTo>
                  <a:lnTo>
                    <a:pt x="402484" y="1763400"/>
                  </a:lnTo>
                  <a:lnTo>
                    <a:pt x="414321" y="1763400"/>
                  </a:lnTo>
                  <a:lnTo>
                    <a:pt x="426159" y="1763400"/>
                  </a:lnTo>
                  <a:lnTo>
                    <a:pt x="437997" y="1763400"/>
                  </a:lnTo>
                  <a:lnTo>
                    <a:pt x="449835" y="1763400"/>
                  </a:lnTo>
                  <a:lnTo>
                    <a:pt x="461673" y="1763400"/>
                  </a:lnTo>
                  <a:lnTo>
                    <a:pt x="473510" y="1763400"/>
                  </a:lnTo>
                  <a:lnTo>
                    <a:pt x="485348" y="1763400"/>
                  </a:lnTo>
                  <a:lnTo>
                    <a:pt x="497186" y="1763400"/>
                  </a:lnTo>
                  <a:lnTo>
                    <a:pt x="509024" y="1763400"/>
                  </a:lnTo>
                  <a:lnTo>
                    <a:pt x="520861" y="1763400"/>
                  </a:lnTo>
                  <a:lnTo>
                    <a:pt x="532699" y="1763400"/>
                  </a:lnTo>
                  <a:lnTo>
                    <a:pt x="544537" y="1763400"/>
                  </a:lnTo>
                  <a:lnTo>
                    <a:pt x="556375" y="1763400"/>
                  </a:lnTo>
                  <a:lnTo>
                    <a:pt x="568213" y="1763400"/>
                  </a:lnTo>
                  <a:lnTo>
                    <a:pt x="580050" y="1763400"/>
                  </a:lnTo>
                  <a:lnTo>
                    <a:pt x="591888" y="1763400"/>
                  </a:lnTo>
                  <a:lnTo>
                    <a:pt x="603726" y="1763400"/>
                  </a:lnTo>
                  <a:lnTo>
                    <a:pt x="615564" y="1763400"/>
                  </a:lnTo>
                  <a:lnTo>
                    <a:pt x="627401" y="1763400"/>
                  </a:lnTo>
                  <a:lnTo>
                    <a:pt x="639239" y="1763400"/>
                  </a:lnTo>
                  <a:lnTo>
                    <a:pt x="651077" y="1763400"/>
                  </a:lnTo>
                  <a:lnTo>
                    <a:pt x="662915" y="1763400"/>
                  </a:lnTo>
                  <a:lnTo>
                    <a:pt x="674752" y="1763400"/>
                  </a:lnTo>
                  <a:lnTo>
                    <a:pt x="686590" y="1763400"/>
                  </a:lnTo>
                  <a:lnTo>
                    <a:pt x="698428" y="1763400"/>
                  </a:lnTo>
                  <a:lnTo>
                    <a:pt x="710266" y="1763400"/>
                  </a:lnTo>
                  <a:lnTo>
                    <a:pt x="722104" y="1763400"/>
                  </a:lnTo>
                  <a:lnTo>
                    <a:pt x="733941" y="1763400"/>
                  </a:lnTo>
                  <a:lnTo>
                    <a:pt x="745779" y="1763400"/>
                  </a:lnTo>
                  <a:lnTo>
                    <a:pt x="757617" y="1763400"/>
                  </a:lnTo>
                  <a:lnTo>
                    <a:pt x="769455" y="1763400"/>
                  </a:lnTo>
                  <a:lnTo>
                    <a:pt x="781292" y="1763400"/>
                  </a:lnTo>
                  <a:lnTo>
                    <a:pt x="793130" y="1763400"/>
                  </a:lnTo>
                  <a:lnTo>
                    <a:pt x="804968" y="1763400"/>
                  </a:lnTo>
                  <a:lnTo>
                    <a:pt x="816806" y="1763400"/>
                  </a:lnTo>
                  <a:lnTo>
                    <a:pt x="828643" y="1763400"/>
                  </a:lnTo>
                  <a:lnTo>
                    <a:pt x="840481" y="1763400"/>
                  </a:lnTo>
                  <a:lnTo>
                    <a:pt x="852319" y="1763400"/>
                  </a:lnTo>
                  <a:lnTo>
                    <a:pt x="864157" y="1763400"/>
                  </a:lnTo>
                  <a:lnTo>
                    <a:pt x="875995" y="1763400"/>
                  </a:lnTo>
                  <a:lnTo>
                    <a:pt x="887832" y="1763400"/>
                  </a:lnTo>
                  <a:lnTo>
                    <a:pt x="899670" y="1763400"/>
                  </a:lnTo>
                  <a:lnTo>
                    <a:pt x="911508" y="1763400"/>
                  </a:lnTo>
                  <a:lnTo>
                    <a:pt x="923346" y="1763400"/>
                  </a:lnTo>
                  <a:lnTo>
                    <a:pt x="935183" y="1763400"/>
                  </a:lnTo>
                  <a:lnTo>
                    <a:pt x="947021" y="1763400"/>
                  </a:lnTo>
                  <a:lnTo>
                    <a:pt x="958859" y="1763400"/>
                  </a:lnTo>
                  <a:lnTo>
                    <a:pt x="970697" y="1763400"/>
                  </a:lnTo>
                  <a:lnTo>
                    <a:pt x="982534" y="1763400"/>
                  </a:lnTo>
                  <a:lnTo>
                    <a:pt x="994372" y="1763400"/>
                  </a:lnTo>
                  <a:lnTo>
                    <a:pt x="1006210" y="1763400"/>
                  </a:lnTo>
                  <a:lnTo>
                    <a:pt x="1018048" y="1763400"/>
                  </a:lnTo>
                  <a:lnTo>
                    <a:pt x="1029886" y="1763400"/>
                  </a:lnTo>
                  <a:lnTo>
                    <a:pt x="1041723" y="1763400"/>
                  </a:lnTo>
                  <a:lnTo>
                    <a:pt x="1053561" y="1763400"/>
                  </a:lnTo>
                  <a:lnTo>
                    <a:pt x="1065399" y="1763400"/>
                  </a:lnTo>
                  <a:lnTo>
                    <a:pt x="1077237" y="1763400"/>
                  </a:lnTo>
                  <a:lnTo>
                    <a:pt x="1089074" y="1763400"/>
                  </a:lnTo>
                  <a:lnTo>
                    <a:pt x="1100912" y="1763400"/>
                  </a:lnTo>
                  <a:lnTo>
                    <a:pt x="1112750" y="1763400"/>
                  </a:lnTo>
                  <a:lnTo>
                    <a:pt x="1124588" y="1763400"/>
                  </a:lnTo>
                  <a:lnTo>
                    <a:pt x="1136426" y="1763400"/>
                  </a:lnTo>
                  <a:lnTo>
                    <a:pt x="1148263" y="1763400"/>
                  </a:lnTo>
                  <a:lnTo>
                    <a:pt x="1160101" y="1763400"/>
                  </a:lnTo>
                  <a:lnTo>
                    <a:pt x="1171939" y="1763400"/>
                  </a:lnTo>
                  <a:lnTo>
                    <a:pt x="1171939" y="1763400"/>
                  </a:lnTo>
                  <a:lnTo>
                    <a:pt x="1183777" y="1763400"/>
                  </a:lnTo>
                  <a:lnTo>
                    <a:pt x="1195614" y="1763400"/>
                  </a:lnTo>
                  <a:lnTo>
                    <a:pt x="1207452" y="1763400"/>
                  </a:lnTo>
                  <a:lnTo>
                    <a:pt x="1219290" y="1763400"/>
                  </a:lnTo>
                  <a:lnTo>
                    <a:pt x="1231128" y="1763400"/>
                  </a:lnTo>
                  <a:lnTo>
                    <a:pt x="1242965" y="1763400"/>
                  </a:lnTo>
                  <a:lnTo>
                    <a:pt x="1254803" y="1763400"/>
                  </a:lnTo>
                  <a:lnTo>
                    <a:pt x="1266641" y="1763400"/>
                  </a:lnTo>
                  <a:lnTo>
                    <a:pt x="1278479" y="1763400"/>
                  </a:lnTo>
                  <a:lnTo>
                    <a:pt x="1290317" y="1763400"/>
                  </a:lnTo>
                  <a:lnTo>
                    <a:pt x="1302154" y="1763400"/>
                  </a:lnTo>
                  <a:lnTo>
                    <a:pt x="1313992" y="1763400"/>
                  </a:lnTo>
                  <a:lnTo>
                    <a:pt x="1325830" y="1763400"/>
                  </a:lnTo>
                  <a:lnTo>
                    <a:pt x="1337668" y="1763400"/>
                  </a:lnTo>
                  <a:lnTo>
                    <a:pt x="1349505" y="1763400"/>
                  </a:lnTo>
                  <a:lnTo>
                    <a:pt x="1361343" y="1763400"/>
                  </a:lnTo>
                  <a:lnTo>
                    <a:pt x="1373181" y="1763400"/>
                  </a:lnTo>
                  <a:lnTo>
                    <a:pt x="1385019" y="1763400"/>
                  </a:lnTo>
                  <a:lnTo>
                    <a:pt x="1396856" y="1763400"/>
                  </a:lnTo>
                  <a:lnTo>
                    <a:pt x="1408694" y="1763400"/>
                  </a:lnTo>
                  <a:lnTo>
                    <a:pt x="1420532" y="1763400"/>
                  </a:lnTo>
                  <a:lnTo>
                    <a:pt x="1432370" y="1763400"/>
                  </a:lnTo>
                  <a:lnTo>
                    <a:pt x="1444208" y="1763400"/>
                  </a:lnTo>
                  <a:lnTo>
                    <a:pt x="1456045" y="1763400"/>
                  </a:lnTo>
                  <a:lnTo>
                    <a:pt x="1467883" y="1763400"/>
                  </a:lnTo>
                  <a:lnTo>
                    <a:pt x="1479721" y="1763400"/>
                  </a:lnTo>
                  <a:lnTo>
                    <a:pt x="1491559" y="1763400"/>
                  </a:lnTo>
                  <a:lnTo>
                    <a:pt x="1503396" y="1763400"/>
                  </a:lnTo>
                  <a:lnTo>
                    <a:pt x="1515234" y="1763400"/>
                  </a:lnTo>
                  <a:lnTo>
                    <a:pt x="1527072" y="1763400"/>
                  </a:lnTo>
                  <a:lnTo>
                    <a:pt x="1538910" y="1763400"/>
                  </a:lnTo>
                  <a:lnTo>
                    <a:pt x="1550748" y="1763400"/>
                  </a:lnTo>
                  <a:lnTo>
                    <a:pt x="1562585" y="1763400"/>
                  </a:lnTo>
                  <a:lnTo>
                    <a:pt x="1574423" y="1763400"/>
                  </a:lnTo>
                  <a:lnTo>
                    <a:pt x="1586261" y="1763400"/>
                  </a:lnTo>
                  <a:lnTo>
                    <a:pt x="1598099" y="1763400"/>
                  </a:lnTo>
                  <a:lnTo>
                    <a:pt x="1609936" y="1763400"/>
                  </a:lnTo>
                  <a:lnTo>
                    <a:pt x="1621774" y="1763400"/>
                  </a:lnTo>
                  <a:lnTo>
                    <a:pt x="1633612" y="1763400"/>
                  </a:lnTo>
                  <a:lnTo>
                    <a:pt x="1645450" y="1763400"/>
                  </a:lnTo>
                  <a:lnTo>
                    <a:pt x="1657287" y="1763400"/>
                  </a:lnTo>
                  <a:lnTo>
                    <a:pt x="1669125" y="1763400"/>
                  </a:lnTo>
                  <a:lnTo>
                    <a:pt x="1680963" y="1763400"/>
                  </a:lnTo>
                  <a:lnTo>
                    <a:pt x="1692801" y="1763400"/>
                  </a:lnTo>
                  <a:lnTo>
                    <a:pt x="1704639" y="1763400"/>
                  </a:lnTo>
                  <a:lnTo>
                    <a:pt x="1716476" y="1763400"/>
                  </a:lnTo>
                  <a:lnTo>
                    <a:pt x="1728314" y="1763400"/>
                  </a:lnTo>
                  <a:lnTo>
                    <a:pt x="1740152" y="1763400"/>
                  </a:lnTo>
                  <a:lnTo>
                    <a:pt x="1751990" y="1763400"/>
                  </a:lnTo>
                  <a:lnTo>
                    <a:pt x="1763827" y="1763400"/>
                  </a:lnTo>
                  <a:lnTo>
                    <a:pt x="1775665" y="1763400"/>
                  </a:lnTo>
                  <a:lnTo>
                    <a:pt x="1787503" y="1763400"/>
                  </a:lnTo>
                  <a:lnTo>
                    <a:pt x="1799341" y="1763400"/>
                  </a:lnTo>
                  <a:lnTo>
                    <a:pt x="1811178" y="1763400"/>
                  </a:lnTo>
                  <a:lnTo>
                    <a:pt x="1823016" y="1763400"/>
                  </a:lnTo>
                  <a:lnTo>
                    <a:pt x="1834854" y="1763400"/>
                  </a:lnTo>
                  <a:lnTo>
                    <a:pt x="1846692" y="1763400"/>
                  </a:lnTo>
                  <a:lnTo>
                    <a:pt x="1858530" y="1763400"/>
                  </a:lnTo>
                  <a:lnTo>
                    <a:pt x="1870367" y="1763400"/>
                  </a:lnTo>
                  <a:lnTo>
                    <a:pt x="1882205" y="1763400"/>
                  </a:lnTo>
                  <a:lnTo>
                    <a:pt x="1894043" y="1763400"/>
                  </a:lnTo>
                  <a:lnTo>
                    <a:pt x="1905881" y="1763400"/>
                  </a:lnTo>
                  <a:lnTo>
                    <a:pt x="1917718" y="1763400"/>
                  </a:lnTo>
                  <a:lnTo>
                    <a:pt x="1929556" y="1763400"/>
                  </a:lnTo>
                  <a:lnTo>
                    <a:pt x="1941394" y="1763400"/>
                  </a:lnTo>
                  <a:lnTo>
                    <a:pt x="1953232" y="1763400"/>
                  </a:lnTo>
                  <a:lnTo>
                    <a:pt x="1965069" y="1763400"/>
                  </a:lnTo>
                  <a:lnTo>
                    <a:pt x="1976907" y="1763400"/>
                  </a:lnTo>
                  <a:lnTo>
                    <a:pt x="1988745" y="1763400"/>
                  </a:lnTo>
                  <a:lnTo>
                    <a:pt x="2000583" y="1763400"/>
                  </a:lnTo>
                  <a:lnTo>
                    <a:pt x="2012421" y="1763400"/>
                  </a:lnTo>
                  <a:lnTo>
                    <a:pt x="2024258" y="1763400"/>
                  </a:lnTo>
                  <a:lnTo>
                    <a:pt x="2036096" y="1763400"/>
                  </a:lnTo>
                  <a:lnTo>
                    <a:pt x="2047934" y="1763400"/>
                  </a:lnTo>
                  <a:lnTo>
                    <a:pt x="2059772" y="1763400"/>
                  </a:lnTo>
                  <a:lnTo>
                    <a:pt x="2071609" y="1763400"/>
                  </a:lnTo>
                  <a:lnTo>
                    <a:pt x="2083447" y="1763400"/>
                  </a:lnTo>
                  <a:lnTo>
                    <a:pt x="2095285" y="1763400"/>
                  </a:lnTo>
                  <a:lnTo>
                    <a:pt x="2107123" y="1763400"/>
                  </a:lnTo>
                  <a:lnTo>
                    <a:pt x="2118961" y="1763400"/>
                  </a:lnTo>
                  <a:lnTo>
                    <a:pt x="2130798" y="1763400"/>
                  </a:lnTo>
                  <a:lnTo>
                    <a:pt x="2142636" y="1763400"/>
                  </a:lnTo>
                  <a:lnTo>
                    <a:pt x="2154474" y="1763400"/>
                  </a:lnTo>
                  <a:lnTo>
                    <a:pt x="2166312" y="1763400"/>
                  </a:lnTo>
                  <a:lnTo>
                    <a:pt x="2178149" y="1763400"/>
                  </a:lnTo>
                  <a:lnTo>
                    <a:pt x="2189987" y="1763400"/>
                  </a:lnTo>
                  <a:lnTo>
                    <a:pt x="2201825" y="1763400"/>
                  </a:lnTo>
                  <a:lnTo>
                    <a:pt x="2213663" y="1763400"/>
                  </a:lnTo>
                  <a:lnTo>
                    <a:pt x="2225500" y="1763400"/>
                  </a:lnTo>
                  <a:lnTo>
                    <a:pt x="2237338" y="1763400"/>
                  </a:lnTo>
                  <a:lnTo>
                    <a:pt x="2249176" y="1763400"/>
                  </a:lnTo>
                  <a:lnTo>
                    <a:pt x="2261014" y="1763400"/>
                  </a:lnTo>
                  <a:lnTo>
                    <a:pt x="2272852" y="1763400"/>
                  </a:lnTo>
                  <a:lnTo>
                    <a:pt x="2284689" y="1763400"/>
                  </a:lnTo>
                  <a:lnTo>
                    <a:pt x="2296527" y="1763400"/>
                  </a:lnTo>
                  <a:lnTo>
                    <a:pt x="2308365" y="1763400"/>
                  </a:lnTo>
                  <a:lnTo>
                    <a:pt x="2320203" y="1763400"/>
                  </a:lnTo>
                  <a:lnTo>
                    <a:pt x="2332040" y="1763400"/>
                  </a:lnTo>
                  <a:lnTo>
                    <a:pt x="2343878" y="1763400"/>
                  </a:lnTo>
                  <a:lnTo>
                    <a:pt x="2343878" y="1763146"/>
                  </a:lnTo>
                  <a:lnTo>
                    <a:pt x="2355716" y="1763102"/>
                  </a:lnTo>
                  <a:lnTo>
                    <a:pt x="2367554" y="1763049"/>
                  </a:lnTo>
                  <a:lnTo>
                    <a:pt x="2379391" y="1762988"/>
                  </a:lnTo>
                  <a:lnTo>
                    <a:pt x="2391229" y="1762916"/>
                  </a:lnTo>
                  <a:lnTo>
                    <a:pt x="2403067" y="1762831"/>
                  </a:lnTo>
                  <a:lnTo>
                    <a:pt x="2414905" y="1762732"/>
                  </a:lnTo>
                  <a:lnTo>
                    <a:pt x="2426743" y="1762614"/>
                  </a:lnTo>
                  <a:lnTo>
                    <a:pt x="2438580" y="1762477"/>
                  </a:lnTo>
                  <a:lnTo>
                    <a:pt x="2450418" y="1762315"/>
                  </a:lnTo>
                  <a:lnTo>
                    <a:pt x="2462256" y="1762125"/>
                  </a:lnTo>
                  <a:lnTo>
                    <a:pt x="2474094" y="1761902"/>
                  </a:lnTo>
                  <a:lnTo>
                    <a:pt x="2485931" y="1761640"/>
                  </a:lnTo>
                  <a:lnTo>
                    <a:pt x="2497769" y="1761333"/>
                  </a:lnTo>
                  <a:lnTo>
                    <a:pt x="2509607" y="1760971"/>
                  </a:lnTo>
                  <a:lnTo>
                    <a:pt x="2521445" y="1760547"/>
                  </a:lnTo>
                  <a:lnTo>
                    <a:pt x="2533283" y="1760048"/>
                  </a:lnTo>
                  <a:lnTo>
                    <a:pt x="2545120" y="1759464"/>
                  </a:lnTo>
                  <a:lnTo>
                    <a:pt x="2556958" y="1758778"/>
                  </a:lnTo>
                  <a:lnTo>
                    <a:pt x="2568796" y="1757973"/>
                  </a:lnTo>
                  <a:lnTo>
                    <a:pt x="2580634" y="1757029"/>
                  </a:lnTo>
                  <a:lnTo>
                    <a:pt x="2592471" y="1755922"/>
                  </a:lnTo>
                  <a:lnTo>
                    <a:pt x="2604309" y="1754626"/>
                  </a:lnTo>
                  <a:lnTo>
                    <a:pt x="2616147" y="1753108"/>
                  </a:lnTo>
                  <a:lnTo>
                    <a:pt x="2627985" y="1751331"/>
                  </a:lnTo>
                  <a:lnTo>
                    <a:pt x="2639822" y="1749254"/>
                  </a:lnTo>
                  <a:lnTo>
                    <a:pt x="2651660" y="1746827"/>
                  </a:lnTo>
                  <a:lnTo>
                    <a:pt x="2663498" y="1743995"/>
                  </a:lnTo>
                  <a:lnTo>
                    <a:pt x="2675336" y="1740693"/>
                  </a:lnTo>
                  <a:lnTo>
                    <a:pt x="2687174" y="1736850"/>
                  </a:lnTo>
                  <a:lnTo>
                    <a:pt x="2699011" y="1732384"/>
                  </a:lnTo>
                  <a:lnTo>
                    <a:pt x="2710849" y="1727205"/>
                  </a:lnTo>
                  <a:lnTo>
                    <a:pt x="2722687" y="1721210"/>
                  </a:lnTo>
                  <a:lnTo>
                    <a:pt x="2734525" y="1714290"/>
                  </a:lnTo>
                  <a:lnTo>
                    <a:pt x="2746362" y="1706326"/>
                  </a:lnTo>
                  <a:lnTo>
                    <a:pt x="2758200" y="1697192"/>
                  </a:lnTo>
                  <a:lnTo>
                    <a:pt x="2770038" y="1686756"/>
                  </a:lnTo>
                  <a:lnTo>
                    <a:pt x="2781876" y="1674887"/>
                  </a:lnTo>
                  <a:lnTo>
                    <a:pt x="2793713" y="1661455"/>
                  </a:lnTo>
                  <a:lnTo>
                    <a:pt x="2805551" y="1646342"/>
                  </a:lnTo>
                  <a:lnTo>
                    <a:pt x="2817389" y="1629447"/>
                  </a:lnTo>
                  <a:lnTo>
                    <a:pt x="2829227" y="1610698"/>
                  </a:lnTo>
                  <a:lnTo>
                    <a:pt x="2841065" y="1590055"/>
                  </a:lnTo>
                  <a:lnTo>
                    <a:pt x="2852902" y="1567528"/>
                  </a:lnTo>
                  <a:lnTo>
                    <a:pt x="2864740" y="1543180"/>
                  </a:lnTo>
                  <a:lnTo>
                    <a:pt x="2876578" y="1517136"/>
                  </a:lnTo>
                  <a:lnTo>
                    <a:pt x="2888416" y="1489587"/>
                  </a:lnTo>
                  <a:lnTo>
                    <a:pt x="2900253" y="1460786"/>
                  </a:lnTo>
                  <a:lnTo>
                    <a:pt x="2912091" y="1431044"/>
                  </a:lnTo>
                  <a:lnTo>
                    <a:pt x="2923929" y="1400718"/>
                  </a:lnTo>
                  <a:lnTo>
                    <a:pt x="2935767" y="1370194"/>
                  </a:lnTo>
                  <a:lnTo>
                    <a:pt x="2947604" y="1339867"/>
                  </a:lnTo>
                  <a:lnTo>
                    <a:pt x="2959442" y="1310125"/>
                  </a:lnTo>
                  <a:lnTo>
                    <a:pt x="2971280" y="1281324"/>
                  </a:lnTo>
                  <a:lnTo>
                    <a:pt x="2983118" y="1253775"/>
                  </a:lnTo>
                  <a:lnTo>
                    <a:pt x="2994956" y="1227732"/>
                  </a:lnTo>
                  <a:lnTo>
                    <a:pt x="3006793" y="1203384"/>
                  </a:lnTo>
                  <a:lnTo>
                    <a:pt x="3018631" y="1180857"/>
                  </a:lnTo>
                  <a:lnTo>
                    <a:pt x="3030469" y="1160214"/>
                  </a:lnTo>
                  <a:lnTo>
                    <a:pt x="3042307" y="1141464"/>
                  </a:lnTo>
                  <a:lnTo>
                    <a:pt x="3054144" y="1124570"/>
                  </a:lnTo>
                  <a:lnTo>
                    <a:pt x="3065982" y="1109457"/>
                  </a:lnTo>
                  <a:lnTo>
                    <a:pt x="3077820" y="1096025"/>
                  </a:lnTo>
                  <a:lnTo>
                    <a:pt x="3089658" y="1084155"/>
                  </a:lnTo>
                  <a:lnTo>
                    <a:pt x="3101496" y="1073719"/>
                  </a:lnTo>
                  <a:lnTo>
                    <a:pt x="3113333" y="1064585"/>
                  </a:lnTo>
                  <a:lnTo>
                    <a:pt x="3125171" y="1056621"/>
                  </a:lnTo>
                  <a:lnTo>
                    <a:pt x="3137009" y="1049702"/>
                  </a:lnTo>
                  <a:lnTo>
                    <a:pt x="3148847" y="1043707"/>
                  </a:lnTo>
                  <a:lnTo>
                    <a:pt x="3160684" y="1038527"/>
                  </a:lnTo>
                  <a:lnTo>
                    <a:pt x="3172522" y="1034061"/>
                  </a:lnTo>
                  <a:lnTo>
                    <a:pt x="3184360" y="1030218"/>
                  </a:lnTo>
                  <a:lnTo>
                    <a:pt x="3196198" y="1026917"/>
                  </a:lnTo>
                  <a:lnTo>
                    <a:pt x="3208035" y="1024084"/>
                  </a:lnTo>
                  <a:lnTo>
                    <a:pt x="3219873" y="1021658"/>
                  </a:lnTo>
                  <a:lnTo>
                    <a:pt x="3231711" y="1019580"/>
                  </a:lnTo>
                  <a:lnTo>
                    <a:pt x="3243549" y="1017804"/>
                  </a:lnTo>
                  <a:lnTo>
                    <a:pt x="3255387" y="1016286"/>
                  </a:lnTo>
                  <a:lnTo>
                    <a:pt x="3267224" y="1014989"/>
                  </a:lnTo>
                  <a:lnTo>
                    <a:pt x="3279062" y="1013883"/>
                  </a:lnTo>
                  <a:lnTo>
                    <a:pt x="3290900" y="1012939"/>
                  </a:lnTo>
                  <a:lnTo>
                    <a:pt x="3302738" y="1012134"/>
                  </a:lnTo>
                  <a:lnTo>
                    <a:pt x="3314575" y="1011448"/>
                  </a:lnTo>
                  <a:lnTo>
                    <a:pt x="3326413" y="1010863"/>
                  </a:lnTo>
                  <a:lnTo>
                    <a:pt x="3338251" y="1010365"/>
                  </a:lnTo>
                  <a:lnTo>
                    <a:pt x="3350089" y="1009940"/>
                  </a:lnTo>
                  <a:lnTo>
                    <a:pt x="3361926" y="1009579"/>
                  </a:lnTo>
                  <a:lnTo>
                    <a:pt x="3373764" y="1009271"/>
                  </a:lnTo>
                  <a:lnTo>
                    <a:pt x="3385602" y="1009009"/>
                  </a:lnTo>
                  <a:lnTo>
                    <a:pt x="3397440" y="1008786"/>
                  </a:lnTo>
                  <a:lnTo>
                    <a:pt x="3409278" y="1008596"/>
                  </a:lnTo>
                  <a:lnTo>
                    <a:pt x="3421115" y="1008435"/>
                  </a:lnTo>
                  <a:lnTo>
                    <a:pt x="3432953" y="1008297"/>
                  </a:lnTo>
                  <a:lnTo>
                    <a:pt x="3444791" y="1008180"/>
                  </a:lnTo>
                  <a:lnTo>
                    <a:pt x="3456629" y="1008080"/>
                  </a:lnTo>
                  <a:lnTo>
                    <a:pt x="3468466" y="1007996"/>
                  </a:lnTo>
                  <a:lnTo>
                    <a:pt x="3480304" y="1007923"/>
                  </a:lnTo>
                  <a:lnTo>
                    <a:pt x="3492142" y="1007862"/>
                  </a:lnTo>
                  <a:lnTo>
                    <a:pt x="3503980" y="1007810"/>
                  </a:lnTo>
                  <a:lnTo>
                    <a:pt x="3515818" y="1007765"/>
                  </a:lnTo>
                  <a:lnTo>
                    <a:pt x="3515818" y="1007174"/>
                  </a:lnTo>
                  <a:lnTo>
                    <a:pt x="3527655" y="1007115"/>
                  </a:lnTo>
                  <a:lnTo>
                    <a:pt x="3539493" y="1007045"/>
                  </a:lnTo>
                  <a:lnTo>
                    <a:pt x="3551331" y="1006963"/>
                  </a:lnTo>
                  <a:lnTo>
                    <a:pt x="3563169" y="1006867"/>
                  </a:lnTo>
                  <a:lnTo>
                    <a:pt x="3575006" y="1006754"/>
                  </a:lnTo>
                  <a:lnTo>
                    <a:pt x="3586844" y="1006621"/>
                  </a:lnTo>
                  <a:lnTo>
                    <a:pt x="3598682" y="1006465"/>
                  </a:lnTo>
                  <a:lnTo>
                    <a:pt x="3610520" y="1006282"/>
                  </a:lnTo>
                  <a:lnTo>
                    <a:pt x="3622357" y="1006066"/>
                  </a:lnTo>
                  <a:lnTo>
                    <a:pt x="3634195" y="1005813"/>
                  </a:lnTo>
                  <a:lnTo>
                    <a:pt x="3646033" y="1005515"/>
                  </a:lnTo>
                  <a:lnTo>
                    <a:pt x="3657871" y="1005166"/>
                  </a:lnTo>
                  <a:lnTo>
                    <a:pt x="3669709" y="1004756"/>
                  </a:lnTo>
                  <a:lnTo>
                    <a:pt x="3681546" y="1004274"/>
                  </a:lnTo>
                  <a:lnTo>
                    <a:pt x="3693384" y="1003708"/>
                  </a:lnTo>
                  <a:lnTo>
                    <a:pt x="3705222" y="1003044"/>
                  </a:lnTo>
                  <a:lnTo>
                    <a:pt x="3717060" y="1002264"/>
                  </a:lnTo>
                  <a:lnTo>
                    <a:pt x="3728897" y="1001349"/>
                  </a:lnTo>
                  <a:lnTo>
                    <a:pt x="3740735" y="1000276"/>
                  </a:lnTo>
                  <a:lnTo>
                    <a:pt x="3752573" y="999017"/>
                  </a:lnTo>
                  <a:lnTo>
                    <a:pt x="3764411" y="997542"/>
                  </a:lnTo>
                  <a:lnTo>
                    <a:pt x="3776248" y="995813"/>
                  </a:lnTo>
                  <a:lnTo>
                    <a:pt x="3788086" y="993789"/>
                  </a:lnTo>
                  <a:lnTo>
                    <a:pt x="3799924" y="991421"/>
                  </a:lnTo>
                  <a:lnTo>
                    <a:pt x="3811762" y="988651"/>
                  </a:lnTo>
                  <a:lnTo>
                    <a:pt x="3823600" y="985415"/>
                  </a:lnTo>
                  <a:lnTo>
                    <a:pt x="3835437" y="981639"/>
                  </a:lnTo>
                  <a:lnTo>
                    <a:pt x="3847275" y="977237"/>
                  </a:lnTo>
                  <a:lnTo>
                    <a:pt x="3859113" y="972113"/>
                  </a:lnTo>
                  <a:lnTo>
                    <a:pt x="3870951" y="966158"/>
                  </a:lnTo>
                  <a:lnTo>
                    <a:pt x="3882788" y="959252"/>
                  </a:lnTo>
                  <a:lnTo>
                    <a:pt x="3894626" y="951259"/>
                  </a:lnTo>
                  <a:lnTo>
                    <a:pt x="3906464" y="942033"/>
                  </a:lnTo>
                  <a:lnTo>
                    <a:pt x="3918302" y="931414"/>
                  </a:lnTo>
                  <a:lnTo>
                    <a:pt x="3930139" y="919235"/>
                  </a:lnTo>
                  <a:lnTo>
                    <a:pt x="3941977" y="905321"/>
                  </a:lnTo>
                  <a:lnTo>
                    <a:pt x="3953815" y="889495"/>
                  </a:lnTo>
                  <a:lnTo>
                    <a:pt x="3965653" y="871585"/>
                  </a:lnTo>
                  <a:lnTo>
                    <a:pt x="3977491" y="851435"/>
                  </a:lnTo>
                  <a:lnTo>
                    <a:pt x="3989328" y="828909"/>
                  </a:lnTo>
                  <a:lnTo>
                    <a:pt x="4001166" y="803909"/>
                  </a:lnTo>
                  <a:lnTo>
                    <a:pt x="4013004" y="776386"/>
                  </a:lnTo>
                  <a:lnTo>
                    <a:pt x="4024842" y="746350"/>
                  </a:lnTo>
                  <a:lnTo>
                    <a:pt x="4036679" y="713886"/>
                  </a:lnTo>
                  <a:lnTo>
                    <a:pt x="4048517" y="679161"/>
                  </a:lnTo>
                  <a:lnTo>
                    <a:pt x="4060355" y="642429"/>
                  </a:lnTo>
                  <a:lnTo>
                    <a:pt x="4072193" y="604027"/>
                  </a:lnTo>
                  <a:lnTo>
                    <a:pt x="4084031" y="564371"/>
                  </a:lnTo>
                  <a:lnTo>
                    <a:pt x="4095868" y="523936"/>
                  </a:lnTo>
                  <a:lnTo>
                    <a:pt x="4107706" y="483237"/>
                  </a:lnTo>
                  <a:lnTo>
                    <a:pt x="4119544" y="442802"/>
                  </a:lnTo>
                  <a:lnTo>
                    <a:pt x="4131382" y="403146"/>
                  </a:lnTo>
                  <a:lnTo>
                    <a:pt x="4143219" y="364745"/>
                  </a:lnTo>
                  <a:lnTo>
                    <a:pt x="4155057" y="328013"/>
                  </a:lnTo>
                  <a:lnTo>
                    <a:pt x="4166895" y="293288"/>
                  </a:lnTo>
                  <a:lnTo>
                    <a:pt x="4178733" y="260824"/>
                  </a:lnTo>
                  <a:lnTo>
                    <a:pt x="4190570" y="230788"/>
                  </a:lnTo>
                  <a:lnTo>
                    <a:pt x="4202408" y="203264"/>
                  </a:lnTo>
                  <a:lnTo>
                    <a:pt x="4214246" y="178264"/>
                  </a:lnTo>
                  <a:lnTo>
                    <a:pt x="4226084" y="155739"/>
                  </a:lnTo>
                  <a:lnTo>
                    <a:pt x="4237922" y="135588"/>
                  </a:lnTo>
                  <a:lnTo>
                    <a:pt x="4249759" y="117679"/>
                  </a:lnTo>
                  <a:lnTo>
                    <a:pt x="4261597" y="101853"/>
                  </a:lnTo>
                  <a:lnTo>
                    <a:pt x="4273435" y="87938"/>
                  </a:lnTo>
                  <a:lnTo>
                    <a:pt x="4285273" y="75759"/>
                  </a:lnTo>
                  <a:lnTo>
                    <a:pt x="4297110" y="65141"/>
                  </a:lnTo>
                  <a:lnTo>
                    <a:pt x="4308948" y="55915"/>
                  </a:lnTo>
                  <a:lnTo>
                    <a:pt x="4320786" y="47922"/>
                  </a:lnTo>
                  <a:lnTo>
                    <a:pt x="4332624" y="41015"/>
                  </a:lnTo>
                  <a:lnTo>
                    <a:pt x="4344461" y="35061"/>
                  </a:lnTo>
                  <a:lnTo>
                    <a:pt x="4356299" y="29937"/>
                  </a:lnTo>
                  <a:lnTo>
                    <a:pt x="4368137" y="25535"/>
                  </a:lnTo>
                  <a:lnTo>
                    <a:pt x="4379975" y="21758"/>
                  </a:lnTo>
                  <a:lnTo>
                    <a:pt x="4391813" y="18522"/>
                  </a:lnTo>
                  <a:lnTo>
                    <a:pt x="4403650" y="15753"/>
                  </a:lnTo>
                  <a:lnTo>
                    <a:pt x="4415488" y="13384"/>
                  </a:lnTo>
                  <a:lnTo>
                    <a:pt x="4427326" y="11360"/>
                  </a:lnTo>
                  <a:lnTo>
                    <a:pt x="4439164" y="9631"/>
                  </a:lnTo>
                  <a:lnTo>
                    <a:pt x="4451001" y="8156"/>
                  </a:lnTo>
                  <a:lnTo>
                    <a:pt x="4462839" y="6898"/>
                  </a:lnTo>
                  <a:lnTo>
                    <a:pt x="4474677" y="5824"/>
                  </a:lnTo>
                  <a:lnTo>
                    <a:pt x="4486515" y="4909"/>
                  </a:lnTo>
                  <a:lnTo>
                    <a:pt x="4498352" y="4130"/>
                  </a:lnTo>
                  <a:lnTo>
                    <a:pt x="4510190" y="3465"/>
                  </a:lnTo>
                  <a:lnTo>
                    <a:pt x="4522028" y="2900"/>
                  </a:lnTo>
                  <a:lnTo>
                    <a:pt x="4533866" y="2418"/>
                  </a:lnTo>
                  <a:lnTo>
                    <a:pt x="4545704" y="2007"/>
                  </a:lnTo>
                  <a:lnTo>
                    <a:pt x="4557541" y="1658"/>
                  </a:lnTo>
                  <a:lnTo>
                    <a:pt x="4569379" y="1361"/>
                  </a:lnTo>
                  <a:lnTo>
                    <a:pt x="4581217" y="1107"/>
                  </a:lnTo>
                  <a:lnTo>
                    <a:pt x="4593055" y="892"/>
                  </a:lnTo>
                  <a:lnTo>
                    <a:pt x="4604892" y="708"/>
                  </a:lnTo>
                  <a:lnTo>
                    <a:pt x="4616730" y="552"/>
                  </a:lnTo>
                  <a:lnTo>
                    <a:pt x="4628568" y="419"/>
                  </a:lnTo>
                  <a:lnTo>
                    <a:pt x="4640406" y="306"/>
                  </a:lnTo>
                  <a:lnTo>
                    <a:pt x="4652244" y="210"/>
                  </a:lnTo>
                  <a:lnTo>
                    <a:pt x="4664081" y="128"/>
                  </a:lnTo>
                  <a:lnTo>
                    <a:pt x="4675919" y="59"/>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49309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5434993"/>
              <a:ext cx="4687757" cy="251793"/>
            </a:xfrm>
            <a:custGeom>
              <a:avLst/>
              <a:pathLst>
                <a:path w="4687757" h="251793">
                  <a:moveTo>
                    <a:pt x="0" y="0"/>
                  </a:moveTo>
                  <a:lnTo>
                    <a:pt x="11837" y="14"/>
                  </a:lnTo>
                  <a:lnTo>
                    <a:pt x="23675" y="32"/>
                  </a:lnTo>
                  <a:lnTo>
                    <a:pt x="35513" y="52"/>
                  </a:lnTo>
                  <a:lnTo>
                    <a:pt x="47351" y="76"/>
                  </a:lnTo>
                  <a:lnTo>
                    <a:pt x="59188" y="104"/>
                  </a:lnTo>
                  <a:lnTo>
                    <a:pt x="71026" y="138"/>
                  </a:lnTo>
                  <a:lnTo>
                    <a:pt x="82864" y="177"/>
                  </a:lnTo>
                  <a:lnTo>
                    <a:pt x="94702" y="223"/>
                  </a:lnTo>
                  <a:lnTo>
                    <a:pt x="106539" y="276"/>
                  </a:lnTo>
                  <a:lnTo>
                    <a:pt x="118377" y="340"/>
                  </a:lnTo>
                  <a:lnTo>
                    <a:pt x="130215" y="414"/>
                  </a:lnTo>
                  <a:lnTo>
                    <a:pt x="142053" y="501"/>
                  </a:lnTo>
                  <a:lnTo>
                    <a:pt x="153891" y="604"/>
                  </a:lnTo>
                  <a:lnTo>
                    <a:pt x="165728" y="725"/>
                  </a:lnTo>
                  <a:lnTo>
                    <a:pt x="177566" y="866"/>
                  </a:lnTo>
                  <a:lnTo>
                    <a:pt x="189404" y="1032"/>
                  </a:lnTo>
                  <a:lnTo>
                    <a:pt x="201242" y="1227"/>
                  </a:lnTo>
                  <a:lnTo>
                    <a:pt x="213079" y="1456"/>
                  </a:lnTo>
                  <a:lnTo>
                    <a:pt x="224917" y="1724"/>
                  </a:lnTo>
                  <a:lnTo>
                    <a:pt x="236755" y="2039"/>
                  </a:lnTo>
                  <a:lnTo>
                    <a:pt x="248593" y="2407"/>
                  </a:lnTo>
                  <a:lnTo>
                    <a:pt x="260430" y="2840"/>
                  </a:lnTo>
                  <a:lnTo>
                    <a:pt x="272268" y="3346"/>
                  </a:lnTo>
                  <a:lnTo>
                    <a:pt x="284106" y="3938"/>
                  </a:lnTo>
                  <a:lnTo>
                    <a:pt x="295944" y="4630"/>
                  </a:lnTo>
                  <a:lnTo>
                    <a:pt x="307782" y="5439"/>
                  </a:lnTo>
                  <a:lnTo>
                    <a:pt x="319619" y="6383"/>
                  </a:lnTo>
                  <a:lnTo>
                    <a:pt x="331457" y="7484"/>
                  </a:lnTo>
                  <a:lnTo>
                    <a:pt x="343295" y="8765"/>
                  </a:lnTo>
                  <a:lnTo>
                    <a:pt x="355133" y="10253"/>
                  </a:lnTo>
                  <a:lnTo>
                    <a:pt x="366970" y="11980"/>
                  </a:lnTo>
                  <a:lnTo>
                    <a:pt x="378808" y="13978"/>
                  </a:lnTo>
                  <a:lnTo>
                    <a:pt x="390646" y="16285"/>
                  </a:lnTo>
                  <a:lnTo>
                    <a:pt x="402484" y="18939"/>
                  </a:lnTo>
                  <a:lnTo>
                    <a:pt x="414321" y="21984"/>
                  </a:lnTo>
                  <a:lnTo>
                    <a:pt x="426159" y="25463"/>
                  </a:lnTo>
                  <a:lnTo>
                    <a:pt x="437997" y="29419"/>
                  </a:lnTo>
                  <a:lnTo>
                    <a:pt x="449835" y="33897"/>
                  </a:lnTo>
                  <a:lnTo>
                    <a:pt x="461673" y="38934"/>
                  </a:lnTo>
                  <a:lnTo>
                    <a:pt x="473510" y="44566"/>
                  </a:lnTo>
                  <a:lnTo>
                    <a:pt x="485348" y="50816"/>
                  </a:lnTo>
                  <a:lnTo>
                    <a:pt x="497186" y="57697"/>
                  </a:lnTo>
                  <a:lnTo>
                    <a:pt x="509024" y="65206"/>
                  </a:lnTo>
                  <a:lnTo>
                    <a:pt x="520861" y="73322"/>
                  </a:lnTo>
                  <a:lnTo>
                    <a:pt x="532699" y="82003"/>
                  </a:lnTo>
                  <a:lnTo>
                    <a:pt x="544537" y="91186"/>
                  </a:lnTo>
                  <a:lnTo>
                    <a:pt x="556375" y="100786"/>
                  </a:lnTo>
                  <a:lnTo>
                    <a:pt x="568213" y="110700"/>
                  </a:lnTo>
                  <a:lnTo>
                    <a:pt x="580050" y="120809"/>
                  </a:lnTo>
                  <a:lnTo>
                    <a:pt x="591888" y="130984"/>
                  </a:lnTo>
                  <a:lnTo>
                    <a:pt x="603726" y="141092"/>
                  </a:lnTo>
                  <a:lnTo>
                    <a:pt x="615564" y="151006"/>
                  </a:lnTo>
                  <a:lnTo>
                    <a:pt x="627401" y="160607"/>
                  </a:lnTo>
                  <a:lnTo>
                    <a:pt x="639239" y="169790"/>
                  </a:lnTo>
                  <a:lnTo>
                    <a:pt x="651077" y="178471"/>
                  </a:lnTo>
                  <a:lnTo>
                    <a:pt x="662915" y="186587"/>
                  </a:lnTo>
                  <a:lnTo>
                    <a:pt x="674752" y="194096"/>
                  </a:lnTo>
                  <a:lnTo>
                    <a:pt x="686590" y="200977"/>
                  </a:lnTo>
                  <a:lnTo>
                    <a:pt x="698428" y="207227"/>
                  </a:lnTo>
                  <a:lnTo>
                    <a:pt x="710266" y="212858"/>
                  </a:lnTo>
                  <a:lnTo>
                    <a:pt x="722104" y="217896"/>
                  </a:lnTo>
                  <a:lnTo>
                    <a:pt x="733941" y="222373"/>
                  </a:lnTo>
                  <a:lnTo>
                    <a:pt x="745779" y="226330"/>
                  </a:lnTo>
                  <a:lnTo>
                    <a:pt x="757617" y="229808"/>
                  </a:lnTo>
                  <a:lnTo>
                    <a:pt x="769455" y="232853"/>
                  </a:lnTo>
                  <a:lnTo>
                    <a:pt x="781292" y="235508"/>
                  </a:lnTo>
                  <a:lnTo>
                    <a:pt x="793130" y="237814"/>
                  </a:lnTo>
                  <a:lnTo>
                    <a:pt x="804968" y="239813"/>
                  </a:lnTo>
                  <a:lnTo>
                    <a:pt x="816806" y="241539"/>
                  </a:lnTo>
                  <a:lnTo>
                    <a:pt x="828643" y="243028"/>
                  </a:lnTo>
                  <a:lnTo>
                    <a:pt x="840481" y="244309"/>
                  </a:lnTo>
                  <a:lnTo>
                    <a:pt x="852319" y="245409"/>
                  </a:lnTo>
                  <a:lnTo>
                    <a:pt x="864157" y="246353"/>
                  </a:lnTo>
                  <a:lnTo>
                    <a:pt x="875995" y="247162"/>
                  </a:lnTo>
                  <a:lnTo>
                    <a:pt x="887832" y="247855"/>
                  </a:lnTo>
                  <a:lnTo>
                    <a:pt x="899670" y="248447"/>
                  </a:lnTo>
                  <a:lnTo>
                    <a:pt x="911508" y="248953"/>
                  </a:lnTo>
                  <a:lnTo>
                    <a:pt x="923346" y="249385"/>
                  </a:lnTo>
                  <a:lnTo>
                    <a:pt x="935183" y="249754"/>
                  </a:lnTo>
                  <a:lnTo>
                    <a:pt x="947021" y="250069"/>
                  </a:lnTo>
                  <a:lnTo>
                    <a:pt x="958859" y="250337"/>
                  </a:lnTo>
                  <a:lnTo>
                    <a:pt x="970697" y="250566"/>
                  </a:lnTo>
                  <a:lnTo>
                    <a:pt x="982534" y="250761"/>
                  </a:lnTo>
                  <a:lnTo>
                    <a:pt x="994372" y="250927"/>
                  </a:lnTo>
                  <a:lnTo>
                    <a:pt x="1006210" y="251068"/>
                  </a:lnTo>
                  <a:lnTo>
                    <a:pt x="1018048" y="251189"/>
                  </a:lnTo>
                  <a:lnTo>
                    <a:pt x="1029886" y="251291"/>
                  </a:lnTo>
                  <a:lnTo>
                    <a:pt x="1041723" y="251378"/>
                  </a:lnTo>
                  <a:lnTo>
                    <a:pt x="1053561" y="251453"/>
                  </a:lnTo>
                  <a:lnTo>
                    <a:pt x="1065399" y="251516"/>
                  </a:lnTo>
                  <a:lnTo>
                    <a:pt x="1077237" y="251570"/>
                  </a:lnTo>
                  <a:lnTo>
                    <a:pt x="1089074" y="251616"/>
                  </a:lnTo>
                  <a:lnTo>
                    <a:pt x="1100912" y="251655"/>
                  </a:lnTo>
                  <a:lnTo>
                    <a:pt x="1112750" y="251688"/>
                  </a:lnTo>
                  <a:lnTo>
                    <a:pt x="1124588" y="251716"/>
                  </a:lnTo>
                  <a:lnTo>
                    <a:pt x="1136426" y="251740"/>
                  </a:lnTo>
                  <a:lnTo>
                    <a:pt x="1148263" y="251761"/>
                  </a:lnTo>
                  <a:lnTo>
                    <a:pt x="1160101" y="251778"/>
                  </a:lnTo>
                  <a:lnTo>
                    <a:pt x="1171939" y="251793"/>
                  </a:lnTo>
                  <a:lnTo>
                    <a:pt x="1171939" y="251793"/>
                  </a:lnTo>
                  <a:lnTo>
                    <a:pt x="1183777" y="251778"/>
                  </a:lnTo>
                  <a:lnTo>
                    <a:pt x="1195614" y="251761"/>
                  </a:lnTo>
                  <a:lnTo>
                    <a:pt x="1207452" y="251740"/>
                  </a:lnTo>
                  <a:lnTo>
                    <a:pt x="1219290" y="251716"/>
                  </a:lnTo>
                  <a:lnTo>
                    <a:pt x="1231128" y="251688"/>
                  </a:lnTo>
                  <a:lnTo>
                    <a:pt x="1242965" y="251655"/>
                  </a:lnTo>
                  <a:lnTo>
                    <a:pt x="1254803" y="251616"/>
                  </a:lnTo>
                  <a:lnTo>
                    <a:pt x="1266641" y="251570"/>
                  </a:lnTo>
                  <a:lnTo>
                    <a:pt x="1278479" y="251516"/>
                  </a:lnTo>
                  <a:lnTo>
                    <a:pt x="1290317" y="251453"/>
                  </a:lnTo>
                  <a:lnTo>
                    <a:pt x="1302154" y="251378"/>
                  </a:lnTo>
                  <a:lnTo>
                    <a:pt x="1313992" y="251291"/>
                  </a:lnTo>
                  <a:lnTo>
                    <a:pt x="1325830" y="251189"/>
                  </a:lnTo>
                  <a:lnTo>
                    <a:pt x="1337668" y="251068"/>
                  </a:lnTo>
                  <a:lnTo>
                    <a:pt x="1349505" y="250927"/>
                  </a:lnTo>
                  <a:lnTo>
                    <a:pt x="1361343" y="250761"/>
                  </a:lnTo>
                  <a:lnTo>
                    <a:pt x="1373181" y="250566"/>
                  </a:lnTo>
                  <a:lnTo>
                    <a:pt x="1385019" y="250337"/>
                  </a:lnTo>
                  <a:lnTo>
                    <a:pt x="1396856" y="250069"/>
                  </a:lnTo>
                  <a:lnTo>
                    <a:pt x="1408694" y="249754"/>
                  </a:lnTo>
                  <a:lnTo>
                    <a:pt x="1420532" y="249385"/>
                  </a:lnTo>
                  <a:lnTo>
                    <a:pt x="1432370" y="248953"/>
                  </a:lnTo>
                  <a:lnTo>
                    <a:pt x="1444208" y="248447"/>
                  </a:lnTo>
                  <a:lnTo>
                    <a:pt x="1456045" y="247855"/>
                  </a:lnTo>
                  <a:lnTo>
                    <a:pt x="1467883" y="247162"/>
                  </a:lnTo>
                  <a:lnTo>
                    <a:pt x="1479721" y="246353"/>
                  </a:lnTo>
                  <a:lnTo>
                    <a:pt x="1491559" y="245409"/>
                  </a:lnTo>
                  <a:lnTo>
                    <a:pt x="1503396" y="244309"/>
                  </a:lnTo>
                  <a:lnTo>
                    <a:pt x="1515234" y="243028"/>
                  </a:lnTo>
                  <a:lnTo>
                    <a:pt x="1527072" y="241539"/>
                  </a:lnTo>
                  <a:lnTo>
                    <a:pt x="1538910" y="239813"/>
                  </a:lnTo>
                  <a:lnTo>
                    <a:pt x="1550748" y="237814"/>
                  </a:lnTo>
                  <a:lnTo>
                    <a:pt x="1562585" y="235508"/>
                  </a:lnTo>
                  <a:lnTo>
                    <a:pt x="1574423" y="232853"/>
                  </a:lnTo>
                  <a:lnTo>
                    <a:pt x="1586261" y="229808"/>
                  </a:lnTo>
                  <a:lnTo>
                    <a:pt x="1598099" y="226330"/>
                  </a:lnTo>
                  <a:lnTo>
                    <a:pt x="1609936" y="222373"/>
                  </a:lnTo>
                  <a:lnTo>
                    <a:pt x="1621774" y="217896"/>
                  </a:lnTo>
                  <a:lnTo>
                    <a:pt x="1633612" y="212858"/>
                  </a:lnTo>
                  <a:lnTo>
                    <a:pt x="1645450" y="207227"/>
                  </a:lnTo>
                  <a:lnTo>
                    <a:pt x="1657287" y="200977"/>
                  </a:lnTo>
                  <a:lnTo>
                    <a:pt x="1669125" y="194096"/>
                  </a:lnTo>
                  <a:lnTo>
                    <a:pt x="1680963" y="186587"/>
                  </a:lnTo>
                  <a:lnTo>
                    <a:pt x="1692801" y="178471"/>
                  </a:lnTo>
                  <a:lnTo>
                    <a:pt x="1704639" y="169790"/>
                  </a:lnTo>
                  <a:lnTo>
                    <a:pt x="1716476" y="160607"/>
                  </a:lnTo>
                  <a:lnTo>
                    <a:pt x="1728314" y="151006"/>
                  </a:lnTo>
                  <a:lnTo>
                    <a:pt x="1740152" y="141092"/>
                  </a:lnTo>
                  <a:lnTo>
                    <a:pt x="1751990" y="130984"/>
                  </a:lnTo>
                  <a:lnTo>
                    <a:pt x="1763827" y="120809"/>
                  </a:lnTo>
                  <a:lnTo>
                    <a:pt x="1775665" y="110700"/>
                  </a:lnTo>
                  <a:lnTo>
                    <a:pt x="1787503" y="100786"/>
                  </a:lnTo>
                  <a:lnTo>
                    <a:pt x="1799341" y="91186"/>
                  </a:lnTo>
                  <a:lnTo>
                    <a:pt x="1811178" y="82003"/>
                  </a:lnTo>
                  <a:lnTo>
                    <a:pt x="1823016" y="73322"/>
                  </a:lnTo>
                  <a:lnTo>
                    <a:pt x="1834854" y="65206"/>
                  </a:lnTo>
                  <a:lnTo>
                    <a:pt x="1846692" y="57697"/>
                  </a:lnTo>
                  <a:lnTo>
                    <a:pt x="1858530" y="50816"/>
                  </a:lnTo>
                  <a:lnTo>
                    <a:pt x="1870367" y="44566"/>
                  </a:lnTo>
                  <a:lnTo>
                    <a:pt x="1882205" y="38934"/>
                  </a:lnTo>
                  <a:lnTo>
                    <a:pt x="1894043" y="33897"/>
                  </a:lnTo>
                  <a:lnTo>
                    <a:pt x="1905881" y="29419"/>
                  </a:lnTo>
                  <a:lnTo>
                    <a:pt x="1917718" y="25463"/>
                  </a:lnTo>
                  <a:lnTo>
                    <a:pt x="1929556" y="21984"/>
                  </a:lnTo>
                  <a:lnTo>
                    <a:pt x="1941394" y="18939"/>
                  </a:lnTo>
                  <a:lnTo>
                    <a:pt x="1953232" y="16285"/>
                  </a:lnTo>
                  <a:lnTo>
                    <a:pt x="1965069" y="13978"/>
                  </a:lnTo>
                  <a:lnTo>
                    <a:pt x="1976907" y="11980"/>
                  </a:lnTo>
                  <a:lnTo>
                    <a:pt x="1988745" y="10253"/>
                  </a:lnTo>
                  <a:lnTo>
                    <a:pt x="2000583" y="8765"/>
                  </a:lnTo>
                  <a:lnTo>
                    <a:pt x="2012421" y="7484"/>
                  </a:lnTo>
                  <a:lnTo>
                    <a:pt x="2024258" y="6383"/>
                  </a:lnTo>
                  <a:lnTo>
                    <a:pt x="2036096" y="5439"/>
                  </a:lnTo>
                  <a:lnTo>
                    <a:pt x="2047934" y="4630"/>
                  </a:lnTo>
                  <a:lnTo>
                    <a:pt x="2059772" y="3938"/>
                  </a:lnTo>
                  <a:lnTo>
                    <a:pt x="2071609" y="3346"/>
                  </a:lnTo>
                  <a:lnTo>
                    <a:pt x="2083447" y="2840"/>
                  </a:lnTo>
                  <a:lnTo>
                    <a:pt x="2095285" y="2407"/>
                  </a:lnTo>
                  <a:lnTo>
                    <a:pt x="2107123" y="2039"/>
                  </a:lnTo>
                  <a:lnTo>
                    <a:pt x="2118961" y="1724"/>
                  </a:lnTo>
                  <a:lnTo>
                    <a:pt x="2130798" y="1456"/>
                  </a:lnTo>
                  <a:lnTo>
                    <a:pt x="2142636" y="1227"/>
                  </a:lnTo>
                  <a:lnTo>
                    <a:pt x="2154474" y="1032"/>
                  </a:lnTo>
                  <a:lnTo>
                    <a:pt x="2166312" y="866"/>
                  </a:lnTo>
                  <a:lnTo>
                    <a:pt x="2178149" y="725"/>
                  </a:lnTo>
                  <a:lnTo>
                    <a:pt x="2189987" y="604"/>
                  </a:lnTo>
                  <a:lnTo>
                    <a:pt x="2201825" y="501"/>
                  </a:lnTo>
                  <a:lnTo>
                    <a:pt x="2213663" y="414"/>
                  </a:lnTo>
                  <a:lnTo>
                    <a:pt x="2225500" y="340"/>
                  </a:lnTo>
                  <a:lnTo>
                    <a:pt x="2237338" y="276"/>
                  </a:lnTo>
                  <a:lnTo>
                    <a:pt x="2249176" y="223"/>
                  </a:lnTo>
                  <a:lnTo>
                    <a:pt x="2261014" y="177"/>
                  </a:lnTo>
                  <a:lnTo>
                    <a:pt x="2272852" y="138"/>
                  </a:lnTo>
                  <a:lnTo>
                    <a:pt x="2284689" y="104"/>
                  </a:lnTo>
                  <a:lnTo>
                    <a:pt x="2296527" y="76"/>
                  </a:lnTo>
                  <a:lnTo>
                    <a:pt x="2308365" y="52"/>
                  </a:lnTo>
                  <a:lnTo>
                    <a:pt x="2320203" y="32"/>
                  </a:lnTo>
                  <a:lnTo>
                    <a:pt x="2332040" y="14"/>
                  </a:lnTo>
                  <a:lnTo>
                    <a:pt x="2343878" y="0"/>
                  </a:lnTo>
                  <a:lnTo>
                    <a:pt x="2343878" y="0"/>
                  </a:lnTo>
                  <a:lnTo>
                    <a:pt x="2355716" y="14"/>
                  </a:lnTo>
                  <a:lnTo>
                    <a:pt x="2367554" y="32"/>
                  </a:lnTo>
                  <a:lnTo>
                    <a:pt x="2379391" y="52"/>
                  </a:lnTo>
                  <a:lnTo>
                    <a:pt x="2391229" y="76"/>
                  </a:lnTo>
                  <a:lnTo>
                    <a:pt x="2403067" y="104"/>
                  </a:lnTo>
                  <a:lnTo>
                    <a:pt x="2414905" y="138"/>
                  </a:lnTo>
                  <a:lnTo>
                    <a:pt x="2426743" y="177"/>
                  </a:lnTo>
                  <a:lnTo>
                    <a:pt x="2438580" y="223"/>
                  </a:lnTo>
                  <a:lnTo>
                    <a:pt x="2450418" y="276"/>
                  </a:lnTo>
                  <a:lnTo>
                    <a:pt x="2462256" y="340"/>
                  </a:lnTo>
                  <a:lnTo>
                    <a:pt x="2474094" y="414"/>
                  </a:lnTo>
                  <a:lnTo>
                    <a:pt x="2485931" y="501"/>
                  </a:lnTo>
                  <a:lnTo>
                    <a:pt x="2497769" y="604"/>
                  </a:lnTo>
                  <a:lnTo>
                    <a:pt x="2509607" y="725"/>
                  </a:lnTo>
                  <a:lnTo>
                    <a:pt x="2521445" y="866"/>
                  </a:lnTo>
                  <a:lnTo>
                    <a:pt x="2533283" y="1032"/>
                  </a:lnTo>
                  <a:lnTo>
                    <a:pt x="2545120" y="1227"/>
                  </a:lnTo>
                  <a:lnTo>
                    <a:pt x="2556958" y="1456"/>
                  </a:lnTo>
                  <a:lnTo>
                    <a:pt x="2568796" y="1724"/>
                  </a:lnTo>
                  <a:lnTo>
                    <a:pt x="2580634" y="2039"/>
                  </a:lnTo>
                  <a:lnTo>
                    <a:pt x="2592471" y="2407"/>
                  </a:lnTo>
                  <a:lnTo>
                    <a:pt x="2604309" y="2840"/>
                  </a:lnTo>
                  <a:lnTo>
                    <a:pt x="2616147" y="3346"/>
                  </a:lnTo>
                  <a:lnTo>
                    <a:pt x="2627985" y="3938"/>
                  </a:lnTo>
                  <a:lnTo>
                    <a:pt x="2639822" y="4630"/>
                  </a:lnTo>
                  <a:lnTo>
                    <a:pt x="2651660" y="5439"/>
                  </a:lnTo>
                  <a:lnTo>
                    <a:pt x="2663498" y="6383"/>
                  </a:lnTo>
                  <a:lnTo>
                    <a:pt x="2675336" y="7484"/>
                  </a:lnTo>
                  <a:lnTo>
                    <a:pt x="2687174" y="8765"/>
                  </a:lnTo>
                  <a:lnTo>
                    <a:pt x="2699011" y="10253"/>
                  </a:lnTo>
                  <a:lnTo>
                    <a:pt x="2710849" y="11980"/>
                  </a:lnTo>
                  <a:lnTo>
                    <a:pt x="2722687" y="13978"/>
                  </a:lnTo>
                  <a:lnTo>
                    <a:pt x="2734525" y="16285"/>
                  </a:lnTo>
                  <a:lnTo>
                    <a:pt x="2746362" y="18939"/>
                  </a:lnTo>
                  <a:lnTo>
                    <a:pt x="2758200" y="21984"/>
                  </a:lnTo>
                  <a:lnTo>
                    <a:pt x="2770038" y="25463"/>
                  </a:lnTo>
                  <a:lnTo>
                    <a:pt x="2781876" y="29419"/>
                  </a:lnTo>
                  <a:lnTo>
                    <a:pt x="2793713" y="33897"/>
                  </a:lnTo>
                  <a:lnTo>
                    <a:pt x="2805551" y="38934"/>
                  </a:lnTo>
                  <a:lnTo>
                    <a:pt x="2817389" y="44566"/>
                  </a:lnTo>
                  <a:lnTo>
                    <a:pt x="2829227" y="50816"/>
                  </a:lnTo>
                  <a:lnTo>
                    <a:pt x="2841065" y="57697"/>
                  </a:lnTo>
                  <a:lnTo>
                    <a:pt x="2852902" y="65206"/>
                  </a:lnTo>
                  <a:lnTo>
                    <a:pt x="2864740" y="73322"/>
                  </a:lnTo>
                  <a:lnTo>
                    <a:pt x="2876578" y="82003"/>
                  </a:lnTo>
                  <a:lnTo>
                    <a:pt x="2888416" y="91186"/>
                  </a:lnTo>
                  <a:lnTo>
                    <a:pt x="2900253" y="100786"/>
                  </a:lnTo>
                  <a:lnTo>
                    <a:pt x="2912091" y="110700"/>
                  </a:lnTo>
                  <a:lnTo>
                    <a:pt x="2923929" y="120809"/>
                  </a:lnTo>
                  <a:lnTo>
                    <a:pt x="2935767" y="130984"/>
                  </a:lnTo>
                  <a:lnTo>
                    <a:pt x="2947604" y="141092"/>
                  </a:lnTo>
                  <a:lnTo>
                    <a:pt x="2959442" y="151006"/>
                  </a:lnTo>
                  <a:lnTo>
                    <a:pt x="2971280" y="160607"/>
                  </a:lnTo>
                  <a:lnTo>
                    <a:pt x="2983118" y="169790"/>
                  </a:lnTo>
                  <a:lnTo>
                    <a:pt x="2994956" y="178471"/>
                  </a:lnTo>
                  <a:lnTo>
                    <a:pt x="3006793" y="186587"/>
                  </a:lnTo>
                  <a:lnTo>
                    <a:pt x="3018631" y="194096"/>
                  </a:lnTo>
                  <a:lnTo>
                    <a:pt x="3030469" y="200977"/>
                  </a:lnTo>
                  <a:lnTo>
                    <a:pt x="3042307" y="207227"/>
                  </a:lnTo>
                  <a:lnTo>
                    <a:pt x="3054144" y="212858"/>
                  </a:lnTo>
                  <a:lnTo>
                    <a:pt x="3065982" y="217896"/>
                  </a:lnTo>
                  <a:lnTo>
                    <a:pt x="3077820" y="222373"/>
                  </a:lnTo>
                  <a:lnTo>
                    <a:pt x="3089658" y="226330"/>
                  </a:lnTo>
                  <a:lnTo>
                    <a:pt x="3101496" y="229808"/>
                  </a:lnTo>
                  <a:lnTo>
                    <a:pt x="3113333" y="232853"/>
                  </a:lnTo>
                  <a:lnTo>
                    <a:pt x="3125171" y="235508"/>
                  </a:lnTo>
                  <a:lnTo>
                    <a:pt x="3137009" y="237814"/>
                  </a:lnTo>
                  <a:lnTo>
                    <a:pt x="3148847" y="239813"/>
                  </a:lnTo>
                  <a:lnTo>
                    <a:pt x="3160684" y="241539"/>
                  </a:lnTo>
                  <a:lnTo>
                    <a:pt x="3172522" y="243028"/>
                  </a:lnTo>
                  <a:lnTo>
                    <a:pt x="3184360" y="244309"/>
                  </a:lnTo>
                  <a:lnTo>
                    <a:pt x="3196198" y="245409"/>
                  </a:lnTo>
                  <a:lnTo>
                    <a:pt x="3208035" y="246353"/>
                  </a:lnTo>
                  <a:lnTo>
                    <a:pt x="3219873" y="247162"/>
                  </a:lnTo>
                  <a:lnTo>
                    <a:pt x="3231711" y="247855"/>
                  </a:lnTo>
                  <a:lnTo>
                    <a:pt x="3243549" y="248447"/>
                  </a:lnTo>
                  <a:lnTo>
                    <a:pt x="3255387" y="248953"/>
                  </a:lnTo>
                  <a:lnTo>
                    <a:pt x="3267224" y="249385"/>
                  </a:lnTo>
                  <a:lnTo>
                    <a:pt x="3279062" y="249754"/>
                  </a:lnTo>
                  <a:lnTo>
                    <a:pt x="3290900" y="250069"/>
                  </a:lnTo>
                  <a:lnTo>
                    <a:pt x="3302738" y="250337"/>
                  </a:lnTo>
                  <a:lnTo>
                    <a:pt x="3314575" y="250566"/>
                  </a:lnTo>
                  <a:lnTo>
                    <a:pt x="3326413" y="250761"/>
                  </a:lnTo>
                  <a:lnTo>
                    <a:pt x="3338251" y="250927"/>
                  </a:lnTo>
                  <a:lnTo>
                    <a:pt x="3350089" y="251068"/>
                  </a:lnTo>
                  <a:lnTo>
                    <a:pt x="3361926" y="251189"/>
                  </a:lnTo>
                  <a:lnTo>
                    <a:pt x="3373764" y="251291"/>
                  </a:lnTo>
                  <a:lnTo>
                    <a:pt x="3385602" y="251378"/>
                  </a:lnTo>
                  <a:lnTo>
                    <a:pt x="3397440" y="251453"/>
                  </a:lnTo>
                  <a:lnTo>
                    <a:pt x="3409278" y="251516"/>
                  </a:lnTo>
                  <a:lnTo>
                    <a:pt x="3421115" y="251570"/>
                  </a:lnTo>
                  <a:lnTo>
                    <a:pt x="3432953" y="251616"/>
                  </a:lnTo>
                  <a:lnTo>
                    <a:pt x="3444791" y="251655"/>
                  </a:lnTo>
                  <a:lnTo>
                    <a:pt x="3456629" y="251688"/>
                  </a:lnTo>
                  <a:lnTo>
                    <a:pt x="3468466" y="251716"/>
                  </a:lnTo>
                  <a:lnTo>
                    <a:pt x="3480304" y="251740"/>
                  </a:lnTo>
                  <a:lnTo>
                    <a:pt x="3492142" y="251761"/>
                  </a:lnTo>
                  <a:lnTo>
                    <a:pt x="3503980" y="251778"/>
                  </a:lnTo>
                  <a:lnTo>
                    <a:pt x="3515818" y="251793"/>
                  </a:lnTo>
                  <a:lnTo>
                    <a:pt x="3515818" y="251793"/>
                  </a:lnTo>
                  <a:lnTo>
                    <a:pt x="3527655" y="251778"/>
                  </a:lnTo>
                  <a:lnTo>
                    <a:pt x="3539493" y="251761"/>
                  </a:lnTo>
                  <a:lnTo>
                    <a:pt x="3551331" y="251740"/>
                  </a:lnTo>
                  <a:lnTo>
                    <a:pt x="3563169" y="251716"/>
                  </a:lnTo>
                  <a:lnTo>
                    <a:pt x="3575006" y="251688"/>
                  </a:lnTo>
                  <a:lnTo>
                    <a:pt x="3586844" y="251655"/>
                  </a:lnTo>
                  <a:lnTo>
                    <a:pt x="3598682" y="251616"/>
                  </a:lnTo>
                  <a:lnTo>
                    <a:pt x="3610520" y="251570"/>
                  </a:lnTo>
                  <a:lnTo>
                    <a:pt x="3622357" y="251516"/>
                  </a:lnTo>
                  <a:lnTo>
                    <a:pt x="3634195" y="251453"/>
                  </a:lnTo>
                  <a:lnTo>
                    <a:pt x="3646033" y="251378"/>
                  </a:lnTo>
                  <a:lnTo>
                    <a:pt x="3657871" y="251291"/>
                  </a:lnTo>
                  <a:lnTo>
                    <a:pt x="3669709" y="251189"/>
                  </a:lnTo>
                  <a:lnTo>
                    <a:pt x="3681546" y="251068"/>
                  </a:lnTo>
                  <a:lnTo>
                    <a:pt x="3693384" y="250927"/>
                  </a:lnTo>
                  <a:lnTo>
                    <a:pt x="3705222" y="250761"/>
                  </a:lnTo>
                  <a:lnTo>
                    <a:pt x="3717060" y="250566"/>
                  </a:lnTo>
                  <a:lnTo>
                    <a:pt x="3728897" y="250337"/>
                  </a:lnTo>
                  <a:lnTo>
                    <a:pt x="3740735" y="250069"/>
                  </a:lnTo>
                  <a:lnTo>
                    <a:pt x="3752573" y="249754"/>
                  </a:lnTo>
                  <a:lnTo>
                    <a:pt x="3764411" y="249385"/>
                  </a:lnTo>
                  <a:lnTo>
                    <a:pt x="3776248" y="248953"/>
                  </a:lnTo>
                  <a:lnTo>
                    <a:pt x="3788086" y="248447"/>
                  </a:lnTo>
                  <a:lnTo>
                    <a:pt x="3799924" y="247855"/>
                  </a:lnTo>
                  <a:lnTo>
                    <a:pt x="3811762" y="247162"/>
                  </a:lnTo>
                  <a:lnTo>
                    <a:pt x="3823600" y="246353"/>
                  </a:lnTo>
                  <a:lnTo>
                    <a:pt x="3835437" y="245409"/>
                  </a:lnTo>
                  <a:lnTo>
                    <a:pt x="3847275" y="244309"/>
                  </a:lnTo>
                  <a:lnTo>
                    <a:pt x="3859113" y="243028"/>
                  </a:lnTo>
                  <a:lnTo>
                    <a:pt x="3870951" y="241539"/>
                  </a:lnTo>
                  <a:lnTo>
                    <a:pt x="3882788" y="239813"/>
                  </a:lnTo>
                  <a:lnTo>
                    <a:pt x="3894626" y="237814"/>
                  </a:lnTo>
                  <a:lnTo>
                    <a:pt x="3906464" y="235508"/>
                  </a:lnTo>
                  <a:lnTo>
                    <a:pt x="3918302" y="232853"/>
                  </a:lnTo>
                  <a:lnTo>
                    <a:pt x="3930139" y="229808"/>
                  </a:lnTo>
                  <a:lnTo>
                    <a:pt x="3941977" y="226330"/>
                  </a:lnTo>
                  <a:lnTo>
                    <a:pt x="3953815" y="222373"/>
                  </a:lnTo>
                  <a:lnTo>
                    <a:pt x="3965653" y="217896"/>
                  </a:lnTo>
                  <a:lnTo>
                    <a:pt x="3977491" y="212858"/>
                  </a:lnTo>
                  <a:lnTo>
                    <a:pt x="3989328" y="207227"/>
                  </a:lnTo>
                  <a:lnTo>
                    <a:pt x="4001166" y="200977"/>
                  </a:lnTo>
                  <a:lnTo>
                    <a:pt x="4013004" y="194096"/>
                  </a:lnTo>
                  <a:lnTo>
                    <a:pt x="4024842" y="186587"/>
                  </a:lnTo>
                  <a:lnTo>
                    <a:pt x="4036679" y="178471"/>
                  </a:lnTo>
                  <a:lnTo>
                    <a:pt x="4048517" y="169790"/>
                  </a:lnTo>
                  <a:lnTo>
                    <a:pt x="4060355" y="160607"/>
                  </a:lnTo>
                  <a:lnTo>
                    <a:pt x="4072193" y="151006"/>
                  </a:lnTo>
                  <a:lnTo>
                    <a:pt x="4084031" y="141092"/>
                  </a:lnTo>
                  <a:lnTo>
                    <a:pt x="4095868" y="130984"/>
                  </a:lnTo>
                  <a:lnTo>
                    <a:pt x="4107706" y="120809"/>
                  </a:lnTo>
                  <a:lnTo>
                    <a:pt x="4119544" y="110700"/>
                  </a:lnTo>
                  <a:lnTo>
                    <a:pt x="4131382" y="100786"/>
                  </a:lnTo>
                  <a:lnTo>
                    <a:pt x="4143219" y="91186"/>
                  </a:lnTo>
                  <a:lnTo>
                    <a:pt x="4155057" y="82003"/>
                  </a:lnTo>
                  <a:lnTo>
                    <a:pt x="4166895" y="73322"/>
                  </a:lnTo>
                  <a:lnTo>
                    <a:pt x="4178733" y="65206"/>
                  </a:lnTo>
                  <a:lnTo>
                    <a:pt x="4190570" y="57697"/>
                  </a:lnTo>
                  <a:lnTo>
                    <a:pt x="4202408" y="50816"/>
                  </a:lnTo>
                  <a:lnTo>
                    <a:pt x="4214246" y="44566"/>
                  </a:lnTo>
                  <a:lnTo>
                    <a:pt x="4226084" y="38934"/>
                  </a:lnTo>
                  <a:lnTo>
                    <a:pt x="4237922" y="33897"/>
                  </a:lnTo>
                  <a:lnTo>
                    <a:pt x="4249759" y="29419"/>
                  </a:lnTo>
                  <a:lnTo>
                    <a:pt x="4261597" y="25463"/>
                  </a:lnTo>
                  <a:lnTo>
                    <a:pt x="4273435" y="21984"/>
                  </a:lnTo>
                  <a:lnTo>
                    <a:pt x="4285273" y="18939"/>
                  </a:lnTo>
                  <a:lnTo>
                    <a:pt x="4297110" y="16285"/>
                  </a:lnTo>
                  <a:lnTo>
                    <a:pt x="4308948" y="13978"/>
                  </a:lnTo>
                  <a:lnTo>
                    <a:pt x="4320786" y="11980"/>
                  </a:lnTo>
                  <a:lnTo>
                    <a:pt x="4332624" y="10253"/>
                  </a:lnTo>
                  <a:lnTo>
                    <a:pt x="4344461" y="8765"/>
                  </a:lnTo>
                  <a:lnTo>
                    <a:pt x="4356299" y="7484"/>
                  </a:lnTo>
                  <a:lnTo>
                    <a:pt x="4368137" y="6383"/>
                  </a:lnTo>
                  <a:lnTo>
                    <a:pt x="4379975" y="5439"/>
                  </a:lnTo>
                  <a:lnTo>
                    <a:pt x="4391813" y="4630"/>
                  </a:lnTo>
                  <a:lnTo>
                    <a:pt x="4403650" y="3938"/>
                  </a:lnTo>
                  <a:lnTo>
                    <a:pt x="4415488" y="3346"/>
                  </a:lnTo>
                  <a:lnTo>
                    <a:pt x="4427326" y="2840"/>
                  </a:lnTo>
                  <a:lnTo>
                    <a:pt x="4439164" y="2407"/>
                  </a:lnTo>
                  <a:lnTo>
                    <a:pt x="4451001" y="2039"/>
                  </a:lnTo>
                  <a:lnTo>
                    <a:pt x="4462839" y="1724"/>
                  </a:lnTo>
                  <a:lnTo>
                    <a:pt x="4474677" y="1456"/>
                  </a:lnTo>
                  <a:lnTo>
                    <a:pt x="4486515" y="1227"/>
                  </a:lnTo>
                  <a:lnTo>
                    <a:pt x="4498352" y="1032"/>
                  </a:lnTo>
                  <a:lnTo>
                    <a:pt x="4510190" y="866"/>
                  </a:lnTo>
                  <a:lnTo>
                    <a:pt x="4522028" y="725"/>
                  </a:lnTo>
                  <a:lnTo>
                    <a:pt x="4533866" y="604"/>
                  </a:lnTo>
                  <a:lnTo>
                    <a:pt x="4545704" y="501"/>
                  </a:lnTo>
                  <a:lnTo>
                    <a:pt x="4557541" y="414"/>
                  </a:lnTo>
                  <a:lnTo>
                    <a:pt x="4569379" y="340"/>
                  </a:lnTo>
                  <a:lnTo>
                    <a:pt x="4581217" y="276"/>
                  </a:lnTo>
                  <a:lnTo>
                    <a:pt x="4593055" y="223"/>
                  </a:lnTo>
                  <a:lnTo>
                    <a:pt x="4604892" y="177"/>
                  </a:lnTo>
                  <a:lnTo>
                    <a:pt x="4616730" y="138"/>
                  </a:lnTo>
                  <a:lnTo>
                    <a:pt x="4628568" y="104"/>
                  </a:lnTo>
                  <a:lnTo>
                    <a:pt x="4640406" y="76"/>
                  </a:lnTo>
                  <a:lnTo>
                    <a:pt x="4652244" y="52"/>
                  </a:lnTo>
                  <a:lnTo>
                    <a:pt x="4664081" y="32"/>
                  </a:lnTo>
                  <a:lnTo>
                    <a:pt x="4675919" y="14"/>
                  </a:lnTo>
                  <a:lnTo>
                    <a:pt x="4687757" y="0"/>
                  </a:lnTo>
                </a:path>
              </a:pathLst>
            </a:custGeom>
            <a:ln w="40651" cap="flat">
              <a:solidFill>
                <a:srgbClr val="E8E8E8">
                  <a:alpha val="100000"/>
                </a:srgbClr>
              </a:solidFill>
              <a:prstDash val="solid"/>
              <a:round/>
            </a:ln>
          </p:spPr>
          <p:txBody>
            <a:bodyPr/>
            <a:lstStyle/>
            <a:p/>
          </p:txBody>
        </p:sp>
        <p:sp>
          <p:nvSpPr>
            <p:cNvPr id="40" name="pl40"/>
            <p:cNvSpPr/>
            <p:nvPr/>
          </p:nvSpPr>
          <p:spPr>
            <a:xfrm>
              <a:off x="2482252" y="899582"/>
              <a:ext cx="4687757" cy="755803"/>
            </a:xfrm>
            <a:custGeom>
              <a:avLst/>
              <a:pathLst>
                <a:path w="4687757" h="755803">
                  <a:moveTo>
                    <a:pt x="0" y="755803"/>
                  </a:moveTo>
                  <a:lnTo>
                    <a:pt x="11837" y="755788"/>
                  </a:lnTo>
                  <a:lnTo>
                    <a:pt x="23675" y="755771"/>
                  </a:lnTo>
                  <a:lnTo>
                    <a:pt x="35513" y="755750"/>
                  </a:lnTo>
                  <a:lnTo>
                    <a:pt x="47351" y="755726"/>
                  </a:lnTo>
                  <a:lnTo>
                    <a:pt x="59188" y="755698"/>
                  </a:lnTo>
                  <a:lnTo>
                    <a:pt x="71026" y="755665"/>
                  </a:lnTo>
                  <a:lnTo>
                    <a:pt x="82864" y="755626"/>
                  </a:lnTo>
                  <a:lnTo>
                    <a:pt x="94702" y="755580"/>
                  </a:lnTo>
                  <a:lnTo>
                    <a:pt x="106539" y="755526"/>
                  </a:lnTo>
                  <a:lnTo>
                    <a:pt x="118377" y="755463"/>
                  </a:lnTo>
                  <a:lnTo>
                    <a:pt x="130215" y="755388"/>
                  </a:lnTo>
                  <a:lnTo>
                    <a:pt x="142053" y="755301"/>
                  </a:lnTo>
                  <a:lnTo>
                    <a:pt x="153891" y="755198"/>
                  </a:lnTo>
                  <a:lnTo>
                    <a:pt x="165728" y="755078"/>
                  </a:lnTo>
                  <a:lnTo>
                    <a:pt x="177566" y="754936"/>
                  </a:lnTo>
                  <a:lnTo>
                    <a:pt x="189404" y="754770"/>
                  </a:lnTo>
                  <a:lnTo>
                    <a:pt x="201242" y="754575"/>
                  </a:lnTo>
                  <a:lnTo>
                    <a:pt x="213079" y="754347"/>
                  </a:lnTo>
                  <a:lnTo>
                    <a:pt x="224917" y="754078"/>
                  </a:lnTo>
                  <a:lnTo>
                    <a:pt x="236755" y="753764"/>
                  </a:lnTo>
                  <a:lnTo>
                    <a:pt x="248593" y="753395"/>
                  </a:lnTo>
                  <a:lnTo>
                    <a:pt x="260430" y="752963"/>
                  </a:lnTo>
                  <a:lnTo>
                    <a:pt x="272268" y="752457"/>
                  </a:lnTo>
                  <a:lnTo>
                    <a:pt x="284106" y="751864"/>
                  </a:lnTo>
                  <a:lnTo>
                    <a:pt x="295944" y="751172"/>
                  </a:lnTo>
                  <a:lnTo>
                    <a:pt x="307782" y="750363"/>
                  </a:lnTo>
                  <a:lnTo>
                    <a:pt x="319619" y="749419"/>
                  </a:lnTo>
                  <a:lnTo>
                    <a:pt x="331457" y="748318"/>
                  </a:lnTo>
                  <a:lnTo>
                    <a:pt x="343295" y="747037"/>
                  </a:lnTo>
                  <a:lnTo>
                    <a:pt x="355133" y="745549"/>
                  </a:lnTo>
                  <a:lnTo>
                    <a:pt x="366970" y="743822"/>
                  </a:lnTo>
                  <a:lnTo>
                    <a:pt x="378808" y="741824"/>
                  </a:lnTo>
                  <a:lnTo>
                    <a:pt x="390646" y="739517"/>
                  </a:lnTo>
                  <a:lnTo>
                    <a:pt x="402484" y="736863"/>
                  </a:lnTo>
                  <a:lnTo>
                    <a:pt x="414321" y="733818"/>
                  </a:lnTo>
                  <a:lnTo>
                    <a:pt x="426159" y="730339"/>
                  </a:lnTo>
                  <a:lnTo>
                    <a:pt x="437997" y="726383"/>
                  </a:lnTo>
                  <a:lnTo>
                    <a:pt x="449835" y="721906"/>
                  </a:lnTo>
                  <a:lnTo>
                    <a:pt x="461673" y="716868"/>
                  </a:lnTo>
                  <a:lnTo>
                    <a:pt x="473510" y="711237"/>
                  </a:lnTo>
                  <a:lnTo>
                    <a:pt x="485348" y="704987"/>
                  </a:lnTo>
                  <a:lnTo>
                    <a:pt x="497186" y="698106"/>
                  </a:lnTo>
                  <a:lnTo>
                    <a:pt x="509024" y="690597"/>
                  </a:lnTo>
                  <a:lnTo>
                    <a:pt x="520861" y="682481"/>
                  </a:lnTo>
                  <a:lnTo>
                    <a:pt x="532699" y="673800"/>
                  </a:lnTo>
                  <a:lnTo>
                    <a:pt x="544537" y="664616"/>
                  </a:lnTo>
                  <a:lnTo>
                    <a:pt x="556375" y="655016"/>
                  </a:lnTo>
                  <a:lnTo>
                    <a:pt x="568213" y="645102"/>
                  </a:lnTo>
                  <a:lnTo>
                    <a:pt x="580050" y="634993"/>
                  </a:lnTo>
                  <a:lnTo>
                    <a:pt x="591888" y="624819"/>
                  </a:lnTo>
                  <a:lnTo>
                    <a:pt x="603726" y="614710"/>
                  </a:lnTo>
                  <a:lnTo>
                    <a:pt x="615564" y="604796"/>
                  </a:lnTo>
                  <a:lnTo>
                    <a:pt x="627401" y="595196"/>
                  </a:lnTo>
                  <a:lnTo>
                    <a:pt x="639239" y="586012"/>
                  </a:lnTo>
                  <a:lnTo>
                    <a:pt x="651077" y="577331"/>
                  </a:lnTo>
                  <a:lnTo>
                    <a:pt x="662915" y="569215"/>
                  </a:lnTo>
                  <a:lnTo>
                    <a:pt x="674752" y="561706"/>
                  </a:lnTo>
                  <a:lnTo>
                    <a:pt x="686590" y="554825"/>
                  </a:lnTo>
                  <a:lnTo>
                    <a:pt x="698428" y="548575"/>
                  </a:lnTo>
                  <a:lnTo>
                    <a:pt x="710266" y="542944"/>
                  </a:lnTo>
                  <a:lnTo>
                    <a:pt x="722104" y="537906"/>
                  </a:lnTo>
                  <a:lnTo>
                    <a:pt x="733941" y="533429"/>
                  </a:lnTo>
                  <a:lnTo>
                    <a:pt x="745779" y="529472"/>
                  </a:lnTo>
                  <a:lnTo>
                    <a:pt x="757617" y="525994"/>
                  </a:lnTo>
                  <a:lnTo>
                    <a:pt x="769455" y="522949"/>
                  </a:lnTo>
                  <a:lnTo>
                    <a:pt x="781292" y="520294"/>
                  </a:lnTo>
                  <a:lnTo>
                    <a:pt x="793130" y="517988"/>
                  </a:lnTo>
                  <a:lnTo>
                    <a:pt x="804968" y="515990"/>
                  </a:lnTo>
                  <a:lnTo>
                    <a:pt x="816806" y="514263"/>
                  </a:lnTo>
                  <a:lnTo>
                    <a:pt x="828643" y="512774"/>
                  </a:lnTo>
                  <a:lnTo>
                    <a:pt x="840481" y="511493"/>
                  </a:lnTo>
                  <a:lnTo>
                    <a:pt x="852319" y="510393"/>
                  </a:lnTo>
                  <a:lnTo>
                    <a:pt x="864157" y="509449"/>
                  </a:lnTo>
                  <a:lnTo>
                    <a:pt x="875995" y="508640"/>
                  </a:lnTo>
                  <a:lnTo>
                    <a:pt x="887832" y="507947"/>
                  </a:lnTo>
                  <a:lnTo>
                    <a:pt x="899670" y="507355"/>
                  </a:lnTo>
                  <a:lnTo>
                    <a:pt x="911508" y="506849"/>
                  </a:lnTo>
                  <a:lnTo>
                    <a:pt x="923346" y="506417"/>
                  </a:lnTo>
                  <a:lnTo>
                    <a:pt x="935183" y="506048"/>
                  </a:lnTo>
                  <a:lnTo>
                    <a:pt x="947021" y="505734"/>
                  </a:lnTo>
                  <a:lnTo>
                    <a:pt x="958859" y="505465"/>
                  </a:lnTo>
                  <a:lnTo>
                    <a:pt x="970697" y="505237"/>
                  </a:lnTo>
                  <a:lnTo>
                    <a:pt x="982534" y="505042"/>
                  </a:lnTo>
                  <a:lnTo>
                    <a:pt x="994372" y="504876"/>
                  </a:lnTo>
                  <a:lnTo>
                    <a:pt x="1006210" y="504734"/>
                  </a:lnTo>
                  <a:lnTo>
                    <a:pt x="1018048" y="504614"/>
                  </a:lnTo>
                  <a:lnTo>
                    <a:pt x="1029886" y="504511"/>
                  </a:lnTo>
                  <a:lnTo>
                    <a:pt x="1041723" y="504424"/>
                  </a:lnTo>
                  <a:lnTo>
                    <a:pt x="1053561" y="504349"/>
                  </a:lnTo>
                  <a:lnTo>
                    <a:pt x="1065399" y="504286"/>
                  </a:lnTo>
                  <a:lnTo>
                    <a:pt x="1077237" y="504232"/>
                  </a:lnTo>
                  <a:lnTo>
                    <a:pt x="1089074" y="504186"/>
                  </a:lnTo>
                  <a:lnTo>
                    <a:pt x="1100912" y="504147"/>
                  </a:lnTo>
                  <a:lnTo>
                    <a:pt x="1112750" y="504114"/>
                  </a:lnTo>
                  <a:lnTo>
                    <a:pt x="1124588" y="504086"/>
                  </a:lnTo>
                  <a:lnTo>
                    <a:pt x="1136426" y="504062"/>
                  </a:lnTo>
                  <a:lnTo>
                    <a:pt x="1148263" y="504041"/>
                  </a:lnTo>
                  <a:lnTo>
                    <a:pt x="1160101" y="504024"/>
                  </a:lnTo>
                  <a:lnTo>
                    <a:pt x="1171939" y="504009"/>
                  </a:lnTo>
                  <a:lnTo>
                    <a:pt x="1171939" y="503756"/>
                  </a:lnTo>
                  <a:lnTo>
                    <a:pt x="1183777" y="503726"/>
                  </a:lnTo>
                  <a:lnTo>
                    <a:pt x="1195614" y="503691"/>
                  </a:lnTo>
                  <a:lnTo>
                    <a:pt x="1207452" y="503650"/>
                  </a:lnTo>
                  <a:lnTo>
                    <a:pt x="1219290" y="503602"/>
                  </a:lnTo>
                  <a:lnTo>
                    <a:pt x="1231128" y="503546"/>
                  </a:lnTo>
                  <a:lnTo>
                    <a:pt x="1242965" y="503479"/>
                  </a:lnTo>
                  <a:lnTo>
                    <a:pt x="1254803" y="503401"/>
                  </a:lnTo>
                  <a:lnTo>
                    <a:pt x="1266641" y="503310"/>
                  </a:lnTo>
                  <a:lnTo>
                    <a:pt x="1278479" y="503202"/>
                  </a:lnTo>
                  <a:lnTo>
                    <a:pt x="1290317" y="503075"/>
                  </a:lnTo>
                  <a:lnTo>
                    <a:pt x="1302154" y="502926"/>
                  </a:lnTo>
                  <a:lnTo>
                    <a:pt x="1313992" y="502752"/>
                  </a:lnTo>
                  <a:lnTo>
                    <a:pt x="1325830" y="502547"/>
                  </a:lnTo>
                  <a:lnTo>
                    <a:pt x="1337668" y="502306"/>
                  </a:lnTo>
                  <a:lnTo>
                    <a:pt x="1349505" y="502023"/>
                  </a:lnTo>
                  <a:lnTo>
                    <a:pt x="1361343" y="501691"/>
                  </a:lnTo>
                  <a:lnTo>
                    <a:pt x="1373181" y="501301"/>
                  </a:lnTo>
                  <a:lnTo>
                    <a:pt x="1385019" y="500843"/>
                  </a:lnTo>
                  <a:lnTo>
                    <a:pt x="1396856" y="500307"/>
                  </a:lnTo>
                  <a:lnTo>
                    <a:pt x="1408694" y="499677"/>
                  </a:lnTo>
                  <a:lnTo>
                    <a:pt x="1420532" y="498940"/>
                  </a:lnTo>
                  <a:lnTo>
                    <a:pt x="1432370" y="498075"/>
                  </a:lnTo>
                  <a:lnTo>
                    <a:pt x="1444208" y="497063"/>
                  </a:lnTo>
                  <a:lnTo>
                    <a:pt x="1456045" y="495879"/>
                  </a:lnTo>
                  <a:lnTo>
                    <a:pt x="1467883" y="494494"/>
                  </a:lnTo>
                  <a:lnTo>
                    <a:pt x="1479721" y="492876"/>
                  </a:lnTo>
                  <a:lnTo>
                    <a:pt x="1491559" y="490988"/>
                  </a:lnTo>
                  <a:lnTo>
                    <a:pt x="1503396" y="488787"/>
                  </a:lnTo>
                  <a:lnTo>
                    <a:pt x="1515234" y="486225"/>
                  </a:lnTo>
                  <a:lnTo>
                    <a:pt x="1527072" y="483248"/>
                  </a:lnTo>
                  <a:lnTo>
                    <a:pt x="1538910" y="479795"/>
                  </a:lnTo>
                  <a:lnTo>
                    <a:pt x="1550748" y="475798"/>
                  </a:lnTo>
                  <a:lnTo>
                    <a:pt x="1562585" y="471185"/>
                  </a:lnTo>
                  <a:lnTo>
                    <a:pt x="1574423" y="465876"/>
                  </a:lnTo>
                  <a:lnTo>
                    <a:pt x="1586261" y="459786"/>
                  </a:lnTo>
                  <a:lnTo>
                    <a:pt x="1598099" y="452829"/>
                  </a:lnTo>
                  <a:lnTo>
                    <a:pt x="1609936" y="444916"/>
                  </a:lnTo>
                  <a:lnTo>
                    <a:pt x="1621774" y="435961"/>
                  </a:lnTo>
                  <a:lnTo>
                    <a:pt x="1633612" y="425886"/>
                  </a:lnTo>
                  <a:lnTo>
                    <a:pt x="1645450" y="414623"/>
                  </a:lnTo>
                  <a:lnTo>
                    <a:pt x="1657287" y="402123"/>
                  </a:lnTo>
                  <a:lnTo>
                    <a:pt x="1669125" y="388362"/>
                  </a:lnTo>
                  <a:lnTo>
                    <a:pt x="1680963" y="373343"/>
                  </a:lnTo>
                  <a:lnTo>
                    <a:pt x="1692801" y="357112"/>
                  </a:lnTo>
                  <a:lnTo>
                    <a:pt x="1704639" y="339749"/>
                  </a:lnTo>
                  <a:lnTo>
                    <a:pt x="1716476" y="321383"/>
                  </a:lnTo>
                  <a:lnTo>
                    <a:pt x="1728314" y="302182"/>
                  </a:lnTo>
                  <a:lnTo>
                    <a:pt x="1740152" y="282354"/>
                  </a:lnTo>
                  <a:lnTo>
                    <a:pt x="1751990" y="262137"/>
                  </a:lnTo>
                  <a:lnTo>
                    <a:pt x="1763827" y="241787"/>
                  </a:lnTo>
                  <a:lnTo>
                    <a:pt x="1775665" y="221570"/>
                  </a:lnTo>
                  <a:lnTo>
                    <a:pt x="1787503" y="201742"/>
                  </a:lnTo>
                  <a:lnTo>
                    <a:pt x="1799341" y="182541"/>
                  </a:lnTo>
                  <a:lnTo>
                    <a:pt x="1811178" y="164175"/>
                  </a:lnTo>
                  <a:lnTo>
                    <a:pt x="1823016" y="146813"/>
                  </a:lnTo>
                  <a:lnTo>
                    <a:pt x="1834854" y="130581"/>
                  </a:lnTo>
                  <a:lnTo>
                    <a:pt x="1846692" y="115563"/>
                  </a:lnTo>
                  <a:lnTo>
                    <a:pt x="1858530" y="101801"/>
                  </a:lnTo>
                  <a:lnTo>
                    <a:pt x="1870367" y="89301"/>
                  </a:lnTo>
                  <a:lnTo>
                    <a:pt x="1882205" y="78038"/>
                  </a:lnTo>
                  <a:lnTo>
                    <a:pt x="1894043" y="67963"/>
                  </a:lnTo>
                  <a:lnTo>
                    <a:pt x="1905881" y="59008"/>
                  </a:lnTo>
                  <a:lnTo>
                    <a:pt x="1917718" y="51095"/>
                  </a:lnTo>
                  <a:lnTo>
                    <a:pt x="1929556" y="44138"/>
                  </a:lnTo>
                  <a:lnTo>
                    <a:pt x="1941394" y="38048"/>
                  </a:lnTo>
                  <a:lnTo>
                    <a:pt x="1953232" y="32739"/>
                  </a:lnTo>
                  <a:lnTo>
                    <a:pt x="1965069" y="28126"/>
                  </a:lnTo>
                  <a:lnTo>
                    <a:pt x="1976907" y="24130"/>
                  </a:lnTo>
                  <a:lnTo>
                    <a:pt x="1988745" y="20676"/>
                  </a:lnTo>
                  <a:lnTo>
                    <a:pt x="2000583" y="17699"/>
                  </a:lnTo>
                  <a:lnTo>
                    <a:pt x="2012421" y="15137"/>
                  </a:lnTo>
                  <a:lnTo>
                    <a:pt x="2024258" y="12936"/>
                  </a:lnTo>
                  <a:lnTo>
                    <a:pt x="2036096" y="11048"/>
                  </a:lnTo>
                  <a:lnTo>
                    <a:pt x="2047934" y="9430"/>
                  </a:lnTo>
                  <a:lnTo>
                    <a:pt x="2059772" y="8045"/>
                  </a:lnTo>
                  <a:lnTo>
                    <a:pt x="2071609" y="6861"/>
                  </a:lnTo>
                  <a:lnTo>
                    <a:pt x="2083447" y="5849"/>
                  </a:lnTo>
                  <a:lnTo>
                    <a:pt x="2095285" y="4984"/>
                  </a:lnTo>
                  <a:lnTo>
                    <a:pt x="2107123" y="4247"/>
                  </a:lnTo>
                  <a:lnTo>
                    <a:pt x="2118961" y="3618"/>
                  </a:lnTo>
                  <a:lnTo>
                    <a:pt x="2130798" y="3081"/>
                  </a:lnTo>
                  <a:lnTo>
                    <a:pt x="2142636" y="2623"/>
                  </a:lnTo>
                  <a:lnTo>
                    <a:pt x="2154474" y="2234"/>
                  </a:lnTo>
                  <a:lnTo>
                    <a:pt x="2166312" y="1901"/>
                  </a:lnTo>
                  <a:lnTo>
                    <a:pt x="2178149" y="1619"/>
                  </a:lnTo>
                  <a:lnTo>
                    <a:pt x="2189987" y="1378"/>
                  </a:lnTo>
                  <a:lnTo>
                    <a:pt x="2201825" y="1172"/>
                  </a:lnTo>
                  <a:lnTo>
                    <a:pt x="2213663" y="998"/>
                  </a:lnTo>
                  <a:lnTo>
                    <a:pt x="2225500" y="849"/>
                  </a:lnTo>
                  <a:lnTo>
                    <a:pt x="2237338" y="722"/>
                  </a:lnTo>
                  <a:lnTo>
                    <a:pt x="2249176" y="615"/>
                  </a:lnTo>
                  <a:lnTo>
                    <a:pt x="2261014" y="523"/>
                  </a:lnTo>
                  <a:lnTo>
                    <a:pt x="2272852" y="445"/>
                  </a:lnTo>
                  <a:lnTo>
                    <a:pt x="2284689" y="378"/>
                  </a:lnTo>
                  <a:lnTo>
                    <a:pt x="2296527" y="322"/>
                  </a:lnTo>
                  <a:lnTo>
                    <a:pt x="2308365" y="274"/>
                  </a:lnTo>
                  <a:lnTo>
                    <a:pt x="2320203" y="233"/>
                  </a:lnTo>
                  <a:lnTo>
                    <a:pt x="2332040" y="198"/>
                  </a:lnTo>
                  <a:lnTo>
                    <a:pt x="2343878" y="168"/>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4"/>
                  </a:lnTo>
                  <a:lnTo>
                    <a:pt x="3527655" y="99"/>
                  </a:lnTo>
                  <a:lnTo>
                    <a:pt x="3539493" y="116"/>
                  </a:lnTo>
                  <a:lnTo>
                    <a:pt x="3551331" y="137"/>
                  </a:lnTo>
                  <a:lnTo>
                    <a:pt x="3563169" y="161"/>
                  </a:lnTo>
                  <a:lnTo>
                    <a:pt x="3575006" y="189"/>
                  </a:lnTo>
                  <a:lnTo>
                    <a:pt x="3586844" y="222"/>
                  </a:lnTo>
                  <a:lnTo>
                    <a:pt x="3598682" y="261"/>
                  </a:lnTo>
                  <a:lnTo>
                    <a:pt x="3610520" y="307"/>
                  </a:lnTo>
                  <a:lnTo>
                    <a:pt x="3622357" y="361"/>
                  </a:lnTo>
                  <a:lnTo>
                    <a:pt x="3634195" y="424"/>
                  </a:lnTo>
                  <a:lnTo>
                    <a:pt x="3646033" y="499"/>
                  </a:lnTo>
                  <a:lnTo>
                    <a:pt x="3657871" y="586"/>
                  </a:lnTo>
                  <a:lnTo>
                    <a:pt x="3669709" y="689"/>
                  </a:lnTo>
                  <a:lnTo>
                    <a:pt x="3681546" y="809"/>
                  </a:lnTo>
                  <a:lnTo>
                    <a:pt x="3693384" y="950"/>
                  </a:lnTo>
                  <a:lnTo>
                    <a:pt x="3705222" y="1117"/>
                  </a:lnTo>
                  <a:lnTo>
                    <a:pt x="3717060" y="1311"/>
                  </a:lnTo>
                  <a:lnTo>
                    <a:pt x="3728897" y="1540"/>
                  </a:lnTo>
                  <a:lnTo>
                    <a:pt x="3740735" y="1809"/>
                  </a:lnTo>
                  <a:lnTo>
                    <a:pt x="3752573" y="2123"/>
                  </a:lnTo>
                  <a:lnTo>
                    <a:pt x="3764411" y="2492"/>
                  </a:lnTo>
                  <a:lnTo>
                    <a:pt x="3776248" y="2924"/>
                  </a:lnTo>
                  <a:lnTo>
                    <a:pt x="3788086" y="3430"/>
                  </a:lnTo>
                  <a:lnTo>
                    <a:pt x="3799924" y="4022"/>
                  </a:lnTo>
                  <a:lnTo>
                    <a:pt x="3811762" y="4715"/>
                  </a:lnTo>
                  <a:lnTo>
                    <a:pt x="3823600" y="5524"/>
                  </a:lnTo>
                  <a:lnTo>
                    <a:pt x="3835437" y="6468"/>
                  </a:lnTo>
                  <a:lnTo>
                    <a:pt x="3847275" y="7568"/>
                  </a:lnTo>
                  <a:lnTo>
                    <a:pt x="3859113" y="8849"/>
                  </a:lnTo>
                  <a:lnTo>
                    <a:pt x="3870951" y="10338"/>
                  </a:lnTo>
                  <a:lnTo>
                    <a:pt x="3882788" y="12065"/>
                  </a:lnTo>
                  <a:lnTo>
                    <a:pt x="3894626" y="14063"/>
                  </a:lnTo>
                  <a:lnTo>
                    <a:pt x="3906464" y="16369"/>
                  </a:lnTo>
                  <a:lnTo>
                    <a:pt x="3918302" y="19024"/>
                  </a:lnTo>
                  <a:lnTo>
                    <a:pt x="3930139" y="22069"/>
                  </a:lnTo>
                  <a:lnTo>
                    <a:pt x="3941977" y="25547"/>
                  </a:lnTo>
                  <a:lnTo>
                    <a:pt x="3953815" y="29504"/>
                  </a:lnTo>
                  <a:lnTo>
                    <a:pt x="3965653" y="33981"/>
                  </a:lnTo>
                  <a:lnTo>
                    <a:pt x="3977491" y="39019"/>
                  </a:lnTo>
                  <a:lnTo>
                    <a:pt x="3989328" y="44650"/>
                  </a:lnTo>
                  <a:lnTo>
                    <a:pt x="4001166" y="50900"/>
                  </a:lnTo>
                  <a:lnTo>
                    <a:pt x="4013004" y="57781"/>
                  </a:lnTo>
                  <a:lnTo>
                    <a:pt x="4024842" y="65290"/>
                  </a:lnTo>
                  <a:lnTo>
                    <a:pt x="4036679" y="73406"/>
                  </a:lnTo>
                  <a:lnTo>
                    <a:pt x="4048517" y="82087"/>
                  </a:lnTo>
                  <a:lnTo>
                    <a:pt x="4060355" y="91270"/>
                  </a:lnTo>
                  <a:lnTo>
                    <a:pt x="4072193" y="100871"/>
                  </a:lnTo>
                  <a:lnTo>
                    <a:pt x="4084031" y="110785"/>
                  </a:lnTo>
                  <a:lnTo>
                    <a:pt x="4095868" y="120893"/>
                  </a:lnTo>
                  <a:lnTo>
                    <a:pt x="4107706" y="131068"/>
                  </a:lnTo>
                  <a:lnTo>
                    <a:pt x="4119544" y="141177"/>
                  </a:lnTo>
                  <a:lnTo>
                    <a:pt x="4131382" y="151091"/>
                  </a:lnTo>
                  <a:lnTo>
                    <a:pt x="4143219" y="160691"/>
                  </a:lnTo>
                  <a:lnTo>
                    <a:pt x="4155057" y="169874"/>
                  </a:lnTo>
                  <a:lnTo>
                    <a:pt x="4166895" y="178556"/>
                  </a:lnTo>
                  <a:lnTo>
                    <a:pt x="4178733" y="186671"/>
                  </a:lnTo>
                  <a:lnTo>
                    <a:pt x="4190570" y="194181"/>
                  </a:lnTo>
                  <a:lnTo>
                    <a:pt x="4202408" y="201061"/>
                  </a:lnTo>
                  <a:lnTo>
                    <a:pt x="4214246" y="207311"/>
                  </a:lnTo>
                  <a:lnTo>
                    <a:pt x="4226084" y="212943"/>
                  </a:lnTo>
                  <a:lnTo>
                    <a:pt x="4237922" y="217980"/>
                  </a:lnTo>
                  <a:lnTo>
                    <a:pt x="4249759" y="222458"/>
                  </a:lnTo>
                  <a:lnTo>
                    <a:pt x="4261597" y="226414"/>
                  </a:lnTo>
                  <a:lnTo>
                    <a:pt x="4273435" y="229893"/>
                  </a:lnTo>
                  <a:lnTo>
                    <a:pt x="4285273" y="232938"/>
                  </a:lnTo>
                  <a:lnTo>
                    <a:pt x="4297110" y="235592"/>
                  </a:lnTo>
                  <a:lnTo>
                    <a:pt x="4308948" y="237899"/>
                  </a:lnTo>
                  <a:lnTo>
                    <a:pt x="4320786" y="239897"/>
                  </a:lnTo>
                  <a:lnTo>
                    <a:pt x="4332624" y="241624"/>
                  </a:lnTo>
                  <a:lnTo>
                    <a:pt x="4344461" y="243112"/>
                  </a:lnTo>
                  <a:lnTo>
                    <a:pt x="4356299" y="244393"/>
                  </a:lnTo>
                  <a:lnTo>
                    <a:pt x="4368137" y="245494"/>
                  </a:lnTo>
                  <a:lnTo>
                    <a:pt x="4379975" y="246438"/>
                  </a:lnTo>
                  <a:lnTo>
                    <a:pt x="4391813" y="247247"/>
                  </a:lnTo>
                  <a:lnTo>
                    <a:pt x="4403650" y="247939"/>
                  </a:lnTo>
                  <a:lnTo>
                    <a:pt x="4415488" y="248531"/>
                  </a:lnTo>
                  <a:lnTo>
                    <a:pt x="4427326" y="249037"/>
                  </a:lnTo>
                  <a:lnTo>
                    <a:pt x="4439164" y="249470"/>
                  </a:lnTo>
                  <a:lnTo>
                    <a:pt x="4451001" y="249838"/>
                  </a:lnTo>
                  <a:lnTo>
                    <a:pt x="4462839" y="250153"/>
                  </a:lnTo>
                  <a:lnTo>
                    <a:pt x="4474677" y="250421"/>
                  </a:lnTo>
                  <a:lnTo>
                    <a:pt x="4486515" y="250650"/>
                  </a:lnTo>
                  <a:lnTo>
                    <a:pt x="4498352" y="250845"/>
                  </a:lnTo>
                  <a:lnTo>
                    <a:pt x="4510190" y="251011"/>
                  </a:lnTo>
                  <a:lnTo>
                    <a:pt x="4522028" y="251153"/>
                  </a:lnTo>
                  <a:lnTo>
                    <a:pt x="4533866" y="251273"/>
                  </a:lnTo>
                  <a:lnTo>
                    <a:pt x="4545704" y="251376"/>
                  </a:lnTo>
                  <a:lnTo>
                    <a:pt x="4557541" y="251463"/>
                  </a:lnTo>
                  <a:lnTo>
                    <a:pt x="4569379" y="251537"/>
                  </a:lnTo>
                  <a:lnTo>
                    <a:pt x="4581217" y="251601"/>
                  </a:lnTo>
                  <a:lnTo>
                    <a:pt x="4593055" y="251655"/>
                  </a:lnTo>
                  <a:lnTo>
                    <a:pt x="4604892" y="251700"/>
                  </a:lnTo>
                  <a:lnTo>
                    <a:pt x="4616730" y="251739"/>
                  </a:lnTo>
                  <a:lnTo>
                    <a:pt x="4628568" y="251773"/>
                  </a:lnTo>
                  <a:lnTo>
                    <a:pt x="4640406" y="251801"/>
                  </a:lnTo>
                  <a:lnTo>
                    <a:pt x="4652244" y="251825"/>
                  </a:lnTo>
                  <a:lnTo>
                    <a:pt x="4664081" y="251845"/>
                  </a:lnTo>
                  <a:lnTo>
                    <a:pt x="4675919" y="251863"/>
                  </a:lnTo>
                  <a:lnTo>
                    <a:pt x="4687757" y="251878"/>
                  </a:lnTo>
                </a:path>
              </a:pathLst>
            </a:custGeom>
            <a:ln w="40651" cap="flat">
              <a:solidFill>
                <a:srgbClr val="E8E8E8">
                  <a:alpha val="100000"/>
                </a:srgbClr>
              </a:solidFill>
              <a:prstDash val="solid"/>
              <a:round/>
            </a:ln>
          </p:spPr>
          <p:txBody>
            <a:bodyPr/>
            <a:lstStyle/>
            <a:p/>
          </p:txBody>
        </p:sp>
        <p:sp>
          <p:nvSpPr>
            <p:cNvPr id="41" name="pl41"/>
            <p:cNvSpPr/>
            <p:nvPr/>
          </p:nvSpPr>
          <p:spPr>
            <a:xfrm>
              <a:off x="2482252" y="1151544"/>
              <a:ext cx="4687757" cy="251962"/>
            </a:xfrm>
            <a:custGeom>
              <a:avLst/>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962"/>
                  </a:lnTo>
                  <a:lnTo>
                    <a:pt x="3527655" y="251962"/>
                  </a:lnTo>
                  <a:lnTo>
                    <a:pt x="3539493" y="251962"/>
                  </a:lnTo>
                  <a:lnTo>
                    <a:pt x="3551331" y="251962"/>
                  </a:lnTo>
                  <a:lnTo>
                    <a:pt x="3563169" y="251962"/>
                  </a:lnTo>
                  <a:lnTo>
                    <a:pt x="3575006" y="251962"/>
                  </a:lnTo>
                  <a:lnTo>
                    <a:pt x="3586844" y="251962"/>
                  </a:lnTo>
                  <a:lnTo>
                    <a:pt x="3598682" y="251962"/>
                  </a:lnTo>
                  <a:lnTo>
                    <a:pt x="3610520" y="251962"/>
                  </a:lnTo>
                  <a:lnTo>
                    <a:pt x="3622357" y="251962"/>
                  </a:lnTo>
                  <a:lnTo>
                    <a:pt x="3634195" y="251962"/>
                  </a:lnTo>
                  <a:lnTo>
                    <a:pt x="3646033" y="251962"/>
                  </a:lnTo>
                  <a:lnTo>
                    <a:pt x="3657871" y="251962"/>
                  </a:lnTo>
                  <a:lnTo>
                    <a:pt x="3669709" y="251962"/>
                  </a:lnTo>
                  <a:lnTo>
                    <a:pt x="3681546" y="251962"/>
                  </a:lnTo>
                  <a:lnTo>
                    <a:pt x="3693384" y="251962"/>
                  </a:lnTo>
                  <a:lnTo>
                    <a:pt x="3705222" y="251962"/>
                  </a:lnTo>
                  <a:lnTo>
                    <a:pt x="3717060" y="251962"/>
                  </a:lnTo>
                  <a:lnTo>
                    <a:pt x="3728897" y="251962"/>
                  </a:lnTo>
                  <a:lnTo>
                    <a:pt x="3740735" y="251962"/>
                  </a:lnTo>
                  <a:lnTo>
                    <a:pt x="3752573" y="251962"/>
                  </a:lnTo>
                  <a:lnTo>
                    <a:pt x="3764411" y="251962"/>
                  </a:lnTo>
                  <a:lnTo>
                    <a:pt x="3776248" y="251962"/>
                  </a:lnTo>
                  <a:lnTo>
                    <a:pt x="3788086" y="251962"/>
                  </a:lnTo>
                  <a:lnTo>
                    <a:pt x="3799924" y="251962"/>
                  </a:lnTo>
                  <a:lnTo>
                    <a:pt x="3811762" y="251962"/>
                  </a:lnTo>
                  <a:lnTo>
                    <a:pt x="3823600" y="251962"/>
                  </a:lnTo>
                  <a:lnTo>
                    <a:pt x="3835437" y="251962"/>
                  </a:lnTo>
                  <a:lnTo>
                    <a:pt x="3847275" y="251962"/>
                  </a:lnTo>
                  <a:lnTo>
                    <a:pt x="3859113" y="251962"/>
                  </a:lnTo>
                  <a:lnTo>
                    <a:pt x="3870951" y="251962"/>
                  </a:lnTo>
                  <a:lnTo>
                    <a:pt x="3882788" y="251962"/>
                  </a:lnTo>
                  <a:lnTo>
                    <a:pt x="3894626" y="251962"/>
                  </a:lnTo>
                  <a:lnTo>
                    <a:pt x="3906464" y="251962"/>
                  </a:lnTo>
                  <a:lnTo>
                    <a:pt x="3918302" y="251962"/>
                  </a:lnTo>
                  <a:lnTo>
                    <a:pt x="3930139" y="251962"/>
                  </a:lnTo>
                  <a:lnTo>
                    <a:pt x="3941977" y="251962"/>
                  </a:lnTo>
                  <a:lnTo>
                    <a:pt x="3953815" y="251962"/>
                  </a:lnTo>
                  <a:lnTo>
                    <a:pt x="3965653" y="251962"/>
                  </a:lnTo>
                  <a:lnTo>
                    <a:pt x="3977491" y="251962"/>
                  </a:lnTo>
                  <a:lnTo>
                    <a:pt x="3989328" y="251962"/>
                  </a:lnTo>
                  <a:lnTo>
                    <a:pt x="4001166" y="251962"/>
                  </a:lnTo>
                  <a:lnTo>
                    <a:pt x="4013004" y="251962"/>
                  </a:lnTo>
                  <a:lnTo>
                    <a:pt x="4024842" y="251962"/>
                  </a:lnTo>
                  <a:lnTo>
                    <a:pt x="4036679" y="251962"/>
                  </a:lnTo>
                  <a:lnTo>
                    <a:pt x="4048517" y="251962"/>
                  </a:lnTo>
                  <a:lnTo>
                    <a:pt x="4060355" y="251962"/>
                  </a:lnTo>
                  <a:lnTo>
                    <a:pt x="4072193" y="251962"/>
                  </a:lnTo>
                  <a:lnTo>
                    <a:pt x="4084031" y="251962"/>
                  </a:lnTo>
                  <a:lnTo>
                    <a:pt x="4095868" y="251962"/>
                  </a:lnTo>
                  <a:lnTo>
                    <a:pt x="4107706" y="251962"/>
                  </a:lnTo>
                  <a:lnTo>
                    <a:pt x="4119544" y="251962"/>
                  </a:lnTo>
                  <a:lnTo>
                    <a:pt x="4131382" y="251962"/>
                  </a:lnTo>
                  <a:lnTo>
                    <a:pt x="4143219" y="251962"/>
                  </a:lnTo>
                  <a:lnTo>
                    <a:pt x="4155057" y="251962"/>
                  </a:lnTo>
                  <a:lnTo>
                    <a:pt x="4166895" y="251962"/>
                  </a:lnTo>
                  <a:lnTo>
                    <a:pt x="4178733" y="251962"/>
                  </a:lnTo>
                  <a:lnTo>
                    <a:pt x="4190570" y="251962"/>
                  </a:lnTo>
                  <a:lnTo>
                    <a:pt x="4202408" y="251962"/>
                  </a:lnTo>
                  <a:lnTo>
                    <a:pt x="4214246" y="251962"/>
                  </a:lnTo>
                  <a:lnTo>
                    <a:pt x="4226084" y="251962"/>
                  </a:lnTo>
                  <a:lnTo>
                    <a:pt x="4237922" y="251962"/>
                  </a:lnTo>
                  <a:lnTo>
                    <a:pt x="4249759" y="251962"/>
                  </a:lnTo>
                  <a:lnTo>
                    <a:pt x="4261597" y="251962"/>
                  </a:lnTo>
                  <a:lnTo>
                    <a:pt x="4273435" y="251962"/>
                  </a:lnTo>
                  <a:lnTo>
                    <a:pt x="4285273" y="251962"/>
                  </a:lnTo>
                  <a:lnTo>
                    <a:pt x="4297110" y="251962"/>
                  </a:lnTo>
                  <a:lnTo>
                    <a:pt x="4308948" y="251962"/>
                  </a:lnTo>
                  <a:lnTo>
                    <a:pt x="4320786" y="251962"/>
                  </a:lnTo>
                  <a:lnTo>
                    <a:pt x="4332624" y="251962"/>
                  </a:lnTo>
                  <a:lnTo>
                    <a:pt x="4344461" y="251962"/>
                  </a:lnTo>
                  <a:lnTo>
                    <a:pt x="4356299" y="251962"/>
                  </a:lnTo>
                  <a:lnTo>
                    <a:pt x="4368137" y="251962"/>
                  </a:lnTo>
                  <a:lnTo>
                    <a:pt x="4379975" y="251962"/>
                  </a:lnTo>
                  <a:lnTo>
                    <a:pt x="4391813" y="251962"/>
                  </a:lnTo>
                  <a:lnTo>
                    <a:pt x="4403650" y="251962"/>
                  </a:lnTo>
                  <a:lnTo>
                    <a:pt x="4415488" y="251962"/>
                  </a:lnTo>
                  <a:lnTo>
                    <a:pt x="4427326" y="251962"/>
                  </a:lnTo>
                  <a:lnTo>
                    <a:pt x="4439164" y="251962"/>
                  </a:lnTo>
                  <a:lnTo>
                    <a:pt x="4451001" y="251962"/>
                  </a:lnTo>
                  <a:lnTo>
                    <a:pt x="4462839" y="251962"/>
                  </a:lnTo>
                  <a:lnTo>
                    <a:pt x="4474677" y="251962"/>
                  </a:lnTo>
                  <a:lnTo>
                    <a:pt x="4486515" y="251962"/>
                  </a:lnTo>
                  <a:lnTo>
                    <a:pt x="4498352" y="251962"/>
                  </a:lnTo>
                  <a:lnTo>
                    <a:pt x="4510190" y="251962"/>
                  </a:lnTo>
                  <a:lnTo>
                    <a:pt x="4522028" y="251962"/>
                  </a:lnTo>
                  <a:lnTo>
                    <a:pt x="4533866" y="251962"/>
                  </a:lnTo>
                  <a:lnTo>
                    <a:pt x="4545704" y="251962"/>
                  </a:lnTo>
                  <a:lnTo>
                    <a:pt x="4557541" y="251962"/>
                  </a:lnTo>
                  <a:lnTo>
                    <a:pt x="4569379" y="251962"/>
                  </a:lnTo>
                  <a:lnTo>
                    <a:pt x="4581217" y="251962"/>
                  </a:lnTo>
                  <a:lnTo>
                    <a:pt x="4593055" y="251962"/>
                  </a:lnTo>
                  <a:lnTo>
                    <a:pt x="4604892" y="251962"/>
                  </a:lnTo>
                  <a:lnTo>
                    <a:pt x="4616730" y="251962"/>
                  </a:lnTo>
                  <a:lnTo>
                    <a:pt x="4628568" y="251962"/>
                  </a:lnTo>
                  <a:lnTo>
                    <a:pt x="4640406" y="251962"/>
                  </a:lnTo>
                  <a:lnTo>
                    <a:pt x="4652244" y="251962"/>
                  </a:lnTo>
                  <a:lnTo>
                    <a:pt x="4664081" y="251962"/>
                  </a:lnTo>
                  <a:lnTo>
                    <a:pt x="4675919" y="251962"/>
                  </a:lnTo>
                  <a:lnTo>
                    <a:pt x="4687757" y="251962"/>
                  </a:lnTo>
                </a:path>
              </a:pathLst>
            </a:custGeom>
            <a:ln w="40651" cap="flat">
              <a:solidFill>
                <a:srgbClr val="E8E8E8">
                  <a:alpha val="100000"/>
                </a:srgbClr>
              </a:solidFill>
              <a:prstDash val="solid"/>
              <a:round/>
            </a:ln>
          </p:spPr>
          <p:txBody>
            <a:bodyPr/>
            <a:lstStyle/>
            <a:p/>
          </p:txBody>
        </p:sp>
        <p:sp>
          <p:nvSpPr>
            <p:cNvPr id="42" name="pl42"/>
            <p:cNvSpPr/>
            <p:nvPr/>
          </p:nvSpPr>
          <p:spPr>
            <a:xfrm>
              <a:off x="2482252" y="3419377"/>
              <a:ext cx="4687757" cy="1007596"/>
            </a:xfrm>
            <a:custGeom>
              <a:avLst/>
              <a:pathLst>
                <a:path w="4687757" h="1007596">
                  <a:moveTo>
                    <a:pt x="0" y="755718"/>
                  </a:moveTo>
                  <a:lnTo>
                    <a:pt x="11837" y="755718"/>
                  </a:lnTo>
                  <a:lnTo>
                    <a:pt x="23675" y="755718"/>
                  </a:lnTo>
                  <a:lnTo>
                    <a:pt x="35513" y="755718"/>
                  </a:lnTo>
                  <a:lnTo>
                    <a:pt x="47351" y="755718"/>
                  </a:lnTo>
                  <a:lnTo>
                    <a:pt x="59188" y="755718"/>
                  </a:lnTo>
                  <a:lnTo>
                    <a:pt x="71026" y="755718"/>
                  </a:lnTo>
                  <a:lnTo>
                    <a:pt x="82864" y="755718"/>
                  </a:lnTo>
                  <a:lnTo>
                    <a:pt x="94702" y="755718"/>
                  </a:lnTo>
                  <a:lnTo>
                    <a:pt x="106539" y="755718"/>
                  </a:lnTo>
                  <a:lnTo>
                    <a:pt x="118377" y="755718"/>
                  </a:lnTo>
                  <a:lnTo>
                    <a:pt x="130215" y="755718"/>
                  </a:lnTo>
                  <a:lnTo>
                    <a:pt x="142053" y="755718"/>
                  </a:lnTo>
                  <a:lnTo>
                    <a:pt x="153891" y="755718"/>
                  </a:lnTo>
                  <a:lnTo>
                    <a:pt x="165728" y="755718"/>
                  </a:lnTo>
                  <a:lnTo>
                    <a:pt x="177566" y="755718"/>
                  </a:lnTo>
                  <a:lnTo>
                    <a:pt x="189404" y="755718"/>
                  </a:lnTo>
                  <a:lnTo>
                    <a:pt x="201242" y="755718"/>
                  </a:lnTo>
                  <a:lnTo>
                    <a:pt x="213079" y="755718"/>
                  </a:lnTo>
                  <a:lnTo>
                    <a:pt x="224917" y="755718"/>
                  </a:lnTo>
                  <a:lnTo>
                    <a:pt x="236755" y="755718"/>
                  </a:lnTo>
                  <a:lnTo>
                    <a:pt x="248593" y="755718"/>
                  </a:lnTo>
                  <a:lnTo>
                    <a:pt x="260430" y="755718"/>
                  </a:lnTo>
                  <a:lnTo>
                    <a:pt x="272268" y="755718"/>
                  </a:lnTo>
                  <a:lnTo>
                    <a:pt x="284106" y="755718"/>
                  </a:lnTo>
                  <a:lnTo>
                    <a:pt x="295944" y="755718"/>
                  </a:lnTo>
                  <a:lnTo>
                    <a:pt x="307782" y="755718"/>
                  </a:lnTo>
                  <a:lnTo>
                    <a:pt x="319619" y="755718"/>
                  </a:lnTo>
                  <a:lnTo>
                    <a:pt x="331457" y="755718"/>
                  </a:lnTo>
                  <a:lnTo>
                    <a:pt x="343295" y="755718"/>
                  </a:lnTo>
                  <a:lnTo>
                    <a:pt x="355133" y="755718"/>
                  </a:lnTo>
                  <a:lnTo>
                    <a:pt x="366970" y="755718"/>
                  </a:lnTo>
                  <a:lnTo>
                    <a:pt x="378808" y="755718"/>
                  </a:lnTo>
                  <a:lnTo>
                    <a:pt x="390646" y="755718"/>
                  </a:lnTo>
                  <a:lnTo>
                    <a:pt x="402484" y="755718"/>
                  </a:lnTo>
                  <a:lnTo>
                    <a:pt x="414321" y="755718"/>
                  </a:lnTo>
                  <a:lnTo>
                    <a:pt x="426159" y="755718"/>
                  </a:lnTo>
                  <a:lnTo>
                    <a:pt x="437997" y="755718"/>
                  </a:lnTo>
                  <a:lnTo>
                    <a:pt x="449835" y="755718"/>
                  </a:lnTo>
                  <a:lnTo>
                    <a:pt x="461673" y="755718"/>
                  </a:lnTo>
                  <a:lnTo>
                    <a:pt x="473510" y="755718"/>
                  </a:lnTo>
                  <a:lnTo>
                    <a:pt x="485348" y="755718"/>
                  </a:lnTo>
                  <a:lnTo>
                    <a:pt x="497186" y="755718"/>
                  </a:lnTo>
                  <a:lnTo>
                    <a:pt x="509024" y="755718"/>
                  </a:lnTo>
                  <a:lnTo>
                    <a:pt x="520861" y="755718"/>
                  </a:lnTo>
                  <a:lnTo>
                    <a:pt x="532699" y="755718"/>
                  </a:lnTo>
                  <a:lnTo>
                    <a:pt x="544537" y="755718"/>
                  </a:lnTo>
                  <a:lnTo>
                    <a:pt x="556375" y="755718"/>
                  </a:lnTo>
                  <a:lnTo>
                    <a:pt x="568213" y="755718"/>
                  </a:lnTo>
                  <a:lnTo>
                    <a:pt x="580050" y="755718"/>
                  </a:lnTo>
                  <a:lnTo>
                    <a:pt x="591888" y="755718"/>
                  </a:lnTo>
                  <a:lnTo>
                    <a:pt x="603726" y="755718"/>
                  </a:lnTo>
                  <a:lnTo>
                    <a:pt x="615564" y="755718"/>
                  </a:lnTo>
                  <a:lnTo>
                    <a:pt x="627401" y="755718"/>
                  </a:lnTo>
                  <a:lnTo>
                    <a:pt x="639239" y="755718"/>
                  </a:lnTo>
                  <a:lnTo>
                    <a:pt x="651077" y="755718"/>
                  </a:lnTo>
                  <a:lnTo>
                    <a:pt x="662915" y="755718"/>
                  </a:lnTo>
                  <a:lnTo>
                    <a:pt x="674752" y="755718"/>
                  </a:lnTo>
                  <a:lnTo>
                    <a:pt x="686590" y="755718"/>
                  </a:lnTo>
                  <a:lnTo>
                    <a:pt x="698428" y="755718"/>
                  </a:lnTo>
                  <a:lnTo>
                    <a:pt x="710266" y="755718"/>
                  </a:lnTo>
                  <a:lnTo>
                    <a:pt x="722104" y="755718"/>
                  </a:lnTo>
                  <a:lnTo>
                    <a:pt x="733941" y="755718"/>
                  </a:lnTo>
                  <a:lnTo>
                    <a:pt x="745779" y="755718"/>
                  </a:lnTo>
                  <a:lnTo>
                    <a:pt x="757617" y="755718"/>
                  </a:lnTo>
                  <a:lnTo>
                    <a:pt x="769455" y="755718"/>
                  </a:lnTo>
                  <a:lnTo>
                    <a:pt x="781292" y="755718"/>
                  </a:lnTo>
                  <a:lnTo>
                    <a:pt x="793130" y="755718"/>
                  </a:lnTo>
                  <a:lnTo>
                    <a:pt x="804968" y="755718"/>
                  </a:lnTo>
                  <a:lnTo>
                    <a:pt x="816806" y="755718"/>
                  </a:lnTo>
                  <a:lnTo>
                    <a:pt x="828643" y="755718"/>
                  </a:lnTo>
                  <a:lnTo>
                    <a:pt x="840481" y="755718"/>
                  </a:lnTo>
                  <a:lnTo>
                    <a:pt x="852319" y="755718"/>
                  </a:lnTo>
                  <a:lnTo>
                    <a:pt x="864157" y="755718"/>
                  </a:lnTo>
                  <a:lnTo>
                    <a:pt x="875995" y="755718"/>
                  </a:lnTo>
                  <a:lnTo>
                    <a:pt x="887832" y="755718"/>
                  </a:lnTo>
                  <a:lnTo>
                    <a:pt x="899670" y="755718"/>
                  </a:lnTo>
                  <a:lnTo>
                    <a:pt x="911508" y="755718"/>
                  </a:lnTo>
                  <a:lnTo>
                    <a:pt x="923346" y="755718"/>
                  </a:lnTo>
                  <a:lnTo>
                    <a:pt x="935183" y="755718"/>
                  </a:lnTo>
                  <a:lnTo>
                    <a:pt x="947021" y="755718"/>
                  </a:lnTo>
                  <a:lnTo>
                    <a:pt x="958859" y="755718"/>
                  </a:lnTo>
                  <a:lnTo>
                    <a:pt x="970697" y="755718"/>
                  </a:lnTo>
                  <a:lnTo>
                    <a:pt x="982534" y="755718"/>
                  </a:lnTo>
                  <a:lnTo>
                    <a:pt x="994372" y="755718"/>
                  </a:lnTo>
                  <a:lnTo>
                    <a:pt x="1006210" y="755718"/>
                  </a:lnTo>
                  <a:lnTo>
                    <a:pt x="1018048" y="755718"/>
                  </a:lnTo>
                  <a:lnTo>
                    <a:pt x="1029886" y="755718"/>
                  </a:lnTo>
                  <a:lnTo>
                    <a:pt x="1041723" y="755718"/>
                  </a:lnTo>
                  <a:lnTo>
                    <a:pt x="1053561" y="755718"/>
                  </a:lnTo>
                  <a:lnTo>
                    <a:pt x="1065399" y="755718"/>
                  </a:lnTo>
                  <a:lnTo>
                    <a:pt x="1077237" y="755718"/>
                  </a:lnTo>
                  <a:lnTo>
                    <a:pt x="1089074" y="755718"/>
                  </a:lnTo>
                  <a:lnTo>
                    <a:pt x="1100912" y="755718"/>
                  </a:lnTo>
                  <a:lnTo>
                    <a:pt x="1112750" y="755718"/>
                  </a:lnTo>
                  <a:lnTo>
                    <a:pt x="1124588" y="755718"/>
                  </a:lnTo>
                  <a:lnTo>
                    <a:pt x="1136426" y="755718"/>
                  </a:lnTo>
                  <a:lnTo>
                    <a:pt x="1148263" y="755718"/>
                  </a:lnTo>
                  <a:lnTo>
                    <a:pt x="1160101" y="755718"/>
                  </a:lnTo>
                  <a:lnTo>
                    <a:pt x="1171939" y="755718"/>
                  </a:lnTo>
                  <a:lnTo>
                    <a:pt x="1171939" y="755803"/>
                  </a:lnTo>
                  <a:lnTo>
                    <a:pt x="1183777" y="755818"/>
                  </a:lnTo>
                  <a:lnTo>
                    <a:pt x="1195614" y="755835"/>
                  </a:lnTo>
                  <a:lnTo>
                    <a:pt x="1207452" y="755855"/>
                  </a:lnTo>
                  <a:lnTo>
                    <a:pt x="1219290" y="755880"/>
                  </a:lnTo>
                  <a:lnTo>
                    <a:pt x="1231128" y="755908"/>
                  </a:lnTo>
                  <a:lnTo>
                    <a:pt x="1242965" y="755941"/>
                  </a:lnTo>
                  <a:lnTo>
                    <a:pt x="1254803" y="755980"/>
                  </a:lnTo>
                  <a:lnTo>
                    <a:pt x="1266641" y="756026"/>
                  </a:lnTo>
                  <a:lnTo>
                    <a:pt x="1278479" y="756080"/>
                  </a:lnTo>
                  <a:lnTo>
                    <a:pt x="1290317" y="756143"/>
                  </a:lnTo>
                  <a:lnTo>
                    <a:pt x="1302154" y="756217"/>
                  </a:lnTo>
                  <a:lnTo>
                    <a:pt x="1313992" y="756305"/>
                  </a:lnTo>
                  <a:lnTo>
                    <a:pt x="1325830" y="756407"/>
                  </a:lnTo>
                  <a:lnTo>
                    <a:pt x="1337668" y="756528"/>
                  </a:lnTo>
                  <a:lnTo>
                    <a:pt x="1349505" y="756669"/>
                  </a:lnTo>
                  <a:lnTo>
                    <a:pt x="1361343" y="756835"/>
                  </a:lnTo>
                  <a:lnTo>
                    <a:pt x="1373181" y="757030"/>
                  </a:lnTo>
                  <a:lnTo>
                    <a:pt x="1385019" y="757259"/>
                  </a:lnTo>
                  <a:lnTo>
                    <a:pt x="1396856" y="757527"/>
                  </a:lnTo>
                  <a:lnTo>
                    <a:pt x="1408694" y="757842"/>
                  </a:lnTo>
                  <a:lnTo>
                    <a:pt x="1420532" y="758211"/>
                  </a:lnTo>
                  <a:lnTo>
                    <a:pt x="1432370" y="758643"/>
                  </a:lnTo>
                  <a:lnTo>
                    <a:pt x="1444208" y="759149"/>
                  </a:lnTo>
                  <a:lnTo>
                    <a:pt x="1456045" y="759741"/>
                  </a:lnTo>
                  <a:lnTo>
                    <a:pt x="1467883" y="760433"/>
                  </a:lnTo>
                  <a:lnTo>
                    <a:pt x="1479721" y="761242"/>
                  </a:lnTo>
                  <a:lnTo>
                    <a:pt x="1491559" y="762187"/>
                  </a:lnTo>
                  <a:lnTo>
                    <a:pt x="1503396" y="763287"/>
                  </a:lnTo>
                  <a:lnTo>
                    <a:pt x="1515234" y="764568"/>
                  </a:lnTo>
                  <a:lnTo>
                    <a:pt x="1527072" y="766057"/>
                  </a:lnTo>
                  <a:lnTo>
                    <a:pt x="1538910" y="767783"/>
                  </a:lnTo>
                  <a:lnTo>
                    <a:pt x="1550748" y="769782"/>
                  </a:lnTo>
                  <a:lnTo>
                    <a:pt x="1562585" y="772088"/>
                  </a:lnTo>
                  <a:lnTo>
                    <a:pt x="1574423" y="774743"/>
                  </a:lnTo>
                  <a:lnTo>
                    <a:pt x="1586261" y="777787"/>
                  </a:lnTo>
                  <a:lnTo>
                    <a:pt x="1598099" y="781266"/>
                  </a:lnTo>
                  <a:lnTo>
                    <a:pt x="1609936" y="785223"/>
                  </a:lnTo>
                  <a:lnTo>
                    <a:pt x="1621774" y="789700"/>
                  </a:lnTo>
                  <a:lnTo>
                    <a:pt x="1633612" y="794738"/>
                  </a:lnTo>
                  <a:lnTo>
                    <a:pt x="1645450" y="800369"/>
                  </a:lnTo>
                  <a:lnTo>
                    <a:pt x="1657287" y="806619"/>
                  </a:lnTo>
                  <a:lnTo>
                    <a:pt x="1669125" y="813500"/>
                  </a:lnTo>
                  <a:lnTo>
                    <a:pt x="1680963" y="821009"/>
                  </a:lnTo>
                  <a:lnTo>
                    <a:pt x="1692801" y="829125"/>
                  </a:lnTo>
                  <a:lnTo>
                    <a:pt x="1704639" y="837806"/>
                  </a:lnTo>
                  <a:lnTo>
                    <a:pt x="1716476" y="846989"/>
                  </a:lnTo>
                  <a:lnTo>
                    <a:pt x="1728314" y="856589"/>
                  </a:lnTo>
                  <a:lnTo>
                    <a:pt x="1740152" y="866503"/>
                  </a:lnTo>
                  <a:lnTo>
                    <a:pt x="1751990" y="876612"/>
                  </a:lnTo>
                  <a:lnTo>
                    <a:pt x="1763827" y="886787"/>
                  </a:lnTo>
                  <a:lnTo>
                    <a:pt x="1775665" y="896896"/>
                  </a:lnTo>
                  <a:lnTo>
                    <a:pt x="1787503" y="906810"/>
                  </a:lnTo>
                  <a:lnTo>
                    <a:pt x="1799341" y="916410"/>
                  </a:lnTo>
                  <a:lnTo>
                    <a:pt x="1811178" y="925593"/>
                  </a:lnTo>
                  <a:lnTo>
                    <a:pt x="1823016" y="934274"/>
                  </a:lnTo>
                  <a:lnTo>
                    <a:pt x="1834854" y="942390"/>
                  </a:lnTo>
                  <a:lnTo>
                    <a:pt x="1846692" y="949899"/>
                  </a:lnTo>
                  <a:lnTo>
                    <a:pt x="1858530" y="956780"/>
                  </a:lnTo>
                  <a:lnTo>
                    <a:pt x="1870367" y="963030"/>
                  </a:lnTo>
                  <a:lnTo>
                    <a:pt x="1882205" y="968662"/>
                  </a:lnTo>
                  <a:lnTo>
                    <a:pt x="1894043" y="973699"/>
                  </a:lnTo>
                  <a:lnTo>
                    <a:pt x="1905881" y="978177"/>
                  </a:lnTo>
                  <a:lnTo>
                    <a:pt x="1917718" y="982133"/>
                  </a:lnTo>
                  <a:lnTo>
                    <a:pt x="1929556" y="985612"/>
                  </a:lnTo>
                  <a:lnTo>
                    <a:pt x="1941394" y="988656"/>
                  </a:lnTo>
                  <a:lnTo>
                    <a:pt x="1953232" y="991311"/>
                  </a:lnTo>
                  <a:lnTo>
                    <a:pt x="1965069" y="993618"/>
                  </a:lnTo>
                  <a:lnTo>
                    <a:pt x="1976907" y="995616"/>
                  </a:lnTo>
                  <a:lnTo>
                    <a:pt x="1988745" y="997342"/>
                  </a:lnTo>
                  <a:lnTo>
                    <a:pt x="2000583" y="998831"/>
                  </a:lnTo>
                  <a:lnTo>
                    <a:pt x="2012421" y="1000112"/>
                  </a:lnTo>
                  <a:lnTo>
                    <a:pt x="2024258" y="1001213"/>
                  </a:lnTo>
                  <a:lnTo>
                    <a:pt x="2036096" y="1002157"/>
                  </a:lnTo>
                  <a:lnTo>
                    <a:pt x="2047934" y="1002966"/>
                  </a:lnTo>
                  <a:lnTo>
                    <a:pt x="2059772" y="1003658"/>
                  </a:lnTo>
                  <a:lnTo>
                    <a:pt x="2071609" y="1004250"/>
                  </a:lnTo>
                  <a:lnTo>
                    <a:pt x="2083447" y="1004756"/>
                  </a:lnTo>
                  <a:lnTo>
                    <a:pt x="2095285" y="1005188"/>
                  </a:lnTo>
                  <a:lnTo>
                    <a:pt x="2107123" y="1005557"/>
                  </a:lnTo>
                  <a:lnTo>
                    <a:pt x="2118961" y="1005872"/>
                  </a:lnTo>
                  <a:lnTo>
                    <a:pt x="2130798" y="1006140"/>
                  </a:lnTo>
                  <a:lnTo>
                    <a:pt x="2142636" y="1006369"/>
                  </a:lnTo>
                  <a:lnTo>
                    <a:pt x="2154474" y="1006564"/>
                  </a:lnTo>
                  <a:lnTo>
                    <a:pt x="2166312" y="1006730"/>
                  </a:lnTo>
                  <a:lnTo>
                    <a:pt x="2178149" y="1006871"/>
                  </a:lnTo>
                  <a:lnTo>
                    <a:pt x="2189987" y="1006992"/>
                  </a:lnTo>
                  <a:lnTo>
                    <a:pt x="2201825" y="1007094"/>
                  </a:lnTo>
                  <a:lnTo>
                    <a:pt x="2213663" y="1007182"/>
                  </a:lnTo>
                  <a:lnTo>
                    <a:pt x="2225500" y="1007256"/>
                  </a:lnTo>
                  <a:lnTo>
                    <a:pt x="2237338" y="1007319"/>
                  </a:lnTo>
                  <a:lnTo>
                    <a:pt x="2249176" y="1007373"/>
                  </a:lnTo>
                  <a:lnTo>
                    <a:pt x="2261014" y="1007419"/>
                  </a:lnTo>
                  <a:lnTo>
                    <a:pt x="2272852" y="1007458"/>
                  </a:lnTo>
                  <a:lnTo>
                    <a:pt x="2284689" y="1007491"/>
                  </a:lnTo>
                  <a:lnTo>
                    <a:pt x="2296527" y="1007520"/>
                  </a:lnTo>
                  <a:lnTo>
                    <a:pt x="2308365" y="1007544"/>
                  </a:lnTo>
                  <a:lnTo>
                    <a:pt x="2320203" y="1007564"/>
                  </a:lnTo>
                  <a:lnTo>
                    <a:pt x="2332040" y="1007582"/>
                  </a:lnTo>
                  <a:lnTo>
                    <a:pt x="2343878" y="1007596"/>
                  </a:lnTo>
                  <a:lnTo>
                    <a:pt x="2343878" y="1007512"/>
                  </a:lnTo>
                  <a:lnTo>
                    <a:pt x="2355716" y="1007482"/>
                  </a:lnTo>
                  <a:lnTo>
                    <a:pt x="2367554" y="1007447"/>
                  </a:lnTo>
                  <a:lnTo>
                    <a:pt x="2379391" y="1007407"/>
                  </a:lnTo>
                  <a:lnTo>
                    <a:pt x="2391229" y="1007358"/>
                  </a:lnTo>
                  <a:lnTo>
                    <a:pt x="2403067" y="1007302"/>
                  </a:lnTo>
                  <a:lnTo>
                    <a:pt x="2414905" y="1007235"/>
                  </a:lnTo>
                  <a:lnTo>
                    <a:pt x="2426743" y="1007157"/>
                  </a:lnTo>
                  <a:lnTo>
                    <a:pt x="2438580" y="1007066"/>
                  </a:lnTo>
                  <a:lnTo>
                    <a:pt x="2450418" y="1006958"/>
                  </a:lnTo>
                  <a:lnTo>
                    <a:pt x="2462256" y="1006831"/>
                  </a:lnTo>
                  <a:lnTo>
                    <a:pt x="2474094" y="1006683"/>
                  </a:lnTo>
                  <a:lnTo>
                    <a:pt x="2485931" y="1006508"/>
                  </a:lnTo>
                  <a:lnTo>
                    <a:pt x="2497769" y="1006303"/>
                  </a:lnTo>
                  <a:lnTo>
                    <a:pt x="2509607" y="1006062"/>
                  </a:lnTo>
                  <a:lnTo>
                    <a:pt x="2521445" y="1005779"/>
                  </a:lnTo>
                  <a:lnTo>
                    <a:pt x="2533283" y="1005447"/>
                  </a:lnTo>
                  <a:lnTo>
                    <a:pt x="2545120" y="1005057"/>
                  </a:lnTo>
                  <a:lnTo>
                    <a:pt x="2556958" y="1004599"/>
                  </a:lnTo>
                  <a:lnTo>
                    <a:pt x="2568796" y="1004063"/>
                  </a:lnTo>
                  <a:lnTo>
                    <a:pt x="2580634" y="1003434"/>
                  </a:lnTo>
                  <a:lnTo>
                    <a:pt x="2592471" y="1002696"/>
                  </a:lnTo>
                  <a:lnTo>
                    <a:pt x="2604309" y="1001832"/>
                  </a:lnTo>
                  <a:lnTo>
                    <a:pt x="2616147" y="1000820"/>
                  </a:lnTo>
                  <a:lnTo>
                    <a:pt x="2627985" y="999635"/>
                  </a:lnTo>
                  <a:lnTo>
                    <a:pt x="2639822" y="998250"/>
                  </a:lnTo>
                  <a:lnTo>
                    <a:pt x="2651660" y="996633"/>
                  </a:lnTo>
                  <a:lnTo>
                    <a:pt x="2663498" y="994744"/>
                  </a:lnTo>
                  <a:lnTo>
                    <a:pt x="2675336" y="992543"/>
                  </a:lnTo>
                  <a:lnTo>
                    <a:pt x="2687174" y="989981"/>
                  </a:lnTo>
                  <a:lnTo>
                    <a:pt x="2699011" y="987004"/>
                  </a:lnTo>
                  <a:lnTo>
                    <a:pt x="2710849" y="983551"/>
                  </a:lnTo>
                  <a:lnTo>
                    <a:pt x="2722687" y="979554"/>
                  </a:lnTo>
                  <a:lnTo>
                    <a:pt x="2734525" y="974941"/>
                  </a:lnTo>
                  <a:lnTo>
                    <a:pt x="2746362" y="969632"/>
                  </a:lnTo>
                  <a:lnTo>
                    <a:pt x="2758200" y="963543"/>
                  </a:lnTo>
                  <a:lnTo>
                    <a:pt x="2770038" y="956585"/>
                  </a:lnTo>
                  <a:lnTo>
                    <a:pt x="2781876" y="948672"/>
                  </a:lnTo>
                  <a:lnTo>
                    <a:pt x="2793713" y="939718"/>
                  </a:lnTo>
                  <a:lnTo>
                    <a:pt x="2805551" y="929642"/>
                  </a:lnTo>
                  <a:lnTo>
                    <a:pt x="2817389" y="918379"/>
                  </a:lnTo>
                  <a:lnTo>
                    <a:pt x="2829227" y="905880"/>
                  </a:lnTo>
                  <a:lnTo>
                    <a:pt x="2841065" y="892118"/>
                  </a:lnTo>
                  <a:lnTo>
                    <a:pt x="2852902" y="877100"/>
                  </a:lnTo>
                  <a:lnTo>
                    <a:pt x="2864740" y="860868"/>
                  </a:lnTo>
                  <a:lnTo>
                    <a:pt x="2876578" y="843505"/>
                  </a:lnTo>
                  <a:lnTo>
                    <a:pt x="2888416" y="825139"/>
                  </a:lnTo>
                  <a:lnTo>
                    <a:pt x="2900253" y="805938"/>
                  </a:lnTo>
                  <a:lnTo>
                    <a:pt x="2912091" y="786111"/>
                  </a:lnTo>
                  <a:lnTo>
                    <a:pt x="2923929" y="765893"/>
                  </a:lnTo>
                  <a:lnTo>
                    <a:pt x="2935767" y="745544"/>
                  </a:lnTo>
                  <a:lnTo>
                    <a:pt x="2947604" y="725326"/>
                  </a:lnTo>
                  <a:lnTo>
                    <a:pt x="2959442" y="705498"/>
                  </a:lnTo>
                  <a:lnTo>
                    <a:pt x="2971280" y="686297"/>
                  </a:lnTo>
                  <a:lnTo>
                    <a:pt x="2983118" y="667931"/>
                  </a:lnTo>
                  <a:lnTo>
                    <a:pt x="2994956" y="650569"/>
                  </a:lnTo>
                  <a:lnTo>
                    <a:pt x="3006793" y="634337"/>
                  </a:lnTo>
                  <a:lnTo>
                    <a:pt x="3018631" y="619319"/>
                  </a:lnTo>
                  <a:lnTo>
                    <a:pt x="3030469" y="605557"/>
                  </a:lnTo>
                  <a:lnTo>
                    <a:pt x="3042307" y="593057"/>
                  </a:lnTo>
                  <a:lnTo>
                    <a:pt x="3054144" y="581794"/>
                  </a:lnTo>
                  <a:lnTo>
                    <a:pt x="3065982" y="571719"/>
                  </a:lnTo>
                  <a:lnTo>
                    <a:pt x="3077820" y="562764"/>
                  </a:lnTo>
                  <a:lnTo>
                    <a:pt x="3089658" y="554851"/>
                  </a:lnTo>
                  <a:lnTo>
                    <a:pt x="3101496" y="547894"/>
                  </a:lnTo>
                  <a:lnTo>
                    <a:pt x="3113333" y="541805"/>
                  </a:lnTo>
                  <a:lnTo>
                    <a:pt x="3125171" y="536495"/>
                  </a:lnTo>
                  <a:lnTo>
                    <a:pt x="3137009" y="531882"/>
                  </a:lnTo>
                  <a:lnTo>
                    <a:pt x="3148847" y="527886"/>
                  </a:lnTo>
                  <a:lnTo>
                    <a:pt x="3160684" y="524433"/>
                  </a:lnTo>
                  <a:lnTo>
                    <a:pt x="3172522" y="521455"/>
                  </a:lnTo>
                  <a:lnTo>
                    <a:pt x="3184360" y="518893"/>
                  </a:lnTo>
                  <a:lnTo>
                    <a:pt x="3196198" y="516692"/>
                  </a:lnTo>
                  <a:lnTo>
                    <a:pt x="3208035" y="514804"/>
                  </a:lnTo>
                  <a:lnTo>
                    <a:pt x="3219873" y="513186"/>
                  </a:lnTo>
                  <a:lnTo>
                    <a:pt x="3231711" y="511801"/>
                  </a:lnTo>
                  <a:lnTo>
                    <a:pt x="3243549" y="510617"/>
                  </a:lnTo>
                  <a:lnTo>
                    <a:pt x="3255387" y="509605"/>
                  </a:lnTo>
                  <a:lnTo>
                    <a:pt x="3267224" y="508741"/>
                  </a:lnTo>
                  <a:lnTo>
                    <a:pt x="3279062" y="508003"/>
                  </a:lnTo>
                  <a:lnTo>
                    <a:pt x="3290900" y="507374"/>
                  </a:lnTo>
                  <a:lnTo>
                    <a:pt x="3302738" y="506837"/>
                  </a:lnTo>
                  <a:lnTo>
                    <a:pt x="3314575" y="506380"/>
                  </a:lnTo>
                  <a:lnTo>
                    <a:pt x="3326413" y="505990"/>
                  </a:lnTo>
                  <a:lnTo>
                    <a:pt x="3338251" y="505658"/>
                  </a:lnTo>
                  <a:lnTo>
                    <a:pt x="3350089" y="505375"/>
                  </a:lnTo>
                  <a:lnTo>
                    <a:pt x="3361926" y="505134"/>
                  </a:lnTo>
                  <a:lnTo>
                    <a:pt x="3373764" y="504929"/>
                  </a:lnTo>
                  <a:lnTo>
                    <a:pt x="3385602" y="504754"/>
                  </a:lnTo>
                  <a:lnTo>
                    <a:pt x="3397440" y="504605"/>
                  </a:lnTo>
                  <a:lnTo>
                    <a:pt x="3409278" y="504479"/>
                  </a:lnTo>
                  <a:lnTo>
                    <a:pt x="3421115" y="504371"/>
                  </a:lnTo>
                  <a:lnTo>
                    <a:pt x="3432953" y="504279"/>
                  </a:lnTo>
                  <a:lnTo>
                    <a:pt x="3444791" y="504201"/>
                  </a:lnTo>
                  <a:lnTo>
                    <a:pt x="3456629" y="504135"/>
                  </a:lnTo>
                  <a:lnTo>
                    <a:pt x="3468466" y="504078"/>
                  </a:lnTo>
                  <a:lnTo>
                    <a:pt x="3480304" y="504030"/>
                  </a:lnTo>
                  <a:lnTo>
                    <a:pt x="3492142" y="503989"/>
                  </a:lnTo>
                  <a:lnTo>
                    <a:pt x="3503980" y="503954"/>
                  </a:lnTo>
                  <a:lnTo>
                    <a:pt x="3515818" y="503925"/>
                  </a:lnTo>
                  <a:lnTo>
                    <a:pt x="3515818" y="503587"/>
                  </a:lnTo>
                  <a:lnTo>
                    <a:pt x="3527655" y="503557"/>
                  </a:lnTo>
                  <a:lnTo>
                    <a:pt x="3539493" y="503522"/>
                  </a:lnTo>
                  <a:lnTo>
                    <a:pt x="3551331" y="503481"/>
                  </a:lnTo>
                  <a:lnTo>
                    <a:pt x="3563169" y="503433"/>
                  </a:lnTo>
                  <a:lnTo>
                    <a:pt x="3575006" y="503377"/>
                  </a:lnTo>
                  <a:lnTo>
                    <a:pt x="3586844" y="503310"/>
                  </a:lnTo>
                  <a:lnTo>
                    <a:pt x="3598682" y="503232"/>
                  </a:lnTo>
                  <a:lnTo>
                    <a:pt x="3610520" y="503141"/>
                  </a:lnTo>
                  <a:lnTo>
                    <a:pt x="3622357" y="503033"/>
                  </a:lnTo>
                  <a:lnTo>
                    <a:pt x="3634195" y="502906"/>
                  </a:lnTo>
                  <a:lnTo>
                    <a:pt x="3646033" y="502757"/>
                  </a:lnTo>
                  <a:lnTo>
                    <a:pt x="3657871" y="502583"/>
                  </a:lnTo>
                  <a:lnTo>
                    <a:pt x="3669709" y="502378"/>
                  </a:lnTo>
                  <a:lnTo>
                    <a:pt x="3681546" y="502137"/>
                  </a:lnTo>
                  <a:lnTo>
                    <a:pt x="3693384" y="501854"/>
                  </a:lnTo>
                  <a:lnTo>
                    <a:pt x="3705222" y="501522"/>
                  </a:lnTo>
                  <a:lnTo>
                    <a:pt x="3717060" y="501132"/>
                  </a:lnTo>
                  <a:lnTo>
                    <a:pt x="3728897" y="500674"/>
                  </a:lnTo>
                  <a:lnTo>
                    <a:pt x="3740735" y="500138"/>
                  </a:lnTo>
                  <a:lnTo>
                    <a:pt x="3752573" y="499508"/>
                  </a:lnTo>
                  <a:lnTo>
                    <a:pt x="3764411" y="498771"/>
                  </a:lnTo>
                  <a:lnTo>
                    <a:pt x="3776248" y="497906"/>
                  </a:lnTo>
                  <a:lnTo>
                    <a:pt x="3788086" y="496894"/>
                  </a:lnTo>
                  <a:lnTo>
                    <a:pt x="3799924" y="495710"/>
                  </a:lnTo>
                  <a:lnTo>
                    <a:pt x="3811762" y="494325"/>
                  </a:lnTo>
                  <a:lnTo>
                    <a:pt x="3823600" y="492707"/>
                  </a:lnTo>
                  <a:lnTo>
                    <a:pt x="3835437" y="490819"/>
                  </a:lnTo>
                  <a:lnTo>
                    <a:pt x="3847275" y="488618"/>
                  </a:lnTo>
                  <a:lnTo>
                    <a:pt x="3859113" y="486056"/>
                  </a:lnTo>
                  <a:lnTo>
                    <a:pt x="3870951" y="483079"/>
                  </a:lnTo>
                  <a:lnTo>
                    <a:pt x="3882788" y="479626"/>
                  </a:lnTo>
                  <a:lnTo>
                    <a:pt x="3894626" y="475629"/>
                  </a:lnTo>
                  <a:lnTo>
                    <a:pt x="3906464" y="471016"/>
                  </a:lnTo>
                  <a:lnTo>
                    <a:pt x="3918302" y="465707"/>
                  </a:lnTo>
                  <a:lnTo>
                    <a:pt x="3930139" y="459617"/>
                  </a:lnTo>
                  <a:lnTo>
                    <a:pt x="3941977" y="452660"/>
                  </a:lnTo>
                  <a:lnTo>
                    <a:pt x="3953815" y="444747"/>
                  </a:lnTo>
                  <a:lnTo>
                    <a:pt x="3965653" y="435792"/>
                  </a:lnTo>
                  <a:lnTo>
                    <a:pt x="3977491" y="425717"/>
                  </a:lnTo>
                  <a:lnTo>
                    <a:pt x="3989328" y="414454"/>
                  </a:lnTo>
                  <a:lnTo>
                    <a:pt x="4001166" y="401954"/>
                  </a:lnTo>
                  <a:lnTo>
                    <a:pt x="4013004" y="388193"/>
                  </a:lnTo>
                  <a:lnTo>
                    <a:pt x="4024842" y="373175"/>
                  </a:lnTo>
                  <a:lnTo>
                    <a:pt x="4036679" y="356943"/>
                  </a:lnTo>
                  <a:lnTo>
                    <a:pt x="4048517" y="339580"/>
                  </a:lnTo>
                  <a:lnTo>
                    <a:pt x="4060355" y="321214"/>
                  </a:lnTo>
                  <a:lnTo>
                    <a:pt x="4072193" y="302013"/>
                  </a:lnTo>
                  <a:lnTo>
                    <a:pt x="4084031" y="282185"/>
                  </a:lnTo>
                  <a:lnTo>
                    <a:pt x="4095868" y="261968"/>
                  </a:lnTo>
                  <a:lnTo>
                    <a:pt x="4107706" y="241618"/>
                  </a:lnTo>
                  <a:lnTo>
                    <a:pt x="4119544" y="221401"/>
                  </a:lnTo>
                  <a:lnTo>
                    <a:pt x="4131382" y="201573"/>
                  </a:lnTo>
                  <a:lnTo>
                    <a:pt x="4143219" y="182372"/>
                  </a:lnTo>
                  <a:lnTo>
                    <a:pt x="4155057" y="164006"/>
                  </a:lnTo>
                  <a:lnTo>
                    <a:pt x="4166895" y="146644"/>
                  </a:lnTo>
                  <a:lnTo>
                    <a:pt x="4178733" y="130412"/>
                  </a:lnTo>
                  <a:lnTo>
                    <a:pt x="4190570" y="115394"/>
                  </a:lnTo>
                  <a:lnTo>
                    <a:pt x="4202408" y="101632"/>
                  </a:lnTo>
                  <a:lnTo>
                    <a:pt x="4214246" y="89132"/>
                  </a:lnTo>
                  <a:lnTo>
                    <a:pt x="4226084" y="77869"/>
                  </a:lnTo>
                  <a:lnTo>
                    <a:pt x="4237922" y="67794"/>
                  </a:lnTo>
                  <a:lnTo>
                    <a:pt x="4249759" y="58839"/>
                  </a:lnTo>
                  <a:lnTo>
                    <a:pt x="4261597" y="50926"/>
                  </a:lnTo>
                  <a:lnTo>
                    <a:pt x="4273435" y="43969"/>
                  </a:lnTo>
                  <a:lnTo>
                    <a:pt x="4285273" y="37879"/>
                  </a:lnTo>
                  <a:lnTo>
                    <a:pt x="4297110" y="32570"/>
                  </a:lnTo>
                  <a:lnTo>
                    <a:pt x="4308948" y="27957"/>
                  </a:lnTo>
                  <a:lnTo>
                    <a:pt x="4320786" y="23961"/>
                  </a:lnTo>
                  <a:lnTo>
                    <a:pt x="4332624" y="20507"/>
                  </a:lnTo>
                  <a:lnTo>
                    <a:pt x="4344461" y="17530"/>
                  </a:lnTo>
                  <a:lnTo>
                    <a:pt x="4356299" y="14968"/>
                  </a:lnTo>
                  <a:lnTo>
                    <a:pt x="4368137" y="12767"/>
                  </a:lnTo>
                  <a:lnTo>
                    <a:pt x="4379975" y="10879"/>
                  </a:lnTo>
                  <a:lnTo>
                    <a:pt x="4391813" y="9261"/>
                  </a:lnTo>
                  <a:lnTo>
                    <a:pt x="4403650" y="7876"/>
                  </a:lnTo>
                  <a:lnTo>
                    <a:pt x="4415488" y="6692"/>
                  </a:lnTo>
                  <a:lnTo>
                    <a:pt x="4427326" y="5680"/>
                  </a:lnTo>
                  <a:lnTo>
                    <a:pt x="4439164" y="4815"/>
                  </a:lnTo>
                  <a:lnTo>
                    <a:pt x="4451001" y="4078"/>
                  </a:lnTo>
                  <a:lnTo>
                    <a:pt x="4462839" y="3449"/>
                  </a:lnTo>
                  <a:lnTo>
                    <a:pt x="4474677" y="2912"/>
                  </a:lnTo>
                  <a:lnTo>
                    <a:pt x="4486515" y="2454"/>
                  </a:lnTo>
                  <a:lnTo>
                    <a:pt x="4498352" y="2065"/>
                  </a:lnTo>
                  <a:lnTo>
                    <a:pt x="4510190" y="1732"/>
                  </a:lnTo>
                  <a:lnTo>
                    <a:pt x="4522028" y="1450"/>
                  </a:lnTo>
                  <a:lnTo>
                    <a:pt x="4533866" y="1209"/>
                  </a:lnTo>
                  <a:lnTo>
                    <a:pt x="4545704" y="1003"/>
                  </a:lnTo>
                  <a:lnTo>
                    <a:pt x="4557541" y="829"/>
                  </a:lnTo>
                  <a:lnTo>
                    <a:pt x="4569379" y="680"/>
                  </a:lnTo>
                  <a:lnTo>
                    <a:pt x="4581217" y="553"/>
                  </a:lnTo>
                  <a:lnTo>
                    <a:pt x="4593055" y="446"/>
                  </a:lnTo>
                  <a:lnTo>
                    <a:pt x="4604892" y="354"/>
                  </a:lnTo>
                  <a:lnTo>
                    <a:pt x="4616730" y="276"/>
                  </a:lnTo>
                  <a:lnTo>
                    <a:pt x="4628568" y="209"/>
                  </a:lnTo>
                  <a:lnTo>
                    <a:pt x="4640406" y="153"/>
                  </a:lnTo>
                  <a:lnTo>
                    <a:pt x="4652244" y="105"/>
                  </a:lnTo>
                  <a:lnTo>
                    <a:pt x="4664081" y="64"/>
                  </a:lnTo>
                  <a:lnTo>
                    <a:pt x="4675919" y="29"/>
                  </a:lnTo>
                  <a:lnTo>
                    <a:pt x="4687757" y="0"/>
                  </a:lnTo>
                </a:path>
              </a:pathLst>
            </a:custGeom>
            <a:ln w="40651" cap="flat">
              <a:solidFill>
                <a:srgbClr val="F26A21">
                  <a:alpha val="100000"/>
                </a:srgbClr>
              </a:solidFill>
              <a:prstDash val="solid"/>
              <a:round/>
            </a:ln>
          </p:spPr>
          <p:txBody>
            <a:bodyPr/>
            <a:lstStyle/>
            <a:p/>
          </p:txBody>
        </p:sp>
        <p:sp>
          <p:nvSpPr>
            <p:cNvPr id="43" name="pl43"/>
            <p:cNvSpPr/>
            <p:nvPr/>
          </p:nvSpPr>
          <p:spPr>
            <a:xfrm>
              <a:off x="2482252" y="899582"/>
              <a:ext cx="4687757" cy="251962"/>
            </a:xfrm>
            <a:custGeom>
              <a:avLst/>
              <a:pathLst>
                <a:path w="4687757" h="251962">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4"/>
                  </a:lnTo>
                  <a:lnTo>
                    <a:pt x="1183777" y="99"/>
                  </a:lnTo>
                  <a:lnTo>
                    <a:pt x="1195614" y="116"/>
                  </a:lnTo>
                  <a:lnTo>
                    <a:pt x="1207452" y="137"/>
                  </a:lnTo>
                  <a:lnTo>
                    <a:pt x="1219290" y="161"/>
                  </a:lnTo>
                  <a:lnTo>
                    <a:pt x="1231128" y="189"/>
                  </a:lnTo>
                  <a:lnTo>
                    <a:pt x="1242965" y="222"/>
                  </a:lnTo>
                  <a:lnTo>
                    <a:pt x="1254803" y="261"/>
                  </a:lnTo>
                  <a:lnTo>
                    <a:pt x="1266641" y="307"/>
                  </a:lnTo>
                  <a:lnTo>
                    <a:pt x="1278479" y="361"/>
                  </a:lnTo>
                  <a:lnTo>
                    <a:pt x="1290317" y="424"/>
                  </a:lnTo>
                  <a:lnTo>
                    <a:pt x="1302154" y="499"/>
                  </a:lnTo>
                  <a:lnTo>
                    <a:pt x="1313992" y="586"/>
                  </a:lnTo>
                  <a:lnTo>
                    <a:pt x="1325830" y="689"/>
                  </a:lnTo>
                  <a:lnTo>
                    <a:pt x="1337668" y="809"/>
                  </a:lnTo>
                  <a:lnTo>
                    <a:pt x="1349505" y="950"/>
                  </a:lnTo>
                  <a:lnTo>
                    <a:pt x="1361343" y="1117"/>
                  </a:lnTo>
                  <a:lnTo>
                    <a:pt x="1373181" y="1311"/>
                  </a:lnTo>
                  <a:lnTo>
                    <a:pt x="1385019" y="1540"/>
                  </a:lnTo>
                  <a:lnTo>
                    <a:pt x="1396856" y="1809"/>
                  </a:lnTo>
                  <a:lnTo>
                    <a:pt x="1408694" y="2123"/>
                  </a:lnTo>
                  <a:lnTo>
                    <a:pt x="1420532" y="2492"/>
                  </a:lnTo>
                  <a:lnTo>
                    <a:pt x="1432370" y="2924"/>
                  </a:lnTo>
                  <a:lnTo>
                    <a:pt x="1444208" y="3430"/>
                  </a:lnTo>
                  <a:lnTo>
                    <a:pt x="1456045" y="4022"/>
                  </a:lnTo>
                  <a:lnTo>
                    <a:pt x="1467883" y="4715"/>
                  </a:lnTo>
                  <a:lnTo>
                    <a:pt x="1479721" y="5524"/>
                  </a:lnTo>
                  <a:lnTo>
                    <a:pt x="1491559" y="6468"/>
                  </a:lnTo>
                  <a:lnTo>
                    <a:pt x="1503396" y="7568"/>
                  </a:lnTo>
                  <a:lnTo>
                    <a:pt x="1515234" y="8849"/>
                  </a:lnTo>
                  <a:lnTo>
                    <a:pt x="1527072" y="10338"/>
                  </a:lnTo>
                  <a:lnTo>
                    <a:pt x="1538910" y="12065"/>
                  </a:lnTo>
                  <a:lnTo>
                    <a:pt x="1550748" y="14063"/>
                  </a:lnTo>
                  <a:lnTo>
                    <a:pt x="1562585" y="16369"/>
                  </a:lnTo>
                  <a:lnTo>
                    <a:pt x="1574423" y="19024"/>
                  </a:lnTo>
                  <a:lnTo>
                    <a:pt x="1586261" y="22069"/>
                  </a:lnTo>
                  <a:lnTo>
                    <a:pt x="1598099" y="25547"/>
                  </a:lnTo>
                  <a:lnTo>
                    <a:pt x="1609936" y="29504"/>
                  </a:lnTo>
                  <a:lnTo>
                    <a:pt x="1621774" y="33981"/>
                  </a:lnTo>
                  <a:lnTo>
                    <a:pt x="1633612" y="39019"/>
                  </a:lnTo>
                  <a:lnTo>
                    <a:pt x="1645450" y="44650"/>
                  </a:lnTo>
                  <a:lnTo>
                    <a:pt x="1657287" y="50900"/>
                  </a:lnTo>
                  <a:lnTo>
                    <a:pt x="1669125" y="57781"/>
                  </a:lnTo>
                  <a:lnTo>
                    <a:pt x="1680963" y="65290"/>
                  </a:lnTo>
                  <a:lnTo>
                    <a:pt x="1692801" y="73406"/>
                  </a:lnTo>
                  <a:lnTo>
                    <a:pt x="1704639" y="82087"/>
                  </a:lnTo>
                  <a:lnTo>
                    <a:pt x="1716476" y="91270"/>
                  </a:lnTo>
                  <a:lnTo>
                    <a:pt x="1728314" y="100871"/>
                  </a:lnTo>
                  <a:lnTo>
                    <a:pt x="1740152" y="110785"/>
                  </a:lnTo>
                  <a:lnTo>
                    <a:pt x="1751990" y="120893"/>
                  </a:lnTo>
                  <a:lnTo>
                    <a:pt x="1763827" y="131068"/>
                  </a:lnTo>
                  <a:lnTo>
                    <a:pt x="1775665" y="141177"/>
                  </a:lnTo>
                  <a:lnTo>
                    <a:pt x="1787503" y="151091"/>
                  </a:lnTo>
                  <a:lnTo>
                    <a:pt x="1799341" y="160691"/>
                  </a:lnTo>
                  <a:lnTo>
                    <a:pt x="1811178" y="169874"/>
                  </a:lnTo>
                  <a:lnTo>
                    <a:pt x="1823016" y="178556"/>
                  </a:lnTo>
                  <a:lnTo>
                    <a:pt x="1834854" y="186671"/>
                  </a:lnTo>
                  <a:lnTo>
                    <a:pt x="1846692" y="194181"/>
                  </a:lnTo>
                  <a:lnTo>
                    <a:pt x="1858530" y="201061"/>
                  </a:lnTo>
                  <a:lnTo>
                    <a:pt x="1870367" y="207311"/>
                  </a:lnTo>
                  <a:lnTo>
                    <a:pt x="1882205" y="212943"/>
                  </a:lnTo>
                  <a:lnTo>
                    <a:pt x="1894043" y="217980"/>
                  </a:lnTo>
                  <a:lnTo>
                    <a:pt x="1905881" y="222458"/>
                  </a:lnTo>
                  <a:lnTo>
                    <a:pt x="1917718" y="226414"/>
                  </a:lnTo>
                  <a:lnTo>
                    <a:pt x="1929556" y="229893"/>
                  </a:lnTo>
                  <a:lnTo>
                    <a:pt x="1941394" y="232938"/>
                  </a:lnTo>
                  <a:lnTo>
                    <a:pt x="1953232" y="235592"/>
                  </a:lnTo>
                  <a:lnTo>
                    <a:pt x="1965069" y="237899"/>
                  </a:lnTo>
                  <a:lnTo>
                    <a:pt x="1976907" y="239897"/>
                  </a:lnTo>
                  <a:lnTo>
                    <a:pt x="1988745" y="241624"/>
                  </a:lnTo>
                  <a:lnTo>
                    <a:pt x="2000583" y="243112"/>
                  </a:lnTo>
                  <a:lnTo>
                    <a:pt x="2012421" y="244393"/>
                  </a:lnTo>
                  <a:lnTo>
                    <a:pt x="2024258" y="245494"/>
                  </a:lnTo>
                  <a:lnTo>
                    <a:pt x="2036096" y="246438"/>
                  </a:lnTo>
                  <a:lnTo>
                    <a:pt x="2047934" y="247247"/>
                  </a:lnTo>
                  <a:lnTo>
                    <a:pt x="2059772" y="247939"/>
                  </a:lnTo>
                  <a:lnTo>
                    <a:pt x="2071609" y="248531"/>
                  </a:lnTo>
                  <a:lnTo>
                    <a:pt x="2083447" y="249037"/>
                  </a:lnTo>
                  <a:lnTo>
                    <a:pt x="2095285" y="249470"/>
                  </a:lnTo>
                  <a:lnTo>
                    <a:pt x="2107123" y="249838"/>
                  </a:lnTo>
                  <a:lnTo>
                    <a:pt x="2118961" y="250153"/>
                  </a:lnTo>
                  <a:lnTo>
                    <a:pt x="2130798" y="250421"/>
                  </a:lnTo>
                  <a:lnTo>
                    <a:pt x="2142636" y="250650"/>
                  </a:lnTo>
                  <a:lnTo>
                    <a:pt x="2154474" y="250845"/>
                  </a:lnTo>
                  <a:lnTo>
                    <a:pt x="2166312" y="251011"/>
                  </a:lnTo>
                  <a:lnTo>
                    <a:pt x="2178149" y="251153"/>
                  </a:lnTo>
                  <a:lnTo>
                    <a:pt x="2189987" y="251273"/>
                  </a:lnTo>
                  <a:lnTo>
                    <a:pt x="2201825" y="251376"/>
                  </a:lnTo>
                  <a:lnTo>
                    <a:pt x="2213663" y="251463"/>
                  </a:lnTo>
                  <a:lnTo>
                    <a:pt x="2225500" y="251537"/>
                  </a:lnTo>
                  <a:lnTo>
                    <a:pt x="2237338" y="251601"/>
                  </a:lnTo>
                  <a:lnTo>
                    <a:pt x="2249176" y="251655"/>
                  </a:lnTo>
                  <a:lnTo>
                    <a:pt x="2261014" y="251700"/>
                  </a:lnTo>
                  <a:lnTo>
                    <a:pt x="2272852" y="251739"/>
                  </a:lnTo>
                  <a:lnTo>
                    <a:pt x="2284689" y="251773"/>
                  </a:lnTo>
                  <a:lnTo>
                    <a:pt x="2296527" y="251801"/>
                  </a:lnTo>
                  <a:lnTo>
                    <a:pt x="2308365" y="251825"/>
                  </a:lnTo>
                  <a:lnTo>
                    <a:pt x="2320203" y="251845"/>
                  </a:lnTo>
                  <a:lnTo>
                    <a:pt x="2332040" y="251863"/>
                  </a:lnTo>
                  <a:lnTo>
                    <a:pt x="2343878" y="251878"/>
                  </a:lnTo>
                  <a:lnTo>
                    <a:pt x="2343878" y="251962"/>
                  </a:lnTo>
                  <a:lnTo>
                    <a:pt x="2355716" y="251962"/>
                  </a:lnTo>
                  <a:lnTo>
                    <a:pt x="2367554" y="251962"/>
                  </a:lnTo>
                  <a:lnTo>
                    <a:pt x="2379391" y="251962"/>
                  </a:lnTo>
                  <a:lnTo>
                    <a:pt x="2391229" y="251962"/>
                  </a:lnTo>
                  <a:lnTo>
                    <a:pt x="2403067" y="251962"/>
                  </a:lnTo>
                  <a:lnTo>
                    <a:pt x="2414905" y="251962"/>
                  </a:lnTo>
                  <a:lnTo>
                    <a:pt x="2426743" y="251962"/>
                  </a:lnTo>
                  <a:lnTo>
                    <a:pt x="2438580" y="251962"/>
                  </a:lnTo>
                  <a:lnTo>
                    <a:pt x="2450418" y="251962"/>
                  </a:lnTo>
                  <a:lnTo>
                    <a:pt x="2462256" y="251962"/>
                  </a:lnTo>
                  <a:lnTo>
                    <a:pt x="2474094" y="251962"/>
                  </a:lnTo>
                  <a:lnTo>
                    <a:pt x="2485931" y="251962"/>
                  </a:lnTo>
                  <a:lnTo>
                    <a:pt x="2497769" y="251962"/>
                  </a:lnTo>
                  <a:lnTo>
                    <a:pt x="2509607" y="251962"/>
                  </a:lnTo>
                  <a:lnTo>
                    <a:pt x="2521445" y="251962"/>
                  </a:lnTo>
                  <a:lnTo>
                    <a:pt x="2533283" y="251962"/>
                  </a:lnTo>
                  <a:lnTo>
                    <a:pt x="2545120" y="251962"/>
                  </a:lnTo>
                  <a:lnTo>
                    <a:pt x="2556958" y="251962"/>
                  </a:lnTo>
                  <a:lnTo>
                    <a:pt x="2568796" y="251962"/>
                  </a:lnTo>
                  <a:lnTo>
                    <a:pt x="2580634" y="251962"/>
                  </a:lnTo>
                  <a:lnTo>
                    <a:pt x="2592471" y="251962"/>
                  </a:lnTo>
                  <a:lnTo>
                    <a:pt x="2604309" y="251962"/>
                  </a:lnTo>
                  <a:lnTo>
                    <a:pt x="2616147" y="251962"/>
                  </a:lnTo>
                  <a:lnTo>
                    <a:pt x="2627985" y="251962"/>
                  </a:lnTo>
                  <a:lnTo>
                    <a:pt x="2639822" y="251962"/>
                  </a:lnTo>
                  <a:lnTo>
                    <a:pt x="2651660" y="251962"/>
                  </a:lnTo>
                  <a:lnTo>
                    <a:pt x="2663498" y="251962"/>
                  </a:lnTo>
                  <a:lnTo>
                    <a:pt x="2675336" y="251962"/>
                  </a:lnTo>
                  <a:lnTo>
                    <a:pt x="2687174" y="251962"/>
                  </a:lnTo>
                  <a:lnTo>
                    <a:pt x="2699011" y="251962"/>
                  </a:lnTo>
                  <a:lnTo>
                    <a:pt x="2710849" y="251962"/>
                  </a:lnTo>
                  <a:lnTo>
                    <a:pt x="2722687" y="251962"/>
                  </a:lnTo>
                  <a:lnTo>
                    <a:pt x="2734525" y="251962"/>
                  </a:lnTo>
                  <a:lnTo>
                    <a:pt x="2746362" y="251962"/>
                  </a:lnTo>
                  <a:lnTo>
                    <a:pt x="2758200" y="251962"/>
                  </a:lnTo>
                  <a:lnTo>
                    <a:pt x="2770038" y="251962"/>
                  </a:lnTo>
                  <a:lnTo>
                    <a:pt x="2781876" y="251962"/>
                  </a:lnTo>
                  <a:lnTo>
                    <a:pt x="2793713" y="251962"/>
                  </a:lnTo>
                  <a:lnTo>
                    <a:pt x="2805551" y="251962"/>
                  </a:lnTo>
                  <a:lnTo>
                    <a:pt x="2817389" y="251962"/>
                  </a:lnTo>
                  <a:lnTo>
                    <a:pt x="2829227" y="251962"/>
                  </a:lnTo>
                  <a:lnTo>
                    <a:pt x="2841065" y="251962"/>
                  </a:lnTo>
                  <a:lnTo>
                    <a:pt x="2852902" y="251962"/>
                  </a:lnTo>
                  <a:lnTo>
                    <a:pt x="2864740" y="251962"/>
                  </a:lnTo>
                  <a:lnTo>
                    <a:pt x="2876578" y="251962"/>
                  </a:lnTo>
                  <a:lnTo>
                    <a:pt x="2888416" y="251962"/>
                  </a:lnTo>
                  <a:lnTo>
                    <a:pt x="2900253" y="251962"/>
                  </a:lnTo>
                  <a:lnTo>
                    <a:pt x="2912091" y="251962"/>
                  </a:lnTo>
                  <a:lnTo>
                    <a:pt x="2923929" y="251962"/>
                  </a:lnTo>
                  <a:lnTo>
                    <a:pt x="2935767" y="251962"/>
                  </a:lnTo>
                  <a:lnTo>
                    <a:pt x="2947604" y="251962"/>
                  </a:lnTo>
                  <a:lnTo>
                    <a:pt x="2959442" y="251962"/>
                  </a:lnTo>
                  <a:lnTo>
                    <a:pt x="2971280" y="251962"/>
                  </a:lnTo>
                  <a:lnTo>
                    <a:pt x="2983118" y="251962"/>
                  </a:lnTo>
                  <a:lnTo>
                    <a:pt x="2994956" y="251962"/>
                  </a:lnTo>
                  <a:lnTo>
                    <a:pt x="3006793" y="251962"/>
                  </a:lnTo>
                  <a:lnTo>
                    <a:pt x="3018631" y="251962"/>
                  </a:lnTo>
                  <a:lnTo>
                    <a:pt x="3030469" y="251962"/>
                  </a:lnTo>
                  <a:lnTo>
                    <a:pt x="3042307" y="251962"/>
                  </a:lnTo>
                  <a:lnTo>
                    <a:pt x="3054144" y="251962"/>
                  </a:lnTo>
                  <a:lnTo>
                    <a:pt x="3065982" y="251962"/>
                  </a:lnTo>
                  <a:lnTo>
                    <a:pt x="3077820" y="251962"/>
                  </a:lnTo>
                  <a:lnTo>
                    <a:pt x="3089658" y="251962"/>
                  </a:lnTo>
                  <a:lnTo>
                    <a:pt x="3101496" y="251962"/>
                  </a:lnTo>
                  <a:lnTo>
                    <a:pt x="3113333" y="251962"/>
                  </a:lnTo>
                  <a:lnTo>
                    <a:pt x="3125171" y="251962"/>
                  </a:lnTo>
                  <a:lnTo>
                    <a:pt x="3137009" y="251962"/>
                  </a:lnTo>
                  <a:lnTo>
                    <a:pt x="3148847" y="251962"/>
                  </a:lnTo>
                  <a:lnTo>
                    <a:pt x="3160684" y="251962"/>
                  </a:lnTo>
                  <a:lnTo>
                    <a:pt x="3172522" y="251962"/>
                  </a:lnTo>
                  <a:lnTo>
                    <a:pt x="3184360" y="251962"/>
                  </a:lnTo>
                  <a:lnTo>
                    <a:pt x="3196198" y="251962"/>
                  </a:lnTo>
                  <a:lnTo>
                    <a:pt x="3208035" y="251962"/>
                  </a:lnTo>
                  <a:lnTo>
                    <a:pt x="3219873" y="251962"/>
                  </a:lnTo>
                  <a:lnTo>
                    <a:pt x="3231711" y="251962"/>
                  </a:lnTo>
                  <a:lnTo>
                    <a:pt x="3243549" y="251962"/>
                  </a:lnTo>
                  <a:lnTo>
                    <a:pt x="3255387" y="251962"/>
                  </a:lnTo>
                  <a:lnTo>
                    <a:pt x="3267224" y="251962"/>
                  </a:lnTo>
                  <a:lnTo>
                    <a:pt x="3279062" y="251962"/>
                  </a:lnTo>
                  <a:lnTo>
                    <a:pt x="3290900" y="251962"/>
                  </a:lnTo>
                  <a:lnTo>
                    <a:pt x="3302738" y="251962"/>
                  </a:lnTo>
                  <a:lnTo>
                    <a:pt x="3314575" y="251962"/>
                  </a:lnTo>
                  <a:lnTo>
                    <a:pt x="3326413" y="251962"/>
                  </a:lnTo>
                  <a:lnTo>
                    <a:pt x="3338251" y="251962"/>
                  </a:lnTo>
                  <a:lnTo>
                    <a:pt x="3350089" y="251962"/>
                  </a:lnTo>
                  <a:lnTo>
                    <a:pt x="3361926" y="251962"/>
                  </a:lnTo>
                  <a:lnTo>
                    <a:pt x="3373764" y="251962"/>
                  </a:lnTo>
                  <a:lnTo>
                    <a:pt x="3385602" y="251962"/>
                  </a:lnTo>
                  <a:lnTo>
                    <a:pt x="3397440" y="251962"/>
                  </a:lnTo>
                  <a:lnTo>
                    <a:pt x="3409278" y="251962"/>
                  </a:lnTo>
                  <a:lnTo>
                    <a:pt x="3421115" y="251962"/>
                  </a:lnTo>
                  <a:lnTo>
                    <a:pt x="3432953" y="251962"/>
                  </a:lnTo>
                  <a:lnTo>
                    <a:pt x="3444791" y="251962"/>
                  </a:lnTo>
                  <a:lnTo>
                    <a:pt x="3456629" y="251962"/>
                  </a:lnTo>
                  <a:lnTo>
                    <a:pt x="3468466" y="251962"/>
                  </a:lnTo>
                  <a:lnTo>
                    <a:pt x="3480304" y="251962"/>
                  </a:lnTo>
                  <a:lnTo>
                    <a:pt x="3492142" y="251962"/>
                  </a:lnTo>
                  <a:lnTo>
                    <a:pt x="3503980" y="251962"/>
                  </a:lnTo>
                  <a:lnTo>
                    <a:pt x="3515818" y="251962"/>
                  </a:lnTo>
                  <a:lnTo>
                    <a:pt x="3515818" y="251878"/>
                  </a:lnTo>
                  <a:lnTo>
                    <a:pt x="3527655" y="251863"/>
                  </a:lnTo>
                  <a:lnTo>
                    <a:pt x="3539493" y="251845"/>
                  </a:lnTo>
                  <a:lnTo>
                    <a:pt x="3551331" y="251825"/>
                  </a:lnTo>
                  <a:lnTo>
                    <a:pt x="3563169" y="251801"/>
                  </a:lnTo>
                  <a:lnTo>
                    <a:pt x="3575006" y="251773"/>
                  </a:lnTo>
                  <a:lnTo>
                    <a:pt x="3586844" y="251739"/>
                  </a:lnTo>
                  <a:lnTo>
                    <a:pt x="3598682" y="251700"/>
                  </a:lnTo>
                  <a:lnTo>
                    <a:pt x="3610520" y="251655"/>
                  </a:lnTo>
                  <a:lnTo>
                    <a:pt x="3622357" y="251601"/>
                  </a:lnTo>
                  <a:lnTo>
                    <a:pt x="3634195" y="251537"/>
                  </a:lnTo>
                  <a:lnTo>
                    <a:pt x="3646033" y="251463"/>
                  </a:lnTo>
                  <a:lnTo>
                    <a:pt x="3657871" y="251376"/>
                  </a:lnTo>
                  <a:lnTo>
                    <a:pt x="3669709" y="251273"/>
                  </a:lnTo>
                  <a:lnTo>
                    <a:pt x="3681546" y="251153"/>
                  </a:lnTo>
                  <a:lnTo>
                    <a:pt x="3693384" y="251011"/>
                  </a:lnTo>
                  <a:lnTo>
                    <a:pt x="3705222" y="250845"/>
                  </a:lnTo>
                  <a:lnTo>
                    <a:pt x="3717060" y="250650"/>
                  </a:lnTo>
                  <a:lnTo>
                    <a:pt x="3728897" y="250421"/>
                  </a:lnTo>
                  <a:lnTo>
                    <a:pt x="3740735" y="250153"/>
                  </a:lnTo>
                  <a:lnTo>
                    <a:pt x="3752573" y="249838"/>
                  </a:lnTo>
                  <a:lnTo>
                    <a:pt x="3764411" y="249470"/>
                  </a:lnTo>
                  <a:lnTo>
                    <a:pt x="3776248" y="249037"/>
                  </a:lnTo>
                  <a:lnTo>
                    <a:pt x="3788086" y="248531"/>
                  </a:lnTo>
                  <a:lnTo>
                    <a:pt x="3799924" y="247939"/>
                  </a:lnTo>
                  <a:lnTo>
                    <a:pt x="3811762" y="247247"/>
                  </a:lnTo>
                  <a:lnTo>
                    <a:pt x="3823600" y="246438"/>
                  </a:lnTo>
                  <a:lnTo>
                    <a:pt x="3835437" y="245494"/>
                  </a:lnTo>
                  <a:lnTo>
                    <a:pt x="3847275" y="244393"/>
                  </a:lnTo>
                  <a:lnTo>
                    <a:pt x="3859113" y="243112"/>
                  </a:lnTo>
                  <a:lnTo>
                    <a:pt x="3870951" y="241624"/>
                  </a:lnTo>
                  <a:lnTo>
                    <a:pt x="3882788" y="239897"/>
                  </a:lnTo>
                  <a:lnTo>
                    <a:pt x="3894626" y="237899"/>
                  </a:lnTo>
                  <a:lnTo>
                    <a:pt x="3906464" y="235592"/>
                  </a:lnTo>
                  <a:lnTo>
                    <a:pt x="3918302" y="232938"/>
                  </a:lnTo>
                  <a:lnTo>
                    <a:pt x="3930139" y="229893"/>
                  </a:lnTo>
                  <a:lnTo>
                    <a:pt x="3941977" y="226414"/>
                  </a:lnTo>
                  <a:lnTo>
                    <a:pt x="3953815" y="222458"/>
                  </a:lnTo>
                  <a:lnTo>
                    <a:pt x="3965653" y="217980"/>
                  </a:lnTo>
                  <a:lnTo>
                    <a:pt x="3977491" y="212943"/>
                  </a:lnTo>
                  <a:lnTo>
                    <a:pt x="3989328" y="207311"/>
                  </a:lnTo>
                  <a:lnTo>
                    <a:pt x="4001166" y="201061"/>
                  </a:lnTo>
                  <a:lnTo>
                    <a:pt x="4013004" y="194181"/>
                  </a:lnTo>
                  <a:lnTo>
                    <a:pt x="4024842" y="186671"/>
                  </a:lnTo>
                  <a:lnTo>
                    <a:pt x="4036679" y="178556"/>
                  </a:lnTo>
                  <a:lnTo>
                    <a:pt x="4048517" y="169874"/>
                  </a:lnTo>
                  <a:lnTo>
                    <a:pt x="4060355" y="160691"/>
                  </a:lnTo>
                  <a:lnTo>
                    <a:pt x="4072193" y="151091"/>
                  </a:lnTo>
                  <a:lnTo>
                    <a:pt x="4084031" y="141177"/>
                  </a:lnTo>
                  <a:lnTo>
                    <a:pt x="4095868" y="131068"/>
                  </a:lnTo>
                  <a:lnTo>
                    <a:pt x="4107706" y="120893"/>
                  </a:lnTo>
                  <a:lnTo>
                    <a:pt x="4119544" y="110785"/>
                  </a:lnTo>
                  <a:lnTo>
                    <a:pt x="4131382" y="100871"/>
                  </a:lnTo>
                  <a:lnTo>
                    <a:pt x="4143219" y="91270"/>
                  </a:lnTo>
                  <a:lnTo>
                    <a:pt x="4155057" y="82087"/>
                  </a:lnTo>
                  <a:lnTo>
                    <a:pt x="4166895" y="73406"/>
                  </a:lnTo>
                  <a:lnTo>
                    <a:pt x="4178733" y="65290"/>
                  </a:lnTo>
                  <a:lnTo>
                    <a:pt x="4190570" y="57781"/>
                  </a:lnTo>
                  <a:lnTo>
                    <a:pt x="4202408" y="50900"/>
                  </a:lnTo>
                  <a:lnTo>
                    <a:pt x="4214246" y="44650"/>
                  </a:lnTo>
                  <a:lnTo>
                    <a:pt x="4226084" y="39019"/>
                  </a:lnTo>
                  <a:lnTo>
                    <a:pt x="4237922" y="33981"/>
                  </a:lnTo>
                  <a:lnTo>
                    <a:pt x="4249759" y="29504"/>
                  </a:lnTo>
                  <a:lnTo>
                    <a:pt x="4261597" y="25547"/>
                  </a:lnTo>
                  <a:lnTo>
                    <a:pt x="4273435" y="22069"/>
                  </a:lnTo>
                  <a:lnTo>
                    <a:pt x="4285273" y="19024"/>
                  </a:lnTo>
                  <a:lnTo>
                    <a:pt x="4297110" y="16369"/>
                  </a:lnTo>
                  <a:lnTo>
                    <a:pt x="4308948" y="14063"/>
                  </a:lnTo>
                  <a:lnTo>
                    <a:pt x="4320786" y="12065"/>
                  </a:lnTo>
                  <a:lnTo>
                    <a:pt x="4332624" y="10338"/>
                  </a:lnTo>
                  <a:lnTo>
                    <a:pt x="4344461" y="8849"/>
                  </a:lnTo>
                  <a:lnTo>
                    <a:pt x="4356299" y="7568"/>
                  </a:lnTo>
                  <a:lnTo>
                    <a:pt x="4368137" y="6468"/>
                  </a:lnTo>
                  <a:lnTo>
                    <a:pt x="4379975" y="5524"/>
                  </a:lnTo>
                  <a:lnTo>
                    <a:pt x="4391813" y="4715"/>
                  </a:lnTo>
                  <a:lnTo>
                    <a:pt x="4403650" y="4022"/>
                  </a:lnTo>
                  <a:lnTo>
                    <a:pt x="4415488" y="3430"/>
                  </a:lnTo>
                  <a:lnTo>
                    <a:pt x="4427326" y="2924"/>
                  </a:lnTo>
                  <a:lnTo>
                    <a:pt x="4439164" y="2492"/>
                  </a:lnTo>
                  <a:lnTo>
                    <a:pt x="4451001" y="2123"/>
                  </a:lnTo>
                  <a:lnTo>
                    <a:pt x="4462839" y="1809"/>
                  </a:lnTo>
                  <a:lnTo>
                    <a:pt x="4474677" y="1540"/>
                  </a:lnTo>
                  <a:lnTo>
                    <a:pt x="4486515" y="1311"/>
                  </a:lnTo>
                  <a:lnTo>
                    <a:pt x="4498352" y="1117"/>
                  </a:lnTo>
                  <a:lnTo>
                    <a:pt x="4510190" y="950"/>
                  </a:lnTo>
                  <a:lnTo>
                    <a:pt x="4522028" y="809"/>
                  </a:lnTo>
                  <a:lnTo>
                    <a:pt x="4533866" y="689"/>
                  </a:lnTo>
                  <a:lnTo>
                    <a:pt x="4545704" y="586"/>
                  </a:lnTo>
                  <a:lnTo>
                    <a:pt x="4557541" y="499"/>
                  </a:lnTo>
                  <a:lnTo>
                    <a:pt x="4569379" y="424"/>
                  </a:lnTo>
                  <a:lnTo>
                    <a:pt x="4581217" y="361"/>
                  </a:lnTo>
                  <a:lnTo>
                    <a:pt x="4593055" y="307"/>
                  </a:lnTo>
                  <a:lnTo>
                    <a:pt x="4604892" y="261"/>
                  </a:lnTo>
                  <a:lnTo>
                    <a:pt x="4616730" y="222"/>
                  </a:lnTo>
                  <a:lnTo>
                    <a:pt x="4628568" y="189"/>
                  </a:lnTo>
                  <a:lnTo>
                    <a:pt x="4640406" y="161"/>
                  </a:lnTo>
                  <a:lnTo>
                    <a:pt x="4652244" y="137"/>
                  </a:lnTo>
                  <a:lnTo>
                    <a:pt x="4664081" y="116"/>
                  </a:lnTo>
                  <a:lnTo>
                    <a:pt x="4675919" y="99"/>
                  </a:lnTo>
                  <a:lnTo>
                    <a:pt x="4687757" y="84"/>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0928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448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5967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48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006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526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046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8565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3605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085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423549"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767428" y="43683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5939367" y="38644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7111307" y="33605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7111307" y="36124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8644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163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3683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620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8722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1242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3762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45" name="tx145"/>
            <p:cNvSpPr/>
            <p:nvPr/>
          </p:nvSpPr>
          <p:spPr>
            <a:xfrm>
              <a:off x="1289362"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46" name="tx146"/>
            <p:cNvSpPr/>
            <p:nvPr/>
          </p:nvSpPr>
          <p:spPr>
            <a:xfrm>
              <a:off x="1577692"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47" name="tx147"/>
            <p:cNvSpPr/>
            <p:nvPr/>
          </p:nvSpPr>
          <p:spPr>
            <a:xfrm>
              <a:off x="1352475"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48" name="tx148"/>
            <p:cNvSpPr/>
            <p:nvPr/>
          </p:nvSpPr>
          <p:spPr>
            <a:xfrm>
              <a:off x="1465176"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49" name="tx149"/>
            <p:cNvSpPr/>
            <p:nvPr/>
          </p:nvSpPr>
          <p:spPr>
            <a:xfrm>
              <a:off x="1465115"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50" name="tx150"/>
            <p:cNvSpPr/>
            <p:nvPr/>
          </p:nvSpPr>
          <p:spPr>
            <a:xfrm>
              <a:off x="1373718"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51" name="tx151"/>
            <p:cNvSpPr/>
            <p:nvPr/>
          </p:nvSpPr>
          <p:spPr>
            <a:xfrm>
              <a:off x="1556511"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52" name="tx152"/>
            <p:cNvSpPr/>
            <p:nvPr/>
          </p:nvSpPr>
          <p:spPr>
            <a:xfrm>
              <a:off x="1640929"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958854"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54" name="tx154"/>
            <p:cNvSpPr/>
            <p:nvPr/>
          </p:nvSpPr>
          <p:spPr>
            <a:xfrm>
              <a:off x="1549409"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55" name="tx155"/>
            <p:cNvSpPr/>
            <p:nvPr/>
          </p:nvSpPr>
          <p:spPr>
            <a:xfrm>
              <a:off x="1507416"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577816"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57" name="tx157"/>
            <p:cNvSpPr/>
            <p:nvPr/>
          </p:nvSpPr>
          <p:spPr>
            <a:xfrm>
              <a:off x="1521496"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811570"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972996"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60" name="tx160"/>
            <p:cNvSpPr/>
            <p:nvPr/>
          </p:nvSpPr>
          <p:spPr>
            <a:xfrm>
              <a:off x="1510936"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74172"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2" name="tx162"/>
            <p:cNvSpPr/>
            <p:nvPr/>
          </p:nvSpPr>
          <p:spPr>
            <a:xfrm>
              <a:off x="1644510"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17853"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64" name="tx164"/>
            <p:cNvSpPr/>
            <p:nvPr/>
          </p:nvSpPr>
          <p:spPr>
            <a:xfrm>
              <a:off x="7287203"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(696,000)</a:t>
              </a:r>
            </a:p>
          </p:txBody>
        </p:sp>
        <p:sp>
          <p:nvSpPr>
            <p:cNvPr id="165" name="tx165"/>
            <p:cNvSpPr/>
            <p:nvPr/>
          </p:nvSpPr>
          <p:spPr>
            <a:xfrm>
              <a:off x="7287203" y="1078119"/>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(273,000)</a:t>
              </a:r>
            </a:p>
          </p:txBody>
        </p:sp>
        <p:sp>
          <p:nvSpPr>
            <p:cNvPr id="166" name="tx166"/>
            <p:cNvSpPr/>
            <p:nvPr/>
          </p:nvSpPr>
          <p:spPr>
            <a:xfrm>
              <a:off x="7287203"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(148,000)</a:t>
              </a:r>
            </a:p>
          </p:txBody>
        </p:sp>
        <p:sp>
          <p:nvSpPr>
            <p:cNvPr id="167" name="tx167"/>
            <p:cNvSpPr/>
            <p:nvPr/>
          </p:nvSpPr>
          <p:spPr>
            <a:xfrm>
              <a:off x="7287203"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(47,000)</a:t>
              </a:r>
            </a:p>
          </p:txBody>
        </p:sp>
        <p:sp>
          <p:nvSpPr>
            <p:cNvPr id="168" name="tx168"/>
            <p:cNvSpPr/>
            <p:nvPr/>
          </p:nvSpPr>
          <p:spPr>
            <a:xfrm>
              <a:off x="7287203"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69" name="tx169"/>
            <p:cNvSpPr/>
            <p:nvPr/>
          </p:nvSpPr>
          <p:spPr>
            <a:xfrm>
              <a:off x="7287203" y="2085969"/>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70" name="tx170"/>
            <p:cNvSpPr/>
            <p:nvPr/>
          </p:nvSpPr>
          <p:spPr>
            <a:xfrm>
              <a:off x="7287203" y="2337932"/>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(11,000)</a:t>
              </a:r>
            </a:p>
          </p:txBody>
        </p:sp>
        <p:sp>
          <p:nvSpPr>
            <p:cNvPr id="171" name="tx171"/>
            <p:cNvSpPr/>
            <p:nvPr/>
          </p:nvSpPr>
          <p:spPr>
            <a:xfrm>
              <a:off x="7287203" y="2589894"/>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41857"/>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73" name="tx173"/>
            <p:cNvSpPr/>
            <p:nvPr/>
          </p:nvSpPr>
          <p:spPr>
            <a:xfrm>
              <a:off x="7287203" y="3093820"/>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(8,000)</a:t>
              </a:r>
            </a:p>
          </p:txBody>
        </p:sp>
        <p:sp>
          <p:nvSpPr>
            <p:cNvPr id="174" name="tx174"/>
            <p:cNvSpPr/>
            <p:nvPr/>
          </p:nvSpPr>
          <p:spPr>
            <a:xfrm>
              <a:off x="7287203" y="334578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75" name="tx175"/>
            <p:cNvSpPr/>
            <p:nvPr/>
          </p:nvSpPr>
          <p:spPr>
            <a:xfrm>
              <a:off x="7287203" y="3597745"/>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(5,000)</a:t>
              </a:r>
            </a:p>
          </p:txBody>
        </p:sp>
        <p:sp>
          <p:nvSpPr>
            <p:cNvPr id="176" name="tx176"/>
            <p:cNvSpPr/>
            <p:nvPr/>
          </p:nvSpPr>
          <p:spPr>
            <a:xfrm>
              <a:off x="7287203" y="3849707"/>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(4,000)</a:t>
              </a:r>
            </a:p>
          </p:txBody>
        </p:sp>
        <p:sp>
          <p:nvSpPr>
            <p:cNvPr id="177" name="tx177"/>
            <p:cNvSpPr/>
            <p:nvPr/>
          </p:nvSpPr>
          <p:spPr>
            <a:xfrm>
              <a:off x="7287203" y="4101670"/>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(2,000)</a:t>
              </a:r>
            </a:p>
          </p:txBody>
        </p:sp>
        <p:sp>
          <p:nvSpPr>
            <p:cNvPr id="179" name="tx179"/>
            <p:cNvSpPr/>
            <p:nvPr/>
          </p:nvSpPr>
          <p:spPr>
            <a:xfrm>
              <a:off x="7287203"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80" name="tx180"/>
            <p:cNvSpPr/>
            <p:nvPr/>
          </p:nvSpPr>
          <p:spPr>
            <a:xfrm>
              <a:off x="7287203"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82" name="tx182"/>
            <p:cNvSpPr/>
            <p:nvPr/>
          </p:nvSpPr>
          <p:spPr>
            <a:xfrm>
              <a:off x="7287203"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84" name="tx18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2021-2025</a:t>
              </a:r>
            </a:p>
          </p:txBody>
        </p:sp>
        <p:sp>
          <p:nvSpPr>
            <p:cNvPr id="210" name="tx21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11" name="tx211"/>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12" name="tx212"/>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Ce graphique compare le classement des pays dans la région en fonction du nombre absolu d'enfants n'ayant reçu aucune dose, le rang 1 représentant le pays comptant le plus grand nombre d'enfants n'ayant reçu aucune dose.
En 2021, la Tunisie se classait au 14e rang sur 20 pays comptant 5 000 enfants n'ayant reçu aucune dose de vaccin.
En 2025, la Tunisie se classait au 11e rang sur 20 pays comptant 5 000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804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4007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9972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5593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9190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80060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6024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1989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7954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391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170770"/>
            </a:xfrm>
            <a:custGeom>
              <a:avLst/>
              <a:pathLst>
                <a:path w="0" h="3170770">
                  <a:moveTo>
                    <a:pt x="0" y="3170770"/>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818672"/>
              <a:ext cx="203168" cy="981929"/>
            </a:xfrm>
            <a:prstGeom prst="rect">
              <a:avLst/>
            </a:prstGeom>
            <a:solidFill>
              <a:srgbClr val="80BD41">
                <a:alpha val="100000"/>
              </a:srgbClr>
            </a:solidFill>
          </p:spPr>
          <p:txBody>
            <a:bodyPr/>
            <a:lstStyle/>
            <a:p/>
          </p:txBody>
        </p:sp>
        <p:sp>
          <p:nvSpPr>
            <p:cNvPr id="29" name="rc29"/>
            <p:cNvSpPr/>
            <p:nvPr/>
          </p:nvSpPr>
          <p:spPr>
            <a:xfrm>
              <a:off x="1332670" y="3788300"/>
              <a:ext cx="203168" cy="10123"/>
            </a:xfrm>
            <a:prstGeom prst="rect">
              <a:avLst/>
            </a:prstGeom>
            <a:solidFill>
              <a:srgbClr val="0058AB">
                <a:alpha val="100000"/>
              </a:srgbClr>
            </a:solidFill>
          </p:spPr>
          <p:txBody>
            <a:bodyPr/>
            <a:lstStyle/>
            <a:p/>
          </p:txBody>
        </p:sp>
        <p:sp>
          <p:nvSpPr>
            <p:cNvPr id="30" name="rc30"/>
            <p:cNvSpPr/>
            <p:nvPr/>
          </p:nvSpPr>
          <p:spPr>
            <a:xfrm>
              <a:off x="1332670" y="3798424"/>
              <a:ext cx="203168" cy="20247"/>
            </a:xfrm>
            <a:prstGeom prst="rect">
              <a:avLst/>
            </a:prstGeom>
            <a:solidFill>
              <a:srgbClr val="1CABE2">
                <a:alpha val="100000"/>
              </a:srgbClr>
            </a:solidFill>
          </p:spPr>
          <p:txBody>
            <a:bodyPr/>
            <a:lstStyle/>
            <a:p/>
          </p:txBody>
        </p:sp>
        <p:sp>
          <p:nvSpPr>
            <p:cNvPr id="31" name="rc31"/>
            <p:cNvSpPr/>
            <p:nvPr/>
          </p:nvSpPr>
          <p:spPr>
            <a:xfrm>
              <a:off x="1558413" y="3816123"/>
              <a:ext cx="203168" cy="984478"/>
            </a:xfrm>
            <a:prstGeom prst="rect">
              <a:avLst/>
            </a:prstGeom>
            <a:solidFill>
              <a:srgbClr val="80BD41">
                <a:alpha val="100000"/>
              </a:srgbClr>
            </a:solidFill>
          </p:spPr>
          <p:txBody>
            <a:bodyPr/>
            <a:lstStyle/>
            <a:p/>
          </p:txBody>
        </p:sp>
        <p:sp>
          <p:nvSpPr>
            <p:cNvPr id="32" name="rc32"/>
            <p:cNvSpPr/>
            <p:nvPr/>
          </p:nvSpPr>
          <p:spPr>
            <a:xfrm>
              <a:off x="1558413" y="3796029"/>
              <a:ext cx="203168" cy="10047"/>
            </a:xfrm>
            <a:prstGeom prst="rect">
              <a:avLst/>
            </a:prstGeom>
            <a:solidFill>
              <a:srgbClr val="0058AB">
                <a:alpha val="100000"/>
              </a:srgbClr>
            </a:solidFill>
          </p:spPr>
          <p:txBody>
            <a:bodyPr/>
            <a:lstStyle/>
            <a:p/>
          </p:txBody>
        </p:sp>
        <p:sp>
          <p:nvSpPr>
            <p:cNvPr id="33" name="rc33"/>
            <p:cNvSpPr/>
            <p:nvPr/>
          </p:nvSpPr>
          <p:spPr>
            <a:xfrm>
              <a:off x="1558413" y="3806076"/>
              <a:ext cx="203168" cy="10047"/>
            </a:xfrm>
            <a:prstGeom prst="rect">
              <a:avLst/>
            </a:prstGeom>
            <a:solidFill>
              <a:srgbClr val="1CABE2">
                <a:alpha val="100000"/>
              </a:srgbClr>
            </a:solidFill>
          </p:spPr>
          <p:txBody>
            <a:bodyPr/>
            <a:lstStyle/>
            <a:p/>
          </p:txBody>
        </p:sp>
        <p:sp>
          <p:nvSpPr>
            <p:cNvPr id="34" name="rc34"/>
            <p:cNvSpPr/>
            <p:nvPr/>
          </p:nvSpPr>
          <p:spPr>
            <a:xfrm>
              <a:off x="1784155" y="3836493"/>
              <a:ext cx="203168" cy="964108"/>
            </a:xfrm>
            <a:prstGeom prst="rect">
              <a:avLst/>
            </a:prstGeom>
            <a:solidFill>
              <a:srgbClr val="80BD41">
                <a:alpha val="100000"/>
              </a:srgbClr>
            </a:solidFill>
          </p:spPr>
          <p:txBody>
            <a:bodyPr/>
            <a:lstStyle/>
            <a:p/>
          </p:txBody>
        </p:sp>
        <p:sp>
          <p:nvSpPr>
            <p:cNvPr id="35" name="rc35"/>
            <p:cNvSpPr/>
            <p:nvPr/>
          </p:nvSpPr>
          <p:spPr>
            <a:xfrm>
              <a:off x="1784155" y="3796323"/>
              <a:ext cx="203168" cy="40169"/>
            </a:xfrm>
            <a:prstGeom prst="rect">
              <a:avLst/>
            </a:prstGeom>
            <a:solidFill>
              <a:srgbClr val="0058AB">
                <a:alpha val="100000"/>
              </a:srgbClr>
            </a:solidFill>
          </p:spPr>
          <p:txBody>
            <a:bodyPr/>
            <a:lstStyle/>
            <a:p/>
          </p:txBody>
        </p:sp>
        <p:sp>
          <p:nvSpPr>
            <p:cNvPr id="36" name="rc36"/>
            <p:cNvSpPr/>
            <p:nvPr/>
          </p:nvSpPr>
          <p:spPr>
            <a:xfrm>
              <a:off x="1784155" y="3836493"/>
              <a:ext cx="203168" cy="0"/>
            </a:xfrm>
            <a:prstGeom prst="rect">
              <a:avLst/>
            </a:prstGeom>
            <a:solidFill>
              <a:srgbClr val="1CABE2">
                <a:alpha val="100000"/>
              </a:srgbClr>
            </a:solidFill>
          </p:spPr>
          <p:txBody>
            <a:bodyPr/>
            <a:lstStyle/>
            <a:p/>
          </p:txBody>
        </p:sp>
        <p:sp>
          <p:nvSpPr>
            <p:cNvPr id="37" name="rc37"/>
            <p:cNvSpPr/>
            <p:nvPr/>
          </p:nvSpPr>
          <p:spPr>
            <a:xfrm>
              <a:off x="2009898" y="3823032"/>
              <a:ext cx="203168" cy="977568"/>
            </a:xfrm>
            <a:prstGeom prst="rect">
              <a:avLst/>
            </a:prstGeom>
            <a:solidFill>
              <a:srgbClr val="80BD41">
                <a:alpha val="100000"/>
              </a:srgbClr>
            </a:solidFill>
          </p:spPr>
          <p:txBody>
            <a:bodyPr/>
            <a:lstStyle/>
            <a:p/>
          </p:txBody>
        </p:sp>
        <p:sp>
          <p:nvSpPr>
            <p:cNvPr id="38" name="rc38"/>
            <p:cNvSpPr/>
            <p:nvPr/>
          </p:nvSpPr>
          <p:spPr>
            <a:xfrm>
              <a:off x="2009898" y="3771580"/>
              <a:ext cx="203168" cy="41161"/>
            </a:xfrm>
            <a:prstGeom prst="rect">
              <a:avLst/>
            </a:prstGeom>
            <a:solidFill>
              <a:srgbClr val="0058AB">
                <a:alpha val="100000"/>
              </a:srgbClr>
            </a:solidFill>
          </p:spPr>
          <p:txBody>
            <a:bodyPr/>
            <a:lstStyle/>
            <a:p/>
          </p:txBody>
        </p:sp>
        <p:sp>
          <p:nvSpPr>
            <p:cNvPr id="39" name="rc39"/>
            <p:cNvSpPr/>
            <p:nvPr/>
          </p:nvSpPr>
          <p:spPr>
            <a:xfrm>
              <a:off x="2009898" y="3812742"/>
              <a:ext cx="203168" cy="10290"/>
            </a:xfrm>
            <a:prstGeom prst="rect">
              <a:avLst/>
            </a:prstGeom>
            <a:solidFill>
              <a:srgbClr val="1CABE2">
                <a:alpha val="100000"/>
              </a:srgbClr>
            </a:solidFill>
          </p:spPr>
          <p:txBody>
            <a:bodyPr/>
            <a:lstStyle/>
            <a:p/>
          </p:txBody>
        </p:sp>
        <p:sp>
          <p:nvSpPr>
            <p:cNvPr id="40" name="rc40"/>
            <p:cNvSpPr/>
            <p:nvPr/>
          </p:nvSpPr>
          <p:spPr>
            <a:xfrm>
              <a:off x="2235640" y="3786859"/>
              <a:ext cx="203168" cy="1013742"/>
            </a:xfrm>
            <a:prstGeom prst="rect">
              <a:avLst/>
            </a:prstGeom>
            <a:solidFill>
              <a:srgbClr val="80BD41">
                <a:alpha val="100000"/>
              </a:srgbClr>
            </a:solidFill>
          </p:spPr>
          <p:txBody>
            <a:bodyPr/>
            <a:lstStyle/>
            <a:p/>
          </p:txBody>
        </p:sp>
        <p:sp>
          <p:nvSpPr>
            <p:cNvPr id="41" name="rc41"/>
            <p:cNvSpPr/>
            <p:nvPr/>
          </p:nvSpPr>
          <p:spPr>
            <a:xfrm>
              <a:off x="2235640" y="3755507"/>
              <a:ext cx="203168" cy="31351"/>
            </a:xfrm>
            <a:prstGeom prst="rect">
              <a:avLst/>
            </a:prstGeom>
            <a:solidFill>
              <a:srgbClr val="0058AB">
                <a:alpha val="100000"/>
              </a:srgbClr>
            </a:solidFill>
          </p:spPr>
          <p:txBody>
            <a:bodyPr/>
            <a:lstStyle/>
            <a:p/>
          </p:txBody>
        </p:sp>
        <p:sp>
          <p:nvSpPr>
            <p:cNvPr id="42" name="rc42"/>
            <p:cNvSpPr/>
            <p:nvPr/>
          </p:nvSpPr>
          <p:spPr>
            <a:xfrm>
              <a:off x="2235640" y="3786859"/>
              <a:ext cx="203168" cy="0"/>
            </a:xfrm>
            <a:prstGeom prst="rect">
              <a:avLst/>
            </a:prstGeom>
            <a:solidFill>
              <a:srgbClr val="1CABE2">
                <a:alpha val="100000"/>
              </a:srgbClr>
            </a:solidFill>
          </p:spPr>
          <p:txBody>
            <a:bodyPr/>
            <a:lstStyle/>
            <a:p/>
          </p:txBody>
        </p:sp>
        <p:sp>
          <p:nvSpPr>
            <p:cNvPr id="43" name="rc43"/>
            <p:cNvSpPr/>
            <p:nvPr/>
          </p:nvSpPr>
          <p:spPr>
            <a:xfrm>
              <a:off x="2461382" y="3756237"/>
              <a:ext cx="203168" cy="1044363"/>
            </a:xfrm>
            <a:prstGeom prst="rect">
              <a:avLst/>
            </a:prstGeom>
            <a:solidFill>
              <a:srgbClr val="80BD41">
                <a:alpha val="100000"/>
              </a:srgbClr>
            </a:solidFill>
          </p:spPr>
          <p:txBody>
            <a:bodyPr/>
            <a:lstStyle/>
            <a:p/>
          </p:txBody>
        </p:sp>
        <p:sp>
          <p:nvSpPr>
            <p:cNvPr id="44" name="rc44"/>
            <p:cNvSpPr/>
            <p:nvPr/>
          </p:nvSpPr>
          <p:spPr>
            <a:xfrm>
              <a:off x="2461382" y="3734926"/>
              <a:ext cx="203168" cy="21310"/>
            </a:xfrm>
            <a:prstGeom prst="rect">
              <a:avLst/>
            </a:prstGeom>
            <a:solidFill>
              <a:srgbClr val="0058AB">
                <a:alpha val="100000"/>
              </a:srgbClr>
            </a:solidFill>
          </p:spPr>
          <p:txBody>
            <a:bodyPr/>
            <a:lstStyle/>
            <a:p/>
          </p:txBody>
        </p:sp>
        <p:sp>
          <p:nvSpPr>
            <p:cNvPr id="45" name="rc45"/>
            <p:cNvSpPr/>
            <p:nvPr/>
          </p:nvSpPr>
          <p:spPr>
            <a:xfrm>
              <a:off x="2461382" y="3756237"/>
              <a:ext cx="203168" cy="0"/>
            </a:xfrm>
            <a:prstGeom prst="rect">
              <a:avLst/>
            </a:prstGeom>
            <a:solidFill>
              <a:srgbClr val="1CABE2">
                <a:alpha val="100000"/>
              </a:srgbClr>
            </a:solidFill>
          </p:spPr>
          <p:txBody>
            <a:bodyPr/>
            <a:lstStyle/>
            <a:p/>
          </p:txBody>
        </p:sp>
        <p:sp>
          <p:nvSpPr>
            <p:cNvPr id="46" name="rc46"/>
            <p:cNvSpPr/>
            <p:nvPr/>
          </p:nvSpPr>
          <p:spPr>
            <a:xfrm>
              <a:off x="2687125" y="3727998"/>
              <a:ext cx="203168" cy="1072603"/>
            </a:xfrm>
            <a:prstGeom prst="rect">
              <a:avLst/>
            </a:prstGeom>
            <a:solidFill>
              <a:srgbClr val="80BD41">
                <a:alpha val="100000"/>
              </a:srgbClr>
            </a:solidFill>
          </p:spPr>
          <p:txBody>
            <a:bodyPr/>
            <a:lstStyle/>
            <a:p/>
          </p:txBody>
        </p:sp>
        <p:sp>
          <p:nvSpPr>
            <p:cNvPr id="47" name="rc47"/>
            <p:cNvSpPr/>
            <p:nvPr/>
          </p:nvSpPr>
          <p:spPr>
            <a:xfrm>
              <a:off x="2687125" y="3717163"/>
              <a:ext cx="203168" cy="10834"/>
            </a:xfrm>
            <a:prstGeom prst="rect">
              <a:avLst/>
            </a:prstGeom>
            <a:solidFill>
              <a:srgbClr val="0058AB">
                <a:alpha val="100000"/>
              </a:srgbClr>
            </a:solidFill>
          </p:spPr>
          <p:txBody>
            <a:bodyPr/>
            <a:lstStyle/>
            <a:p/>
          </p:txBody>
        </p:sp>
        <p:sp>
          <p:nvSpPr>
            <p:cNvPr id="48" name="rc48"/>
            <p:cNvSpPr/>
            <p:nvPr/>
          </p:nvSpPr>
          <p:spPr>
            <a:xfrm>
              <a:off x="2687125" y="3727998"/>
              <a:ext cx="203168" cy="0"/>
            </a:xfrm>
            <a:prstGeom prst="rect">
              <a:avLst/>
            </a:prstGeom>
            <a:solidFill>
              <a:srgbClr val="1CABE2">
                <a:alpha val="100000"/>
              </a:srgbClr>
            </a:solidFill>
          </p:spPr>
          <p:txBody>
            <a:bodyPr/>
            <a:lstStyle/>
            <a:p/>
          </p:txBody>
        </p:sp>
        <p:sp>
          <p:nvSpPr>
            <p:cNvPr id="49" name="rc49"/>
            <p:cNvSpPr/>
            <p:nvPr/>
          </p:nvSpPr>
          <p:spPr>
            <a:xfrm>
              <a:off x="2912867" y="3718322"/>
              <a:ext cx="203168" cy="1082279"/>
            </a:xfrm>
            <a:prstGeom prst="rect">
              <a:avLst/>
            </a:prstGeom>
            <a:solidFill>
              <a:srgbClr val="80BD41">
                <a:alpha val="100000"/>
              </a:srgbClr>
            </a:solidFill>
          </p:spPr>
          <p:txBody>
            <a:bodyPr/>
            <a:lstStyle/>
            <a:p/>
          </p:txBody>
        </p:sp>
        <p:sp>
          <p:nvSpPr>
            <p:cNvPr id="50" name="rc50"/>
            <p:cNvSpPr/>
            <p:nvPr/>
          </p:nvSpPr>
          <p:spPr>
            <a:xfrm>
              <a:off x="2912867" y="3696236"/>
              <a:ext cx="203168" cy="11046"/>
            </a:xfrm>
            <a:prstGeom prst="rect">
              <a:avLst/>
            </a:prstGeom>
            <a:solidFill>
              <a:srgbClr val="0058AB">
                <a:alpha val="100000"/>
              </a:srgbClr>
            </a:solidFill>
          </p:spPr>
          <p:txBody>
            <a:bodyPr/>
            <a:lstStyle/>
            <a:p/>
          </p:txBody>
        </p:sp>
        <p:sp>
          <p:nvSpPr>
            <p:cNvPr id="51" name="rc51"/>
            <p:cNvSpPr/>
            <p:nvPr/>
          </p:nvSpPr>
          <p:spPr>
            <a:xfrm>
              <a:off x="2912867" y="3707282"/>
              <a:ext cx="203168" cy="11039"/>
            </a:xfrm>
            <a:prstGeom prst="rect">
              <a:avLst/>
            </a:prstGeom>
            <a:solidFill>
              <a:srgbClr val="1CABE2">
                <a:alpha val="100000"/>
              </a:srgbClr>
            </a:solidFill>
          </p:spPr>
          <p:txBody>
            <a:bodyPr/>
            <a:lstStyle/>
            <a:p/>
          </p:txBody>
        </p:sp>
        <p:sp>
          <p:nvSpPr>
            <p:cNvPr id="52" name="rc52"/>
            <p:cNvSpPr/>
            <p:nvPr/>
          </p:nvSpPr>
          <p:spPr>
            <a:xfrm>
              <a:off x="3138609" y="3680515"/>
              <a:ext cx="203168" cy="1120085"/>
            </a:xfrm>
            <a:prstGeom prst="rect">
              <a:avLst/>
            </a:prstGeom>
            <a:solidFill>
              <a:srgbClr val="80BD41">
                <a:alpha val="100000"/>
              </a:srgbClr>
            </a:solidFill>
          </p:spPr>
          <p:txBody>
            <a:bodyPr/>
            <a:lstStyle/>
            <a:p/>
          </p:txBody>
        </p:sp>
        <p:sp>
          <p:nvSpPr>
            <p:cNvPr id="53" name="rc53"/>
            <p:cNvSpPr/>
            <p:nvPr/>
          </p:nvSpPr>
          <p:spPr>
            <a:xfrm>
              <a:off x="3138609" y="3669200"/>
              <a:ext cx="203168" cy="11315"/>
            </a:xfrm>
            <a:prstGeom prst="rect">
              <a:avLst/>
            </a:prstGeom>
            <a:solidFill>
              <a:srgbClr val="0058AB">
                <a:alpha val="100000"/>
              </a:srgbClr>
            </a:solidFill>
          </p:spPr>
          <p:txBody>
            <a:bodyPr/>
            <a:lstStyle/>
            <a:p/>
          </p:txBody>
        </p:sp>
        <p:sp>
          <p:nvSpPr>
            <p:cNvPr id="54" name="rc54"/>
            <p:cNvSpPr/>
            <p:nvPr/>
          </p:nvSpPr>
          <p:spPr>
            <a:xfrm>
              <a:off x="3138609" y="3680515"/>
              <a:ext cx="203168" cy="0"/>
            </a:xfrm>
            <a:prstGeom prst="rect">
              <a:avLst/>
            </a:prstGeom>
            <a:solidFill>
              <a:srgbClr val="1CABE2">
                <a:alpha val="100000"/>
              </a:srgbClr>
            </a:solidFill>
          </p:spPr>
          <p:txBody>
            <a:bodyPr/>
            <a:lstStyle/>
            <a:p/>
          </p:txBody>
        </p:sp>
        <p:sp>
          <p:nvSpPr>
            <p:cNvPr id="55" name="rc55"/>
            <p:cNvSpPr/>
            <p:nvPr/>
          </p:nvSpPr>
          <p:spPr>
            <a:xfrm>
              <a:off x="3364352" y="3648965"/>
              <a:ext cx="203168" cy="1151635"/>
            </a:xfrm>
            <a:prstGeom prst="rect">
              <a:avLst/>
            </a:prstGeom>
            <a:solidFill>
              <a:srgbClr val="80BD41">
                <a:alpha val="100000"/>
              </a:srgbClr>
            </a:solidFill>
          </p:spPr>
          <p:txBody>
            <a:bodyPr/>
            <a:lstStyle/>
            <a:p/>
          </p:txBody>
        </p:sp>
        <p:sp>
          <p:nvSpPr>
            <p:cNvPr id="56" name="rc56"/>
            <p:cNvSpPr/>
            <p:nvPr/>
          </p:nvSpPr>
          <p:spPr>
            <a:xfrm>
              <a:off x="3364352" y="3637330"/>
              <a:ext cx="203168" cy="11635"/>
            </a:xfrm>
            <a:prstGeom prst="rect">
              <a:avLst/>
            </a:prstGeom>
            <a:solidFill>
              <a:srgbClr val="0058AB">
                <a:alpha val="100000"/>
              </a:srgbClr>
            </a:solidFill>
          </p:spPr>
          <p:txBody>
            <a:bodyPr/>
            <a:lstStyle/>
            <a:p/>
          </p:txBody>
        </p:sp>
        <p:sp>
          <p:nvSpPr>
            <p:cNvPr id="57" name="rc57"/>
            <p:cNvSpPr/>
            <p:nvPr/>
          </p:nvSpPr>
          <p:spPr>
            <a:xfrm>
              <a:off x="3364352" y="3648965"/>
              <a:ext cx="203168" cy="0"/>
            </a:xfrm>
            <a:prstGeom prst="rect">
              <a:avLst/>
            </a:prstGeom>
            <a:solidFill>
              <a:srgbClr val="1CABE2">
                <a:alpha val="100000"/>
              </a:srgbClr>
            </a:solidFill>
          </p:spPr>
          <p:txBody>
            <a:bodyPr/>
            <a:lstStyle/>
            <a:p/>
          </p:txBody>
        </p:sp>
        <p:sp>
          <p:nvSpPr>
            <p:cNvPr id="58" name="rc58"/>
            <p:cNvSpPr/>
            <p:nvPr/>
          </p:nvSpPr>
          <p:spPr>
            <a:xfrm>
              <a:off x="3590094" y="3605524"/>
              <a:ext cx="203168" cy="1195077"/>
            </a:xfrm>
            <a:prstGeom prst="rect">
              <a:avLst/>
            </a:prstGeom>
            <a:solidFill>
              <a:srgbClr val="80BD41">
                <a:alpha val="100000"/>
              </a:srgbClr>
            </a:solidFill>
          </p:spPr>
          <p:txBody>
            <a:bodyPr/>
            <a:lstStyle/>
            <a:p/>
          </p:txBody>
        </p:sp>
        <p:sp>
          <p:nvSpPr>
            <p:cNvPr id="59" name="rc59"/>
            <p:cNvSpPr/>
            <p:nvPr/>
          </p:nvSpPr>
          <p:spPr>
            <a:xfrm>
              <a:off x="3590094" y="3581133"/>
              <a:ext cx="203168" cy="24391"/>
            </a:xfrm>
            <a:prstGeom prst="rect">
              <a:avLst/>
            </a:prstGeom>
            <a:solidFill>
              <a:srgbClr val="0058AB">
                <a:alpha val="100000"/>
              </a:srgbClr>
            </a:solidFill>
          </p:spPr>
          <p:txBody>
            <a:bodyPr/>
            <a:lstStyle/>
            <a:p/>
          </p:txBody>
        </p:sp>
        <p:sp>
          <p:nvSpPr>
            <p:cNvPr id="60" name="rc60"/>
            <p:cNvSpPr/>
            <p:nvPr/>
          </p:nvSpPr>
          <p:spPr>
            <a:xfrm>
              <a:off x="3590094" y="3605524"/>
              <a:ext cx="203168" cy="0"/>
            </a:xfrm>
            <a:prstGeom prst="rect">
              <a:avLst/>
            </a:prstGeom>
            <a:solidFill>
              <a:srgbClr val="1CABE2">
                <a:alpha val="100000"/>
              </a:srgbClr>
            </a:solidFill>
          </p:spPr>
          <p:txBody>
            <a:bodyPr/>
            <a:lstStyle/>
            <a:p/>
          </p:txBody>
        </p:sp>
        <p:sp>
          <p:nvSpPr>
            <p:cNvPr id="61" name="rc61"/>
            <p:cNvSpPr/>
            <p:nvPr/>
          </p:nvSpPr>
          <p:spPr>
            <a:xfrm>
              <a:off x="3815836" y="3527791"/>
              <a:ext cx="203168" cy="1272809"/>
            </a:xfrm>
            <a:prstGeom prst="rect">
              <a:avLst/>
            </a:prstGeom>
            <a:solidFill>
              <a:srgbClr val="80BD41">
                <a:alpha val="100000"/>
              </a:srgbClr>
            </a:solidFill>
          </p:spPr>
          <p:txBody>
            <a:bodyPr/>
            <a:lstStyle/>
            <a:p/>
          </p:txBody>
        </p:sp>
        <p:sp>
          <p:nvSpPr>
            <p:cNvPr id="62" name="rc62"/>
            <p:cNvSpPr/>
            <p:nvPr/>
          </p:nvSpPr>
          <p:spPr>
            <a:xfrm>
              <a:off x="3815836" y="3501819"/>
              <a:ext cx="203168" cy="25972"/>
            </a:xfrm>
            <a:prstGeom prst="rect">
              <a:avLst/>
            </a:prstGeom>
            <a:solidFill>
              <a:srgbClr val="0058AB">
                <a:alpha val="100000"/>
              </a:srgbClr>
            </a:solidFill>
          </p:spPr>
          <p:txBody>
            <a:bodyPr/>
            <a:lstStyle/>
            <a:p/>
          </p:txBody>
        </p:sp>
        <p:sp>
          <p:nvSpPr>
            <p:cNvPr id="63" name="rc63"/>
            <p:cNvSpPr/>
            <p:nvPr/>
          </p:nvSpPr>
          <p:spPr>
            <a:xfrm>
              <a:off x="3815836" y="3527791"/>
              <a:ext cx="203168" cy="0"/>
            </a:xfrm>
            <a:prstGeom prst="rect">
              <a:avLst/>
            </a:prstGeom>
            <a:solidFill>
              <a:srgbClr val="1CABE2">
                <a:alpha val="100000"/>
              </a:srgbClr>
            </a:solidFill>
          </p:spPr>
          <p:txBody>
            <a:bodyPr/>
            <a:lstStyle/>
            <a:p/>
          </p:txBody>
        </p:sp>
        <p:sp>
          <p:nvSpPr>
            <p:cNvPr id="64" name="rc64"/>
            <p:cNvSpPr/>
            <p:nvPr/>
          </p:nvSpPr>
          <p:spPr>
            <a:xfrm>
              <a:off x="4041579" y="3479739"/>
              <a:ext cx="203168" cy="1320861"/>
            </a:xfrm>
            <a:prstGeom prst="rect">
              <a:avLst/>
            </a:prstGeom>
            <a:solidFill>
              <a:srgbClr val="80BD41">
                <a:alpha val="100000"/>
              </a:srgbClr>
            </a:solidFill>
          </p:spPr>
          <p:txBody>
            <a:bodyPr/>
            <a:lstStyle/>
            <a:p/>
          </p:txBody>
        </p:sp>
        <p:sp>
          <p:nvSpPr>
            <p:cNvPr id="65" name="rc65"/>
            <p:cNvSpPr/>
            <p:nvPr/>
          </p:nvSpPr>
          <p:spPr>
            <a:xfrm>
              <a:off x="4041579" y="3438891"/>
              <a:ext cx="203168" cy="13613"/>
            </a:xfrm>
            <a:prstGeom prst="rect">
              <a:avLst/>
            </a:prstGeom>
            <a:solidFill>
              <a:srgbClr val="0058AB">
                <a:alpha val="100000"/>
              </a:srgbClr>
            </a:solidFill>
          </p:spPr>
          <p:txBody>
            <a:bodyPr/>
            <a:lstStyle/>
            <a:p/>
          </p:txBody>
        </p:sp>
        <p:sp>
          <p:nvSpPr>
            <p:cNvPr id="66" name="rc66"/>
            <p:cNvSpPr/>
            <p:nvPr/>
          </p:nvSpPr>
          <p:spPr>
            <a:xfrm>
              <a:off x="4041579" y="3452505"/>
              <a:ext cx="203168" cy="27234"/>
            </a:xfrm>
            <a:prstGeom prst="rect">
              <a:avLst/>
            </a:prstGeom>
            <a:solidFill>
              <a:srgbClr val="1CABE2">
                <a:alpha val="100000"/>
              </a:srgbClr>
            </a:solidFill>
          </p:spPr>
          <p:txBody>
            <a:bodyPr/>
            <a:lstStyle/>
            <a:p/>
          </p:txBody>
        </p:sp>
        <p:sp>
          <p:nvSpPr>
            <p:cNvPr id="67" name="rc67"/>
            <p:cNvSpPr/>
            <p:nvPr/>
          </p:nvSpPr>
          <p:spPr>
            <a:xfrm>
              <a:off x="4267321" y="3437803"/>
              <a:ext cx="203168" cy="1362798"/>
            </a:xfrm>
            <a:prstGeom prst="rect">
              <a:avLst/>
            </a:prstGeom>
            <a:solidFill>
              <a:srgbClr val="80BD41">
                <a:alpha val="100000"/>
              </a:srgbClr>
            </a:solidFill>
          </p:spPr>
          <p:txBody>
            <a:bodyPr/>
            <a:lstStyle/>
            <a:p/>
          </p:txBody>
        </p:sp>
        <p:sp>
          <p:nvSpPr>
            <p:cNvPr id="68" name="rc68"/>
            <p:cNvSpPr/>
            <p:nvPr/>
          </p:nvSpPr>
          <p:spPr>
            <a:xfrm>
              <a:off x="4267321" y="3409992"/>
              <a:ext cx="203168" cy="13908"/>
            </a:xfrm>
            <a:prstGeom prst="rect">
              <a:avLst/>
            </a:prstGeom>
            <a:solidFill>
              <a:srgbClr val="0058AB">
                <a:alpha val="100000"/>
              </a:srgbClr>
            </a:solidFill>
          </p:spPr>
          <p:txBody>
            <a:bodyPr/>
            <a:lstStyle/>
            <a:p/>
          </p:txBody>
        </p:sp>
        <p:sp>
          <p:nvSpPr>
            <p:cNvPr id="69" name="rc69"/>
            <p:cNvSpPr/>
            <p:nvPr/>
          </p:nvSpPr>
          <p:spPr>
            <a:xfrm>
              <a:off x="4267321" y="3423901"/>
              <a:ext cx="203168" cy="13902"/>
            </a:xfrm>
            <a:prstGeom prst="rect">
              <a:avLst/>
            </a:prstGeom>
            <a:solidFill>
              <a:srgbClr val="1CABE2">
                <a:alpha val="100000"/>
              </a:srgbClr>
            </a:solidFill>
          </p:spPr>
          <p:txBody>
            <a:bodyPr/>
            <a:lstStyle/>
            <a:p/>
          </p:txBody>
        </p:sp>
        <p:sp>
          <p:nvSpPr>
            <p:cNvPr id="70" name="rc70"/>
            <p:cNvSpPr/>
            <p:nvPr/>
          </p:nvSpPr>
          <p:spPr>
            <a:xfrm>
              <a:off x="4493063" y="3427973"/>
              <a:ext cx="203168" cy="1372627"/>
            </a:xfrm>
            <a:prstGeom prst="rect">
              <a:avLst/>
            </a:prstGeom>
            <a:solidFill>
              <a:srgbClr val="80BD41">
                <a:alpha val="100000"/>
              </a:srgbClr>
            </a:solidFill>
          </p:spPr>
          <p:txBody>
            <a:bodyPr/>
            <a:lstStyle/>
            <a:p/>
          </p:txBody>
        </p:sp>
        <p:sp>
          <p:nvSpPr>
            <p:cNvPr id="71" name="rc71"/>
            <p:cNvSpPr/>
            <p:nvPr/>
          </p:nvSpPr>
          <p:spPr>
            <a:xfrm>
              <a:off x="4493063" y="3399958"/>
              <a:ext cx="203168" cy="28015"/>
            </a:xfrm>
            <a:prstGeom prst="rect">
              <a:avLst/>
            </a:prstGeom>
            <a:solidFill>
              <a:srgbClr val="0058AB">
                <a:alpha val="100000"/>
              </a:srgbClr>
            </a:solidFill>
          </p:spPr>
          <p:txBody>
            <a:bodyPr/>
            <a:lstStyle/>
            <a:p/>
          </p:txBody>
        </p:sp>
        <p:sp>
          <p:nvSpPr>
            <p:cNvPr id="72" name="rc72"/>
            <p:cNvSpPr/>
            <p:nvPr/>
          </p:nvSpPr>
          <p:spPr>
            <a:xfrm>
              <a:off x="4493063" y="3427973"/>
              <a:ext cx="203168" cy="0"/>
            </a:xfrm>
            <a:prstGeom prst="rect">
              <a:avLst/>
            </a:prstGeom>
            <a:solidFill>
              <a:srgbClr val="1CABE2">
                <a:alpha val="100000"/>
              </a:srgbClr>
            </a:solidFill>
          </p:spPr>
          <p:txBody>
            <a:bodyPr/>
            <a:lstStyle/>
            <a:p/>
          </p:txBody>
        </p:sp>
        <p:sp>
          <p:nvSpPr>
            <p:cNvPr id="73" name="rc73"/>
            <p:cNvSpPr/>
            <p:nvPr/>
          </p:nvSpPr>
          <p:spPr>
            <a:xfrm>
              <a:off x="4718806" y="3429094"/>
              <a:ext cx="203168" cy="1371507"/>
            </a:xfrm>
            <a:prstGeom prst="rect">
              <a:avLst/>
            </a:prstGeom>
            <a:solidFill>
              <a:srgbClr val="80BD41">
                <a:alpha val="100000"/>
              </a:srgbClr>
            </a:solidFill>
          </p:spPr>
          <p:txBody>
            <a:bodyPr/>
            <a:lstStyle/>
            <a:p/>
          </p:txBody>
        </p:sp>
        <p:sp>
          <p:nvSpPr>
            <p:cNvPr id="74" name="rc74"/>
            <p:cNvSpPr/>
            <p:nvPr/>
          </p:nvSpPr>
          <p:spPr>
            <a:xfrm>
              <a:off x="4718806" y="3401104"/>
              <a:ext cx="203168" cy="27989"/>
            </a:xfrm>
            <a:prstGeom prst="rect">
              <a:avLst/>
            </a:prstGeom>
            <a:solidFill>
              <a:srgbClr val="0058AB">
                <a:alpha val="100000"/>
              </a:srgbClr>
            </a:solidFill>
          </p:spPr>
          <p:txBody>
            <a:bodyPr/>
            <a:lstStyle/>
            <a:p/>
          </p:txBody>
        </p:sp>
        <p:sp>
          <p:nvSpPr>
            <p:cNvPr id="75" name="rc75"/>
            <p:cNvSpPr/>
            <p:nvPr/>
          </p:nvSpPr>
          <p:spPr>
            <a:xfrm>
              <a:off x="4718806" y="3429094"/>
              <a:ext cx="203168" cy="0"/>
            </a:xfrm>
            <a:prstGeom prst="rect">
              <a:avLst/>
            </a:prstGeom>
            <a:solidFill>
              <a:srgbClr val="1CABE2">
                <a:alpha val="100000"/>
              </a:srgbClr>
            </a:solidFill>
          </p:spPr>
          <p:txBody>
            <a:bodyPr/>
            <a:lstStyle/>
            <a:p/>
          </p:txBody>
        </p:sp>
        <p:sp>
          <p:nvSpPr>
            <p:cNvPr id="76" name="rc76"/>
            <p:cNvSpPr/>
            <p:nvPr/>
          </p:nvSpPr>
          <p:spPr>
            <a:xfrm>
              <a:off x="4944548" y="3446140"/>
              <a:ext cx="203168" cy="1354461"/>
            </a:xfrm>
            <a:prstGeom prst="rect">
              <a:avLst/>
            </a:prstGeom>
            <a:solidFill>
              <a:srgbClr val="80BD41">
                <a:alpha val="100000"/>
              </a:srgbClr>
            </a:solidFill>
          </p:spPr>
          <p:txBody>
            <a:bodyPr/>
            <a:lstStyle/>
            <a:p/>
          </p:txBody>
        </p:sp>
        <p:sp>
          <p:nvSpPr>
            <p:cNvPr id="77" name="rc77"/>
            <p:cNvSpPr/>
            <p:nvPr/>
          </p:nvSpPr>
          <p:spPr>
            <a:xfrm>
              <a:off x="4944548" y="3418496"/>
              <a:ext cx="203168" cy="13818"/>
            </a:xfrm>
            <a:prstGeom prst="rect">
              <a:avLst/>
            </a:prstGeom>
            <a:solidFill>
              <a:srgbClr val="0058AB">
                <a:alpha val="100000"/>
              </a:srgbClr>
            </a:solidFill>
          </p:spPr>
          <p:txBody>
            <a:bodyPr/>
            <a:lstStyle/>
            <a:p/>
          </p:txBody>
        </p:sp>
        <p:sp>
          <p:nvSpPr>
            <p:cNvPr id="78" name="rc78"/>
            <p:cNvSpPr/>
            <p:nvPr/>
          </p:nvSpPr>
          <p:spPr>
            <a:xfrm>
              <a:off x="4944548" y="3432315"/>
              <a:ext cx="203168" cy="13825"/>
            </a:xfrm>
            <a:prstGeom prst="rect">
              <a:avLst/>
            </a:prstGeom>
            <a:solidFill>
              <a:srgbClr val="1CABE2">
                <a:alpha val="100000"/>
              </a:srgbClr>
            </a:solidFill>
          </p:spPr>
          <p:txBody>
            <a:bodyPr/>
            <a:lstStyle/>
            <a:p/>
          </p:txBody>
        </p:sp>
        <p:sp>
          <p:nvSpPr>
            <p:cNvPr id="79" name="rc79"/>
            <p:cNvSpPr/>
            <p:nvPr/>
          </p:nvSpPr>
          <p:spPr>
            <a:xfrm>
              <a:off x="5170291" y="3487846"/>
              <a:ext cx="203168" cy="1312754"/>
            </a:xfrm>
            <a:prstGeom prst="rect">
              <a:avLst/>
            </a:prstGeom>
            <a:solidFill>
              <a:srgbClr val="80BD41">
                <a:alpha val="100000"/>
              </a:srgbClr>
            </a:solidFill>
          </p:spPr>
          <p:txBody>
            <a:bodyPr/>
            <a:lstStyle/>
            <a:p/>
          </p:txBody>
        </p:sp>
        <p:sp>
          <p:nvSpPr>
            <p:cNvPr id="80" name="rc80"/>
            <p:cNvSpPr/>
            <p:nvPr/>
          </p:nvSpPr>
          <p:spPr>
            <a:xfrm>
              <a:off x="5170291" y="3461054"/>
              <a:ext cx="203168" cy="13396"/>
            </a:xfrm>
            <a:prstGeom prst="rect">
              <a:avLst/>
            </a:prstGeom>
            <a:solidFill>
              <a:srgbClr val="0058AB">
                <a:alpha val="100000"/>
              </a:srgbClr>
            </a:solidFill>
          </p:spPr>
          <p:txBody>
            <a:bodyPr/>
            <a:lstStyle/>
            <a:p/>
          </p:txBody>
        </p:sp>
        <p:sp>
          <p:nvSpPr>
            <p:cNvPr id="81" name="rc81"/>
            <p:cNvSpPr/>
            <p:nvPr/>
          </p:nvSpPr>
          <p:spPr>
            <a:xfrm>
              <a:off x="5170291" y="3474450"/>
              <a:ext cx="203168" cy="13396"/>
            </a:xfrm>
            <a:prstGeom prst="rect">
              <a:avLst/>
            </a:prstGeom>
            <a:solidFill>
              <a:srgbClr val="1CABE2">
                <a:alpha val="100000"/>
              </a:srgbClr>
            </a:solidFill>
          </p:spPr>
          <p:txBody>
            <a:bodyPr/>
            <a:lstStyle/>
            <a:p/>
          </p:txBody>
        </p:sp>
        <p:sp>
          <p:nvSpPr>
            <p:cNvPr id="82" name="rc82"/>
            <p:cNvSpPr/>
            <p:nvPr/>
          </p:nvSpPr>
          <p:spPr>
            <a:xfrm>
              <a:off x="5396033" y="3547136"/>
              <a:ext cx="203168" cy="1253464"/>
            </a:xfrm>
            <a:prstGeom prst="rect">
              <a:avLst/>
            </a:prstGeom>
            <a:solidFill>
              <a:srgbClr val="80BD41">
                <a:alpha val="100000"/>
              </a:srgbClr>
            </a:solidFill>
          </p:spPr>
          <p:txBody>
            <a:bodyPr/>
            <a:lstStyle/>
            <a:p/>
          </p:txBody>
        </p:sp>
        <p:sp>
          <p:nvSpPr>
            <p:cNvPr id="83" name="rc83"/>
            <p:cNvSpPr/>
            <p:nvPr/>
          </p:nvSpPr>
          <p:spPr>
            <a:xfrm>
              <a:off x="5396033" y="3508369"/>
              <a:ext cx="203168" cy="25844"/>
            </a:xfrm>
            <a:prstGeom prst="rect">
              <a:avLst/>
            </a:prstGeom>
            <a:solidFill>
              <a:srgbClr val="0058AB">
                <a:alpha val="100000"/>
              </a:srgbClr>
            </a:solidFill>
          </p:spPr>
          <p:txBody>
            <a:bodyPr/>
            <a:lstStyle/>
            <a:p/>
          </p:txBody>
        </p:sp>
        <p:sp>
          <p:nvSpPr>
            <p:cNvPr id="84" name="rc84"/>
            <p:cNvSpPr/>
            <p:nvPr/>
          </p:nvSpPr>
          <p:spPr>
            <a:xfrm>
              <a:off x="5396033" y="3534214"/>
              <a:ext cx="203168" cy="12922"/>
            </a:xfrm>
            <a:prstGeom prst="rect">
              <a:avLst/>
            </a:prstGeom>
            <a:solidFill>
              <a:srgbClr val="1CABE2">
                <a:alpha val="100000"/>
              </a:srgbClr>
            </a:solidFill>
          </p:spPr>
          <p:txBody>
            <a:bodyPr/>
            <a:lstStyle/>
            <a:p/>
          </p:txBody>
        </p:sp>
        <p:sp>
          <p:nvSpPr>
            <p:cNvPr id="85" name="rc85"/>
            <p:cNvSpPr/>
            <p:nvPr/>
          </p:nvSpPr>
          <p:spPr>
            <a:xfrm>
              <a:off x="5621775" y="3560206"/>
              <a:ext cx="203168" cy="1240395"/>
            </a:xfrm>
            <a:prstGeom prst="rect">
              <a:avLst/>
            </a:prstGeom>
            <a:solidFill>
              <a:srgbClr val="80BD41">
                <a:alpha val="100000"/>
              </a:srgbClr>
            </a:solidFill>
          </p:spPr>
          <p:txBody>
            <a:bodyPr/>
            <a:lstStyle/>
            <a:p/>
          </p:txBody>
        </p:sp>
        <p:sp>
          <p:nvSpPr>
            <p:cNvPr id="86" name="rc86"/>
            <p:cNvSpPr/>
            <p:nvPr/>
          </p:nvSpPr>
          <p:spPr>
            <a:xfrm>
              <a:off x="5621775" y="3534893"/>
              <a:ext cx="203168" cy="25313"/>
            </a:xfrm>
            <a:prstGeom prst="rect">
              <a:avLst/>
            </a:prstGeom>
            <a:solidFill>
              <a:srgbClr val="0058AB">
                <a:alpha val="100000"/>
              </a:srgbClr>
            </a:solidFill>
          </p:spPr>
          <p:txBody>
            <a:bodyPr/>
            <a:lstStyle/>
            <a:p/>
          </p:txBody>
        </p:sp>
        <p:sp>
          <p:nvSpPr>
            <p:cNvPr id="87" name="rc87"/>
            <p:cNvSpPr/>
            <p:nvPr/>
          </p:nvSpPr>
          <p:spPr>
            <a:xfrm>
              <a:off x="5621775" y="3560206"/>
              <a:ext cx="203168" cy="0"/>
            </a:xfrm>
            <a:prstGeom prst="rect">
              <a:avLst/>
            </a:prstGeom>
            <a:solidFill>
              <a:srgbClr val="1CABE2">
                <a:alpha val="100000"/>
              </a:srgbClr>
            </a:solidFill>
          </p:spPr>
          <p:txBody>
            <a:bodyPr/>
            <a:lstStyle/>
            <a:p/>
          </p:txBody>
        </p:sp>
        <p:sp>
          <p:nvSpPr>
            <p:cNvPr id="88" name="rc88"/>
            <p:cNvSpPr/>
            <p:nvPr/>
          </p:nvSpPr>
          <p:spPr>
            <a:xfrm>
              <a:off x="5847518" y="3637830"/>
              <a:ext cx="203168" cy="1162771"/>
            </a:xfrm>
            <a:prstGeom prst="rect">
              <a:avLst/>
            </a:prstGeom>
            <a:solidFill>
              <a:srgbClr val="80BD41">
                <a:alpha val="100000"/>
              </a:srgbClr>
            </a:solidFill>
          </p:spPr>
          <p:txBody>
            <a:bodyPr/>
            <a:lstStyle/>
            <a:p/>
          </p:txBody>
        </p:sp>
        <p:sp>
          <p:nvSpPr>
            <p:cNvPr id="89" name="rc89"/>
            <p:cNvSpPr/>
            <p:nvPr/>
          </p:nvSpPr>
          <p:spPr>
            <a:xfrm>
              <a:off x="5847518" y="3601867"/>
              <a:ext cx="203168" cy="35962"/>
            </a:xfrm>
            <a:prstGeom prst="rect">
              <a:avLst/>
            </a:prstGeom>
            <a:solidFill>
              <a:srgbClr val="0058AB">
                <a:alpha val="100000"/>
              </a:srgbClr>
            </a:solidFill>
          </p:spPr>
          <p:txBody>
            <a:bodyPr/>
            <a:lstStyle/>
            <a:p/>
          </p:txBody>
        </p:sp>
        <p:sp>
          <p:nvSpPr>
            <p:cNvPr id="90" name="rc90"/>
            <p:cNvSpPr/>
            <p:nvPr/>
          </p:nvSpPr>
          <p:spPr>
            <a:xfrm>
              <a:off x="5847518" y="3637830"/>
              <a:ext cx="203168" cy="0"/>
            </a:xfrm>
            <a:prstGeom prst="rect">
              <a:avLst/>
            </a:prstGeom>
            <a:solidFill>
              <a:srgbClr val="1CABE2">
                <a:alpha val="100000"/>
              </a:srgbClr>
            </a:solidFill>
          </p:spPr>
          <p:txBody>
            <a:bodyPr/>
            <a:lstStyle/>
            <a:p/>
          </p:txBody>
        </p:sp>
        <p:sp>
          <p:nvSpPr>
            <p:cNvPr id="91" name="rc91"/>
            <p:cNvSpPr/>
            <p:nvPr/>
          </p:nvSpPr>
          <p:spPr>
            <a:xfrm>
              <a:off x="6073260" y="3762404"/>
              <a:ext cx="203168" cy="1038197"/>
            </a:xfrm>
            <a:prstGeom prst="rect">
              <a:avLst/>
            </a:prstGeom>
            <a:solidFill>
              <a:srgbClr val="80BD41">
                <a:alpha val="100000"/>
              </a:srgbClr>
            </a:solidFill>
          </p:spPr>
          <p:txBody>
            <a:bodyPr/>
            <a:lstStyle/>
            <a:p/>
          </p:txBody>
        </p:sp>
        <p:sp>
          <p:nvSpPr>
            <p:cNvPr id="92" name="rc92"/>
            <p:cNvSpPr/>
            <p:nvPr/>
          </p:nvSpPr>
          <p:spPr>
            <a:xfrm>
              <a:off x="6073260" y="3730297"/>
              <a:ext cx="203168" cy="32107"/>
            </a:xfrm>
            <a:prstGeom prst="rect">
              <a:avLst/>
            </a:prstGeom>
            <a:solidFill>
              <a:srgbClr val="0058AB">
                <a:alpha val="100000"/>
              </a:srgbClr>
            </a:solidFill>
          </p:spPr>
          <p:txBody>
            <a:bodyPr/>
            <a:lstStyle/>
            <a:p/>
          </p:txBody>
        </p:sp>
        <p:sp>
          <p:nvSpPr>
            <p:cNvPr id="93" name="rc93"/>
            <p:cNvSpPr/>
            <p:nvPr/>
          </p:nvSpPr>
          <p:spPr>
            <a:xfrm>
              <a:off x="6073260" y="3762404"/>
              <a:ext cx="203168" cy="0"/>
            </a:xfrm>
            <a:prstGeom prst="rect">
              <a:avLst/>
            </a:prstGeom>
            <a:solidFill>
              <a:srgbClr val="1CABE2">
                <a:alpha val="100000"/>
              </a:srgbClr>
            </a:solidFill>
          </p:spPr>
          <p:txBody>
            <a:bodyPr/>
            <a:lstStyle/>
            <a:p/>
          </p:txBody>
        </p:sp>
        <p:sp>
          <p:nvSpPr>
            <p:cNvPr id="94" name="rc94"/>
            <p:cNvSpPr/>
            <p:nvPr/>
          </p:nvSpPr>
          <p:spPr>
            <a:xfrm>
              <a:off x="6299002" y="3746318"/>
              <a:ext cx="203168" cy="1054282"/>
            </a:xfrm>
            <a:prstGeom prst="rect">
              <a:avLst/>
            </a:prstGeom>
            <a:solidFill>
              <a:srgbClr val="80BD41">
                <a:alpha val="100000"/>
              </a:srgbClr>
            </a:solidFill>
          </p:spPr>
          <p:txBody>
            <a:bodyPr/>
            <a:lstStyle/>
            <a:p/>
          </p:txBody>
        </p:sp>
        <p:sp>
          <p:nvSpPr>
            <p:cNvPr id="95" name="rc95"/>
            <p:cNvSpPr/>
            <p:nvPr/>
          </p:nvSpPr>
          <p:spPr>
            <a:xfrm>
              <a:off x="6299002" y="3713711"/>
              <a:ext cx="203168" cy="32606"/>
            </a:xfrm>
            <a:prstGeom prst="rect">
              <a:avLst/>
            </a:prstGeom>
            <a:solidFill>
              <a:srgbClr val="0058AB">
                <a:alpha val="100000"/>
              </a:srgbClr>
            </a:solidFill>
          </p:spPr>
          <p:txBody>
            <a:bodyPr/>
            <a:lstStyle/>
            <a:p/>
          </p:txBody>
        </p:sp>
        <p:sp>
          <p:nvSpPr>
            <p:cNvPr id="96" name="rc96"/>
            <p:cNvSpPr/>
            <p:nvPr/>
          </p:nvSpPr>
          <p:spPr>
            <a:xfrm>
              <a:off x="6299002" y="3746318"/>
              <a:ext cx="203168" cy="0"/>
            </a:xfrm>
            <a:prstGeom prst="rect">
              <a:avLst/>
            </a:prstGeom>
            <a:solidFill>
              <a:srgbClr val="1CABE2">
                <a:alpha val="100000"/>
              </a:srgbClr>
            </a:solidFill>
          </p:spPr>
          <p:txBody>
            <a:bodyPr/>
            <a:lstStyle/>
            <a:p/>
          </p:txBody>
        </p:sp>
        <p:sp>
          <p:nvSpPr>
            <p:cNvPr id="97" name="rc97"/>
            <p:cNvSpPr/>
            <p:nvPr/>
          </p:nvSpPr>
          <p:spPr>
            <a:xfrm>
              <a:off x="6524745" y="3766893"/>
              <a:ext cx="203168" cy="1033708"/>
            </a:xfrm>
            <a:prstGeom prst="rect">
              <a:avLst/>
            </a:prstGeom>
            <a:solidFill>
              <a:srgbClr val="80BD41">
                <a:alpha val="100000"/>
              </a:srgbClr>
            </a:solidFill>
          </p:spPr>
          <p:txBody>
            <a:bodyPr/>
            <a:lstStyle/>
            <a:p/>
          </p:txBody>
        </p:sp>
        <p:sp>
          <p:nvSpPr>
            <p:cNvPr id="98" name="rc98"/>
            <p:cNvSpPr/>
            <p:nvPr/>
          </p:nvSpPr>
          <p:spPr>
            <a:xfrm>
              <a:off x="6524745" y="3734920"/>
              <a:ext cx="203168" cy="31972"/>
            </a:xfrm>
            <a:prstGeom prst="rect">
              <a:avLst/>
            </a:prstGeom>
            <a:solidFill>
              <a:srgbClr val="0058AB">
                <a:alpha val="100000"/>
              </a:srgbClr>
            </a:solidFill>
          </p:spPr>
          <p:txBody>
            <a:bodyPr/>
            <a:lstStyle/>
            <a:p/>
          </p:txBody>
        </p:sp>
        <p:sp>
          <p:nvSpPr>
            <p:cNvPr id="99" name="rc99"/>
            <p:cNvSpPr/>
            <p:nvPr/>
          </p:nvSpPr>
          <p:spPr>
            <a:xfrm>
              <a:off x="6524745" y="3766893"/>
              <a:ext cx="203168" cy="0"/>
            </a:xfrm>
            <a:prstGeom prst="rect">
              <a:avLst/>
            </a:prstGeom>
            <a:solidFill>
              <a:srgbClr val="1CABE2">
                <a:alpha val="100000"/>
              </a:srgbClr>
            </a:solidFill>
          </p:spPr>
          <p:txBody>
            <a:bodyPr/>
            <a:lstStyle/>
            <a:p/>
          </p:txBody>
        </p:sp>
        <p:sp>
          <p:nvSpPr>
            <p:cNvPr id="100" name="rc100"/>
            <p:cNvSpPr/>
            <p:nvPr/>
          </p:nvSpPr>
          <p:spPr>
            <a:xfrm>
              <a:off x="6750487" y="3789491"/>
              <a:ext cx="203168" cy="1011110"/>
            </a:xfrm>
            <a:prstGeom prst="rect">
              <a:avLst/>
            </a:prstGeom>
            <a:solidFill>
              <a:srgbClr val="80BD41">
                <a:alpha val="100000"/>
              </a:srgbClr>
            </a:solidFill>
          </p:spPr>
          <p:txBody>
            <a:bodyPr/>
            <a:lstStyle/>
            <a:p/>
          </p:txBody>
        </p:sp>
        <p:sp>
          <p:nvSpPr>
            <p:cNvPr id="101" name="rc101"/>
            <p:cNvSpPr/>
            <p:nvPr/>
          </p:nvSpPr>
          <p:spPr>
            <a:xfrm>
              <a:off x="6750487" y="3758222"/>
              <a:ext cx="203168" cy="31268"/>
            </a:xfrm>
            <a:prstGeom prst="rect">
              <a:avLst/>
            </a:prstGeom>
            <a:solidFill>
              <a:srgbClr val="0058AB">
                <a:alpha val="100000"/>
              </a:srgbClr>
            </a:solidFill>
          </p:spPr>
          <p:txBody>
            <a:bodyPr/>
            <a:lstStyle/>
            <a:p/>
          </p:txBody>
        </p:sp>
        <p:sp>
          <p:nvSpPr>
            <p:cNvPr id="102" name="rc102"/>
            <p:cNvSpPr/>
            <p:nvPr/>
          </p:nvSpPr>
          <p:spPr>
            <a:xfrm>
              <a:off x="6750487" y="3789491"/>
              <a:ext cx="203168" cy="0"/>
            </a:xfrm>
            <a:prstGeom prst="rect">
              <a:avLst/>
            </a:prstGeom>
            <a:solidFill>
              <a:srgbClr val="1CABE2">
                <a:alpha val="100000"/>
              </a:srgbClr>
            </a:solidFill>
          </p:spPr>
          <p:txBody>
            <a:bodyPr/>
            <a:lstStyle/>
            <a:p/>
          </p:txBody>
        </p:sp>
        <p:sp>
          <p:nvSpPr>
            <p:cNvPr id="103" name="rc103"/>
            <p:cNvSpPr/>
            <p:nvPr/>
          </p:nvSpPr>
          <p:spPr>
            <a:xfrm>
              <a:off x="6976229" y="3811525"/>
              <a:ext cx="203168" cy="989075"/>
            </a:xfrm>
            <a:prstGeom prst="rect">
              <a:avLst/>
            </a:prstGeom>
            <a:solidFill>
              <a:srgbClr val="80BD41">
                <a:alpha val="100000"/>
              </a:srgbClr>
            </a:solidFill>
          </p:spPr>
          <p:txBody>
            <a:bodyPr/>
            <a:lstStyle/>
            <a:p/>
          </p:txBody>
        </p:sp>
        <p:sp>
          <p:nvSpPr>
            <p:cNvPr id="104" name="rc104"/>
            <p:cNvSpPr/>
            <p:nvPr/>
          </p:nvSpPr>
          <p:spPr>
            <a:xfrm>
              <a:off x="6976229" y="3780936"/>
              <a:ext cx="203168" cy="30589"/>
            </a:xfrm>
            <a:prstGeom prst="rect">
              <a:avLst/>
            </a:prstGeom>
            <a:solidFill>
              <a:srgbClr val="0058AB">
                <a:alpha val="100000"/>
              </a:srgbClr>
            </a:solidFill>
          </p:spPr>
          <p:txBody>
            <a:bodyPr/>
            <a:lstStyle/>
            <a:p/>
          </p:txBody>
        </p:sp>
        <p:sp>
          <p:nvSpPr>
            <p:cNvPr id="105" name="rc105"/>
            <p:cNvSpPr/>
            <p:nvPr/>
          </p:nvSpPr>
          <p:spPr>
            <a:xfrm>
              <a:off x="6976229" y="3811525"/>
              <a:ext cx="203168" cy="0"/>
            </a:xfrm>
            <a:prstGeom prst="rect">
              <a:avLst/>
            </a:prstGeom>
            <a:solidFill>
              <a:srgbClr val="1CABE2">
                <a:alpha val="100000"/>
              </a:srgbClr>
            </a:solidFill>
          </p:spPr>
          <p:txBody>
            <a:bodyPr/>
            <a:lstStyle/>
            <a:p/>
          </p:txBody>
        </p:sp>
        <p:sp>
          <p:nvSpPr>
            <p:cNvPr id="106" name="rc106"/>
            <p:cNvSpPr/>
            <p:nvPr/>
          </p:nvSpPr>
          <p:spPr>
            <a:xfrm>
              <a:off x="7201972" y="3803002"/>
              <a:ext cx="203168" cy="25640"/>
            </a:xfrm>
            <a:prstGeom prst="rect">
              <a:avLst/>
            </a:prstGeom>
            <a:solidFill>
              <a:srgbClr val="F26A21">
                <a:alpha val="100000"/>
              </a:srgbClr>
            </a:solidFill>
          </p:spPr>
          <p:txBody>
            <a:bodyPr/>
            <a:lstStyle/>
            <a:p/>
          </p:txBody>
        </p:sp>
        <p:sp>
          <p:nvSpPr>
            <p:cNvPr id="107" name="rc107"/>
            <p:cNvSpPr/>
            <p:nvPr/>
          </p:nvSpPr>
          <p:spPr>
            <a:xfrm>
              <a:off x="7201972" y="3828642"/>
              <a:ext cx="203168" cy="971958"/>
            </a:xfrm>
            <a:prstGeom prst="rect">
              <a:avLst/>
            </a:prstGeom>
            <a:solidFill>
              <a:srgbClr val="FFC20E">
                <a:alpha val="100000"/>
              </a:srgbClr>
            </a:solidFill>
          </p:spPr>
          <p:txBody>
            <a:bodyPr/>
            <a:lstStyle/>
            <a:p/>
          </p:txBody>
        </p:sp>
        <p:sp>
          <p:nvSpPr>
            <p:cNvPr id="108" name="rc108"/>
            <p:cNvSpPr/>
            <p:nvPr/>
          </p:nvSpPr>
          <p:spPr>
            <a:xfrm>
              <a:off x="7427714" y="3823730"/>
              <a:ext cx="203168" cy="21491"/>
            </a:xfrm>
            <a:prstGeom prst="rect">
              <a:avLst/>
            </a:prstGeom>
            <a:solidFill>
              <a:srgbClr val="F26A21">
                <a:alpha val="100000"/>
              </a:srgbClr>
            </a:solidFill>
          </p:spPr>
          <p:txBody>
            <a:bodyPr/>
            <a:lstStyle/>
            <a:p/>
          </p:txBody>
        </p:sp>
        <p:sp>
          <p:nvSpPr>
            <p:cNvPr id="109" name="rc109"/>
            <p:cNvSpPr/>
            <p:nvPr/>
          </p:nvSpPr>
          <p:spPr>
            <a:xfrm>
              <a:off x="7427714" y="3845222"/>
              <a:ext cx="203168" cy="955379"/>
            </a:xfrm>
            <a:prstGeom prst="rect">
              <a:avLst/>
            </a:prstGeom>
            <a:solidFill>
              <a:srgbClr val="FFC20E">
                <a:alpha val="100000"/>
              </a:srgbClr>
            </a:solidFill>
          </p:spPr>
          <p:txBody>
            <a:bodyPr/>
            <a:lstStyle/>
            <a:p/>
          </p:txBody>
        </p:sp>
        <p:sp>
          <p:nvSpPr>
            <p:cNvPr id="110" name="rc110"/>
            <p:cNvSpPr/>
            <p:nvPr/>
          </p:nvSpPr>
          <p:spPr>
            <a:xfrm>
              <a:off x="7653457" y="3841314"/>
              <a:ext cx="203168" cy="18014"/>
            </a:xfrm>
            <a:prstGeom prst="rect">
              <a:avLst/>
            </a:prstGeom>
            <a:solidFill>
              <a:srgbClr val="F26A21">
                <a:alpha val="100000"/>
              </a:srgbClr>
            </a:solidFill>
          </p:spPr>
          <p:txBody>
            <a:bodyPr/>
            <a:lstStyle/>
            <a:p/>
          </p:txBody>
        </p:sp>
        <p:sp>
          <p:nvSpPr>
            <p:cNvPr id="111" name="rc111"/>
            <p:cNvSpPr/>
            <p:nvPr/>
          </p:nvSpPr>
          <p:spPr>
            <a:xfrm>
              <a:off x="7653457" y="3859329"/>
              <a:ext cx="203168" cy="941272"/>
            </a:xfrm>
            <a:prstGeom prst="rect">
              <a:avLst/>
            </a:prstGeom>
            <a:solidFill>
              <a:srgbClr val="FFC20E">
                <a:alpha val="100000"/>
              </a:srgbClr>
            </a:solidFill>
          </p:spPr>
          <p:txBody>
            <a:bodyPr/>
            <a:lstStyle/>
            <a:p/>
          </p:txBody>
        </p:sp>
        <p:sp>
          <p:nvSpPr>
            <p:cNvPr id="112" name="rc112"/>
            <p:cNvSpPr/>
            <p:nvPr/>
          </p:nvSpPr>
          <p:spPr>
            <a:xfrm>
              <a:off x="7879199" y="3857035"/>
              <a:ext cx="203168" cy="15099"/>
            </a:xfrm>
            <a:prstGeom prst="rect">
              <a:avLst/>
            </a:prstGeom>
            <a:solidFill>
              <a:srgbClr val="F26A21">
                <a:alpha val="100000"/>
              </a:srgbClr>
            </a:solidFill>
          </p:spPr>
          <p:txBody>
            <a:bodyPr/>
            <a:lstStyle/>
            <a:p/>
          </p:txBody>
        </p:sp>
        <p:sp>
          <p:nvSpPr>
            <p:cNvPr id="113" name="rc113"/>
            <p:cNvSpPr/>
            <p:nvPr/>
          </p:nvSpPr>
          <p:spPr>
            <a:xfrm>
              <a:off x="7879199" y="3872135"/>
              <a:ext cx="203168" cy="928466"/>
            </a:xfrm>
            <a:prstGeom prst="rect">
              <a:avLst/>
            </a:prstGeom>
            <a:solidFill>
              <a:srgbClr val="FFC20E">
                <a:alpha val="100000"/>
              </a:srgbClr>
            </a:solidFill>
          </p:spPr>
          <p:txBody>
            <a:bodyPr/>
            <a:lstStyle/>
            <a:p/>
          </p:txBody>
        </p:sp>
        <p:sp>
          <p:nvSpPr>
            <p:cNvPr id="114" name="rc114"/>
            <p:cNvSpPr/>
            <p:nvPr/>
          </p:nvSpPr>
          <p:spPr>
            <a:xfrm>
              <a:off x="8104941" y="3870367"/>
              <a:ext cx="203168" cy="12656"/>
            </a:xfrm>
            <a:prstGeom prst="rect">
              <a:avLst/>
            </a:prstGeom>
            <a:solidFill>
              <a:srgbClr val="F26A21">
                <a:alpha val="100000"/>
              </a:srgbClr>
            </a:solidFill>
          </p:spPr>
          <p:txBody>
            <a:bodyPr/>
            <a:lstStyle/>
            <a:p/>
          </p:txBody>
        </p:sp>
        <p:sp>
          <p:nvSpPr>
            <p:cNvPr id="115" name="rc115"/>
            <p:cNvSpPr/>
            <p:nvPr/>
          </p:nvSpPr>
          <p:spPr>
            <a:xfrm>
              <a:off x="8104941" y="3883024"/>
              <a:ext cx="203168" cy="917577"/>
            </a:xfrm>
            <a:prstGeom prst="rect">
              <a:avLst/>
            </a:prstGeom>
            <a:solidFill>
              <a:srgbClr val="FFC20E">
                <a:alpha val="100000"/>
              </a:srgbClr>
            </a:solidFill>
          </p:spPr>
          <p:txBody>
            <a:bodyPr/>
            <a:lstStyle/>
            <a:p/>
          </p:txBody>
        </p:sp>
        <p:sp>
          <p:nvSpPr>
            <p:cNvPr id="116" name="pl116"/>
            <p:cNvSpPr/>
            <p:nvPr/>
          </p:nvSpPr>
          <p:spPr>
            <a:xfrm>
              <a:off x="1434255" y="2082798"/>
              <a:ext cx="5643558" cy="82357"/>
            </a:xfrm>
            <a:custGeom>
              <a:avLst/>
              <a:pathLst>
                <a:path w="5643558" h="82357">
                  <a:moveTo>
                    <a:pt x="0" y="0"/>
                  </a:moveTo>
                  <a:lnTo>
                    <a:pt x="225742" y="0"/>
                  </a:lnTo>
                  <a:lnTo>
                    <a:pt x="451484" y="82357"/>
                  </a:lnTo>
                  <a:lnTo>
                    <a:pt x="677227" y="82357"/>
                  </a:lnTo>
                  <a:lnTo>
                    <a:pt x="902969" y="54905"/>
                  </a:lnTo>
                  <a:lnTo>
                    <a:pt x="1128711" y="27452"/>
                  </a:lnTo>
                  <a:lnTo>
                    <a:pt x="1354454" y="0"/>
                  </a:lnTo>
                  <a:lnTo>
                    <a:pt x="1580196" y="0"/>
                  </a:lnTo>
                  <a:lnTo>
                    <a:pt x="1805938" y="0"/>
                  </a:lnTo>
                  <a:lnTo>
                    <a:pt x="2031681" y="0"/>
                  </a:lnTo>
                  <a:lnTo>
                    <a:pt x="2257423" y="27452"/>
                  </a:lnTo>
                  <a:lnTo>
                    <a:pt x="2483165" y="27452"/>
                  </a:lnTo>
                  <a:lnTo>
                    <a:pt x="2708908" y="0"/>
                  </a:lnTo>
                  <a:lnTo>
                    <a:pt x="2934650" y="0"/>
                  </a:lnTo>
                  <a:lnTo>
                    <a:pt x="3160393" y="27452"/>
                  </a:lnTo>
                  <a:lnTo>
                    <a:pt x="3386135" y="27452"/>
                  </a:lnTo>
                  <a:lnTo>
                    <a:pt x="3611877" y="0"/>
                  </a:lnTo>
                  <a:lnTo>
                    <a:pt x="3837620" y="0"/>
                  </a:lnTo>
                  <a:lnTo>
                    <a:pt x="4063362" y="27452"/>
                  </a:lnTo>
                  <a:lnTo>
                    <a:pt x="4289104" y="27452"/>
                  </a:lnTo>
                  <a:lnTo>
                    <a:pt x="4514847" y="54905"/>
                  </a:lnTo>
                  <a:lnTo>
                    <a:pt x="4740589" y="54905"/>
                  </a:lnTo>
                  <a:lnTo>
                    <a:pt x="4966331" y="54905"/>
                  </a:lnTo>
                  <a:lnTo>
                    <a:pt x="5192074" y="54905"/>
                  </a:lnTo>
                  <a:lnTo>
                    <a:pt x="5417816" y="54905"/>
                  </a:lnTo>
                  <a:lnTo>
                    <a:pt x="5643558" y="5490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82798"/>
              <a:ext cx="5643558" cy="109810"/>
            </a:xfrm>
            <a:custGeom>
              <a:avLst/>
              <a:pathLst>
                <a:path w="5643558" h="109810">
                  <a:moveTo>
                    <a:pt x="0" y="54905"/>
                  </a:moveTo>
                  <a:lnTo>
                    <a:pt x="225742" y="27452"/>
                  </a:lnTo>
                  <a:lnTo>
                    <a:pt x="451484" y="82357"/>
                  </a:lnTo>
                  <a:lnTo>
                    <a:pt x="677227" y="109810"/>
                  </a:lnTo>
                  <a:lnTo>
                    <a:pt x="902969" y="54905"/>
                  </a:lnTo>
                  <a:lnTo>
                    <a:pt x="1128711" y="27452"/>
                  </a:lnTo>
                  <a:lnTo>
                    <a:pt x="1354454" y="0"/>
                  </a:lnTo>
                  <a:lnTo>
                    <a:pt x="1580196" y="27452"/>
                  </a:lnTo>
                  <a:lnTo>
                    <a:pt x="1805938" y="0"/>
                  </a:lnTo>
                  <a:lnTo>
                    <a:pt x="2031681" y="0"/>
                  </a:lnTo>
                  <a:lnTo>
                    <a:pt x="2257423" y="27452"/>
                  </a:lnTo>
                  <a:lnTo>
                    <a:pt x="2483165" y="27452"/>
                  </a:lnTo>
                  <a:lnTo>
                    <a:pt x="2708908" y="54905"/>
                  </a:lnTo>
                  <a:lnTo>
                    <a:pt x="2934650" y="27452"/>
                  </a:lnTo>
                  <a:lnTo>
                    <a:pt x="3160393" y="27452"/>
                  </a:lnTo>
                  <a:lnTo>
                    <a:pt x="3386135" y="27452"/>
                  </a:lnTo>
                  <a:lnTo>
                    <a:pt x="3611877" y="27452"/>
                  </a:lnTo>
                  <a:lnTo>
                    <a:pt x="3837620" y="27452"/>
                  </a:lnTo>
                  <a:lnTo>
                    <a:pt x="4063362" y="54905"/>
                  </a:lnTo>
                  <a:lnTo>
                    <a:pt x="4289104" y="27452"/>
                  </a:lnTo>
                  <a:lnTo>
                    <a:pt x="4514847" y="54905"/>
                  </a:lnTo>
                  <a:lnTo>
                    <a:pt x="4740589" y="54905"/>
                  </a:lnTo>
                  <a:lnTo>
                    <a:pt x="4966331" y="54905"/>
                  </a:lnTo>
                  <a:lnTo>
                    <a:pt x="5192074" y="54905"/>
                  </a:lnTo>
                  <a:lnTo>
                    <a:pt x="5417816" y="54905"/>
                  </a:lnTo>
                  <a:lnTo>
                    <a:pt x="5643558" y="54905"/>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18786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2494638"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3623350"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4752062"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655031" y="190611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5880773"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106516"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332258"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558000"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6783743"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7009485" y="193357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1365926"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2494638" y="2178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23350" y="2178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4752062" y="2178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655031" y="2178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880773"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106516"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332258"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558000"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6783743"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9" name="tx139"/>
            <p:cNvSpPr/>
            <p:nvPr/>
          </p:nvSpPr>
          <p:spPr>
            <a:xfrm>
              <a:off x="7009485" y="22061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0" name="tx140"/>
            <p:cNvSpPr/>
            <p:nvPr/>
          </p:nvSpPr>
          <p:spPr>
            <a:xfrm>
              <a:off x="857700"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10281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46246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8221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1817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7579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40716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853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700415"/>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127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509269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50927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104822" y="3307636"/>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5" name="tx165"/>
            <p:cNvSpPr/>
            <p:nvPr/>
          </p:nvSpPr>
          <p:spPr>
            <a:xfrm rot="5400000">
              <a:off x="8566395" y="329378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6" name="rc166"/>
            <p:cNvSpPr/>
            <p:nvPr/>
          </p:nvSpPr>
          <p:spPr>
            <a:xfrm>
              <a:off x="1304261" y="5643592"/>
              <a:ext cx="201455" cy="201456"/>
            </a:xfrm>
            <a:prstGeom prst="rect">
              <a:avLst/>
            </a:prstGeom>
            <a:solidFill>
              <a:srgbClr val="80BD41">
                <a:alpha val="100000"/>
              </a:srgbClr>
            </a:solidFill>
          </p:spPr>
          <p:txBody>
            <a:bodyPr/>
            <a:lstStyle/>
            <a:p/>
          </p:txBody>
        </p:sp>
        <p:sp>
          <p:nvSpPr>
            <p:cNvPr id="167" name="rc167"/>
            <p:cNvSpPr/>
            <p:nvPr/>
          </p:nvSpPr>
          <p:spPr>
            <a:xfrm>
              <a:off x="3277835" y="5643592"/>
              <a:ext cx="201456" cy="201456"/>
            </a:xfrm>
            <a:prstGeom prst="rect">
              <a:avLst/>
            </a:prstGeom>
            <a:solidFill>
              <a:srgbClr val="1CABE2">
                <a:alpha val="100000"/>
              </a:srgbClr>
            </a:solidFill>
          </p:spPr>
          <p:txBody>
            <a:bodyPr/>
            <a:lstStyle/>
            <a:p/>
          </p:txBody>
        </p:sp>
        <p:sp>
          <p:nvSpPr>
            <p:cNvPr id="168" name="rc168"/>
            <p:cNvSpPr/>
            <p:nvPr/>
          </p:nvSpPr>
          <p:spPr>
            <a:xfrm>
              <a:off x="4335174" y="5643592"/>
              <a:ext cx="201456" cy="201456"/>
            </a:xfrm>
            <a:prstGeom prst="rect">
              <a:avLst/>
            </a:prstGeom>
            <a:solidFill>
              <a:srgbClr val="0058AB">
                <a:alpha val="100000"/>
              </a:srgbClr>
            </a:solidFill>
          </p:spPr>
          <p:txBody>
            <a:bodyPr/>
            <a:lstStyle/>
            <a:p/>
          </p:txBody>
        </p:sp>
        <p:sp>
          <p:nvSpPr>
            <p:cNvPr id="169" name="rc169"/>
            <p:cNvSpPr/>
            <p:nvPr/>
          </p:nvSpPr>
          <p:spPr>
            <a:xfrm>
              <a:off x="5322799" y="5643592"/>
              <a:ext cx="201456" cy="201456"/>
            </a:xfrm>
            <a:prstGeom prst="rect">
              <a:avLst/>
            </a:prstGeom>
            <a:solidFill>
              <a:srgbClr val="FFC20E">
                <a:alpha val="100000"/>
              </a:srgbClr>
            </a:solidFill>
          </p:spPr>
          <p:txBody>
            <a:bodyPr/>
            <a:lstStyle/>
            <a:p/>
          </p:txBody>
        </p:sp>
        <p:sp>
          <p:nvSpPr>
            <p:cNvPr id="170" name="rc170"/>
            <p:cNvSpPr/>
            <p:nvPr/>
          </p:nvSpPr>
          <p:spPr>
            <a:xfrm>
              <a:off x="7071544" y="5643592"/>
              <a:ext cx="201455" cy="201456"/>
            </a:xfrm>
            <a:prstGeom prst="rect">
              <a:avLst/>
            </a:prstGeom>
            <a:solidFill>
              <a:srgbClr val="F26A21">
                <a:alpha val="100000"/>
              </a:srgbClr>
            </a:solidFill>
          </p:spPr>
          <p:txBody>
            <a:bodyPr/>
            <a:lstStyle/>
            <a:p/>
          </p:txBody>
        </p:sp>
        <p:sp>
          <p:nvSpPr>
            <p:cNvPr id="171" name="tx171"/>
            <p:cNvSpPr/>
            <p:nvPr/>
          </p:nvSpPr>
          <p:spPr>
            <a:xfrm>
              <a:off x="1584306" y="5664852"/>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72" name="tx172"/>
            <p:cNvSpPr/>
            <p:nvPr/>
          </p:nvSpPr>
          <p:spPr>
            <a:xfrm>
              <a:off x="3557880" y="5666557"/>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73" name="tx173"/>
            <p:cNvSpPr/>
            <p:nvPr/>
          </p:nvSpPr>
          <p:spPr>
            <a:xfrm>
              <a:off x="4615219" y="5692137"/>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74" name="tx174"/>
            <p:cNvSpPr/>
            <p:nvPr/>
          </p:nvSpPr>
          <p:spPr>
            <a:xfrm>
              <a:off x="5602844" y="5690841"/>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5" name="tx175"/>
            <p:cNvSpPr/>
            <p:nvPr/>
          </p:nvSpPr>
          <p:spPr>
            <a:xfrm>
              <a:off x="7351589" y="5692137"/>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6" name="pl176"/>
            <p:cNvSpPr/>
            <p:nvPr/>
          </p:nvSpPr>
          <p:spPr>
            <a:xfrm>
              <a:off x="3462560" y="6242132"/>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242132"/>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729660" y="6190085"/>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9" name="tx179"/>
            <p:cNvSpPr/>
            <p:nvPr/>
          </p:nvSpPr>
          <p:spPr>
            <a:xfrm>
              <a:off x="5144229" y="6189949"/>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80" name="tx180"/>
            <p:cNvSpPr/>
            <p:nvPr/>
          </p:nvSpPr>
          <p:spPr>
            <a:xfrm>
              <a:off x="983899" y="1330710"/>
              <a:ext cx="79332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81" name="tx181"/>
            <p:cNvSpPr/>
            <p:nvPr/>
          </p:nvSpPr>
          <p:spPr>
            <a:xfrm>
              <a:off x="983899" y="1511762"/>
              <a:ext cx="62574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Tunisie</a:t>
              </a:r>
            </a:p>
          </p:txBody>
        </p:sp>
        <p:sp>
          <p:nvSpPr>
            <p:cNvPr id="182" name="tx182"/>
            <p:cNvSpPr/>
            <p:nvPr/>
          </p:nvSpPr>
          <p:spPr>
            <a:xfrm>
              <a:off x="-3195790" y="6466099"/>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3" name="tx183"/>
            <p:cNvSpPr/>
            <p:nvPr/>
          </p:nvSpPr>
          <p:spPr>
            <a:xfrm>
              <a:off x="687215" y="6586855"/>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L'IA2030 appelle tous les pays à réduire de moitié d'ici 2030 le nombre d'enfants n'ayant reçu aucune dose de vaccin en 2019. Ce graphique présente le nombre annuel d'enfants devant être vaccinés pour atteindre l'objectif « ZD ».
La Tunisie devrait connaître une baisse du nombre de nourrissons survivants d’ici 2030. Pour atteindre l’objectif « zéro dose » de l’IA2030, les efforts actuels seraient suffisants ; toutefois, les pays doivent aller au-delà de ces objectifs.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La Tunisie est en bonne voie pour réduire de moitié le nombre d'enfants n'ayant reçu aucune dose de vaccin d'ici 2030, mais pour pérenniser ces progrès, il faudra continuer à renforcer les systèmes de vaccination.</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4016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497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5925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353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4494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95448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6402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152441"/>
              <a:ext cx="217589" cy="782955"/>
            </a:xfrm>
            <a:prstGeom prst="rect">
              <a:avLst/>
            </a:prstGeom>
            <a:solidFill>
              <a:srgbClr val="0058AB">
                <a:alpha val="100000"/>
              </a:srgbClr>
            </a:solidFill>
          </p:spPr>
          <p:txBody>
            <a:bodyPr/>
            <a:lstStyle/>
            <a:p/>
          </p:txBody>
        </p:sp>
        <p:sp>
          <p:nvSpPr>
            <p:cNvPr id="40" name="rc40"/>
            <p:cNvSpPr/>
            <p:nvPr/>
          </p:nvSpPr>
          <p:spPr>
            <a:xfrm>
              <a:off x="1472058" y="4158384"/>
              <a:ext cx="217589" cy="777012"/>
            </a:xfrm>
            <a:prstGeom prst="rect">
              <a:avLst/>
            </a:prstGeom>
            <a:solidFill>
              <a:srgbClr val="0058AB">
                <a:alpha val="100000"/>
              </a:srgbClr>
            </a:solidFill>
          </p:spPr>
          <p:txBody>
            <a:bodyPr/>
            <a:lstStyle/>
            <a:p/>
          </p:txBody>
        </p:sp>
        <p:sp>
          <p:nvSpPr>
            <p:cNvPr id="41" name="rc41"/>
            <p:cNvSpPr/>
            <p:nvPr/>
          </p:nvSpPr>
          <p:spPr>
            <a:xfrm>
              <a:off x="1713825" y="1828832"/>
              <a:ext cx="217589" cy="3106564"/>
            </a:xfrm>
            <a:prstGeom prst="rect">
              <a:avLst/>
            </a:prstGeom>
            <a:solidFill>
              <a:srgbClr val="0058AB">
                <a:alpha val="100000"/>
              </a:srgbClr>
            </a:solidFill>
          </p:spPr>
          <p:txBody>
            <a:bodyPr/>
            <a:lstStyle/>
            <a:p/>
          </p:txBody>
        </p:sp>
        <p:sp>
          <p:nvSpPr>
            <p:cNvPr id="42" name="rc42"/>
            <p:cNvSpPr/>
            <p:nvPr/>
          </p:nvSpPr>
          <p:spPr>
            <a:xfrm>
              <a:off x="1955592" y="1752072"/>
              <a:ext cx="217589" cy="3183325"/>
            </a:xfrm>
            <a:prstGeom prst="rect">
              <a:avLst/>
            </a:prstGeom>
            <a:solidFill>
              <a:srgbClr val="0058AB">
                <a:alpha val="100000"/>
              </a:srgbClr>
            </a:solidFill>
          </p:spPr>
          <p:txBody>
            <a:bodyPr/>
            <a:lstStyle/>
            <a:p/>
          </p:txBody>
        </p:sp>
        <p:sp>
          <p:nvSpPr>
            <p:cNvPr id="43" name="rc43"/>
            <p:cNvSpPr/>
            <p:nvPr/>
          </p:nvSpPr>
          <p:spPr>
            <a:xfrm>
              <a:off x="2197358" y="2510761"/>
              <a:ext cx="217589" cy="2424635"/>
            </a:xfrm>
            <a:prstGeom prst="rect">
              <a:avLst/>
            </a:prstGeom>
            <a:solidFill>
              <a:srgbClr val="0058AB">
                <a:alpha val="100000"/>
              </a:srgbClr>
            </a:solidFill>
          </p:spPr>
          <p:txBody>
            <a:bodyPr/>
            <a:lstStyle/>
            <a:p/>
          </p:txBody>
        </p:sp>
        <p:sp>
          <p:nvSpPr>
            <p:cNvPr id="44" name="rc44"/>
            <p:cNvSpPr/>
            <p:nvPr/>
          </p:nvSpPr>
          <p:spPr>
            <a:xfrm>
              <a:off x="2439125" y="3287278"/>
              <a:ext cx="217589" cy="1648118"/>
            </a:xfrm>
            <a:prstGeom prst="rect">
              <a:avLst/>
            </a:prstGeom>
            <a:solidFill>
              <a:srgbClr val="0058AB">
                <a:alpha val="100000"/>
              </a:srgbClr>
            </a:solidFill>
          </p:spPr>
          <p:txBody>
            <a:bodyPr/>
            <a:lstStyle/>
            <a:p/>
          </p:txBody>
        </p:sp>
        <p:sp>
          <p:nvSpPr>
            <p:cNvPr id="45" name="rc45"/>
            <p:cNvSpPr/>
            <p:nvPr/>
          </p:nvSpPr>
          <p:spPr>
            <a:xfrm>
              <a:off x="2680891" y="4097471"/>
              <a:ext cx="217589" cy="837925"/>
            </a:xfrm>
            <a:prstGeom prst="rect">
              <a:avLst/>
            </a:prstGeom>
            <a:solidFill>
              <a:srgbClr val="0058AB">
                <a:alpha val="100000"/>
              </a:srgbClr>
            </a:solidFill>
          </p:spPr>
          <p:txBody>
            <a:bodyPr/>
            <a:lstStyle/>
            <a:p/>
          </p:txBody>
        </p:sp>
        <p:sp>
          <p:nvSpPr>
            <p:cNvPr id="46" name="rc46"/>
            <p:cNvSpPr/>
            <p:nvPr/>
          </p:nvSpPr>
          <p:spPr>
            <a:xfrm>
              <a:off x="2922658" y="4081129"/>
              <a:ext cx="217589" cy="854268"/>
            </a:xfrm>
            <a:prstGeom prst="rect">
              <a:avLst/>
            </a:prstGeom>
            <a:solidFill>
              <a:srgbClr val="0058AB">
                <a:alpha val="100000"/>
              </a:srgbClr>
            </a:solidFill>
          </p:spPr>
          <p:txBody>
            <a:bodyPr/>
            <a:lstStyle/>
            <a:p/>
          </p:txBody>
        </p:sp>
        <p:sp>
          <p:nvSpPr>
            <p:cNvPr id="47" name="rc47"/>
            <p:cNvSpPr/>
            <p:nvPr/>
          </p:nvSpPr>
          <p:spPr>
            <a:xfrm>
              <a:off x="3164425" y="4060329"/>
              <a:ext cx="217589" cy="875067"/>
            </a:xfrm>
            <a:prstGeom prst="rect">
              <a:avLst/>
            </a:prstGeom>
            <a:solidFill>
              <a:srgbClr val="0058AB">
                <a:alpha val="100000"/>
              </a:srgbClr>
            </a:solidFill>
          </p:spPr>
          <p:txBody>
            <a:bodyPr/>
            <a:lstStyle/>
            <a:p/>
          </p:txBody>
        </p:sp>
        <p:sp>
          <p:nvSpPr>
            <p:cNvPr id="48" name="rc48"/>
            <p:cNvSpPr/>
            <p:nvPr/>
          </p:nvSpPr>
          <p:spPr>
            <a:xfrm>
              <a:off x="3406191" y="4035568"/>
              <a:ext cx="217589" cy="899829"/>
            </a:xfrm>
            <a:prstGeom prst="rect">
              <a:avLst/>
            </a:prstGeom>
            <a:solidFill>
              <a:srgbClr val="0058AB">
                <a:alpha val="100000"/>
              </a:srgbClr>
            </a:solidFill>
          </p:spPr>
          <p:txBody>
            <a:bodyPr/>
            <a:lstStyle/>
            <a:p/>
          </p:txBody>
        </p:sp>
        <p:sp>
          <p:nvSpPr>
            <p:cNvPr id="49" name="rc49"/>
            <p:cNvSpPr/>
            <p:nvPr/>
          </p:nvSpPr>
          <p:spPr>
            <a:xfrm>
              <a:off x="3647958" y="3049074"/>
              <a:ext cx="217589" cy="1886323"/>
            </a:xfrm>
            <a:prstGeom prst="rect">
              <a:avLst/>
            </a:prstGeom>
            <a:solidFill>
              <a:srgbClr val="0058AB">
                <a:alpha val="100000"/>
              </a:srgbClr>
            </a:solidFill>
          </p:spPr>
          <p:txBody>
            <a:bodyPr/>
            <a:lstStyle/>
            <a:p/>
          </p:txBody>
        </p:sp>
        <p:sp>
          <p:nvSpPr>
            <p:cNvPr id="50" name="rc50"/>
            <p:cNvSpPr/>
            <p:nvPr/>
          </p:nvSpPr>
          <p:spPr>
            <a:xfrm>
              <a:off x="3889725" y="2926752"/>
              <a:ext cx="217589" cy="2008644"/>
            </a:xfrm>
            <a:prstGeom prst="rect">
              <a:avLst/>
            </a:prstGeom>
            <a:solidFill>
              <a:srgbClr val="0058AB">
                <a:alpha val="100000"/>
              </a:srgbClr>
            </a:solidFill>
          </p:spPr>
          <p:txBody>
            <a:bodyPr/>
            <a:lstStyle/>
            <a:p/>
          </p:txBody>
        </p:sp>
        <p:sp>
          <p:nvSpPr>
            <p:cNvPr id="51" name="rc51"/>
            <p:cNvSpPr/>
            <p:nvPr/>
          </p:nvSpPr>
          <p:spPr>
            <a:xfrm>
              <a:off x="4131491" y="3882542"/>
              <a:ext cx="217589" cy="1052854"/>
            </a:xfrm>
            <a:prstGeom prst="rect">
              <a:avLst/>
            </a:prstGeom>
            <a:solidFill>
              <a:srgbClr val="0058AB">
                <a:alpha val="100000"/>
              </a:srgbClr>
            </a:solidFill>
          </p:spPr>
          <p:txBody>
            <a:bodyPr/>
            <a:lstStyle/>
            <a:p/>
          </p:txBody>
        </p:sp>
        <p:sp>
          <p:nvSpPr>
            <p:cNvPr id="52" name="rc52"/>
            <p:cNvSpPr/>
            <p:nvPr/>
          </p:nvSpPr>
          <p:spPr>
            <a:xfrm>
              <a:off x="4373258" y="3859762"/>
              <a:ext cx="217589" cy="1075635"/>
            </a:xfrm>
            <a:prstGeom prst="rect">
              <a:avLst/>
            </a:prstGeom>
            <a:solidFill>
              <a:srgbClr val="0058AB">
                <a:alpha val="100000"/>
              </a:srgbClr>
            </a:solidFill>
          </p:spPr>
          <p:txBody>
            <a:bodyPr/>
            <a:lstStyle/>
            <a:p/>
          </p:txBody>
        </p:sp>
        <p:sp>
          <p:nvSpPr>
            <p:cNvPr id="53" name="rc53"/>
            <p:cNvSpPr/>
            <p:nvPr/>
          </p:nvSpPr>
          <p:spPr>
            <a:xfrm>
              <a:off x="4615025" y="2768775"/>
              <a:ext cx="217589" cy="2166622"/>
            </a:xfrm>
            <a:prstGeom prst="rect">
              <a:avLst/>
            </a:prstGeom>
            <a:solidFill>
              <a:srgbClr val="0058AB">
                <a:alpha val="100000"/>
              </a:srgbClr>
            </a:solidFill>
          </p:spPr>
          <p:txBody>
            <a:bodyPr/>
            <a:lstStyle/>
            <a:p/>
          </p:txBody>
        </p:sp>
        <p:sp>
          <p:nvSpPr>
            <p:cNvPr id="54" name="rc54"/>
            <p:cNvSpPr/>
            <p:nvPr/>
          </p:nvSpPr>
          <p:spPr>
            <a:xfrm>
              <a:off x="4856791" y="2770756"/>
              <a:ext cx="217589" cy="2164641"/>
            </a:xfrm>
            <a:prstGeom prst="rect">
              <a:avLst/>
            </a:prstGeom>
            <a:solidFill>
              <a:srgbClr val="0058AB">
                <a:alpha val="100000"/>
              </a:srgbClr>
            </a:solidFill>
          </p:spPr>
          <p:txBody>
            <a:bodyPr/>
            <a:lstStyle/>
            <a:p/>
          </p:txBody>
        </p:sp>
        <p:sp>
          <p:nvSpPr>
            <p:cNvPr id="55" name="rc55"/>
            <p:cNvSpPr/>
            <p:nvPr/>
          </p:nvSpPr>
          <p:spPr>
            <a:xfrm>
              <a:off x="5098558" y="3866695"/>
              <a:ext cx="217589" cy="1068701"/>
            </a:xfrm>
            <a:prstGeom prst="rect">
              <a:avLst/>
            </a:prstGeom>
            <a:solidFill>
              <a:srgbClr val="0058AB">
                <a:alpha val="100000"/>
              </a:srgbClr>
            </a:solidFill>
          </p:spPr>
          <p:txBody>
            <a:bodyPr/>
            <a:lstStyle/>
            <a:p/>
          </p:txBody>
        </p:sp>
        <p:sp>
          <p:nvSpPr>
            <p:cNvPr id="56" name="rc56"/>
            <p:cNvSpPr/>
            <p:nvPr/>
          </p:nvSpPr>
          <p:spPr>
            <a:xfrm>
              <a:off x="5340325" y="3899380"/>
              <a:ext cx="217589" cy="1036016"/>
            </a:xfrm>
            <a:prstGeom prst="rect">
              <a:avLst/>
            </a:prstGeom>
            <a:solidFill>
              <a:srgbClr val="0058AB">
                <a:alpha val="100000"/>
              </a:srgbClr>
            </a:solidFill>
          </p:spPr>
          <p:txBody>
            <a:bodyPr/>
            <a:lstStyle/>
            <a:p/>
          </p:txBody>
        </p:sp>
        <p:sp>
          <p:nvSpPr>
            <p:cNvPr id="57" name="rc57"/>
            <p:cNvSpPr/>
            <p:nvPr/>
          </p:nvSpPr>
          <p:spPr>
            <a:xfrm>
              <a:off x="5582091" y="2936657"/>
              <a:ext cx="217589" cy="1998739"/>
            </a:xfrm>
            <a:prstGeom prst="rect">
              <a:avLst/>
            </a:prstGeom>
            <a:solidFill>
              <a:srgbClr val="0058AB">
                <a:alpha val="100000"/>
              </a:srgbClr>
            </a:solidFill>
          </p:spPr>
          <p:txBody>
            <a:bodyPr/>
            <a:lstStyle/>
            <a:p/>
          </p:txBody>
        </p:sp>
        <p:sp>
          <p:nvSpPr>
            <p:cNvPr id="58" name="rc58"/>
            <p:cNvSpPr/>
            <p:nvPr/>
          </p:nvSpPr>
          <p:spPr>
            <a:xfrm>
              <a:off x="5823858" y="2977761"/>
              <a:ext cx="217589" cy="1957636"/>
            </a:xfrm>
            <a:prstGeom prst="rect">
              <a:avLst/>
            </a:prstGeom>
            <a:solidFill>
              <a:srgbClr val="0058AB">
                <a:alpha val="100000"/>
              </a:srgbClr>
            </a:solidFill>
          </p:spPr>
          <p:txBody>
            <a:bodyPr/>
            <a:lstStyle/>
            <a:p/>
          </p:txBody>
        </p:sp>
        <p:sp>
          <p:nvSpPr>
            <p:cNvPr id="59" name="rc59"/>
            <p:cNvSpPr/>
            <p:nvPr/>
          </p:nvSpPr>
          <p:spPr>
            <a:xfrm>
              <a:off x="6065625" y="2154197"/>
              <a:ext cx="217589" cy="2781200"/>
            </a:xfrm>
            <a:prstGeom prst="rect">
              <a:avLst/>
            </a:prstGeom>
            <a:solidFill>
              <a:srgbClr val="0058AB">
                <a:alpha val="100000"/>
              </a:srgbClr>
            </a:solidFill>
          </p:spPr>
          <p:txBody>
            <a:bodyPr/>
            <a:lstStyle/>
            <a:p/>
          </p:txBody>
        </p:sp>
        <p:sp>
          <p:nvSpPr>
            <p:cNvPr id="60" name="rc60"/>
            <p:cNvSpPr/>
            <p:nvPr/>
          </p:nvSpPr>
          <p:spPr>
            <a:xfrm>
              <a:off x="6307391" y="2452324"/>
              <a:ext cx="217589" cy="2483072"/>
            </a:xfrm>
            <a:prstGeom prst="rect">
              <a:avLst/>
            </a:prstGeom>
            <a:solidFill>
              <a:srgbClr val="0058AB">
                <a:alpha val="100000"/>
              </a:srgbClr>
            </a:solidFill>
          </p:spPr>
          <p:txBody>
            <a:bodyPr/>
            <a:lstStyle/>
            <a:p/>
          </p:txBody>
        </p:sp>
        <p:sp>
          <p:nvSpPr>
            <p:cNvPr id="61" name="rc61"/>
            <p:cNvSpPr/>
            <p:nvPr/>
          </p:nvSpPr>
          <p:spPr>
            <a:xfrm>
              <a:off x="6549158" y="2413696"/>
              <a:ext cx="217589" cy="2521700"/>
            </a:xfrm>
            <a:prstGeom prst="rect">
              <a:avLst/>
            </a:prstGeom>
            <a:solidFill>
              <a:srgbClr val="0058AB">
                <a:alpha val="100000"/>
              </a:srgbClr>
            </a:solidFill>
          </p:spPr>
          <p:txBody>
            <a:bodyPr/>
            <a:lstStyle/>
            <a:p/>
          </p:txBody>
        </p:sp>
        <p:sp>
          <p:nvSpPr>
            <p:cNvPr id="62" name="rc62"/>
            <p:cNvSpPr/>
            <p:nvPr/>
          </p:nvSpPr>
          <p:spPr>
            <a:xfrm>
              <a:off x="6790924" y="2462724"/>
              <a:ext cx="217589" cy="2472673"/>
            </a:xfrm>
            <a:prstGeom prst="rect">
              <a:avLst/>
            </a:prstGeom>
            <a:solidFill>
              <a:srgbClr val="0058AB">
                <a:alpha val="100000"/>
              </a:srgbClr>
            </a:solidFill>
          </p:spPr>
          <p:txBody>
            <a:bodyPr/>
            <a:lstStyle/>
            <a:p/>
          </p:txBody>
        </p:sp>
        <p:sp>
          <p:nvSpPr>
            <p:cNvPr id="63" name="rc63"/>
            <p:cNvSpPr/>
            <p:nvPr/>
          </p:nvSpPr>
          <p:spPr>
            <a:xfrm>
              <a:off x="7032691" y="2517199"/>
              <a:ext cx="217589" cy="2418197"/>
            </a:xfrm>
            <a:prstGeom prst="rect">
              <a:avLst/>
            </a:prstGeom>
            <a:solidFill>
              <a:srgbClr val="0058AB">
                <a:alpha val="100000"/>
              </a:srgbClr>
            </a:solidFill>
          </p:spPr>
          <p:txBody>
            <a:bodyPr/>
            <a:lstStyle/>
            <a:p/>
          </p:txBody>
        </p:sp>
        <p:sp>
          <p:nvSpPr>
            <p:cNvPr id="64" name="rc64"/>
            <p:cNvSpPr/>
            <p:nvPr/>
          </p:nvSpPr>
          <p:spPr>
            <a:xfrm>
              <a:off x="7274458" y="2569693"/>
              <a:ext cx="217589" cy="2365703"/>
            </a:xfrm>
            <a:prstGeom prst="rect">
              <a:avLst/>
            </a:prstGeom>
            <a:solidFill>
              <a:srgbClr val="0058AB">
                <a:alpha val="100000"/>
              </a:srgbClr>
            </a:solidFill>
          </p:spPr>
          <p:txBody>
            <a:bodyPr/>
            <a:lstStyle/>
            <a:p/>
          </p:txBody>
        </p:sp>
        <p:sp>
          <p:nvSpPr>
            <p:cNvPr id="65" name="rc65"/>
            <p:cNvSpPr/>
            <p:nvPr/>
          </p:nvSpPr>
          <p:spPr>
            <a:xfrm>
              <a:off x="8483291" y="3956826"/>
              <a:ext cx="217589" cy="978570"/>
            </a:xfrm>
            <a:prstGeom prst="rect">
              <a:avLst/>
            </a:prstGeom>
            <a:solidFill>
              <a:srgbClr val="69DBFF">
                <a:alpha val="100000"/>
              </a:srgbClr>
            </a:solidFill>
          </p:spPr>
          <p:txBody>
            <a:bodyPr/>
            <a:lstStyle/>
            <a:p/>
          </p:txBody>
        </p:sp>
        <p:sp>
          <p:nvSpPr>
            <p:cNvPr id="66" name="pl66"/>
            <p:cNvSpPr/>
            <p:nvPr/>
          </p:nvSpPr>
          <p:spPr>
            <a:xfrm>
              <a:off x="6174420" y="2977761"/>
              <a:ext cx="2417666" cy="978818"/>
            </a:xfrm>
            <a:custGeom>
              <a:avLst/>
              <a:pathLst>
                <a:path w="2417666" h="978818">
                  <a:moveTo>
                    <a:pt x="0" y="0"/>
                  </a:moveTo>
                  <a:lnTo>
                    <a:pt x="241766" y="97881"/>
                  </a:lnTo>
                  <a:lnTo>
                    <a:pt x="483533" y="195763"/>
                  </a:lnTo>
                  <a:lnTo>
                    <a:pt x="725299" y="293645"/>
                  </a:lnTo>
                  <a:lnTo>
                    <a:pt x="967066" y="391527"/>
                  </a:lnTo>
                  <a:lnTo>
                    <a:pt x="1208833" y="489409"/>
                  </a:lnTo>
                  <a:lnTo>
                    <a:pt x="1450599" y="587290"/>
                  </a:lnTo>
                  <a:lnTo>
                    <a:pt x="1692366" y="685172"/>
                  </a:lnTo>
                  <a:lnTo>
                    <a:pt x="1934133" y="783054"/>
                  </a:lnTo>
                  <a:lnTo>
                    <a:pt x="2175899" y="880936"/>
                  </a:lnTo>
                  <a:lnTo>
                    <a:pt x="2417666" y="978818"/>
                  </a:lnTo>
                </a:path>
              </a:pathLst>
            </a:custGeom>
            <a:ln w="13550" cap="flat">
              <a:solidFill>
                <a:srgbClr val="000000">
                  <a:alpha val="100000"/>
                </a:srgbClr>
              </a:solidFill>
              <a:prstDash val="solid"/>
              <a:round/>
            </a:ln>
          </p:spPr>
          <p:txBody>
            <a:bodyPr/>
            <a:lstStyle/>
            <a:p/>
          </p:txBody>
        </p:sp>
        <p:sp>
          <p:nvSpPr>
            <p:cNvPr id="67" name="pt67"/>
            <p:cNvSpPr/>
            <p:nvPr/>
          </p:nvSpPr>
          <p:spPr>
            <a:xfrm>
              <a:off x="6149594" y="29529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0508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148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2465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3444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4423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540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6381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735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8338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9317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8751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89705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90660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33001" y="3292029"/>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1" name="rc111"/>
            <p:cNvSpPr/>
            <p:nvPr/>
          </p:nvSpPr>
          <p:spPr>
            <a:xfrm>
              <a:off x="3629600" y="5779301"/>
              <a:ext cx="201456" cy="201456"/>
            </a:xfrm>
            <a:prstGeom prst="rect">
              <a:avLst/>
            </a:prstGeom>
            <a:solidFill>
              <a:srgbClr val="0058AB">
                <a:alpha val="100000"/>
              </a:srgbClr>
            </a:solidFill>
          </p:spPr>
          <p:txBody>
            <a:bodyPr/>
            <a:lstStyle/>
            <a:p/>
          </p:txBody>
        </p:sp>
        <p:sp>
          <p:nvSpPr>
            <p:cNvPr id="112" name="rc112"/>
            <p:cNvSpPr/>
            <p:nvPr/>
          </p:nvSpPr>
          <p:spPr>
            <a:xfrm>
              <a:off x="4531686" y="5779301"/>
              <a:ext cx="201456" cy="201456"/>
            </a:xfrm>
            <a:prstGeom prst="rect">
              <a:avLst/>
            </a:prstGeom>
            <a:solidFill>
              <a:srgbClr val="69DBFF">
                <a:alpha val="100000"/>
              </a:srgbClr>
            </a:solidFill>
          </p:spPr>
          <p:txBody>
            <a:bodyPr/>
            <a:lstStyle/>
            <a:p/>
          </p:txBody>
        </p:sp>
        <p:sp>
          <p:nvSpPr>
            <p:cNvPr id="113" name="tx113"/>
            <p:cNvSpPr/>
            <p:nvPr/>
          </p:nvSpPr>
          <p:spPr>
            <a:xfrm>
              <a:off x="3909645"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261708" y="1330710"/>
              <a:ext cx="74077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Tunisie</a:t>
              </a:r>
            </a:p>
          </p:txBody>
        </p:sp>
        <p:sp>
          <p:nvSpPr>
            <p:cNvPr id="116" name="tx116"/>
            <p:cNvSpPr/>
            <p:nvPr/>
          </p:nvSpPr>
          <p:spPr>
            <a:xfrm>
              <a:off x="4775852" y="6111691"/>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7" name="tx117"/>
            <p:cNvSpPr/>
            <p:nvPr/>
          </p:nvSpPr>
          <p:spPr>
            <a:xfrm>
              <a:off x="418195" y="6224752"/>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8" name="tx118"/>
            <p:cNvSpPr/>
            <p:nvPr/>
          </p:nvSpPr>
          <p:spPr>
            <a:xfrm>
              <a:off x="635548" y="6345453"/>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19" name="tx119"/>
            <p:cNvSpPr/>
            <p:nvPr/>
          </p:nvSpPr>
          <p:spPr>
            <a:xfrm>
              <a:off x="8108680" y="6489292"/>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0" name="tx120"/>
            <p:cNvSpPr/>
            <p:nvPr/>
          </p:nvSpPr>
          <p:spPr>
            <a:xfrm>
              <a:off x="1853448" y="6586855"/>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61 % au nombre annuel prévu pour atteindre l'objectif, sur la base d'une trajectoire de baisse linéaire.</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nombre d'enfants n'ayant reçu aucune dose dépassait de 61 % l'objectif annuel fixé par l'IA2030, ce qui compromettait sérieusement la réalisation de l'objectif fixé pour 2030 si des mesures n'étaient pas prises de toute urgence.</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Tunisie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1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1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4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16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8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2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48393"/>
              <a:ext cx="239888" cy="959628"/>
            </a:xfrm>
            <a:prstGeom prst="rect">
              <a:avLst/>
            </a:prstGeom>
            <a:solidFill>
              <a:srgbClr val="80BD41">
                <a:alpha val="100000"/>
              </a:srgbClr>
            </a:solidFill>
          </p:spPr>
          <p:txBody>
            <a:bodyPr/>
            <a:lstStyle/>
            <a:p/>
          </p:txBody>
        </p:sp>
        <p:sp>
          <p:nvSpPr>
            <p:cNvPr id="26" name="rc26"/>
            <p:cNvSpPr/>
            <p:nvPr/>
          </p:nvSpPr>
          <p:spPr>
            <a:xfrm>
              <a:off x="1296273" y="3338704"/>
              <a:ext cx="239888" cy="9688"/>
            </a:xfrm>
            <a:prstGeom prst="rect">
              <a:avLst/>
            </a:prstGeom>
            <a:solidFill>
              <a:srgbClr val="1CABE2">
                <a:alpha val="100000"/>
              </a:srgbClr>
            </a:solidFill>
          </p:spPr>
          <p:txBody>
            <a:bodyPr/>
            <a:lstStyle/>
            <a:p/>
          </p:txBody>
        </p:sp>
        <p:sp>
          <p:nvSpPr>
            <p:cNvPr id="27" name="rc27"/>
            <p:cNvSpPr/>
            <p:nvPr/>
          </p:nvSpPr>
          <p:spPr>
            <a:xfrm>
              <a:off x="1562816" y="3355689"/>
              <a:ext cx="239888" cy="952331"/>
            </a:xfrm>
            <a:prstGeom prst="rect">
              <a:avLst/>
            </a:prstGeom>
            <a:solidFill>
              <a:srgbClr val="80BD41">
                <a:alpha val="100000"/>
              </a:srgbClr>
            </a:solidFill>
          </p:spPr>
          <p:txBody>
            <a:bodyPr/>
            <a:lstStyle/>
            <a:p/>
          </p:txBody>
        </p:sp>
        <p:sp>
          <p:nvSpPr>
            <p:cNvPr id="28" name="rc28"/>
            <p:cNvSpPr/>
            <p:nvPr/>
          </p:nvSpPr>
          <p:spPr>
            <a:xfrm>
              <a:off x="1562816" y="3346063"/>
              <a:ext cx="239888" cy="9626"/>
            </a:xfrm>
            <a:prstGeom prst="rect">
              <a:avLst/>
            </a:prstGeom>
            <a:solidFill>
              <a:srgbClr val="1CABE2">
                <a:alpha val="100000"/>
              </a:srgbClr>
            </a:solidFill>
          </p:spPr>
          <p:txBody>
            <a:bodyPr/>
            <a:lstStyle/>
            <a:p/>
          </p:txBody>
        </p:sp>
        <p:sp>
          <p:nvSpPr>
            <p:cNvPr id="29" name="rc29"/>
            <p:cNvSpPr/>
            <p:nvPr/>
          </p:nvSpPr>
          <p:spPr>
            <a:xfrm>
              <a:off x="1829360" y="3384816"/>
              <a:ext cx="239888" cy="923205"/>
            </a:xfrm>
            <a:prstGeom prst="rect">
              <a:avLst/>
            </a:prstGeom>
            <a:solidFill>
              <a:srgbClr val="80BD41">
                <a:alpha val="100000"/>
              </a:srgbClr>
            </a:solidFill>
          </p:spPr>
          <p:txBody>
            <a:bodyPr/>
            <a:lstStyle/>
            <a:p/>
          </p:txBody>
        </p:sp>
        <p:sp>
          <p:nvSpPr>
            <p:cNvPr id="30" name="rc30"/>
            <p:cNvSpPr/>
            <p:nvPr/>
          </p:nvSpPr>
          <p:spPr>
            <a:xfrm>
              <a:off x="1829360" y="3346369"/>
              <a:ext cx="239888" cy="38446"/>
            </a:xfrm>
            <a:prstGeom prst="rect">
              <a:avLst/>
            </a:prstGeom>
            <a:solidFill>
              <a:srgbClr val="1CABE2">
                <a:alpha val="100000"/>
              </a:srgbClr>
            </a:solidFill>
          </p:spPr>
          <p:txBody>
            <a:bodyPr/>
            <a:lstStyle/>
            <a:p/>
          </p:txBody>
        </p:sp>
        <p:sp>
          <p:nvSpPr>
            <p:cNvPr id="31" name="rc31"/>
            <p:cNvSpPr/>
            <p:nvPr/>
          </p:nvSpPr>
          <p:spPr>
            <a:xfrm>
              <a:off x="2095903" y="3362067"/>
              <a:ext cx="239888" cy="945954"/>
            </a:xfrm>
            <a:prstGeom prst="rect">
              <a:avLst/>
            </a:prstGeom>
            <a:solidFill>
              <a:srgbClr val="80BD41">
                <a:alpha val="100000"/>
              </a:srgbClr>
            </a:solidFill>
          </p:spPr>
          <p:txBody>
            <a:bodyPr/>
            <a:lstStyle/>
            <a:p/>
          </p:txBody>
        </p:sp>
        <p:sp>
          <p:nvSpPr>
            <p:cNvPr id="32" name="rc32"/>
            <p:cNvSpPr/>
            <p:nvPr/>
          </p:nvSpPr>
          <p:spPr>
            <a:xfrm>
              <a:off x="2095903" y="3322639"/>
              <a:ext cx="239888" cy="39427"/>
            </a:xfrm>
            <a:prstGeom prst="rect">
              <a:avLst/>
            </a:prstGeom>
            <a:solidFill>
              <a:srgbClr val="1CABE2">
                <a:alpha val="100000"/>
              </a:srgbClr>
            </a:solidFill>
          </p:spPr>
          <p:txBody>
            <a:bodyPr/>
            <a:lstStyle/>
            <a:p/>
          </p:txBody>
        </p:sp>
        <p:sp>
          <p:nvSpPr>
            <p:cNvPr id="33" name="rc33"/>
            <p:cNvSpPr/>
            <p:nvPr/>
          </p:nvSpPr>
          <p:spPr>
            <a:xfrm>
              <a:off x="2362446" y="3337294"/>
              <a:ext cx="239888" cy="970727"/>
            </a:xfrm>
            <a:prstGeom prst="rect">
              <a:avLst/>
            </a:prstGeom>
            <a:solidFill>
              <a:srgbClr val="80BD41">
                <a:alpha val="100000"/>
              </a:srgbClr>
            </a:solidFill>
          </p:spPr>
          <p:txBody>
            <a:bodyPr/>
            <a:lstStyle/>
            <a:p/>
          </p:txBody>
        </p:sp>
        <p:sp>
          <p:nvSpPr>
            <p:cNvPr id="34" name="rc34"/>
            <p:cNvSpPr/>
            <p:nvPr/>
          </p:nvSpPr>
          <p:spPr>
            <a:xfrm>
              <a:off x="2362446" y="3307248"/>
              <a:ext cx="239888" cy="30045"/>
            </a:xfrm>
            <a:prstGeom prst="rect">
              <a:avLst/>
            </a:prstGeom>
            <a:solidFill>
              <a:srgbClr val="1CABE2">
                <a:alpha val="100000"/>
              </a:srgbClr>
            </a:solidFill>
          </p:spPr>
          <p:txBody>
            <a:bodyPr/>
            <a:lstStyle/>
            <a:p/>
          </p:txBody>
        </p:sp>
        <p:sp>
          <p:nvSpPr>
            <p:cNvPr id="35" name="rc35"/>
            <p:cNvSpPr/>
            <p:nvPr/>
          </p:nvSpPr>
          <p:spPr>
            <a:xfrm>
              <a:off x="2628989" y="3307984"/>
              <a:ext cx="239888" cy="1000037"/>
            </a:xfrm>
            <a:prstGeom prst="rect">
              <a:avLst/>
            </a:prstGeom>
            <a:solidFill>
              <a:srgbClr val="80BD41">
                <a:alpha val="100000"/>
              </a:srgbClr>
            </a:solidFill>
          </p:spPr>
          <p:txBody>
            <a:bodyPr/>
            <a:lstStyle/>
            <a:p/>
          </p:txBody>
        </p:sp>
        <p:sp>
          <p:nvSpPr>
            <p:cNvPr id="36" name="rc36"/>
            <p:cNvSpPr/>
            <p:nvPr/>
          </p:nvSpPr>
          <p:spPr>
            <a:xfrm>
              <a:off x="2628989" y="3287565"/>
              <a:ext cx="239888" cy="20418"/>
            </a:xfrm>
            <a:prstGeom prst="rect">
              <a:avLst/>
            </a:prstGeom>
            <a:solidFill>
              <a:srgbClr val="1CABE2">
                <a:alpha val="100000"/>
              </a:srgbClr>
            </a:solidFill>
          </p:spPr>
          <p:txBody>
            <a:bodyPr/>
            <a:lstStyle/>
            <a:p/>
          </p:txBody>
        </p:sp>
        <p:sp>
          <p:nvSpPr>
            <p:cNvPr id="37" name="rc37"/>
            <p:cNvSpPr/>
            <p:nvPr/>
          </p:nvSpPr>
          <p:spPr>
            <a:xfrm>
              <a:off x="2895532" y="3280943"/>
              <a:ext cx="239888" cy="1027078"/>
            </a:xfrm>
            <a:prstGeom prst="rect">
              <a:avLst/>
            </a:prstGeom>
            <a:solidFill>
              <a:srgbClr val="80BD41">
                <a:alpha val="100000"/>
              </a:srgbClr>
            </a:solidFill>
          </p:spPr>
          <p:txBody>
            <a:bodyPr/>
            <a:lstStyle/>
            <a:p/>
          </p:txBody>
        </p:sp>
        <p:sp>
          <p:nvSpPr>
            <p:cNvPr id="38" name="rc38"/>
            <p:cNvSpPr/>
            <p:nvPr/>
          </p:nvSpPr>
          <p:spPr>
            <a:xfrm>
              <a:off x="2895532" y="3270580"/>
              <a:ext cx="239888" cy="10362"/>
            </a:xfrm>
            <a:prstGeom prst="rect">
              <a:avLst/>
            </a:prstGeom>
            <a:solidFill>
              <a:srgbClr val="1CABE2">
                <a:alpha val="100000"/>
              </a:srgbClr>
            </a:solidFill>
          </p:spPr>
          <p:txBody>
            <a:bodyPr/>
            <a:lstStyle/>
            <a:p/>
          </p:txBody>
        </p:sp>
        <p:sp>
          <p:nvSpPr>
            <p:cNvPr id="39" name="rc39"/>
            <p:cNvSpPr/>
            <p:nvPr/>
          </p:nvSpPr>
          <p:spPr>
            <a:xfrm>
              <a:off x="3162075" y="3261076"/>
              <a:ext cx="239888" cy="1046945"/>
            </a:xfrm>
            <a:prstGeom prst="rect">
              <a:avLst/>
            </a:prstGeom>
            <a:solidFill>
              <a:srgbClr val="80BD41">
                <a:alpha val="100000"/>
              </a:srgbClr>
            </a:solidFill>
          </p:spPr>
          <p:txBody>
            <a:bodyPr/>
            <a:lstStyle/>
            <a:p/>
          </p:txBody>
        </p:sp>
        <p:sp>
          <p:nvSpPr>
            <p:cNvPr id="40" name="rc40"/>
            <p:cNvSpPr/>
            <p:nvPr/>
          </p:nvSpPr>
          <p:spPr>
            <a:xfrm>
              <a:off x="3162075" y="3250468"/>
              <a:ext cx="239888" cy="10608"/>
            </a:xfrm>
            <a:prstGeom prst="rect">
              <a:avLst/>
            </a:prstGeom>
            <a:solidFill>
              <a:srgbClr val="1CABE2">
                <a:alpha val="100000"/>
              </a:srgbClr>
            </a:solidFill>
          </p:spPr>
          <p:txBody>
            <a:bodyPr/>
            <a:lstStyle/>
            <a:p/>
          </p:txBody>
        </p:sp>
        <p:sp>
          <p:nvSpPr>
            <p:cNvPr id="41" name="rc41"/>
            <p:cNvSpPr/>
            <p:nvPr/>
          </p:nvSpPr>
          <p:spPr>
            <a:xfrm>
              <a:off x="3428618" y="3235445"/>
              <a:ext cx="239888" cy="1072576"/>
            </a:xfrm>
            <a:prstGeom prst="rect">
              <a:avLst/>
            </a:prstGeom>
            <a:solidFill>
              <a:srgbClr val="80BD41">
                <a:alpha val="100000"/>
              </a:srgbClr>
            </a:solidFill>
          </p:spPr>
          <p:txBody>
            <a:bodyPr/>
            <a:lstStyle/>
            <a:p/>
          </p:txBody>
        </p:sp>
        <p:sp>
          <p:nvSpPr>
            <p:cNvPr id="42" name="rc42"/>
            <p:cNvSpPr/>
            <p:nvPr/>
          </p:nvSpPr>
          <p:spPr>
            <a:xfrm>
              <a:off x="3428618" y="3224591"/>
              <a:ext cx="239888" cy="10853"/>
            </a:xfrm>
            <a:prstGeom prst="rect">
              <a:avLst/>
            </a:prstGeom>
            <a:solidFill>
              <a:srgbClr val="1CABE2">
                <a:alpha val="100000"/>
              </a:srgbClr>
            </a:solidFill>
          </p:spPr>
          <p:txBody>
            <a:bodyPr/>
            <a:lstStyle/>
            <a:p/>
          </p:txBody>
        </p:sp>
        <p:sp>
          <p:nvSpPr>
            <p:cNvPr id="43" name="rc43"/>
            <p:cNvSpPr/>
            <p:nvPr/>
          </p:nvSpPr>
          <p:spPr>
            <a:xfrm>
              <a:off x="3695161" y="3205276"/>
              <a:ext cx="239888" cy="1102745"/>
            </a:xfrm>
            <a:prstGeom prst="rect">
              <a:avLst/>
            </a:prstGeom>
            <a:solidFill>
              <a:srgbClr val="80BD41">
                <a:alpha val="100000"/>
              </a:srgbClr>
            </a:solidFill>
          </p:spPr>
          <p:txBody>
            <a:bodyPr/>
            <a:lstStyle/>
            <a:p/>
          </p:txBody>
        </p:sp>
        <p:sp>
          <p:nvSpPr>
            <p:cNvPr id="44" name="rc44"/>
            <p:cNvSpPr/>
            <p:nvPr/>
          </p:nvSpPr>
          <p:spPr>
            <a:xfrm>
              <a:off x="3695161" y="3194116"/>
              <a:ext cx="239888" cy="11159"/>
            </a:xfrm>
            <a:prstGeom prst="rect">
              <a:avLst/>
            </a:prstGeom>
            <a:solidFill>
              <a:srgbClr val="1CABE2">
                <a:alpha val="100000"/>
              </a:srgbClr>
            </a:solidFill>
          </p:spPr>
          <p:txBody>
            <a:bodyPr/>
            <a:lstStyle/>
            <a:p/>
          </p:txBody>
        </p:sp>
        <p:sp>
          <p:nvSpPr>
            <p:cNvPr id="45" name="rc45"/>
            <p:cNvSpPr/>
            <p:nvPr/>
          </p:nvSpPr>
          <p:spPr>
            <a:xfrm>
              <a:off x="3961705" y="3163641"/>
              <a:ext cx="239888" cy="1144380"/>
            </a:xfrm>
            <a:prstGeom prst="rect">
              <a:avLst/>
            </a:prstGeom>
            <a:solidFill>
              <a:srgbClr val="80BD41">
                <a:alpha val="100000"/>
              </a:srgbClr>
            </a:solidFill>
          </p:spPr>
          <p:txBody>
            <a:bodyPr/>
            <a:lstStyle/>
            <a:p/>
          </p:txBody>
        </p:sp>
        <p:sp>
          <p:nvSpPr>
            <p:cNvPr id="46" name="rc46"/>
            <p:cNvSpPr/>
            <p:nvPr/>
          </p:nvSpPr>
          <p:spPr>
            <a:xfrm>
              <a:off x="3961705" y="3140279"/>
              <a:ext cx="239888" cy="23362"/>
            </a:xfrm>
            <a:prstGeom prst="rect">
              <a:avLst/>
            </a:prstGeom>
            <a:solidFill>
              <a:srgbClr val="1CABE2">
                <a:alpha val="100000"/>
              </a:srgbClr>
            </a:solidFill>
          </p:spPr>
          <p:txBody>
            <a:bodyPr/>
            <a:lstStyle/>
            <a:p/>
          </p:txBody>
        </p:sp>
        <p:sp>
          <p:nvSpPr>
            <p:cNvPr id="47" name="rc47"/>
            <p:cNvSpPr/>
            <p:nvPr/>
          </p:nvSpPr>
          <p:spPr>
            <a:xfrm>
              <a:off x="4228248" y="3089201"/>
              <a:ext cx="239888" cy="1218820"/>
            </a:xfrm>
            <a:prstGeom prst="rect">
              <a:avLst/>
            </a:prstGeom>
            <a:solidFill>
              <a:srgbClr val="80BD41">
                <a:alpha val="100000"/>
              </a:srgbClr>
            </a:solidFill>
          </p:spPr>
          <p:txBody>
            <a:bodyPr/>
            <a:lstStyle/>
            <a:p/>
          </p:txBody>
        </p:sp>
        <p:sp>
          <p:nvSpPr>
            <p:cNvPr id="48" name="rc48"/>
            <p:cNvSpPr/>
            <p:nvPr/>
          </p:nvSpPr>
          <p:spPr>
            <a:xfrm>
              <a:off x="4228248" y="3064306"/>
              <a:ext cx="239888" cy="24895"/>
            </a:xfrm>
            <a:prstGeom prst="rect">
              <a:avLst/>
            </a:prstGeom>
            <a:solidFill>
              <a:srgbClr val="1CABE2">
                <a:alpha val="100000"/>
              </a:srgbClr>
            </a:solidFill>
          </p:spPr>
          <p:txBody>
            <a:bodyPr/>
            <a:lstStyle/>
            <a:p/>
          </p:txBody>
        </p:sp>
        <p:sp>
          <p:nvSpPr>
            <p:cNvPr id="49" name="rc49"/>
            <p:cNvSpPr/>
            <p:nvPr/>
          </p:nvSpPr>
          <p:spPr>
            <a:xfrm>
              <a:off x="4494791" y="3017152"/>
              <a:ext cx="239888" cy="1290868"/>
            </a:xfrm>
            <a:prstGeom prst="rect">
              <a:avLst/>
            </a:prstGeom>
            <a:solidFill>
              <a:srgbClr val="80BD41">
                <a:alpha val="100000"/>
              </a:srgbClr>
            </a:solidFill>
          </p:spPr>
          <p:txBody>
            <a:bodyPr/>
            <a:lstStyle/>
            <a:p/>
          </p:txBody>
        </p:sp>
        <p:sp>
          <p:nvSpPr>
            <p:cNvPr id="50" name="rc50"/>
            <p:cNvSpPr/>
            <p:nvPr/>
          </p:nvSpPr>
          <p:spPr>
            <a:xfrm>
              <a:off x="4494791" y="3004091"/>
              <a:ext cx="239888" cy="13060"/>
            </a:xfrm>
            <a:prstGeom prst="rect">
              <a:avLst/>
            </a:prstGeom>
            <a:solidFill>
              <a:srgbClr val="1CABE2">
                <a:alpha val="100000"/>
              </a:srgbClr>
            </a:solidFill>
          </p:spPr>
          <p:txBody>
            <a:bodyPr/>
            <a:lstStyle/>
            <a:p/>
          </p:txBody>
        </p:sp>
        <p:sp>
          <p:nvSpPr>
            <p:cNvPr id="51" name="rc51"/>
            <p:cNvSpPr/>
            <p:nvPr/>
          </p:nvSpPr>
          <p:spPr>
            <a:xfrm>
              <a:off x="4761334" y="2989743"/>
              <a:ext cx="239888" cy="1318278"/>
            </a:xfrm>
            <a:prstGeom prst="rect">
              <a:avLst/>
            </a:prstGeom>
            <a:solidFill>
              <a:srgbClr val="80BD41">
                <a:alpha val="100000"/>
              </a:srgbClr>
            </a:solidFill>
          </p:spPr>
          <p:txBody>
            <a:bodyPr/>
            <a:lstStyle/>
            <a:p/>
          </p:txBody>
        </p:sp>
        <p:sp>
          <p:nvSpPr>
            <p:cNvPr id="52" name="rc52"/>
            <p:cNvSpPr/>
            <p:nvPr/>
          </p:nvSpPr>
          <p:spPr>
            <a:xfrm>
              <a:off x="4761334" y="2976437"/>
              <a:ext cx="239888" cy="13306"/>
            </a:xfrm>
            <a:prstGeom prst="rect">
              <a:avLst/>
            </a:prstGeom>
            <a:solidFill>
              <a:srgbClr val="1CABE2">
                <a:alpha val="100000"/>
              </a:srgbClr>
            </a:solidFill>
          </p:spPr>
          <p:txBody>
            <a:bodyPr/>
            <a:lstStyle/>
            <a:p/>
          </p:txBody>
        </p:sp>
        <p:sp>
          <p:nvSpPr>
            <p:cNvPr id="53" name="rc53"/>
            <p:cNvSpPr/>
            <p:nvPr/>
          </p:nvSpPr>
          <p:spPr>
            <a:xfrm>
              <a:off x="5027877" y="2993667"/>
              <a:ext cx="239888" cy="1314353"/>
            </a:xfrm>
            <a:prstGeom prst="rect">
              <a:avLst/>
            </a:prstGeom>
            <a:solidFill>
              <a:srgbClr val="80BD41">
                <a:alpha val="100000"/>
              </a:srgbClr>
            </a:solidFill>
          </p:spPr>
          <p:txBody>
            <a:bodyPr/>
            <a:lstStyle/>
            <a:p/>
          </p:txBody>
        </p:sp>
        <p:sp>
          <p:nvSpPr>
            <p:cNvPr id="54" name="rc54"/>
            <p:cNvSpPr/>
            <p:nvPr/>
          </p:nvSpPr>
          <p:spPr>
            <a:xfrm>
              <a:off x="5027877" y="2966810"/>
              <a:ext cx="239888" cy="26857"/>
            </a:xfrm>
            <a:prstGeom prst="rect">
              <a:avLst/>
            </a:prstGeom>
            <a:solidFill>
              <a:srgbClr val="1CABE2">
                <a:alpha val="100000"/>
              </a:srgbClr>
            </a:solidFill>
          </p:spPr>
          <p:txBody>
            <a:bodyPr/>
            <a:lstStyle/>
            <a:p/>
          </p:txBody>
        </p:sp>
        <p:sp>
          <p:nvSpPr>
            <p:cNvPr id="55" name="rc55"/>
            <p:cNvSpPr/>
            <p:nvPr/>
          </p:nvSpPr>
          <p:spPr>
            <a:xfrm>
              <a:off x="5294420" y="2994710"/>
              <a:ext cx="239888" cy="1313311"/>
            </a:xfrm>
            <a:prstGeom prst="rect">
              <a:avLst/>
            </a:prstGeom>
            <a:solidFill>
              <a:srgbClr val="80BD41">
                <a:alpha val="100000"/>
              </a:srgbClr>
            </a:solidFill>
          </p:spPr>
          <p:txBody>
            <a:bodyPr/>
            <a:lstStyle/>
            <a:p/>
          </p:txBody>
        </p:sp>
        <p:sp>
          <p:nvSpPr>
            <p:cNvPr id="56" name="rc56"/>
            <p:cNvSpPr/>
            <p:nvPr/>
          </p:nvSpPr>
          <p:spPr>
            <a:xfrm>
              <a:off x="5294420" y="2967914"/>
              <a:ext cx="239888" cy="26796"/>
            </a:xfrm>
            <a:prstGeom prst="rect">
              <a:avLst/>
            </a:prstGeom>
            <a:solidFill>
              <a:srgbClr val="1CABE2">
                <a:alpha val="100000"/>
              </a:srgbClr>
            </a:solidFill>
          </p:spPr>
          <p:txBody>
            <a:bodyPr/>
            <a:lstStyle/>
            <a:p/>
          </p:txBody>
        </p:sp>
        <p:sp>
          <p:nvSpPr>
            <p:cNvPr id="57" name="rc57"/>
            <p:cNvSpPr/>
            <p:nvPr/>
          </p:nvSpPr>
          <p:spPr>
            <a:xfrm>
              <a:off x="5560963" y="2997776"/>
              <a:ext cx="239888" cy="1310245"/>
            </a:xfrm>
            <a:prstGeom prst="rect">
              <a:avLst/>
            </a:prstGeom>
            <a:solidFill>
              <a:srgbClr val="80BD41">
                <a:alpha val="100000"/>
              </a:srgbClr>
            </a:solidFill>
          </p:spPr>
          <p:txBody>
            <a:bodyPr/>
            <a:lstStyle/>
            <a:p/>
          </p:txBody>
        </p:sp>
        <p:sp>
          <p:nvSpPr>
            <p:cNvPr id="58" name="rc58"/>
            <p:cNvSpPr/>
            <p:nvPr/>
          </p:nvSpPr>
          <p:spPr>
            <a:xfrm>
              <a:off x="5560963" y="2984531"/>
              <a:ext cx="239888" cy="13244"/>
            </a:xfrm>
            <a:prstGeom prst="rect">
              <a:avLst/>
            </a:prstGeom>
            <a:solidFill>
              <a:srgbClr val="1CABE2">
                <a:alpha val="100000"/>
              </a:srgbClr>
            </a:solidFill>
          </p:spPr>
          <p:txBody>
            <a:bodyPr/>
            <a:lstStyle/>
            <a:p/>
          </p:txBody>
        </p:sp>
        <p:sp>
          <p:nvSpPr>
            <p:cNvPr id="59" name="rc59"/>
            <p:cNvSpPr/>
            <p:nvPr/>
          </p:nvSpPr>
          <p:spPr>
            <a:xfrm>
              <a:off x="5827506" y="3038123"/>
              <a:ext cx="239888" cy="1269898"/>
            </a:xfrm>
            <a:prstGeom prst="rect">
              <a:avLst/>
            </a:prstGeom>
            <a:solidFill>
              <a:srgbClr val="80BD41">
                <a:alpha val="100000"/>
              </a:srgbClr>
            </a:solidFill>
          </p:spPr>
          <p:txBody>
            <a:bodyPr/>
            <a:lstStyle/>
            <a:p/>
          </p:txBody>
        </p:sp>
        <p:sp>
          <p:nvSpPr>
            <p:cNvPr id="60" name="rc60"/>
            <p:cNvSpPr/>
            <p:nvPr/>
          </p:nvSpPr>
          <p:spPr>
            <a:xfrm>
              <a:off x="5827506" y="3025307"/>
              <a:ext cx="239888" cy="12815"/>
            </a:xfrm>
            <a:prstGeom prst="rect">
              <a:avLst/>
            </a:prstGeom>
            <a:solidFill>
              <a:srgbClr val="1CABE2">
                <a:alpha val="100000"/>
              </a:srgbClr>
            </a:solidFill>
          </p:spPr>
          <p:txBody>
            <a:bodyPr/>
            <a:lstStyle/>
            <a:p/>
          </p:txBody>
        </p:sp>
        <p:sp>
          <p:nvSpPr>
            <p:cNvPr id="61" name="rc61"/>
            <p:cNvSpPr/>
            <p:nvPr/>
          </p:nvSpPr>
          <p:spPr>
            <a:xfrm>
              <a:off x="6094049" y="3095394"/>
              <a:ext cx="239888" cy="1212627"/>
            </a:xfrm>
            <a:prstGeom prst="rect">
              <a:avLst/>
            </a:prstGeom>
            <a:solidFill>
              <a:srgbClr val="80BD41">
                <a:alpha val="100000"/>
              </a:srgbClr>
            </a:solidFill>
          </p:spPr>
          <p:txBody>
            <a:bodyPr/>
            <a:lstStyle/>
            <a:p/>
          </p:txBody>
        </p:sp>
        <p:sp>
          <p:nvSpPr>
            <p:cNvPr id="62" name="rc62"/>
            <p:cNvSpPr/>
            <p:nvPr/>
          </p:nvSpPr>
          <p:spPr>
            <a:xfrm>
              <a:off x="6094049" y="3070622"/>
              <a:ext cx="239888" cy="24772"/>
            </a:xfrm>
            <a:prstGeom prst="rect">
              <a:avLst/>
            </a:prstGeom>
            <a:solidFill>
              <a:srgbClr val="1CABE2">
                <a:alpha val="100000"/>
              </a:srgbClr>
            </a:solidFill>
          </p:spPr>
          <p:txBody>
            <a:bodyPr/>
            <a:lstStyle/>
            <a:p/>
          </p:txBody>
        </p:sp>
        <p:sp>
          <p:nvSpPr>
            <p:cNvPr id="63" name="rc63"/>
            <p:cNvSpPr/>
            <p:nvPr/>
          </p:nvSpPr>
          <p:spPr>
            <a:xfrm>
              <a:off x="6360593" y="3120228"/>
              <a:ext cx="239888" cy="1187793"/>
            </a:xfrm>
            <a:prstGeom prst="rect">
              <a:avLst/>
            </a:prstGeom>
            <a:solidFill>
              <a:srgbClr val="80BD41">
                <a:alpha val="100000"/>
              </a:srgbClr>
            </a:solidFill>
          </p:spPr>
          <p:txBody>
            <a:bodyPr/>
            <a:lstStyle/>
            <a:p/>
          </p:txBody>
        </p:sp>
        <p:sp>
          <p:nvSpPr>
            <p:cNvPr id="64" name="rc64"/>
            <p:cNvSpPr/>
            <p:nvPr/>
          </p:nvSpPr>
          <p:spPr>
            <a:xfrm>
              <a:off x="6360593" y="3096007"/>
              <a:ext cx="239888" cy="24220"/>
            </a:xfrm>
            <a:prstGeom prst="rect">
              <a:avLst/>
            </a:prstGeom>
            <a:solidFill>
              <a:srgbClr val="1CABE2">
                <a:alpha val="100000"/>
              </a:srgbClr>
            </a:solidFill>
          </p:spPr>
          <p:txBody>
            <a:bodyPr/>
            <a:lstStyle/>
            <a:p/>
          </p:txBody>
        </p:sp>
        <p:sp>
          <p:nvSpPr>
            <p:cNvPr id="65" name="rc65"/>
            <p:cNvSpPr/>
            <p:nvPr/>
          </p:nvSpPr>
          <p:spPr>
            <a:xfrm>
              <a:off x="6627136" y="3194607"/>
              <a:ext cx="239888" cy="1113414"/>
            </a:xfrm>
            <a:prstGeom prst="rect">
              <a:avLst/>
            </a:prstGeom>
            <a:solidFill>
              <a:srgbClr val="80BD41">
                <a:alpha val="100000"/>
              </a:srgbClr>
            </a:solidFill>
          </p:spPr>
          <p:txBody>
            <a:bodyPr/>
            <a:lstStyle/>
            <a:p/>
          </p:txBody>
        </p:sp>
        <p:sp>
          <p:nvSpPr>
            <p:cNvPr id="66" name="rc66"/>
            <p:cNvSpPr/>
            <p:nvPr/>
          </p:nvSpPr>
          <p:spPr>
            <a:xfrm>
              <a:off x="6627136" y="3160146"/>
              <a:ext cx="239888" cy="34460"/>
            </a:xfrm>
            <a:prstGeom prst="rect">
              <a:avLst/>
            </a:prstGeom>
            <a:solidFill>
              <a:srgbClr val="1CABE2">
                <a:alpha val="100000"/>
              </a:srgbClr>
            </a:solidFill>
          </p:spPr>
          <p:txBody>
            <a:bodyPr/>
            <a:lstStyle/>
            <a:p/>
          </p:txBody>
        </p:sp>
        <p:sp>
          <p:nvSpPr>
            <p:cNvPr id="67" name="rc67"/>
            <p:cNvSpPr/>
            <p:nvPr/>
          </p:nvSpPr>
          <p:spPr>
            <a:xfrm>
              <a:off x="6893679" y="3313871"/>
              <a:ext cx="239888" cy="994150"/>
            </a:xfrm>
            <a:prstGeom prst="rect">
              <a:avLst/>
            </a:prstGeom>
            <a:solidFill>
              <a:srgbClr val="80BD41">
                <a:alpha val="100000"/>
              </a:srgbClr>
            </a:solidFill>
          </p:spPr>
          <p:txBody>
            <a:bodyPr/>
            <a:lstStyle/>
            <a:p/>
          </p:txBody>
        </p:sp>
        <p:sp>
          <p:nvSpPr>
            <p:cNvPr id="68" name="rc68"/>
            <p:cNvSpPr/>
            <p:nvPr/>
          </p:nvSpPr>
          <p:spPr>
            <a:xfrm>
              <a:off x="6893679" y="3283150"/>
              <a:ext cx="239888" cy="30720"/>
            </a:xfrm>
            <a:prstGeom prst="rect">
              <a:avLst/>
            </a:prstGeom>
            <a:solidFill>
              <a:srgbClr val="1CABE2">
                <a:alpha val="100000"/>
              </a:srgbClr>
            </a:solidFill>
          </p:spPr>
          <p:txBody>
            <a:bodyPr/>
            <a:lstStyle/>
            <a:p/>
          </p:txBody>
        </p:sp>
        <p:sp>
          <p:nvSpPr>
            <p:cNvPr id="69" name="rc69"/>
            <p:cNvSpPr/>
            <p:nvPr/>
          </p:nvSpPr>
          <p:spPr>
            <a:xfrm>
              <a:off x="7160222" y="3298480"/>
              <a:ext cx="239888" cy="1009541"/>
            </a:xfrm>
            <a:prstGeom prst="rect">
              <a:avLst/>
            </a:prstGeom>
            <a:solidFill>
              <a:srgbClr val="80BD41">
                <a:alpha val="100000"/>
              </a:srgbClr>
            </a:solidFill>
          </p:spPr>
          <p:txBody>
            <a:bodyPr/>
            <a:lstStyle/>
            <a:p/>
          </p:txBody>
        </p:sp>
        <p:sp>
          <p:nvSpPr>
            <p:cNvPr id="70" name="rc70"/>
            <p:cNvSpPr/>
            <p:nvPr/>
          </p:nvSpPr>
          <p:spPr>
            <a:xfrm>
              <a:off x="7160222" y="3267269"/>
              <a:ext cx="239888" cy="31210"/>
            </a:xfrm>
            <a:prstGeom prst="rect">
              <a:avLst/>
            </a:prstGeom>
            <a:solidFill>
              <a:srgbClr val="1CABE2">
                <a:alpha val="100000"/>
              </a:srgbClr>
            </a:solidFill>
          </p:spPr>
          <p:txBody>
            <a:bodyPr/>
            <a:lstStyle/>
            <a:p/>
          </p:txBody>
        </p:sp>
        <p:sp>
          <p:nvSpPr>
            <p:cNvPr id="71" name="rc71"/>
            <p:cNvSpPr/>
            <p:nvPr/>
          </p:nvSpPr>
          <p:spPr>
            <a:xfrm>
              <a:off x="7426765" y="3318163"/>
              <a:ext cx="239888" cy="989858"/>
            </a:xfrm>
            <a:prstGeom prst="rect">
              <a:avLst/>
            </a:prstGeom>
            <a:solidFill>
              <a:srgbClr val="80BD41">
                <a:alpha val="100000"/>
              </a:srgbClr>
            </a:solidFill>
          </p:spPr>
          <p:txBody>
            <a:bodyPr/>
            <a:lstStyle/>
            <a:p/>
          </p:txBody>
        </p:sp>
        <p:sp>
          <p:nvSpPr>
            <p:cNvPr id="72" name="rc72"/>
            <p:cNvSpPr/>
            <p:nvPr/>
          </p:nvSpPr>
          <p:spPr>
            <a:xfrm>
              <a:off x="7426765" y="3287565"/>
              <a:ext cx="239888" cy="30597"/>
            </a:xfrm>
            <a:prstGeom prst="rect">
              <a:avLst/>
            </a:prstGeom>
            <a:solidFill>
              <a:srgbClr val="1CABE2">
                <a:alpha val="100000"/>
              </a:srgbClr>
            </a:solidFill>
          </p:spPr>
          <p:txBody>
            <a:bodyPr/>
            <a:lstStyle/>
            <a:p/>
          </p:txBody>
        </p:sp>
        <p:sp>
          <p:nvSpPr>
            <p:cNvPr id="73" name="rc73"/>
            <p:cNvSpPr/>
            <p:nvPr/>
          </p:nvSpPr>
          <p:spPr>
            <a:xfrm>
              <a:off x="7693308" y="3339808"/>
              <a:ext cx="239888" cy="968213"/>
            </a:xfrm>
            <a:prstGeom prst="rect">
              <a:avLst/>
            </a:prstGeom>
            <a:solidFill>
              <a:srgbClr val="80BD41">
                <a:alpha val="100000"/>
              </a:srgbClr>
            </a:solidFill>
          </p:spPr>
          <p:txBody>
            <a:bodyPr/>
            <a:lstStyle/>
            <a:p/>
          </p:txBody>
        </p:sp>
        <p:sp>
          <p:nvSpPr>
            <p:cNvPr id="74" name="rc74"/>
            <p:cNvSpPr/>
            <p:nvPr/>
          </p:nvSpPr>
          <p:spPr>
            <a:xfrm>
              <a:off x="7693308" y="3309885"/>
              <a:ext cx="239888" cy="29923"/>
            </a:xfrm>
            <a:prstGeom prst="rect">
              <a:avLst/>
            </a:prstGeom>
            <a:solidFill>
              <a:srgbClr val="1CABE2">
                <a:alpha val="100000"/>
              </a:srgbClr>
            </a:solidFill>
          </p:spPr>
          <p:txBody>
            <a:bodyPr/>
            <a:lstStyle/>
            <a:p/>
          </p:txBody>
        </p:sp>
        <p:sp>
          <p:nvSpPr>
            <p:cNvPr id="75" name="rc75"/>
            <p:cNvSpPr/>
            <p:nvPr/>
          </p:nvSpPr>
          <p:spPr>
            <a:xfrm>
              <a:off x="7959851" y="3360902"/>
              <a:ext cx="239888" cy="947119"/>
            </a:xfrm>
            <a:prstGeom prst="rect">
              <a:avLst/>
            </a:prstGeom>
            <a:solidFill>
              <a:srgbClr val="80BD41">
                <a:alpha val="100000"/>
              </a:srgbClr>
            </a:solidFill>
          </p:spPr>
          <p:txBody>
            <a:bodyPr/>
            <a:lstStyle/>
            <a:p/>
          </p:txBody>
        </p:sp>
        <p:sp>
          <p:nvSpPr>
            <p:cNvPr id="76" name="rc76"/>
            <p:cNvSpPr/>
            <p:nvPr/>
          </p:nvSpPr>
          <p:spPr>
            <a:xfrm>
              <a:off x="7959851" y="3331591"/>
              <a:ext cx="239888" cy="29310"/>
            </a:xfrm>
            <a:prstGeom prst="rect">
              <a:avLst/>
            </a:prstGeom>
            <a:solidFill>
              <a:srgbClr val="1CABE2">
                <a:alpha val="100000"/>
              </a:srgbClr>
            </a:solidFill>
          </p:spPr>
          <p:txBody>
            <a:bodyPr/>
            <a:lstStyle/>
            <a:p/>
          </p:txBody>
        </p:sp>
        <p:sp>
          <p:nvSpPr>
            <p:cNvPr id="77" name="pl77"/>
            <p:cNvSpPr/>
            <p:nvPr/>
          </p:nvSpPr>
          <p:spPr>
            <a:xfrm>
              <a:off x="1416218" y="2095023"/>
              <a:ext cx="6663577" cy="67060"/>
            </a:xfrm>
            <a:custGeom>
              <a:avLst/>
              <a:pathLst>
                <a:path w="6663577" h="67060">
                  <a:moveTo>
                    <a:pt x="0" y="0"/>
                  </a:moveTo>
                  <a:lnTo>
                    <a:pt x="266543" y="0"/>
                  </a:lnTo>
                  <a:lnTo>
                    <a:pt x="533086" y="67060"/>
                  </a:lnTo>
                  <a:lnTo>
                    <a:pt x="799629" y="67060"/>
                  </a:lnTo>
                  <a:lnTo>
                    <a:pt x="1066172" y="44707"/>
                  </a:lnTo>
                  <a:lnTo>
                    <a:pt x="1332715" y="22353"/>
                  </a:lnTo>
                  <a:lnTo>
                    <a:pt x="1599258" y="0"/>
                  </a:lnTo>
                  <a:lnTo>
                    <a:pt x="1865801" y="0"/>
                  </a:lnTo>
                  <a:lnTo>
                    <a:pt x="2132344" y="0"/>
                  </a:lnTo>
                  <a:lnTo>
                    <a:pt x="2398888" y="0"/>
                  </a:lnTo>
                  <a:lnTo>
                    <a:pt x="2665431" y="22353"/>
                  </a:lnTo>
                  <a:lnTo>
                    <a:pt x="2931974" y="22353"/>
                  </a:lnTo>
                  <a:lnTo>
                    <a:pt x="3198517" y="0"/>
                  </a:lnTo>
                  <a:lnTo>
                    <a:pt x="3465060" y="0"/>
                  </a:lnTo>
                  <a:lnTo>
                    <a:pt x="3731603" y="22353"/>
                  </a:lnTo>
                  <a:lnTo>
                    <a:pt x="3998146" y="22353"/>
                  </a:lnTo>
                  <a:lnTo>
                    <a:pt x="4264689" y="0"/>
                  </a:lnTo>
                  <a:lnTo>
                    <a:pt x="4531233" y="0"/>
                  </a:lnTo>
                  <a:lnTo>
                    <a:pt x="4797776" y="22353"/>
                  </a:lnTo>
                  <a:lnTo>
                    <a:pt x="5064319" y="22353"/>
                  </a:lnTo>
                  <a:lnTo>
                    <a:pt x="5330862" y="44707"/>
                  </a:lnTo>
                  <a:lnTo>
                    <a:pt x="5597405" y="44707"/>
                  </a:lnTo>
                  <a:lnTo>
                    <a:pt x="5863948" y="44707"/>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298664" y="3202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90" name="tx90"/>
            <p:cNvSpPr/>
            <p:nvPr/>
          </p:nvSpPr>
          <p:spPr>
            <a:xfrm>
              <a:off x="2631380"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1" name="tx91"/>
            <p:cNvSpPr/>
            <p:nvPr/>
          </p:nvSpPr>
          <p:spPr>
            <a:xfrm>
              <a:off x="3964096" y="3004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92" name="tx92"/>
            <p:cNvSpPr/>
            <p:nvPr/>
          </p:nvSpPr>
          <p:spPr>
            <a:xfrm>
              <a:off x="5296811" y="2831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93" name="tx93"/>
            <p:cNvSpPr/>
            <p:nvPr/>
          </p:nvSpPr>
          <p:spPr>
            <a:xfrm>
              <a:off x="6362984" y="2960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4" name="tx94"/>
            <p:cNvSpPr/>
            <p:nvPr/>
          </p:nvSpPr>
          <p:spPr>
            <a:xfrm>
              <a:off x="6629527" y="3024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5" name="tx95"/>
            <p:cNvSpPr/>
            <p:nvPr/>
          </p:nvSpPr>
          <p:spPr>
            <a:xfrm>
              <a:off x="6896070" y="3147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6" name="tx96"/>
            <p:cNvSpPr/>
            <p:nvPr/>
          </p:nvSpPr>
          <p:spPr>
            <a:xfrm>
              <a:off x="7162613" y="313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7" name="tx97"/>
            <p:cNvSpPr/>
            <p:nvPr/>
          </p:nvSpPr>
          <p:spPr>
            <a:xfrm>
              <a:off x="7429156"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8" name="tx98"/>
            <p:cNvSpPr/>
            <p:nvPr/>
          </p:nvSpPr>
          <p:spPr>
            <a:xfrm>
              <a:off x="7695699" y="3173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9" name="tx99"/>
            <p:cNvSpPr/>
            <p:nvPr/>
          </p:nvSpPr>
          <p:spPr>
            <a:xfrm>
              <a:off x="7962242" y="3195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159.2</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793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156.5</a:t>
              </a:r>
            </a:p>
          </p:txBody>
        </p:sp>
        <p:sp>
          <p:nvSpPr>
            <p:cNvPr id="112" name="tx112"/>
            <p:cNvSpPr/>
            <p:nvPr/>
          </p:nvSpPr>
          <p:spPr>
            <a:xfrm>
              <a:off x="1350915" y="33085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2631380" y="3772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14" name="tx114"/>
            <p:cNvSpPr/>
            <p:nvPr/>
          </p:nvSpPr>
          <p:spPr>
            <a:xfrm>
              <a:off x="2683631" y="32626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3964096" y="3700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6" name="tx116"/>
            <p:cNvSpPr/>
            <p:nvPr/>
          </p:nvSpPr>
          <p:spPr>
            <a:xfrm>
              <a:off x="4016347" y="31168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5296811" y="36174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8" name="tx118"/>
            <p:cNvSpPr/>
            <p:nvPr/>
          </p:nvSpPr>
          <p:spPr>
            <a:xfrm>
              <a:off x="5349062" y="294768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79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0" name="tx120"/>
            <p:cNvSpPr/>
            <p:nvPr/>
          </p:nvSpPr>
          <p:spPr>
            <a:xfrm>
              <a:off x="6454411" y="307449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6629527" y="3716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22" name="tx122"/>
            <p:cNvSpPr/>
            <p:nvPr/>
          </p:nvSpPr>
          <p:spPr>
            <a:xfrm>
              <a:off x="6681778" y="31423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6896070" y="37758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24" name="tx124"/>
            <p:cNvSpPr/>
            <p:nvPr/>
          </p:nvSpPr>
          <p:spPr>
            <a:xfrm>
              <a:off x="6987498" y="3264655"/>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5" name="tx125"/>
            <p:cNvSpPr/>
            <p:nvPr/>
          </p:nvSpPr>
          <p:spPr>
            <a:xfrm>
              <a:off x="7162613" y="37682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6" name="tx126"/>
            <p:cNvSpPr/>
            <p:nvPr/>
          </p:nvSpPr>
          <p:spPr>
            <a:xfrm>
              <a:off x="7214864" y="32478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29156" y="3778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8" name="tx128"/>
            <p:cNvSpPr/>
            <p:nvPr/>
          </p:nvSpPr>
          <p:spPr>
            <a:xfrm>
              <a:off x="7520584" y="326900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9" name="tx129"/>
            <p:cNvSpPr/>
            <p:nvPr/>
          </p:nvSpPr>
          <p:spPr>
            <a:xfrm>
              <a:off x="7695699" y="3788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30" name="tx130"/>
            <p:cNvSpPr/>
            <p:nvPr/>
          </p:nvSpPr>
          <p:spPr>
            <a:xfrm>
              <a:off x="7747950" y="32897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31" name="tx131"/>
            <p:cNvSpPr/>
            <p:nvPr/>
          </p:nvSpPr>
          <p:spPr>
            <a:xfrm>
              <a:off x="7962242" y="3799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32" name="tx132"/>
            <p:cNvSpPr/>
            <p:nvPr/>
          </p:nvSpPr>
          <p:spPr>
            <a:xfrm>
              <a:off x="8014493" y="33111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427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295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162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031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547370"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4469" y="5229428"/>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8" name="rc158"/>
            <p:cNvSpPr/>
            <p:nvPr/>
          </p:nvSpPr>
          <p:spPr>
            <a:xfrm>
              <a:off x="4157761" y="5180747"/>
              <a:ext cx="201456" cy="201456"/>
            </a:xfrm>
            <a:prstGeom prst="rect">
              <a:avLst/>
            </a:prstGeom>
            <a:solidFill>
              <a:srgbClr val="1CABE2">
                <a:alpha val="100000"/>
              </a:srgbClr>
            </a:solidFill>
          </p:spPr>
          <p:txBody>
            <a:bodyPr/>
            <a:lstStyle/>
            <a:p/>
          </p:txBody>
        </p:sp>
        <p:sp>
          <p:nvSpPr>
            <p:cNvPr id="159" name="rc159"/>
            <p:cNvSpPr/>
            <p:nvPr/>
          </p:nvSpPr>
          <p:spPr>
            <a:xfrm>
              <a:off x="6123695" y="5180747"/>
              <a:ext cx="201456" cy="201456"/>
            </a:xfrm>
            <a:prstGeom prst="rect">
              <a:avLst/>
            </a:prstGeom>
            <a:solidFill>
              <a:srgbClr val="80BD41">
                <a:alpha val="100000"/>
              </a:srgbClr>
            </a:solidFill>
          </p:spPr>
          <p:txBody>
            <a:bodyPr/>
            <a:lstStyle/>
            <a:p/>
          </p:txBody>
        </p:sp>
        <p:sp>
          <p:nvSpPr>
            <p:cNvPr id="160" name="tx160"/>
            <p:cNvSpPr/>
            <p:nvPr/>
          </p:nvSpPr>
          <p:spPr>
            <a:xfrm>
              <a:off x="4437806" y="5200370"/>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1" name="tx161"/>
            <p:cNvSpPr/>
            <p:nvPr/>
          </p:nvSpPr>
          <p:spPr>
            <a:xfrm>
              <a:off x="6403740"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3" name="tx163"/>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2000-2025</a:t>
              </a:r>
            </a:p>
          </p:txBody>
        </p:sp>
        <p:sp>
          <p:nvSpPr>
            <p:cNvPr id="164" name="pl164"/>
            <p:cNvSpPr/>
            <p:nvPr/>
          </p:nvSpPr>
          <p:spPr>
            <a:xfrm>
              <a:off x="21278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790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541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72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594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225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2856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88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443342" cy="129091"/>
            </a:xfrm>
            <a:prstGeom prst="rect">
              <a:avLst/>
            </a:prstGeom>
            <a:solidFill>
              <a:srgbClr val="80BD41">
                <a:alpha val="100000"/>
              </a:srgbClr>
            </a:solidFill>
          </p:spPr>
          <p:txBody>
            <a:bodyPr/>
            <a:lstStyle/>
            <a:p/>
          </p:txBody>
        </p:sp>
        <p:sp>
          <p:nvSpPr>
            <p:cNvPr id="177" name="rc177"/>
            <p:cNvSpPr/>
            <p:nvPr/>
          </p:nvSpPr>
          <p:spPr>
            <a:xfrm>
              <a:off x="7739615" y="5954972"/>
              <a:ext cx="131388" cy="129091"/>
            </a:xfrm>
            <a:prstGeom prst="rect">
              <a:avLst/>
            </a:prstGeom>
            <a:solidFill>
              <a:srgbClr val="1CABE2">
                <a:alpha val="100000"/>
              </a:srgbClr>
            </a:solidFill>
          </p:spPr>
          <p:txBody>
            <a:bodyPr/>
            <a:lstStyle/>
            <a:p/>
          </p:txBody>
        </p:sp>
        <p:sp>
          <p:nvSpPr>
            <p:cNvPr id="178" name="rc178"/>
            <p:cNvSpPr/>
            <p:nvPr/>
          </p:nvSpPr>
          <p:spPr>
            <a:xfrm>
              <a:off x="1296273" y="5793607"/>
              <a:ext cx="5252200" cy="129091"/>
            </a:xfrm>
            <a:prstGeom prst="rect">
              <a:avLst/>
            </a:prstGeom>
            <a:solidFill>
              <a:srgbClr val="80BD41">
                <a:alpha val="100000"/>
              </a:srgbClr>
            </a:solidFill>
          </p:spPr>
          <p:txBody>
            <a:bodyPr/>
            <a:lstStyle/>
            <a:p/>
          </p:txBody>
        </p:sp>
        <p:sp>
          <p:nvSpPr>
            <p:cNvPr id="179" name="rc179"/>
            <p:cNvSpPr/>
            <p:nvPr/>
          </p:nvSpPr>
          <p:spPr>
            <a:xfrm>
              <a:off x="6548474" y="5793607"/>
              <a:ext cx="162322" cy="129091"/>
            </a:xfrm>
            <a:prstGeom prst="rect">
              <a:avLst/>
            </a:prstGeom>
            <a:solidFill>
              <a:srgbClr val="1CABE2">
                <a:alpha val="100000"/>
              </a:srgbClr>
            </a:solidFill>
          </p:spPr>
          <p:txBody>
            <a:bodyPr/>
            <a:lstStyle/>
            <a:p/>
          </p:txBody>
        </p:sp>
        <p:sp>
          <p:nvSpPr>
            <p:cNvPr id="180" name="rc180"/>
            <p:cNvSpPr/>
            <p:nvPr/>
          </p:nvSpPr>
          <p:spPr>
            <a:xfrm>
              <a:off x="1296273" y="5632243"/>
              <a:ext cx="5137776" cy="129091"/>
            </a:xfrm>
            <a:prstGeom prst="rect">
              <a:avLst/>
            </a:prstGeom>
            <a:solidFill>
              <a:srgbClr val="80BD41">
                <a:alpha val="100000"/>
              </a:srgbClr>
            </a:solidFill>
          </p:spPr>
          <p:txBody>
            <a:bodyPr/>
            <a:lstStyle/>
            <a:p/>
          </p:txBody>
        </p:sp>
        <p:sp>
          <p:nvSpPr>
            <p:cNvPr id="181" name="rc181"/>
            <p:cNvSpPr/>
            <p:nvPr/>
          </p:nvSpPr>
          <p:spPr>
            <a:xfrm>
              <a:off x="6434050" y="5632243"/>
              <a:ext cx="158996" cy="129091"/>
            </a:xfrm>
            <a:prstGeom prst="rect">
              <a:avLst/>
            </a:prstGeom>
            <a:solidFill>
              <a:srgbClr val="1CABE2">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83" name="tx183"/>
            <p:cNvSpPr/>
            <p:nvPr/>
          </p:nvSpPr>
          <p:spPr>
            <a:xfrm>
              <a:off x="683684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84" name="tx184"/>
            <p:cNvSpPr/>
            <p:nvPr/>
          </p:nvSpPr>
          <p:spPr>
            <a:xfrm>
              <a:off x="67132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85" name="tx185"/>
            <p:cNvSpPr/>
            <p:nvPr/>
          </p:nvSpPr>
          <p:spPr>
            <a:xfrm>
              <a:off x="438230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86" name="tx186"/>
            <p:cNvSpPr/>
            <p:nvPr/>
          </p:nvSpPr>
          <p:spPr>
            <a:xfrm>
              <a:off x="7775165"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378673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8" name="tx188"/>
            <p:cNvSpPr/>
            <p:nvPr/>
          </p:nvSpPr>
          <p:spPr>
            <a:xfrm>
              <a:off x="655428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9" name="tx189"/>
            <p:cNvSpPr/>
            <p:nvPr/>
          </p:nvSpPr>
          <p:spPr>
            <a:xfrm>
              <a:off x="372952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154.5</a:t>
              </a:r>
            </a:p>
          </p:txBody>
        </p:sp>
        <p:sp>
          <p:nvSpPr>
            <p:cNvPr id="190" name="tx190"/>
            <p:cNvSpPr/>
            <p:nvPr/>
          </p:nvSpPr>
          <p:spPr>
            <a:xfrm>
              <a:off x="6438199"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8172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50601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16915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78322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DTP1 en 2025 (97 %) est resté relativement stable, avec un écart inférieur à 1 % par rapport à 2019 (98 %).
Le nombre d’enfants vaccinés par le DTP1 a diminué de 20 % par rapport à 2019.
Le nombre de nourrissons survivants a diminué d’environ 19 % par rapport à 2019.
En 2025, le nombre d’enfants vaccinés était inférieur à celui de 2019.
En 2025, le nombre de nourrissons survivants (population cible) était inférieur à celui de 2019.
Pour que la couverture vaccinale augmente, il faut soit que le nombre d’enfants vaccinés augmente, soit qu’il diminue à un rythme plus lent que celui de la baisse de la population cible des nourrissons survivants.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83948"/>
            </a:xfrm>
            <a:custGeom>
              <a:avLst/>
              <a:pathLst>
                <a:path w="3397293" h="83948">
                  <a:moveTo>
                    <a:pt x="0" y="41974"/>
                  </a:moveTo>
                  <a:lnTo>
                    <a:pt x="135891" y="20987"/>
                  </a:lnTo>
                  <a:lnTo>
                    <a:pt x="271783" y="62961"/>
                  </a:lnTo>
                  <a:lnTo>
                    <a:pt x="407675" y="83948"/>
                  </a:lnTo>
                  <a:lnTo>
                    <a:pt x="543566" y="41974"/>
                  </a:lnTo>
                  <a:lnTo>
                    <a:pt x="679458" y="20987"/>
                  </a:lnTo>
                  <a:lnTo>
                    <a:pt x="815350" y="0"/>
                  </a:lnTo>
                  <a:lnTo>
                    <a:pt x="951242" y="20987"/>
                  </a:lnTo>
                  <a:lnTo>
                    <a:pt x="1087133" y="0"/>
                  </a:lnTo>
                  <a:lnTo>
                    <a:pt x="1223025" y="0"/>
                  </a:lnTo>
                  <a:lnTo>
                    <a:pt x="1358917" y="20987"/>
                  </a:lnTo>
                  <a:lnTo>
                    <a:pt x="1494809" y="20987"/>
                  </a:lnTo>
                  <a:lnTo>
                    <a:pt x="1630700" y="41974"/>
                  </a:lnTo>
                  <a:lnTo>
                    <a:pt x="1766592" y="20987"/>
                  </a:lnTo>
                  <a:lnTo>
                    <a:pt x="1902484" y="20987"/>
                  </a:lnTo>
                  <a:lnTo>
                    <a:pt x="2038375" y="20987"/>
                  </a:lnTo>
                  <a:lnTo>
                    <a:pt x="2174267" y="20987"/>
                  </a:lnTo>
                  <a:lnTo>
                    <a:pt x="2310159" y="20987"/>
                  </a:lnTo>
                  <a:lnTo>
                    <a:pt x="2446051" y="41974"/>
                  </a:lnTo>
                  <a:lnTo>
                    <a:pt x="2581942" y="20987"/>
                  </a:lnTo>
                  <a:lnTo>
                    <a:pt x="2717834" y="41974"/>
                  </a:lnTo>
                  <a:lnTo>
                    <a:pt x="2853726" y="41974"/>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52380"/>
              <a:ext cx="3397293" cy="251845"/>
            </a:xfrm>
            <a:custGeom>
              <a:avLst/>
              <a:pathLst>
                <a:path w="3397293" h="251845">
                  <a:moveTo>
                    <a:pt x="0" y="104935"/>
                  </a:moveTo>
                  <a:lnTo>
                    <a:pt x="135891" y="83948"/>
                  </a:lnTo>
                  <a:lnTo>
                    <a:pt x="271783" y="125922"/>
                  </a:lnTo>
                  <a:lnTo>
                    <a:pt x="407675" y="104935"/>
                  </a:lnTo>
                  <a:lnTo>
                    <a:pt x="543566" y="83948"/>
                  </a:lnTo>
                  <a:lnTo>
                    <a:pt x="679458" y="62961"/>
                  </a:lnTo>
                  <a:lnTo>
                    <a:pt x="815350" y="62961"/>
                  </a:lnTo>
                  <a:lnTo>
                    <a:pt x="951242" y="41974"/>
                  </a:lnTo>
                  <a:lnTo>
                    <a:pt x="1087133" y="20987"/>
                  </a:lnTo>
                  <a:lnTo>
                    <a:pt x="1223025" y="20987"/>
                  </a:lnTo>
                  <a:lnTo>
                    <a:pt x="1358917" y="0"/>
                  </a:lnTo>
                  <a:lnTo>
                    <a:pt x="1494809" y="0"/>
                  </a:lnTo>
                  <a:lnTo>
                    <a:pt x="1630700" y="62961"/>
                  </a:lnTo>
                  <a:lnTo>
                    <a:pt x="1766592" y="20987"/>
                  </a:lnTo>
                  <a:lnTo>
                    <a:pt x="1902484" y="20987"/>
                  </a:lnTo>
                  <a:lnTo>
                    <a:pt x="2038375" y="62961"/>
                  </a:lnTo>
                  <a:lnTo>
                    <a:pt x="2174267" y="41974"/>
                  </a:lnTo>
                  <a:lnTo>
                    <a:pt x="2310159" y="20987"/>
                  </a:lnTo>
                  <a:lnTo>
                    <a:pt x="2446051" y="41974"/>
                  </a:lnTo>
                  <a:lnTo>
                    <a:pt x="2581942" y="41974"/>
                  </a:lnTo>
                  <a:lnTo>
                    <a:pt x="2717834" y="125922"/>
                  </a:lnTo>
                  <a:lnTo>
                    <a:pt x="2853726" y="125922"/>
                  </a:lnTo>
                  <a:lnTo>
                    <a:pt x="2989618" y="104935"/>
                  </a:lnTo>
                  <a:lnTo>
                    <a:pt x="3125509" y="209870"/>
                  </a:lnTo>
                  <a:lnTo>
                    <a:pt x="3261401" y="251845"/>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83948"/>
            </a:xfrm>
            <a:custGeom>
              <a:avLst/>
              <a:pathLst>
                <a:path w="3397293" h="83948">
                  <a:moveTo>
                    <a:pt x="0" y="41974"/>
                  </a:moveTo>
                  <a:lnTo>
                    <a:pt x="135891" y="20987"/>
                  </a:lnTo>
                  <a:lnTo>
                    <a:pt x="271783" y="62961"/>
                  </a:lnTo>
                  <a:lnTo>
                    <a:pt x="407675" y="83948"/>
                  </a:lnTo>
                  <a:lnTo>
                    <a:pt x="543566" y="41974"/>
                  </a:lnTo>
                  <a:lnTo>
                    <a:pt x="679458" y="20987"/>
                  </a:lnTo>
                  <a:lnTo>
                    <a:pt x="815350" y="0"/>
                  </a:lnTo>
                  <a:lnTo>
                    <a:pt x="951242" y="20987"/>
                  </a:lnTo>
                  <a:lnTo>
                    <a:pt x="1087133" y="0"/>
                  </a:lnTo>
                  <a:lnTo>
                    <a:pt x="1223025" y="0"/>
                  </a:lnTo>
                  <a:lnTo>
                    <a:pt x="1358917" y="20987"/>
                  </a:lnTo>
                  <a:lnTo>
                    <a:pt x="1494809" y="20987"/>
                  </a:lnTo>
                  <a:lnTo>
                    <a:pt x="1630700" y="41974"/>
                  </a:lnTo>
                  <a:lnTo>
                    <a:pt x="1766592" y="20987"/>
                  </a:lnTo>
                  <a:lnTo>
                    <a:pt x="1902484" y="20987"/>
                  </a:lnTo>
                  <a:lnTo>
                    <a:pt x="2038375" y="20987"/>
                  </a:lnTo>
                  <a:lnTo>
                    <a:pt x="2174267" y="20987"/>
                  </a:lnTo>
                  <a:lnTo>
                    <a:pt x="2310159" y="20987"/>
                  </a:lnTo>
                  <a:lnTo>
                    <a:pt x="2446051" y="41974"/>
                  </a:lnTo>
                  <a:lnTo>
                    <a:pt x="2581942" y="20987"/>
                  </a:lnTo>
                  <a:lnTo>
                    <a:pt x="2717834" y="41974"/>
                  </a:lnTo>
                  <a:lnTo>
                    <a:pt x="2853726" y="41974"/>
                  </a:lnTo>
                  <a:lnTo>
                    <a:pt x="2989618" y="41974"/>
                  </a:lnTo>
                  <a:lnTo>
                    <a:pt x="3125509" y="41974"/>
                  </a:lnTo>
                  <a:lnTo>
                    <a:pt x="3261401" y="41974"/>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83948"/>
            </a:xfrm>
            <a:custGeom>
              <a:avLst/>
              <a:pathLst>
                <a:path w="3397293" h="83948">
                  <a:moveTo>
                    <a:pt x="0" y="41974"/>
                  </a:moveTo>
                  <a:lnTo>
                    <a:pt x="135891" y="20987"/>
                  </a:lnTo>
                  <a:lnTo>
                    <a:pt x="271783" y="62961"/>
                  </a:lnTo>
                  <a:lnTo>
                    <a:pt x="407675" y="83948"/>
                  </a:lnTo>
                  <a:lnTo>
                    <a:pt x="543566" y="41974"/>
                  </a:lnTo>
                  <a:lnTo>
                    <a:pt x="679458" y="20987"/>
                  </a:lnTo>
                  <a:lnTo>
                    <a:pt x="815350" y="0"/>
                  </a:lnTo>
                  <a:lnTo>
                    <a:pt x="951242" y="20987"/>
                  </a:lnTo>
                  <a:lnTo>
                    <a:pt x="1087133" y="0"/>
                  </a:lnTo>
                  <a:lnTo>
                    <a:pt x="1223025" y="0"/>
                  </a:lnTo>
                  <a:lnTo>
                    <a:pt x="1358917" y="20987"/>
                  </a:lnTo>
                  <a:lnTo>
                    <a:pt x="1494809" y="20987"/>
                  </a:lnTo>
                  <a:lnTo>
                    <a:pt x="1630700" y="41974"/>
                  </a:lnTo>
                  <a:lnTo>
                    <a:pt x="1766592" y="20987"/>
                  </a:lnTo>
                  <a:lnTo>
                    <a:pt x="1902484" y="20987"/>
                  </a:lnTo>
                  <a:lnTo>
                    <a:pt x="2038375" y="20987"/>
                  </a:lnTo>
                  <a:lnTo>
                    <a:pt x="2174267" y="20987"/>
                  </a:lnTo>
                  <a:lnTo>
                    <a:pt x="2310159" y="20987"/>
                  </a:lnTo>
                  <a:lnTo>
                    <a:pt x="2446051" y="41974"/>
                  </a:lnTo>
                  <a:lnTo>
                    <a:pt x="2581942" y="20987"/>
                  </a:lnTo>
                  <a:lnTo>
                    <a:pt x="2717834" y="41974"/>
                  </a:lnTo>
                  <a:lnTo>
                    <a:pt x="2853726" y="41974"/>
                  </a:lnTo>
                  <a:lnTo>
                    <a:pt x="2989618" y="41974"/>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95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888612"/>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0" name="tx60"/>
            <p:cNvSpPr/>
            <p:nvPr/>
          </p:nvSpPr>
          <p:spPr>
            <a:xfrm>
              <a:off x="278558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8917" y="1415599"/>
              <a:ext cx="2541389"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Tunisie, 2000-2025</a:t>
              </a:r>
            </a:p>
          </p:txBody>
        </p:sp>
        <p:sp>
          <p:nvSpPr>
            <p:cNvPr id="63" name="pl63"/>
            <p:cNvSpPr/>
            <p:nvPr/>
          </p:nvSpPr>
          <p:spPr>
            <a:xfrm>
              <a:off x="5267799" y="38350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112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87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637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399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61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046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6231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1994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7756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518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28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90872"/>
              <a:ext cx="3397293" cy="339022"/>
            </a:xfrm>
            <a:custGeom>
              <a:avLst/>
              <a:pathLst>
                <a:path w="3397293" h="339022">
                  <a:moveTo>
                    <a:pt x="0" y="169511"/>
                  </a:moveTo>
                  <a:lnTo>
                    <a:pt x="135891" y="84755"/>
                  </a:lnTo>
                  <a:lnTo>
                    <a:pt x="271783" y="254266"/>
                  </a:lnTo>
                  <a:lnTo>
                    <a:pt x="407675" y="339022"/>
                  </a:lnTo>
                  <a:lnTo>
                    <a:pt x="543566" y="169511"/>
                  </a:lnTo>
                  <a:lnTo>
                    <a:pt x="679458" y="84755"/>
                  </a:lnTo>
                  <a:lnTo>
                    <a:pt x="815350" y="0"/>
                  </a:lnTo>
                  <a:lnTo>
                    <a:pt x="951242" y="84755"/>
                  </a:lnTo>
                  <a:lnTo>
                    <a:pt x="1087133" y="0"/>
                  </a:lnTo>
                  <a:lnTo>
                    <a:pt x="1223025" y="0"/>
                  </a:lnTo>
                  <a:lnTo>
                    <a:pt x="1358917" y="84755"/>
                  </a:lnTo>
                  <a:lnTo>
                    <a:pt x="1494809" y="84755"/>
                  </a:lnTo>
                  <a:lnTo>
                    <a:pt x="1630700" y="169511"/>
                  </a:lnTo>
                  <a:lnTo>
                    <a:pt x="1766592" y="84755"/>
                  </a:lnTo>
                  <a:lnTo>
                    <a:pt x="1902484" y="84755"/>
                  </a:lnTo>
                  <a:lnTo>
                    <a:pt x="2038375" y="84755"/>
                  </a:lnTo>
                  <a:lnTo>
                    <a:pt x="2174267" y="84755"/>
                  </a:lnTo>
                  <a:lnTo>
                    <a:pt x="2310159" y="84755"/>
                  </a:lnTo>
                  <a:lnTo>
                    <a:pt x="2446051" y="169511"/>
                  </a:lnTo>
                  <a:lnTo>
                    <a:pt x="2581942" y="84755"/>
                  </a:lnTo>
                  <a:lnTo>
                    <a:pt x="2717834" y="169511"/>
                  </a:lnTo>
                  <a:lnTo>
                    <a:pt x="2853726" y="169511"/>
                  </a:lnTo>
                  <a:lnTo>
                    <a:pt x="2989618" y="169511"/>
                  </a:lnTo>
                  <a:lnTo>
                    <a:pt x="3125509" y="169511"/>
                  </a:lnTo>
                  <a:lnTo>
                    <a:pt x="3261401" y="169511"/>
                  </a:lnTo>
                  <a:lnTo>
                    <a:pt x="3397293" y="169511"/>
                  </a:lnTo>
                </a:path>
              </a:pathLst>
            </a:custGeom>
            <a:ln w="27101" cap="flat">
              <a:solidFill>
                <a:srgbClr val="0058AB">
                  <a:alpha val="100000"/>
                </a:srgbClr>
              </a:solidFill>
              <a:prstDash val="solid"/>
              <a:round/>
            </a:ln>
          </p:spPr>
          <p:txBody>
            <a:bodyPr/>
            <a:lstStyle/>
            <a:p/>
          </p:txBody>
        </p:sp>
        <p:sp>
          <p:nvSpPr>
            <p:cNvPr id="83" name="pl83"/>
            <p:cNvSpPr/>
            <p:nvPr/>
          </p:nvSpPr>
          <p:spPr>
            <a:xfrm>
              <a:off x="5437664" y="2775627"/>
              <a:ext cx="3397293" cy="1186578"/>
            </a:xfrm>
            <a:custGeom>
              <a:avLst/>
              <a:pathLst>
                <a:path w="3397293" h="1186578">
                  <a:moveTo>
                    <a:pt x="0" y="1186578"/>
                  </a:moveTo>
                  <a:lnTo>
                    <a:pt x="135891" y="1186578"/>
                  </a:lnTo>
                  <a:lnTo>
                    <a:pt x="271783" y="1186578"/>
                  </a:lnTo>
                  <a:lnTo>
                    <a:pt x="407675" y="1017066"/>
                  </a:lnTo>
                  <a:lnTo>
                    <a:pt x="543566" y="847555"/>
                  </a:lnTo>
                  <a:lnTo>
                    <a:pt x="679458" y="762800"/>
                  </a:lnTo>
                  <a:lnTo>
                    <a:pt x="815350" y="678044"/>
                  </a:lnTo>
                  <a:lnTo>
                    <a:pt x="951242" y="678044"/>
                  </a:lnTo>
                  <a:lnTo>
                    <a:pt x="1087133" y="423777"/>
                  </a:lnTo>
                  <a:lnTo>
                    <a:pt x="1223025" y="254266"/>
                  </a:lnTo>
                  <a:lnTo>
                    <a:pt x="1358917" y="254266"/>
                  </a:lnTo>
                  <a:lnTo>
                    <a:pt x="1494809" y="169511"/>
                  </a:lnTo>
                  <a:lnTo>
                    <a:pt x="1630700" y="169511"/>
                  </a:lnTo>
                  <a:lnTo>
                    <a:pt x="1766592" y="169511"/>
                  </a:lnTo>
                  <a:lnTo>
                    <a:pt x="1902484" y="169511"/>
                  </a:lnTo>
                  <a:lnTo>
                    <a:pt x="2038375" y="84755"/>
                  </a:lnTo>
                  <a:lnTo>
                    <a:pt x="2174267" y="0"/>
                  </a:lnTo>
                  <a:lnTo>
                    <a:pt x="2310159" y="0"/>
                  </a:lnTo>
                  <a:lnTo>
                    <a:pt x="2446051" y="0"/>
                  </a:lnTo>
                  <a:lnTo>
                    <a:pt x="2581942" y="0"/>
                  </a:lnTo>
                  <a:lnTo>
                    <a:pt x="2717834" y="254266"/>
                  </a:lnTo>
                  <a:lnTo>
                    <a:pt x="2853726" y="423777"/>
                  </a:lnTo>
                  <a:lnTo>
                    <a:pt x="2989618" y="84755"/>
                  </a:lnTo>
                  <a:lnTo>
                    <a:pt x="3125509" y="169511"/>
                  </a:lnTo>
                  <a:lnTo>
                    <a:pt x="3261401" y="169511"/>
                  </a:lnTo>
                  <a:lnTo>
                    <a:pt x="3397293" y="847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06116"/>
              <a:ext cx="3397293" cy="1017066"/>
            </a:xfrm>
            <a:custGeom>
              <a:avLst/>
              <a:pathLst>
                <a:path w="3397293" h="1017066">
                  <a:moveTo>
                    <a:pt x="0" y="423777"/>
                  </a:moveTo>
                  <a:lnTo>
                    <a:pt x="135891" y="339022"/>
                  </a:lnTo>
                  <a:lnTo>
                    <a:pt x="271783" y="508533"/>
                  </a:lnTo>
                  <a:lnTo>
                    <a:pt x="407675" y="423777"/>
                  </a:lnTo>
                  <a:lnTo>
                    <a:pt x="543566" y="339022"/>
                  </a:lnTo>
                  <a:lnTo>
                    <a:pt x="679458" y="254266"/>
                  </a:lnTo>
                  <a:lnTo>
                    <a:pt x="815350" y="254266"/>
                  </a:lnTo>
                  <a:lnTo>
                    <a:pt x="951242" y="169511"/>
                  </a:lnTo>
                  <a:lnTo>
                    <a:pt x="1087133" y="84755"/>
                  </a:lnTo>
                  <a:lnTo>
                    <a:pt x="1223025" y="84755"/>
                  </a:lnTo>
                  <a:lnTo>
                    <a:pt x="1358917" y="0"/>
                  </a:lnTo>
                  <a:lnTo>
                    <a:pt x="1494809" y="0"/>
                  </a:lnTo>
                  <a:lnTo>
                    <a:pt x="1630700" y="254266"/>
                  </a:lnTo>
                  <a:lnTo>
                    <a:pt x="1766592" y="84755"/>
                  </a:lnTo>
                  <a:lnTo>
                    <a:pt x="1902484" y="84755"/>
                  </a:lnTo>
                  <a:lnTo>
                    <a:pt x="2038375" y="254266"/>
                  </a:lnTo>
                  <a:lnTo>
                    <a:pt x="2174267" y="169511"/>
                  </a:lnTo>
                  <a:lnTo>
                    <a:pt x="2310159" y="84755"/>
                  </a:lnTo>
                  <a:lnTo>
                    <a:pt x="2446051" y="169511"/>
                  </a:lnTo>
                  <a:lnTo>
                    <a:pt x="2581942" y="169511"/>
                  </a:lnTo>
                  <a:lnTo>
                    <a:pt x="2717834" y="508533"/>
                  </a:lnTo>
                  <a:lnTo>
                    <a:pt x="2853726" y="508533"/>
                  </a:lnTo>
                  <a:lnTo>
                    <a:pt x="2989618" y="423777"/>
                  </a:lnTo>
                  <a:lnTo>
                    <a:pt x="3125509" y="847555"/>
                  </a:lnTo>
                  <a:lnTo>
                    <a:pt x="3261401" y="1017066"/>
                  </a:lnTo>
                  <a:lnTo>
                    <a:pt x="3397293" y="678044"/>
                  </a:lnTo>
                </a:path>
              </a:pathLst>
            </a:custGeom>
            <a:ln w="27101" cap="flat">
              <a:solidFill>
                <a:srgbClr val="961A49">
                  <a:alpha val="100000"/>
                </a:srgbClr>
              </a:solidFill>
              <a:prstDash val="solid"/>
              <a:round/>
            </a:ln>
          </p:spPr>
          <p:txBody>
            <a:bodyPr/>
            <a:lstStyle/>
            <a:p/>
          </p:txBody>
        </p:sp>
        <p:sp>
          <p:nvSpPr>
            <p:cNvPr id="85" name="pl85"/>
            <p:cNvSpPr/>
            <p:nvPr/>
          </p:nvSpPr>
          <p:spPr>
            <a:xfrm>
              <a:off x="5437664" y="27756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90872"/>
              <a:ext cx="3397293" cy="339022"/>
            </a:xfrm>
            <a:custGeom>
              <a:avLst/>
              <a:pathLst>
                <a:path w="3397293" h="339022">
                  <a:moveTo>
                    <a:pt x="0" y="169511"/>
                  </a:moveTo>
                  <a:lnTo>
                    <a:pt x="135891" y="84755"/>
                  </a:lnTo>
                  <a:lnTo>
                    <a:pt x="271783" y="254266"/>
                  </a:lnTo>
                  <a:lnTo>
                    <a:pt x="407675" y="339022"/>
                  </a:lnTo>
                  <a:lnTo>
                    <a:pt x="543566" y="169511"/>
                  </a:lnTo>
                  <a:lnTo>
                    <a:pt x="679458" y="84755"/>
                  </a:lnTo>
                  <a:lnTo>
                    <a:pt x="815350" y="0"/>
                  </a:lnTo>
                  <a:lnTo>
                    <a:pt x="951242" y="84755"/>
                  </a:lnTo>
                  <a:lnTo>
                    <a:pt x="1087133" y="0"/>
                  </a:lnTo>
                  <a:lnTo>
                    <a:pt x="1223025" y="0"/>
                  </a:lnTo>
                  <a:lnTo>
                    <a:pt x="1358917" y="84755"/>
                  </a:lnTo>
                  <a:lnTo>
                    <a:pt x="1494809" y="84755"/>
                  </a:lnTo>
                  <a:lnTo>
                    <a:pt x="1630700" y="169511"/>
                  </a:lnTo>
                  <a:lnTo>
                    <a:pt x="1766592" y="84755"/>
                  </a:lnTo>
                  <a:lnTo>
                    <a:pt x="1902484" y="84755"/>
                  </a:lnTo>
                  <a:lnTo>
                    <a:pt x="2038375" y="84755"/>
                  </a:lnTo>
                  <a:lnTo>
                    <a:pt x="2174267" y="84755"/>
                  </a:lnTo>
                  <a:lnTo>
                    <a:pt x="2310159" y="84755"/>
                  </a:lnTo>
                  <a:lnTo>
                    <a:pt x="2446051" y="169511"/>
                  </a:lnTo>
                  <a:lnTo>
                    <a:pt x="2581942" y="84755"/>
                  </a:lnTo>
                  <a:lnTo>
                    <a:pt x="2717834" y="169511"/>
                  </a:lnTo>
                  <a:lnTo>
                    <a:pt x="2853726" y="169511"/>
                  </a:lnTo>
                  <a:lnTo>
                    <a:pt x="2989618" y="169511"/>
                  </a:lnTo>
                  <a:lnTo>
                    <a:pt x="3125509" y="169511"/>
                  </a:lnTo>
                  <a:lnTo>
                    <a:pt x="3261401" y="169511"/>
                  </a:lnTo>
                  <a:lnTo>
                    <a:pt x="3397293" y="169511"/>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00996"/>
              <a:ext cx="0" cy="559386"/>
            </a:xfrm>
            <a:custGeom>
              <a:avLst/>
              <a:pathLst>
                <a:path w="0" h="559386">
                  <a:moveTo>
                    <a:pt x="0" y="5593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00996"/>
              <a:ext cx="0" cy="474631"/>
            </a:xfrm>
            <a:custGeom>
              <a:avLst/>
              <a:pathLst>
                <a:path w="0" h="474631">
                  <a:moveTo>
                    <a:pt x="0" y="47463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00996"/>
              <a:ext cx="0" cy="474631"/>
            </a:xfrm>
            <a:custGeom>
              <a:avLst/>
              <a:pathLst>
                <a:path w="0" h="474631">
                  <a:moveTo>
                    <a:pt x="0" y="47463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00996"/>
              <a:ext cx="0" cy="474631"/>
            </a:xfrm>
            <a:custGeom>
              <a:avLst/>
              <a:pathLst>
                <a:path w="0" h="474631">
                  <a:moveTo>
                    <a:pt x="0" y="4746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00996"/>
              <a:ext cx="0" cy="474631"/>
            </a:xfrm>
            <a:custGeom>
              <a:avLst/>
              <a:pathLst>
                <a:path w="0" h="474631">
                  <a:moveTo>
                    <a:pt x="0" y="47463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00996"/>
              <a:ext cx="0" cy="559386"/>
            </a:xfrm>
            <a:custGeom>
              <a:avLst/>
              <a:pathLst>
                <a:path w="0" h="559386">
                  <a:moveTo>
                    <a:pt x="0" y="55938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00996"/>
              <a:ext cx="0" cy="559386"/>
            </a:xfrm>
            <a:custGeom>
              <a:avLst/>
              <a:pathLst>
                <a:path w="0" h="559386">
                  <a:moveTo>
                    <a:pt x="0" y="55938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90872"/>
              <a:ext cx="3397293" cy="339022"/>
            </a:xfrm>
            <a:custGeom>
              <a:avLst/>
              <a:pathLst>
                <a:path w="3397293" h="339022">
                  <a:moveTo>
                    <a:pt x="0" y="169511"/>
                  </a:moveTo>
                  <a:lnTo>
                    <a:pt x="135891" y="84755"/>
                  </a:lnTo>
                  <a:lnTo>
                    <a:pt x="271783" y="254266"/>
                  </a:lnTo>
                  <a:lnTo>
                    <a:pt x="407675" y="339022"/>
                  </a:lnTo>
                  <a:lnTo>
                    <a:pt x="543566" y="169511"/>
                  </a:lnTo>
                  <a:lnTo>
                    <a:pt x="679458" y="84755"/>
                  </a:lnTo>
                  <a:lnTo>
                    <a:pt x="815350" y="0"/>
                  </a:lnTo>
                  <a:lnTo>
                    <a:pt x="951242" y="84755"/>
                  </a:lnTo>
                  <a:lnTo>
                    <a:pt x="1087133" y="0"/>
                  </a:lnTo>
                  <a:lnTo>
                    <a:pt x="1223025" y="0"/>
                  </a:lnTo>
                  <a:lnTo>
                    <a:pt x="1358917" y="84755"/>
                  </a:lnTo>
                  <a:lnTo>
                    <a:pt x="1494809" y="84755"/>
                  </a:lnTo>
                  <a:lnTo>
                    <a:pt x="1630700" y="169511"/>
                  </a:lnTo>
                  <a:lnTo>
                    <a:pt x="1766592" y="84755"/>
                  </a:lnTo>
                  <a:lnTo>
                    <a:pt x="1902484" y="84755"/>
                  </a:lnTo>
                  <a:lnTo>
                    <a:pt x="2038375" y="84755"/>
                  </a:lnTo>
                  <a:lnTo>
                    <a:pt x="2174267" y="84755"/>
                  </a:lnTo>
                  <a:lnTo>
                    <a:pt x="2310159" y="84755"/>
                  </a:lnTo>
                  <a:lnTo>
                    <a:pt x="2446051" y="169511"/>
                  </a:lnTo>
                  <a:lnTo>
                    <a:pt x="2581942" y="84755"/>
                  </a:lnTo>
                  <a:lnTo>
                    <a:pt x="2717834" y="169511"/>
                  </a:lnTo>
                  <a:lnTo>
                    <a:pt x="2853726" y="169511"/>
                  </a:lnTo>
                  <a:lnTo>
                    <a:pt x="2989618" y="169511"/>
                  </a:lnTo>
                  <a:lnTo>
                    <a:pt x="3125509" y="169511"/>
                  </a:lnTo>
                  <a:lnTo>
                    <a:pt x="3261401" y="169511"/>
                  </a:lnTo>
                  <a:lnTo>
                    <a:pt x="3397293" y="169511"/>
                  </a:lnTo>
                </a:path>
              </a:pathLst>
            </a:custGeom>
            <a:ln w="27101" cap="flat">
              <a:solidFill>
                <a:srgbClr val="0058AB">
                  <a:alpha val="100000"/>
                </a:srgbClr>
              </a:solidFill>
              <a:prstDash val="solid"/>
              <a:round/>
            </a:ln>
          </p:spPr>
          <p:txBody>
            <a:bodyPr/>
            <a:lstStyle/>
            <a:p/>
          </p:txBody>
        </p:sp>
        <p:sp>
          <p:nvSpPr>
            <p:cNvPr id="95" name="tx95"/>
            <p:cNvSpPr/>
            <p:nvPr/>
          </p:nvSpPr>
          <p:spPr>
            <a:xfrm>
              <a:off x="5389469" y="22279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86977" y="22266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2266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2266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266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279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2279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212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24372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39948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5710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1490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2351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0150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759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2621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2621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3518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9764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3310" y="4888612"/>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23" name="tx123"/>
            <p:cNvSpPr/>
            <p:nvPr/>
          </p:nvSpPr>
          <p:spPr>
            <a:xfrm>
              <a:off x="710228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64740"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0668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6627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6567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6507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06447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1657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31597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81537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31477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81417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72498"/>
              <a:ext cx="5927123" cy="110182"/>
            </a:xfrm>
            <a:prstGeom prst="rect">
              <a:avLst/>
            </a:prstGeom>
            <a:solidFill>
              <a:srgbClr val="1CABE2">
                <a:alpha val="80000"/>
              </a:srgbClr>
            </a:solidFill>
          </p:spPr>
          <p:txBody>
            <a:bodyPr/>
            <a:lstStyle/>
            <a:p/>
          </p:txBody>
        </p:sp>
        <p:sp>
          <p:nvSpPr>
            <p:cNvPr id="141" name="rc141"/>
            <p:cNvSpPr/>
            <p:nvPr/>
          </p:nvSpPr>
          <p:spPr>
            <a:xfrm>
              <a:off x="1317178" y="5634770"/>
              <a:ext cx="7321564" cy="110182"/>
            </a:xfrm>
            <a:prstGeom prst="rect">
              <a:avLst/>
            </a:prstGeom>
            <a:solidFill>
              <a:srgbClr val="1CABE2">
                <a:alpha val="80000"/>
              </a:srgbClr>
            </a:solidFill>
          </p:spPr>
          <p:txBody>
            <a:bodyPr/>
            <a:lstStyle/>
            <a:p/>
          </p:txBody>
        </p:sp>
        <p:sp>
          <p:nvSpPr>
            <p:cNvPr id="142" name="rc142"/>
            <p:cNvSpPr/>
            <p:nvPr/>
          </p:nvSpPr>
          <p:spPr>
            <a:xfrm>
              <a:off x="1317178" y="5497042"/>
              <a:ext cx="7162628" cy="110182"/>
            </a:xfrm>
            <a:prstGeom prst="rect">
              <a:avLst/>
            </a:prstGeom>
            <a:solidFill>
              <a:srgbClr val="1CABE2">
                <a:alpha val="80000"/>
              </a:srgbClr>
            </a:solidFill>
          </p:spPr>
          <p:txBody>
            <a:bodyPr/>
            <a:lstStyle/>
            <a:p/>
          </p:txBody>
        </p:sp>
        <p:sp>
          <p:nvSpPr>
            <p:cNvPr id="143" name="tx14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66986"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396638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546578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0" name="tx150"/>
            <p:cNvSpPr/>
            <p:nvPr/>
          </p:nvSpPr>
          <p:spPr>
            <a:xfrm>
              <a:off x="696518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1" name="tx151"/>
            <p:cNvSpPr/>
            <p:nvPr/>
          </p:nvSpPr>
          <p:spPr>
            <a:xfrm>
              <a:off x="8464582"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2" name="tx152"/>
            <p:cNvSpPr/>
            <p:nvPr/>
          </p:nvSpPr>
          <p:spPr>
            <a:xfrm>
              <a:off x="951100" y="5235303"/>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53" name="tx153"/>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4" name="tx154"/>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le taux de couverture du DTP3 en Tunisie (97 %) était supérieur de 12 points de pourcentage à la moyenne mondiale (85 %) et de 14 points de pourcentage à la moyenne de l'ensemble des pays de l'MENA e (83 %).
La couverture nationale de la DTP3 était inférieure d'un point de pourcentage à celle de 2019 (98 %).
Cela correspond à 5 000 enfants non vaccinés ou sous-vaccinés en 2025, contre 4 000 enfants non vaccinés ou sous-vaccinés en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DTP3 en Tunisie s'élevait à 97 % : ce chiffre est inférieur d'un point de pourcentage à celui de 2019, mais supérieur de plus de 10 points de pourcentage aux moyennes mondiales et régionales.</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2025, la Tunisie se classait au 13e rang sur 20 pays présentant la couverture vaccinale la plus faible contre la rougeole, les oreillons et la rubéole (DTP3) (en cas d'égalité de classement).
La Tunisie ne figurait pas parmi les 10 pays comptant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Tunisie figurait parmi les pays affichant la couverture vaccinale la plus élevée et ne figurait pas parmi les dix pays de la région comptant le plus grand nombre d'enfants non vaccinés ou sous-vaccinés.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7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80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8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9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27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34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44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4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08388"/>
              <a:ext cx="239888" cy="903621"/>
            </a:xfrm>
            <a:prstGeom prst="rect">
              <a:avLst/>
            </a:prstGeom>
            <a:solidFill>
              <a:srgbClr val="80BD41">
                <a:alpha val="100000"/>
              </a:srgbClr>
            </a:solidFill>
          </p:spPr>
          <p:txBody>
            <a:bodyPr/>
            <a:lstStyle/>
            <a:p/>
          </p:txBody>
        </p:sp>
        <p:sp>
          <p:nvSpPr>
            <p:cNvPr id="26" name="rc26"/>
            <p:cNvSpPr/>
            <p:nvPr/>
          </p:nvSpPr>
          <p:spPr>
            <a:xfrm>
              <a:off x="1296273" y="3280455"/>
              <a:ext cx="239888" cy="27932"/>
            </a:xfrm>
            <a:prstGeom prst="rect">
              <a:avLst/>
            </a:prstGeom>
            <a:solidFill>
              <a:srgbClr val="1CABE2">
                <a:alpha val="100000"/>
              </a:srgbClr>
            </a:solidFill>
          </p:spPr>
          <p:txBody>
            <a:bodyPr/>
            <a:lstStyle/>
            <a:p/>
          </p:txBody>
        </p:sp>
        <p:sp>
          <p:nvSpPr>
            <p:cNvPr id="27" name="rc27"/>
            <p:cNvSpPr/>
            <p:nvPr/>
          </p:nvSpPr>
          <p:spPr>
            <a:xfrm>
              <a:off x="1562816" y="3306031"/>
              <a:ext cx="239888" cy="905978"/>
            </a:xfrm>
            <a:prstGeom prst="rect">
              <a:avLst/>
            </a:prstGeom>
            <a:solidFill>
              <a:srgbClr val="80BD41">
                <a:alpha val="100000"/>
              </a:srgbClr>
            </a:solidFill>
          </p:spPr>
          <p:txBody>
            <a:bodyPr/>
            <a:lstStyle/>
            <a:p/>
          </p:txBody>
        </p:sp>
        <p:sp>
          <p:nvSpPr>
            <p:cNvPr id="28" name="rc28"/>
            <p:cNvSpPr/>
            <p:nvPr/>
          </p:nvSpPr>
          <p:spPr>
            <a:xfrm>
              <a:off x="1562816" y="3287527"/>
              <a:ext cx="239888" cy="18503"/>
            </a:xfrm>
            <a:prstGeom prst="rect">
              <a:avLst/>
            </a:prstGeom>
            <a:solidFill>
              <a:srgbClr val="1CABE2">
                <a:alpha val="100000"/>
              </a:srgbClr>
            </a:solidFill>
          </p:spPr>
          <p:txBody>
            <a:bodyPr/>
            <a:lstStyle/>
            <a:p/>
          </p:txBody>
        </p:sp>
        <p:sp>
          <p:nvSpPr>
            <p:cNvPr id="29" name="rc29"/>
            <p:cNvSpPr/>
            <p:nvPr/>
          </p:nvSpPr>
          <p:spPr>
            <a:xfrm>
              <a:off x="1829360" y="3324770"/>
              <a:ext cx="239888" cy="887238"/>
            </a:xfrm>
            <a:prstGeom prst="rect">
              <a:avLst/>
            </a:prstGeom>
            <a:solidFill>
              <a:srgbClr val="80BD41">
                <a:alpha val="100000"/>
              </a:srgbClr>
            </a:solidFill>
          </p:spPr>
          <p:txBody>
            <a:bodyPr/>
            <a:lstStyle/>
            <a:p/>
          </p:txBody>
        </p:sp>
        <p:sp>
          <p:nvSpPr>
            <p:cNvPr id="30" name="rc30"/>
            <p:cNvSpPr/>
            <p:nvPr/>
          </p:nvSpPr>
          <p:spPr>
            <a:xfrm>
              <a:off x="1829360" y="3287822"/>
              <a:ext cx="239888" cy="36948"/>
            </a:xfrm>
            <a:prstGeom prst="rect">
              <a:avLst/>
            </a:prstGeom>
            <a:solidFill>
              <a:srgbClr val="1CABE2">
                <a:alpha val="100000"/>
              </a:srgbClr>
            </a:solidFill>
          </p:spPr>
          <p:txBody>
            <a:bodyPr/>
            <a:lstStyle/>
            <a:p/>
          </p:txBody>
        </p:sp>
        <p:sp>
          <p:nvSpPr>
            <p:cNvPr id="31" name="rc31"/>
            <p:cNvSpPr/>
            <p:nvPr/>
          </p:nvSpPr>
          <p:spPr>
            <a:xfrm>
              <a:off x="2095903" y="3312395"/>
              <a:ext cx="239888" cy="899614"/>
            </a:xfrm>
            <a:prstGeom prst="rect">
              <a:avLst/>
            </a:prstGeom>
            <a:solidFill>
              <a:srgbClr val="80BD41">
                <a:alpha val="100000"/>
              </a:srgbClr>
            </a:solidFill>
          </p:spPr>
          <p:txBody>
            <a:bodyPr/>
            <a:lstStyle/>
            <a:p/>
          </p:txBody>
        </p:sp>
        <p:sp>
          <p:nvSpPr>
            <p:cNvPr id="32" name="rc32"/>
            <p:cNvSpPr/>
            <p:nvPr/>
          </p:nvSpPr>
          <p:spPr>
            <a:xfrm>
              <a:off x="2095903" y="3265016"/>
              <a:ext cx="239888" cy="47379"/>
            </a:xfrm>
            <a:prstGeom prst="rect">
              <a:avLst/>
            </a:prstGeom>
            <a:solidFill>
              <a:srgbClr val="1CABE2">
                <a:alpha val="100000"/>
              </a:srgbClr>
            </a:solidFill>
          </p:spPr>
          <p:txBody>
            <a:bodyPr/>
            <a:lstStyle/>
            <a:p/>
          </p:txBody>
        </p:sp>
        <p:sp>
          <p:nvSpPr>
            <p:cNvPr id="33" name="rc33"/>
            <p:cNvSpPr/>
            <p:nvPr/>
          </p:nvSpPr>
          <p:spPr>
            <a:xfrm>
              <a:off x="2362446" y="3279100"/>
              <a:ext cx="239888" cy="932909"/>
            </a:xfrm>
            <a:prstGeom prst="rect">
              <a:avLst/>
            </a:prstGeom>
            <a:solidFill>
              <a:srgbClr val="80BD41">
                <a:alpha val="100000"/>
              </a:srgbClr>
            </a:solidFill>
          </p:spPr>
          <p:txBody>
            <a:bodyPr/>
            <a:lstStyle/>
            <a:p/>
          </p:txBody>
        </p:sp>
        <p:sp>
          <p:nvSpPr>
            <p:cNvPr id="34" name="rc34"/>
            <p:cNvSpPr/>
            <p:nvPr/>
          </p:nvSpPr>
          <p:spPr>
            <a:xfrm>
              <a:off x="2362446" y="3250225"/>
              <a:ext cx="239888" cy="28875"/>
            </a:xfrm>
            <a:prstGeom prst="rect">
              <a:avLst/>
            </a:prstGeom>
            <a:solidFill>
              <a:srgbClr val="1CABE2">
                <a:alpha val="100000"/>
              </a:srgbClr>
            </a:solidFill>
          </p:spPr>
          <p:txBody>
            <a:bodyPr/>
            <a:lstStyle/>
            <a:p/>
          </p:txBody>
        </p:sp>
        <p:sp>
          <p:nvSpPr>
            <p:cNvPr id="35" name="rc35"/>
            <p:cNvSpPr/>
            <p:nvPr/>
          </p:nvSpPr>
          <p:spPr>
            <a:xfrm>
              <a:off x="2628989" y="3250932"/>
              <a:ext cx="239888" cy="961077"/>
            </a:xfrm>
            <a:prstGeom prst="rect">
              <a:avLst/>
            </a:prstGeom>
            <a:solidFill>
              <a:srgbClr val="80BD41">
                <a:alpha val="100000"/>
              </a:srgbClr>
            </a:solidFill>
          </p:spPr>
          <p:txBody>
            <a:bodyPr/>
            <a:lstStyle/>
            <a:p/>
          </p:txBody>
        </p:sp>
        <p:sp>
          <p:nvSpPr>
            <p:cNvPr id="36" name="rc36"/>
            <p:cNvSpPr/>
            <p:nvPr/>
          </p:nvSpPr>
          <p:spPr>
            <a:xfrm>
              <a:off x="2628989" y="3231308"/>
              <a:ext cx="239888" cy="19623"/>
            </a:xfrm>
            <a:prstGeom prst="rect">
              <a:avLst/>
            </a:prstGeom>
            <a:solidFill>
              <a:srgbClr val="1CABE2">
                <a:alpha val="100000"/>
              </a:srgbClr>
            </a:solidFill>
          </p:spPr>
          <p:txBody>
            <a:bodyPr/>
            <a:lstStyle/>
            <a:p/>
          </p:txBody>
        </p:sp>
        <p:sp>
          <p:nvSpPr>
            <p:cNvPr id="37" name="rc37"/>
            <p:cNvSpPr/>
            <p:nvPr/>
          </p:nvSpPr>
          <p:spPr>
            <a:xfrm>
              <a:off x="2895532" y="3224944"/>
              <a:ext cx="239888" cy="987065"/>
            </a:xfrm>
            <a:prstGeom prst="rect">
              <a:avLst/>
            </a:prstGeom>
            <a:solidFill>
              <a:srgbClr val="80BD41">
                <a:alpha val="100000"/>
              </a:srgbClr>
            </a:solidFill>
          </p:spPr>
          <p:txBody>
            <a:bodyPr/>
            <a:lstStyle/>
            <a:p/>
          </p:txBody>
        </p:sp>
        <p:sp>
          <p:nvSpPr>
            <p:cNvPr id="38" name="rc38"/>
            <p:cNvSpPr/>
            <p:nvPr/>
          </p:nvSpPr>
          <p:spPr>
            <a:xfrm>
              <a:off x="2895532" y="3214985"/>
              <a:ext cx="239888" cy="9959"/>
            </a:xfrm>
            <a:prstGeom prst="rect">
              <a:avLst/>
            </a:prstGeom>
            <a:solidFill>
              <a:srgbClr val="1CABE2">
                <a:alpha val="100000"/>
              </a:srgbClr>
            </a:solidFill>
          </p:spPr>
          <p:txBody>
            <a:bodyPr/>
            <a:lstStyle/>
            <a:p/>
          </p:txBody>
        </p:sp>
        <p:sp>
          <p:nvSpPr>
            <p:cNvPr id="39" name="rc39"/>
            <p:cNvSpPr/>
            <p:nvPr/>
          </p:nvSpPr>
          <p:spPr>
            <a:xfrm>
              <a:off x="3162075" y="3216046"/>
              <a:ext cx="239888" cy="995963"/>
            </a:xfrm>
            <a:prstGeom prst="rect">
              <a:avLst/>
            </a:prstGeom>
            <a:solidFill>
              <a:srgbClr val="80BD41">
                <a:alpha val="100000"/>
              </a:srgbClr>
            </a:solidFill>
          </p:spPr>
          <p:txBody>
            <a:bodyPr/>
            <a:lstStyle/>
            <a:p/>
          </p:txBody>
        </p:sp>
        <p:sp>
          <p:nvSpPr>
            <p:cNvPr id="40" name="rc40"/>
            <p:cNvSpPr/>
            <p:nvPr/>
          </p:nvSpPr>
          <p:spPr>
            <a:xfrm>
              <a:off x="3162075" y="3195715"/>
              <a:ext cx="239888" cy="20330"/>
            </a:xfrm>
            <a:prstGeom prst="rect">
              <a:avLst/>
            </a:prstGeom>
            <a:solidFill>
              <a:srgbClr val="1CABE2">
                <a:alpha val="100000"/>
              </a:srgbClr>
            </a:solidFill>
          </p:spPr>
          <p:txBody>
            <a:bodyPr/>
            <a:lstStyle/>
            <a:p/>
          </p:txBody>
        </p:sp>
        <p:sp>
          <p:nvSpPr>
            <p:cNvPr id="41" name="rc41"/>
            <p:cNvSpPr/>
            <p:nvPr/>
          </p:nvSpPr>
          <p:spPr>
            <a:xfrm>
              <a:off x="3428618" y="3181219"/>
              <a:ext cx="239888" cy="1030790"/>
            </a:xfrm>
            <a:prstGeom prst="rect">
              <a:avLst/>
            </a:prstGeom>
            <a:solidFill>
              <a:srgbClr val="80BD41">
                <a:alpha val="100000"/>
              </a:srgbClr>
            </a:solidFill>
          </p:spPr>
          <p:txBody>
            <a:bodyPr/>
            <a:lstStyle/>
            <a:p/>
          </p:txBody>
        </p:sp>
        <p:sp>
          <p:nvSpPr>
            <p:cNvPr id="42" name="rc42"/>
            <p:cNvSpPr/>
            <p:nvPr/>
          </p:nvSpPr>
          <p:spPr>
            <a:xfrm>
              <a:off x="3428618" y="3170788"/>
              <a:ext cx="239888" cy="10430"/>
            </a:xfrm>
            <a:prstGeom prst="rect">
              <a:avLst/>
            </a:prstGeom>
            <a:solidFill>
              <a:srgbClr val="1CABE2">
                <a:alpha val="100000"/>
              </a:srgbClr>
            </a:solidFill>
          </p:spPr>
          <p:txBody>
            <a:bodyPr/>
            <a:lstStyle/>
            <a:p/>
          </p:txBody>
        </p:sp>
        <p:sp>
          <p:nvSpPr>
            <p:cNvPr id="43" name="rc43"/>
            <p:cNvSpPr/>
            <p:nvPr/>
          </p:nvSpPr>
          <p:spPr>
            <a:xfrm>
              <a:off x="3695161" y="3152225"/>
              <a:ext cx="239888" cy="1059783"/>
            </a:xfrm>
            <a:prstGeom prst="rect">
              <a:avLst/>
            </a:prstGeom>
            <a:solidFill>
              <a:srgbClr val="80BD41">
                <a:alpha val="100000"/>
              </a:srgbClr>
            </a:solidFill>
          </p:spPr>
          <p:txBody>
            <a:bodyPr/>
            <a:lstStyle/>
            <a:p/>
          </p:txBody>
        </p:sp>
        <p:sp>
          <p:nvSpPr>
            <p:cNvPr id="44" name="rc44"/>
            <p:cNvSpPr/>
            <p:nvPr/>
          </p:nvSpPr>
          <p:spPr>
            <a:xfrm>
              <a:off x="3695161" y="3141500"/>
              <a:ext cx="239888" cy="10725"/>
            </a:xfrm>
            <a:prstGeom prst="rect">
              <a:avLst/>
            </a:prstGeom>
            <a:solidFill>
              <a:srgbClr val="1CABE2">
                <a:alpha val="100000"/>
              </a:srgbClr>
            </a:solidFill>
          </p:spPr>
          <p:txBody>
            <a:bodyPr/>
            <a:lstStyle/>
            <a:p/>
          </p:txBody>
        </p:sp>
        <p:sp>
          <p:nvSpPr>
            <p:cNvPr id="45" name="rc45"/>
            <p:cNvSpPr/>
            <p:nvPr/>
          </p:nvSpPr>
          <p:spPr>
            <a:xfrm>
              <a:off x="3961705" y="3112212"/>
              <a:ext cx="239888" cy="1099796"/>
            </a:xfrm>
            <a:prstGeom prst="rect">
              <a:avLst/>
            </a:prstGeom>
            <a:solidFill>
              <a:srgbClr val="80BD41">
                <a:alpha val="100000"/>
              </a:srgbClr>
            </a:solidFill>
          </p:spPr>
          <p:txBody>
            <a:bodyPr/>
            <a:lstStyle/>
            <a:p/>
          </p:txBody>
        </p:sp>
        <p:sp>
          <p:nvSpPr>
            <p:cNvPr id="46" name="rc46"/>
            <p:cNvSpPr/>
            <p:nvPr/>
          </p:nvSpPr>
          <p:spPr>
            <a:xfrm>
              <a:off x="3961705" y="3089760"/>
              <a:ext cx="239888" cy="22452"/>
            </a:xfrm>
            <a:prstGeom prst="rect">
              <a:avLst/>
            </a:prstGeom>
            <a:solidFill>
              <a:srgbClr val="1CABE2">
                <a:alpha val="100000"/>
              </a:srgbClr>
            </a:solidFill>
          </p:spPr>
          <p:txBody>
            <a:bodyPr/>
            <a:lstStyle/>
            <a:p/>
          </p:txBody>
        </p:sp>
        <p:sp>
          <p:nvSpPr>
            <p:cNvPr id="47" name="rc47"/>
            <p:cNvSpPr/>
            <p:nvPr/>
          </p:nvSpPr>
          <p:spPr>
            <a:xfrm>
              <a:off x="4228248" y="3040672"/>
              <a:ext cx="239888" cy="1171336"/>
            </a:xfrm>
            <a:prstGeom prst="rect">
              <a:avLst/>
            </a:prstGeom>
            <a:solidFill>
              <a:srgbClr val="80BD41">
                <a:alpha val="100000"/>
              </a:srgbClr>
            </a:solidFill>
          </p:spPr>
          <p:txBody>
            <a:bodyPr/>
            <a:lstStyle/>
            <a:p/>
          </p:txBody>
        </p:sp>
        <p:sp>
          <p:nvSpPr>
            <p:cNvPr id="48" name="rc48"/>
            <p:cNvSpPr/>
            <p:nvPr/>
          </p:nvSpPr>
          <p:spPr>
            <a:xfrm>
              <a:off x="4228248" y="3016747"/>
              <a:ext cx="239888" cy="23925"/>
            </a:xfrm>
            <a:prstGeom prst="rect">
              <a:avLst/>
            </a:prstGeom>
            <a:solidFill>
              <a:srgbClr val="1CABE2">
                <a:alpha val="100000"/>
              </a:srgbClr>
            </a:solidFill>
          </p:spPr>
          <p:txBody>
            <a:bodyPr/>
            <a:lstStyle/>
            <a:p/>
          </p:txBody>
        </p:sp>
        <p:sp>
          <p:nvSpPr>
            <p:cNvPr id="49" name="rc49"/>
            <p:cNvSpPr/>
            <p:nvPr/>
          </p:nvSpPr>
          <p:spPr>
            <a:xfrm>
              <a:off x="4494791" y="2996475"/>
              <a:ext cx="239888" cy="1215533"/>
            </a:xfrm>
            <a:prstGeom prst="rect">
              <a:avLst/>
            </a:prstGeom>
            <a:solidFill>
              <a:srgbClr val="80BD41">
                <a:alpha val="100000"/>
              </a:srgbClr>
            </a:solidFill>
          </p:spPr>
          <p:txBody>
            <a:bodyPr/>
            <a:lstStyle/>
            <a:p/>
          </p:txBody>
        </p:sp>
        <p:sp>
          <p:nvSpPr>
            <p:cNvPr id="50" name="rc50"/>
            <p:cNvSpPr/>
            <p:nvPr/>
          </p:nvSpPr>
          <p:spPr>
            <a:xfrm>
              <a:off x="4494791" y="2958878"/>
              <a:ext cx="239888" cy="37596"/>
            </a:xfrm>
            <a:prstGeom prst="rect">
              <a:avLst/>
            </a:prstGeom>
            <a:solidFill>
              <a:srgbClr val="1CABE2">
                <a:alpha val="100000"/>
              </a:srgbClr>
            </a:solidFill>
          </p:spPr>
          <p:txBody>
            <a:bodyPr/>
            <a:lstStyle/>
            <a:p/>
          </p:txBody>
        </p:sp>
        <p:sp>
          <p:nvSpPr>
            <p:cNvPr id="51" name="rc51"/>
            <p:cNvSpPr/>
            <p:nvPr/>
          </p:nvSpPr>
          <p:spPr>
            <a:xfrm>
              <a:off x="4761334" y="2957877"/>
              <a:ext cx="239888" cy="1254132"/>
            </a:xfrm>
            <a:prstGeom prst="rect">
              <a:avLst/>
            </a:prstGeom>
            <a:solidFill>
              <a:srgbClr val="80BD41">
                <a:alpha val="100000"/>
              </a:srgbClr>
            </a:solidFill>
          </p:spPr>
          <p:txBody>
            <a:bodyPr/>
            <a:lstStyle/>
            <a:p/>
          </p:txBody>
        </p:sp>
        <p:sp>
          <p:nvSpPr>
            <p:cNvPr id="52" name="rc52"/>
            <p:cNvSpPr/>
            <p:nvPr/>
          </p:nvSpPr>
          <p:spPr>
            <a:xfrm>
              <a:off x="4761334" y="2932301"/>
              <a:ext cx="239888" cy="25575"/>
            </a:xfrm>
            <a:prstGeom prst="rect">
              <a:avLst/>
            </a:prstGeom>
            <a:solidFill>
              <a:srgbClr val="1CABE2">
                <a:alpha val="100000"/>
              </a:srgbClr>
            </a:solidFill>
          </p:spPr>
          <p:txBody>
            <a:bodyPr/>
            <a:lstStyle/>
            <a:p/>
          </p:txBody>
        </p:sp>
        <p:sp>
          <p:nvSpPr>
            <p:cNvPr id="53" name="rc53"/>
            <p:cNvSpPr/>
            <p:nvPr/>
          </p:nvSpPr>
          <p:spPr>
            <a:xfrm>
              <a:off x="5027877" y="2948860"/>
              <a:ext cx="239888" cy="1263148"/>
            </a:xfrm>
            <a:prstGeom prst="rect">
              <a:avLst/>
            </a:prstGeom>
            <a:solidFill>
              <a:srgbClr val="80BD41">
                <a:alpha val="100000"/>
              </a:srgbClr>
            </a:solidFill>
          </p:spPr>
          <p:txBody>
            <a:bodyPr/>
            <a:lstStyle/>
            <a:p/>
          </p:txBody>
        </p:sp>
        <p:sp>
          <p:nvSpPr>
            <p:cNvPr id="54" name="rc54"/>
            <p:cNvSpPr/>
            <p:nvPr/>
          </p:nvSpPr>
          <p:spPr>
            <a:xfrm>
              <a:off x="5027877" y="2923049"/>
              <a:ext cx="239888" cy="25811"/>
            </a:xfrm>
            <a:prstGeom prst="rect">
              <a:avLst/>
            </a:prstGeom>
            <a:solidFill>
              <a:srgbClr val="1CABE2">
                <a:alpha val="100000"/>
              </a:srgbClr>
            </a:solidFill>
          </p:spPr>
          <p:txBody>
            <a:bodyPr/>
            <a:lstStyle/>
            <a:p/>
          </p:txBody>
        </p:sp>
        <p:sp>
          <p:nvSpPr>
            <p:cNvPr id="55" name="rc55"/>
            <p:cNvSpPr/>
            <p:nvPr/>
          </p:nvSpPr>
          <p:spPr>
            <a:xfrm>
              <a:off x="5294420" y="2949862"/>
              <a:ext cx="239888" cy="1262146"/>
            </a:xfrm>
            <a:prstGeom prst="rect">
              <a:avLst/>
            </a:prstGeom>
            <a:solidFill>
              <a:srgbClr val="80BD41">
                <a:alpha val="100000"/>
              </a:srgbClr>
            </a:solidFill>
          </p:spPr>
          <p:txBody>
            <a:bodyPr/>
            <a:lstStyle/>
            <a:p/>
          </p:txBody>
        </p:sp>
        <p:sp>
          <p:nvSpPr>
            <p:cNvPr id="56" name="rc56"/>
            <p:cNvSpPr/>
            <p:nvPr/>
          </p:nvSpPr>
          <p:spPr>
            <a:xfrm>
              <a:off x="5294420" y="2924110"/>
              <a:ext cx="239888" cy="25752"/>
            </a:xfrm>
            <a:prstGeom prst="rect">
              <a:avLst/>
            </a:prstGeom>
            <a:solidFill>
              <a:srgbClr val="1CABE2">
                <a:alpha val="100000"/>
              </a:srgbClr>
            </a:solidFill>
          </p:spPr>
          <p:txBody>
            <a:bodyPr/>
            <a:lstStyle/>
            <a:p/>
          </p:txBody>
        </p:sp>
        <p:sp>
          <p:nvSpPr>
            <p:cNvPr id="57" name="rc57"/>
            <p:cNvSpPr/>
            <p:nvPr/>
          </p:nvSpPr>
          <p:spPr>
            <a:xfrm>
              <a:off x="5560963" y="2965537"/>
              <a:ext cx="239888" cy="1246471"/>
            </a:xfrm>
            <a:prstGeom prst="rect">
              <a:avLst/>
            </a:prstGeom>
            <a:solidFill>
              <a:srgbClr val="80BD41">
                <a:alpha val="100000"/>
              </a:srgbClr>
            </a:solidFill>
          </p:spPr>
          <p:txBody>
            <a:bodyPr/>
            <a:lstStyle/>
            <a:p/>
          </p:txBody>
        </p:sp>
        <p:sp>
          <p:nvSpPr>
            <p:cNvPr id="58" name="rc58"/>
            <p:cNvSpPr/>
            <p:nvPr/>
          </p:nvSpPr>
          <p:spPr>
            <a:xfrm>
              <a:off x="5560963" y="2940080"/>
              <a:ext cx="239888" cy="25457"/>
            </a:xfrm>
            <a:prstGeom prst="rect">
              <a:avLst/>
            </a:prstGeom>
            <a:solidFill>
              <a:srgbClr val="1CABE2">
                <a:alpha val="100000"/>
              </a:srgbClr>
            </a:solidFill>
          </p:spPr>
          <p:txBody>
            <a:bodyPr/>
            <a:lstStyle/>
            <a:p/>
          </p:txBody>
        </p:sp>
        <p:sp>
          <p:nvSpPr>
            <p:cNvPr id="59" name="rc59"/>
            <p:cNvSpPr/>
            <p:nvPr/>
          </p:nvSpPr>
          <p:spPr>
            <a:xfrm>
              <a:off x="5827506" y="3003959"/>
              <a:ext cx="239888" cy="1208049"/>
            </a:xfrm>
            <a:prstGeom prst="rect">
              <a:avLst/>
            </a:prstGeom>
            <a:solidFill>
              <a:srgbClr val="80BD41">
                <a:alpha val="100000"/>
              </a:srgbClr>
            </a:solidFill>
          </p:spPr>
          <p:txBody>
            <a:bodyPr/>
            <a:lstStyle/>
            <a:p/>
          </p:txBody>
        </p:sp>
        <p:sp>
          <p:nvSpPr>
            <p:cNvPr id="60" name="rc60"/>
            <p:cNvSpPr/>
            <p:nvPr/>
          </p:nvSpPr>
          <p:spPr>
            <a:xfrm>
              <a:off x="5827506" y="2979327"/>
              <a:ext cx="239888" cy="24632"/>
            </a:xfrm>
            <a:prstGeom prst="rect">
              <a:avLst/>
            </a:prstGeom>
            <a:solidFill>
              <a:srgbClr val="1CABE2">
                <a:alpha val="100000"/>
              </a:srgbClr>
            </a:solidFill>
          </p:spPr>
          <p:txBody>
            <a:bodyPr/>
            <a:lstStyle/>
            <a:p/>
          </p:txBody>
        </p:sp>
        <p:sp>
          <p:nvSpPr>
            <p:cNvPr id="61" name="rc61"/>
            <p:cNvSpPr/>
            <p:nvPr/>
          </p:nvSpPr>
          <p:spPr>
            <a:xfrm>
              <a:off x="6094049" y="3058469"/>
              <a:ext cx="239888" cy="1153540"/>
            </a:xfrm>
            <a:prstGeom prst="rect">
              <a:avLst/>
            </a:prstGeom>
            <a:solidFill>
              <a:srgbClr val="80BD41">
                <a:alpha val="100000"/>
              </a:srgbClr>
            </a:solidFill>
          </p:spPr>
          <p:txBody>
            <a:bodyPr/>
            <a:lstStyle/>
            <a:p/>
          </p:txBody>
        </p:sp>
        <p:sp>
          <p:nvSpPr>
            <p:cNvPr id="62" name="rc62"/>
            <p:cNvSpPr/>
            <p:nvPr/>
          </p:nvSpPr>
          <p:spPr>
            <a:xfrm>
              <a:off x="6094049" y="3022817"/>
              <a:ext cx="239888" cy="35652"/>
            </a:xfrm>
            <a:prstGeom prst="rect">
              <a:avLst/>
            </a:prstGeom>
            <a:solidFill>
              <a:srgbClr val="1CABE2">
                <a:alpha val="100000"/>
              </a:srgbClr>
            </a:solidFill>
          </p:spPr>
          <p:txBody>
            <a:bodyPr/>
            <a:lstStyle/>
            <a:p/>
          </p:txBody>
        </p:sp>
        <p:sp>
          <p:nvSpPr>
            <p:cNvPr id="63" name="rc63"/>
            <p:cNvSpPr/>
            <p:nvPr/>
          </p:nvSpPr>
          <p:spPr>
            <a:xfrm>
              <a:off x="6360593" y="3070490"/>
              <a:ext cx="239888" cy="1141518"/>
            </a:xfrm>
            <a:prstGeom prst="rect">
              <a:avLst/>
            </a:prstGeom>
            <a:solidFill>
              <a:srgbClr val="80BD41">
                <a:alpha val="100000"/>
              </a:srgbClr>
            </a:solidFill>
          </p:spPr>
          <p:txBody>
            <a:bodyPr/>
            <a:lstStyle/>
            <a:p/>
          </p:txBody>
        </p:sp>
        <p:sp>
          <p:nvSpPr>
            <p:cNvPr id="64" name="rc64"/>
            <p:cNvSpPr/>
            <p:nvPr/>
          </p:nvSpPr>
          <p:spPr>
            <a:xfrm>
              <a:off x="6360593" y="3047213"/>
              <a:ext cx="239888" cy="23277"/>
            </a:xfrm>
            <a:prstGeom prst="rect">
              <a:avLst/>
            </a:prstGeom>
            <a:solidFill>
              <a:srgbClr val="1CABE2">
                <a:alpha val="100000"/>
              </a:srgbClr>
            </a:solidFill>
          </p:spPr>
          <p:txBody>
            <a:bodyPr/>
            <a:lstStyle/>
            <a:p/>
          </p:txBody>
        </p:sp>
        <p:sp>
          <p:nvSpPr>
            <p:cNvPr id="65" name="rc65"/>
            <p:cNvSpPr/>
            <p:nvPr/>
          </p:nvSpPr>
          <p:spPr>
            <a:xfrm>
              <a:off x="6627136" y="3141972"/>
              <a:ext cx="239888" cy="1070037"/>
            </a:xfrm>
            <a:prstGeom prst="rect">
              <a:avLst/>
            </a:prstGeom>
            <a:solidFill>
              <a:srgbClr val="80BD41">
                <a:alpha val="100000"/>
              </a:srgbClr>
            </a:solidFill>
          </p:spPr>
          <p:txBody>
            <a:bodyPr/>
            <a:lstStyle/>
            <a:p/>
          </p:txBody>
        </p:sp>
        <p:sp>
          <p:nvSpPr>
            <p:cNvPr id="66" name="rc66"/>
            <p:cNvSpPr/>
            <p:nvPr/>
          </p:nvSpPr>
          <p:spPr>
            <a:xfrm>
              <a:off x="6627136" y="3108853"/>
              <a:ext cx="239888" cy="33118"/>
            </a:xfrm>
            <a:prstGeom prst="rect">
              <a:avLst/>
            </a:prstGeom>
            <a:solidFill>
              <a:srgbClr val="1CABE2">
                <a:alpha val="100000"/>
              </a:srgbClr>
            </a:solidFill>
          </p:spPr>
          <p:txBody>
            <a:bodyPr/>
            <a:lstStyle/>
            <a:p/>
          </p:txBody>
        </p:sp>
        <p:sp>
          <p:nvSpPr>
            <p:cNvPr id="67" name="rc67"/>
            <p:cNvSpPr/>
            <p:nvPr/>
          </p:nvSpPr>
          <p:spPr>
            <a:xfrm>
              <a:off x="6893679" y="3256589"/>
              <a:ext cx="239888" cy="955420"/>
            </a:xfrm>
            <a:prstGeom prst="rect">
              <a:avLst/>
            </a:prstGeom>
            <a:solidFill>
              <a:srgbClr val="80BD41">
                <a:alpha val="100000"/>
              </a:srgbClr>
            </a:solidFill>
          </p:spPr>
          <p:txBody>
            <a:bodyPr/>
            <a:lstStyle/>
            <a:p/>
          </p:txBody>
        </p:sp>
        <p:sp>
          <p:nvSpPr>
            <p:cNvPr id="68" name="rc68"/>
            <p:cNvSpPr/>
            <p:nvPr/>
          </p:nvSpPr>
          <p:spPr>
            <a:xfrm>
              <a:off x="6893679" y="3227065"/>
              <a:ext cx="239888" cy="29523"/>
            </a:xfrm>
            <a:prstGeom prst="rect">
              <a:avLst/>
            </a:prstGeom>
            <a:solidFill>
              <a:srgbClr val="1CABE2">
                <a:alpha val="100000"/>
              </a:srgbClr>
            </a:solidFill>
          </p:spPr>
          <p:txBody>
            <a:bodyPr/>
            <a:lstStyle/>
            <a:p/>
          </p:txBody>
        </p:sp>
        <p:sp>
          <p:nvSpPr>
            <p:cNvPr id="69" name="rc69"/>
            <p:cNvSpPr/>
            <p:nvPr/>
          </p:nvSpPr>
          <p:spPr>
            <a:xfrm>
              <a:off x="7160222" y="3241798"/>
              <a:ext cx="239888" cy="970211"/>
            </a:xfrm>
            <a:prstGeom prst="rect">
              <a:avLst/>
            </a:prstGeom>
            <a:solidFill>
              <a:srgbClr val="80BD41">
                <a:alpha val="100000"/>
              </a:srgbClr>
            </a:solidFill>
          </p:spPr>
          <p:txBody>
            <a:bodyPr/>
            <a:lstStyle/>
            <a:p/>
          </p:txBody>
        </p:sp>
        <p:sp>
          <p:nvSpPr>
            <p:cNvPr id="70" name="rc70"/>
            <p:cNvSpPr/>
            <p:nvPr/>
          </p:nvSpPr>
          <p:spPr>
            <a:xfrm>
              <a:off x="7160222" y="3211803"/>
              <a:ext cx="239888" cy="29994"/>
            </a:xfrm>
            <a:prstGeom prst="rect">
              <a:avLst/>
            </a:prstGeom>
            <a:solidFill>
              <a:srgbClr val="1CABE2">
                <a:alpha val="100000"/>
              </a:srgbClr>
            </a:solidFill>
          </p:spPr>
          <p:txBody>
            <a:bodyPr/>
            <a:lstStyle/>
            <a:p/>
          </p:txBody>
        </p:sp>
        <p:sp>
          <p:nvSpPr>
            <p:cNvPr id="71" name="rc71"/>
            <p:cNvSpPr/>
            <p:nvPr/>
          </p:nvSpPr>
          <p:spPr>
            <a:xfrm>
              <a:off x="7426765" y="3260714"/>
              <a:ext cx="239888" cy="951295"/>
            </a:xfrm>
            <a:prstGeom prst="rect">
              <a:avLst/>
            </a:prstGeom>
            <a:solidFill>
              <a:srgbClr val="80BD41">
                <a:alpha val="100000"/>
              </a:srgbClr>
            </a:solidFill>
          </p:spPr>
          <p:txBody>
            <a:bodyPr/>
            <a:lstStyle/>
            <a:p/>
          </p:txBody>
        </p:sp>
        <p:sp>
          <p:nvSpPr>
            <p:cNvPr id="72" name="rc72"/>
            <p:cNvSpPr/>
            <p:nvPr/>
          </p:nvSpPr>
          <p:spPr>
            <a:xfrm>
              <a:off x="7426765" y="3231308"/>
              <a:ext cx="239888" cy="29405"/>
            </a:xfrm>
            <a:prstGeom prst="rect">
              <a:avLst/>
            </a:prstGeom>
            <a:solidFill>
              <a:srgbClr val="1CABE2">
                <a:alpha val="100000"/>
              </a:srgbClr>
            </a:solidFill>
          </p:spPr>
          <p:txBody>
            <a:bodyPr/>
            <a:lstStyle/>
            <a:p/>
          </p:txBody>
        </p:sp>
        <p:sp>
          <p:nvSpPr>
            <p:cNvPr id="73" name="rc73"/>
            <p:cNvSpPr/>
            <p:nvPr/>
          </p:nvSpPr>
          <p:spPr>
            <a:xfrm>
              <a:off x="7693308" y="3281516"/>
              <a:ext cx="239888" cy="930493"/>
            </a:xfrm>
            <a:prstGeom prst="rect">
              <a:avLst/>
            </a:prstGeom>
            <a:solidFill>
              <a:srgbClr val="80BD41">
                <a:alpha val="100000"/>
              </a:srgbClr>
            </a:solidFill>
          </p:spPr>
          <p:txBody>
            <a:bodyPr/>
            <a:lstStyle/>
            <a:p/>
          </p:txBody>
        </p:sp>
        <p:sp>
          <p:nvSpPr>
            <p:cNvPr id="74" name="rc74"/>
            <p:cNvSpPr/>
            <p:nvPr/>
          </p:nvSpPr>
          <p:spPr>
            <a:xfrm>
              <a:off x="7693308" y="3252759"/>
              <a:ext cx="239888" cy="28757"/>
            </a:xfrm>
            <a:prstGeom prst="rect">
              <a:avLst/>
            </a:prstGeom>
            <a:solidFill>
              <a:srgbClr val="1CABE2">
                <a:alpha val="100000"/>
              </a:srgbClr>
            </a:solidFill>
          </p:spPr>
          <p:txBody>
            <a:bodyPr/>
            <a:lstStyle/>
            <a:p/>
          </p:txBody>
        </p:sp>
        <p:sp>
          <p:nvSpPr>
            <p:cNvPr id="75" name="rc75"/>
            <p:cNvSpPr/>
            <p:nvPr/>
          </p:nvSpPr>
          <p:spPr>
            <a:xfrm>
              <a:off x="7959851" y="3301788"/>
              <a:ext cx="239888" cy="910221"/>
            </a:xfrm>
            <a:prstGeom prst="rect">
              <a:avLst/>
            </a:prstGeom>
            <a:solidFill>
              <a:srgbClr val="80BD41">
                <a:alpha val="100000"/>
              </a:srgbClr>
            </a:solidFill>
          </p:spPr>
          <p:txBody>
            <a:bodyPr/>
            <a:lstStyle/>
            <a:p/>
          </p:txBody>
        </p:sp>
        <p:sp>
          <p:nvSpPr>
            <p:cNvPr id="76" name="rc76"/>
            <p:cNvSpPr/>
            <p:nvPr/>
          </p:nvSpPr>
          <p:spPr>
            <a:xfrm>
              <a:off x="7959851" y="3273620"/>
              <a:ext cx="239888" cy="28168"/>
            </a:xfrm>
            <a:prstGeom prst="rect">
              <a:avLst/>
            </a:prstGeom>
            <a:solidFill>
              <a:srgbClr val="1CABE2">
                <a:alpha val="100000"/>
              </a:srgbClr>
            </a:solidFill>
          </p:spPr>
          <p:txBody>
            <a:bodyPr/>
            <a:lstStyle/>
            <a:p/>
          </p:txBody>
        </p:sp>
        <p:sp>
          <p:nvSpPr>
            <p:cNvPr id="77" name="pl77"/>
            <p:cNvSpPr/>
            <p:nvPr/>
          </p:nvSpPr>
          <p:spPr>
            <a:xfrm>
              <a:off x="1416218" y="2085226"/>
              <a:ext cx="6663577" cy="85930"/>
            </a:xfrm>
            <a:custGeom>
              <a:avLst/>
              <a:pathLst>
                <a:path w="6663577" h="85930">
                  <a:moveTo>
                    <a:pt x="0" y="42965"/>
                  </a:moveTo>
                  <a:lnTo>
                    <a:pt x="266543" y="21482"/>
                  </a:lnTo>
                  <a:lnTo>
                    <a:pt x="533086" y="64447"/>
                  </a:lnTo>
                  <a:lnTo>
                    <a:pt x="799629" y="85930"/>
                  </a:lnTo>
                  <a:lnTo>
                    <a:pt x="1066172" y="42965"/>
                  </a:lnTo>
                  <a:lnTo>
                    <a:pt x="1332715" y="21482"/>
                  </a:lnTo>
                  <a:lnTo>
                    <a:pt x="1599258" y="0"/>
                  </a:lnTo>
                  <a:lnTo>
                    <a:pt x="1865801" y="21482"/>
                  </a:lnTo>
                  <a:lnTo>
                    <a:pt x="2132344" y="0"/>
                  </a:lnTo>
                  <a:lnTo>
                    <a:pt x="2398888" y="0"/>
                  </a:lnTo>
                  <a:lnTo>
                    <a:pt x="2665431" y="21482"/>
                  </a:lnTo>
                  <a:lnTo>
                    <a:pt x="2931974" y="21482"/>
                  </a:lnTo>
                  <a:lnTo>
                    <a:pt x="3198517" y="42965"/>
                  </a:lnTo>
                  <a:lnTo>
                    <a:pt x="3465060" y="21482"/>
                  </a:lnTo>
                  <a:lnTo>
                    <a:pt x="3731603" y="21482"/>
                  </a:lnTo>
                  <a:lnTo>
                    <a:pt x="3998146" y="21482"/>
                  </a:lnTo>
                  <a:lnTo>
                    <a:pt x="4264689" y="21482"/>
                  </a:lnTo>
                  <a:lnTo>
                    <a:pt x="4531233" y="21482"/>
                  </a:lnTo>
                  <a:lnTo>
                    <a:pt x="4797776" y="42965"/>
                  </a:lnTo>
                  <a:lnTo>
                    <a:pt x="5064319" y="21482"/>
                  </a:lnTo>
                  <a:lnTo>
                    <a:pt x="5330862" y="42965"/>
                  </a:lnTo>
                  <a:lnTo>
                    <a:pt x="5597405" y="42965"/>
                  </a:lnTo>
                  <a:lnTo>
                    <a:pt x="5863948" y="42965"/>
                  </a:lnTo>
                  <a:lnTo>
                    <a:pt x="6130491" y="42965"/>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298664" y="3144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90" name="tx90"/>
            <p:cNvSpPr/>
            <p:nvPr/>
          </p:nvSpPr>
          <p:spPr>
            <a:xfrm>
              <a:off x="2631380" y="3095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1" name="tx91"/>
            <p:cNvSpPr/>
            <p:nvPr/>
          </p:nvSpPr>
          <p:spPr>
            <a:xfrm>
              <a:off x="3964096" y="2953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92" name="tx92"/>
            <p:cNvSpPr/>
            <p:nvPr/>
          </p:nvSpPr>
          <p:spPr>
            <a:xfrm>
              <a:off x="5296811" y="2788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93" name="tx93"/>
            <p:cNvSpPr/>
            <p:nvPr/>
          </p:nvSpPr>
          <p:spPr>
            <a:xfrm>
              <a:off x="6362984" y="2911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4" name="tx94"/>
            <p:cNvSpPr/>
            <p:nvPr/>
          </p:nvSpPr>
          <p:spPr>
            <a:xfrm>
              <a:off x="6629527" y="29729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5" name="tx95"/>
            <p:cNvSpPr/>
            <p:nvPr/>
          </p:nvSpPr>
          <p:spPr>
            <a:xfrm>
              <a:off x="6896070" y="30911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6" name="tx96"/>
            <p:cNvSpPr/>
            <p:nvPr/>
          </p:nvSpPr>
          <p:spPr>
            <a:xfrm>
              <a:off x="7162613" y="30758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7" name="tx97"/>
            <p:cNvSpPr/>
            <p:nvPr/>
          </p:nvSpPr>
          <p:spPr>
            <a:xfrm>
              <a:off x="7429156" y="3095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8" name="tx98"/>
            <p:cNvSpPr/>
            <p:nvPr/>
          </p:nvSpPr>
          <p:spPr>
            <a:xfrm>
              <a:off x="7695699" y="3116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9" name="tx99"/>
            <p:cNvSpPr/>
            <p:nvPr/>
          </p:nvSpPr>
          <p:spPr>
            <a:xfrm>
              <a:off x="7962242" y="3137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159.2</a:t>
              </a:r>
            </a:p>
          </p:txBody>
        </p:sp>
        <p:sp>
          <p:nvSpPr>
            <p:cNvPr id="100" name="pl100"/>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7251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153.3</a:t>
              </a:r>
            </a:p>
          </p:txBody>
        </p:sp>
        <p:sp>
          <p:nvSpPr>
            <p:cNvPr id="112" name="tx112"/>
            <p:cNvSpPr/>
            <p:nvPr/>
          </p:nvSpPr>
          <p:spPr>
            <a:xfrm>
              <a:off x="1350915" y="326079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3" name="tx113"/>
            <p:cNvSpPr/>
            <p:nvPr/>
          </p:nvSpPr>
          <p:spPr>
            <a:xfrm>
              <a:off x="2631380" y="36963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14" name="tx114"/>
            <p:cNvSpPr/>
            <p:nvPr/>
          </p:nvSpPr>
          <p:spPr>
            <a:xfrm>
              <a:off x="2683631" y="32060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3964096" y="36270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6" name="tx116"/>
            <p:cNvSpPr/>
            <p:nvPr/>
          </p:nvSpPr>
          <p:spPr>
            <a:xfrm>
              <a:off x="4016347" y="30658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5296811" y="354703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8" name="tx118"/>
            <p:cNvSpPr/>
            <p:nvPr/>
          </p:nvSpPr>
          <p:spPr>
            <a:xfrm>
              <a:off x="5349062" y="290336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061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0" name="tx120"/>
            <p:cNvSpPr/>
            <p:nvPr/>
          </p:nvSpPr>
          <p:spPr>
            <a:xfrm>
              <a:off x="6454411" y="302522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6629527" y="36419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22" name="tx122"/>
            <p:cNvSpPr/>
            <p:nvPr/>
          </p:nvSpPr>
          <p:spPr>
            <a:xfrm>
              <a:off x="6681778" y="3090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6896070" y="3699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24" name="tx124"/>
            <p:cNvSpPr/>
            <p:nvPr/>
          </p:nvSpPr>
          <p:spPr>
            <a:xfrm>
              <a:off x="6987498" y="320797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5" name="tx125"/>
            <p:cNvSpPr/>
            <p:nvPr/>
          </p:nvSpPr>
          <p:spPr>
            <a:xfrm>
              <a:off x="7162613" y="3691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6" name="tx126"/>
            <p:cNvSpPr/>
            <p:nvPr/>
          </p:nvSpPr>
          <p:spPr>
            <a:xfrm>
              <a:off x="7214864" y="31917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29156" y="37013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8" name="tx128"/>
            <p:cNvSpPr/>
            <p:nvPr/>
          </p:nvSpPr>
          <p:spPr>
            <a:xfrm>
              <a:off x="7520584" y="321215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9" name="tx129"/>
            <p:cNvSpPr/>
            <p:nvPr/>
          </p:nvSpPr>
          <p:spPr>
            <a:xfrm>
              <a:off x="7695699" y="3711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30" name="tx130"/>
            <p:cNvSpPr/>
            <p:nvPr/>
          </p:nvSpPr>
          <p:spPr>
            <a:xfrm>
              <a:off x="7747950" y="32320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31" name="tx131"/>
            <p:cNvSpPr/>
            <p:nvPr/>
          </p:nvSpPr>
          <p:spPr>
            <a:xfrm>
              <a:off x="7962242" y="3721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32" name="tx132"/>
            <p:cNvSpPr/>
            <p:nvPr/>
          </p:nvSpPr>
          <p:spPr>
            <a:xfrm>
              <a:off x="8014493" y="3252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5706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981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39194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02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1861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1861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2005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87150" y="5128708"/>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8" name="rc158"/>
            <p:cNvSpPr/>
            <p:nvPr/>
          </p:nvSpPr>
          <p:spPr>
            <a:xfrm>
              <a:off x="4530442" y="5080163"/>
              <a:ext cx="201456" cy="201456"/>
            </a:xfrm>
            <a:prstGeom prst="rect">
              <a:avLst/>
            </a:prstGeom>
            <a:solidFill>
              <a:srgbClr val="1CABE2">
                <a:alpha val="100000"/>
              </a:srgbClr>
            </a:solidFill>
          </p:spPr>
          <p:txBody>
            <a:bodyPr/>
            <a:lstStyle/>
            <a:p/>
          </p:txBody>
        </p:sp>
        <p:sp>
          <p:nvSpPr>
            <p:cNvPr id="159" name="rc159"/>
            <p:cNvSpPr/>
            <p:nvPr/>
          </p:nvSpPr>
          <p:spPr>
            <a:xfrm>
              <a:off x="5751014" y="5080163"/>
              <a:ext cx="201456" cy="201456"/>
            </a:xfrm>
            <a:prstGeom prst="rect">
              <a:avLst/>
            </a:prstGeom>
            <a:solidFill>
              <a:srgbClr val="80BD41">
                <a:alpha val="100000"/>
              </a:srgbClr>
            </a:solidFill>
          </p:spPr>
          <p:txBody>
            <a:bodyPr/>
            <a:lstStyle/>
            <a:p/>
          </p:txBody>
        </p:sp>
        <p:sp>
          <p:nvSpPr>
            <p:cNvPr id="160" name="tx160"/>
            <p:cNvSpPr/>
            <p:nvPr/>
          </p:nvSpPr>
          <p:spPr>
            <a:xfrm>
              <a:off x="4810487" y="5128708"/>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31059" y="5128708"/>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3" name="tx163"/>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2000-2025</a:t>
              </a:r>
            </a:p>
          </p:txBody>
        </p:sp>
        <p:sp>
          <p:nvSpPr>
            <p:cNvPr id="164" name="pl164"/>
            <p:cNvSpPr/>
            <p:nvPr/>
          </p:nvSpPr>
          <p:spPr>
            <a:xfrm>
              <a:off x="21278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7909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541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72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594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225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2856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88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443342" cy="124062"/>
            </a:xfrm>
            <a:prstGeom prst="rect">
              <a:avLst/>
            </a:prstGeom>
            <a:solidFill>
              <a:srgbClr val="80BD41">
                <a:alpha val="100000"/>
              </a:srgbClr>
            </a:solidFill>
          </p:spPr>
          <p:txBody>
            <a:bodyPr/>
            <a:lstStyle/>
            <a:p/>
          </p:txBody>
        </p:sp>
        <p:sp>
          <p:nvSpPr>
            <p:cNvPr id="177" name="rc177"/>
            <p:cNvSpPr/>
            <p:nvPr/>
          </p:nvSpPr>
          <p:spPr>
            <a:xfrm>
              <a:off x="7739615" y="5840557"/>
              <a:ext cx="131388" cy="124062"/>
            </a:xfrm>
            <a:prstGeom prst="rect">
              <a:avLst/>
            </a:prstGeom>
            <a:solidFill>
              <a:srgbClr val="1CABE2">
                <a:alpha val="100000"/>
              </a:srgbClr>
            </a:solidFill>
          </p:spPr>
          <p:txBody>
            <a:bodyPr/>
            <a:lstStyle/>
            <a:p/>
          </p:txBody>
        </p:sp>
        <p:sp>
          <p:nvSpPr>
            <p:cNvPr id="178" name="rc178"/>
            <p:cNvSpPr/>
            <p:nvPr/>
          </p:nvSpPr>
          <p:spPr>
            <a:xfrm>
              <a:off x="1296273" y="5685479"/>
              <a:ext cx="5252200" cy="124062"/>
            </a:xfrm>
            <a:prstGeom prst="rect">
              <a:avLst/>
            </a:prstGeom>
            <a:solidFill>
              <a:srgbClr val="80BD41">
                <a:alpha val="100000"/>
              </a:srgbClr>
            </a:solidFill>
          </p:spPr>
          <p:txBody>
            <a:bodyPr/>
            <a:lstStyle/>
            <a:p/>
          </p:txBody>
        </p:sp>
        <p:sp>
          <p:nvSpPr>
            <p:cNvPr id="179" name="rc179"/>
            <p:cNvSpPr/>
            <p:nvPr/>
          </p:nvSpPr>
          <p:spPr>
            <a:xfrm>
              <a:off x="6548474" y="5685479"/>
              <a:ext cx="162322" cy="124062"/>
            </a:xfrm>
            <a:prstGeom prst="rect">
              <a:avLst/>
            </a:prstGeom>
            <a:solidFill>
              <a:srgbClr val="1CABE2">
                <a:alpha val="100000"/>
              </a:srgbClr>
            </a:solidFill>
          </p:spPr>
          <p:txBody>
            <a:bodyPr/>
            <a:lstStyle/>
            <a:p/>
          </p:txBody>
        </p:sp>
        <p:sp>
          <p:nvSpPr>
            <p:cNvPr id="180" name="rc180"/>
            <p:cNvSpPr/>
            <p:nvPr/>
          </p:nvSpPr>
          <p:spPr>
            <a:xfrm>
              <a:off x="1296273" y="5530401"/>
              <a:ext cx="5137776" cy="124062"/>
            </a:xfrm>
            <a:prstGeom prst="rect">
              <a:avLst/>
            </a:prstGeom>
            <a:solidFill>
              <a:srgbClr val="80BD41">
                <a:alpha val="100000"/>
              </a:srgbClr>
            </a:solidFill>
          </p:spPr>
          <p:txBody>
            <a:bodyPr/>
            <a:lstStyle/>
            <a:p/>
          </p:txBody>
        </p:sp>
        <p:sp>
          <p:nvSpPr>
            <p:cNvPr id="181" name="rc181"/>
            <p:cNvSpPr/>
            <p:nvPr/>
          </p:nvSpPr>
          <p:spPr>
            <a:xfrm>
              <a:off x="6434050" y="5530401"/>
              <a:ext cx="158996" cy="124062"/>
            </a:xfrm>
            <a:prstGeom prst="rect">
              <a:avLst/>
            </a:prstGeom>
            <a:solidFill>
              <a:srgbClr val="1CABE2">
                <a:alpha val="100000"/>
              </a:srgbClr>
            </a:solidFill>
          </p:spPr>
          <p:txBody>
            <a:bodyPr/>
            <a:lstStyle/>
            <a:p/>
          </p:txBody>
        </p:sp>
        <p:sp>
          <p:nvSpPr>
            <p:cNvPr id="182" name="tx182"/>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83" name="tx183"/>
            <p:cNvSpPr/>
            <p:nvPr/>
          </p:nvSpPr>
          <p:spPr>
            <a:xfrm>
              <a:off x="683684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84" name="tx184"/>
            <p:cNvSpPr/>
            <p:nvPr/>
          </p:nvSpPr>
          <p:spPr>
            <a:xfrm>
              <a:off x="671320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85" name="tx185"/>
            <p:cNvSpPr/>
            <p:nvPr/>
          </p:nvSpPr>
          <p:spPr>
            <a:xfrm>
              <a:off x="438230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86" name="tx186"/>
            <p:cNvSpPr/>
            <p:nvPr/>
          </p:nvSpPr>
          <p:spPr>
            <a:xfrm>
              <a:off x="7775165" y="58637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378673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8" name="tx188"/>
            <p:cNvSpPr/>
            <p:nvPr/>
          </p:nvSpPr>
          <p:spPr>
            <a:xfrm>
              <a:off x="6554286"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9" name="tx189"/>
            <p:cNvSpPr/>
            <p:nvPr/>
          </p:nvSpPr>
          <p:spPr>
            <a:xfrm>
              <a:off x="3729523"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154.5</a:t>
              </a:r>
            </a:p>
          </p:txBody>
        </p:sp>
        <p:sp>
          <p:nvSpPr>
            <p:cNvPr id="190" name="tx190"/>
            <p:cNvSpPr/>
            <p:nvPr/>
          </p:nvSpPr>
          <p:spPr>
            <a:xfrm>
              <a:off x="6438199"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8172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50601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16915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78322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4006567" y="6191355"/>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550093" y="6518575"/>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 taux de couverture du DTP3 en 2025 (97 %) est resté relativement stable, avec un écart inférieur à 1 % par rapport à 2019 (98 %).
Le nombre d’enfants vaccinés par le DTP3 a diminué de 20 % par rapport à 2019.
Le nombre de nourrissons survivants a diminué d’environ 19 % par rapport à 2019.
En 2025, le nombre d’enfants vaccinés était inférieur à celui de 2019.
En 2025, le nombre de nourrissons survivants (population cible) était inférieur à celui de 2019.
Pour que la couverture vaccinale augmente, il faut soit que le nombre d’enfants vaccinés augmente, soit qu’il diminue à un rythme plus lent que celui de la baisse de la population cible des nourrissons survivants.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0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8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9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78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78037"/>
              <a:ext cx="239888" cy="633972"/>
            </a:xfrm>
            <a:prstGeom prst="rect">
              <a:avLst/>
            </a:prstGeom>
            <a:solidFill>
              <a:srgbClr val="E2231A">
                <a:alpha val="90196"/>
              </a:srgbClr>
            </a:solidFill>
          </p:spPr>
          <p:txBody>
            <a:bodyPr/>
            <a:lstStyle/>
            <a:p/>
          </p:txBody>
        </p:sp>
        <p:sp>
          <p:nvSpPr>
            <p:cNvPr id="23" name="rc23"/>
            <p:cNvSpPr/>
            <p:nvPr/>
          </p:nvSpPr>
          <p:spPr>
            <a:xfrm>
              <a:off x="1562816" y="3205385"/>
              <a:ext cx="239888" cy="1006623"/>
            </a:xfrm>
            <a:prstGeom prst="rect">
              <a:avLst/>
            </a:prstGeom>
            <a:solidFill>
              <a:srgbClr val="E2231A">
                <a:alpha val="90196"/>
              </a:srgbClr>
            </a:solidFill>
          </p:spPr>
          <p:txBody>
            <a:bodyPr/>
            <a:lstStyle/>
            <a:p/>
          </p:txBody>
        </p:sp>
        <p:sp>
          <p:nvSpPr>
            <p:cNvPr id="24" name="rc24"/>
            <p:cNvSpPr/>
            <p:nvPr/>
          </p:nvSpPr>
          <p:spPr>
            <a:xfrm>
              <a:off x="1829360" y="3457242"/>
              <a:ext cx="239888" cy="754767"/>
            </a:xfrm>
            <a:prstGeom prst="rect">
              <a:avLst/>
            </a:prstGeom>
            <a:solidFill>
              <a:srgbClr val="E2231A">
                <a:alpha val="90196"/>
              </a:srgbClr>
            </a:solidFill>
          </p:spPr>
          <p:txBody>
            <a:bodyPr/>
            <a:lstStyle/>
            <a:p/>
          </p:txBody>
        </p:sp>
        <p:sp>
          <p:nvSpPr>
            <p:cNvPr id="25" name="rc25"/>
            <p:cNvSpPr/>
            <p:nvPr/>
          </p:nvSpPr>
          <p:spPr>
            <a:xfrm>
              <a:off x="2095903" y="2923049"/>
              <a:ext cx="239888" cy="1288959"/>
            </a:xfrm>
            <a:prstGeom prst="rect">
              <a:avLst/>
            </a:prstGeom>
            <a:solidFill>
              <a:srgbClr val="E2231A">
                <a:alpha val="90196"/>
              </a:srgbClr>
            </a:solidFill>
          </p:spPr>
          <p:txBody>
            <a:bodyPr/>
            <a:lstStyle/>
            <a:p/>
          </p:txBody>
        </p:sp>
        <p:sp>
          <p:nvSpPr>
            <p:cNvPr id="26" name="rc26"/>
            <p:cNvSpPr/>
            <p:nvPr/>
          </p:nvSpPr>
          <p:spPr>
            <a:xfrm>
              <a:off x="2362446" y="3557503"/>
              <a:ext cx="239888" cy="654506"/>
            </a:xfrm>
            <a:prstGeom prst="rect">
              <a:avLst/>
            </a:prstGeom>
            <a:solidFill>
              <a:srgbClr val="E2231A">
                <a:alpha val="90196"/>
              </a:srgbClr>
            </a:solidFill>
          </p:spPr>
          <p:txBody>
            <a:bodyPr/>
            <a:lstStyle/>
            <a:p/>
          </p:txBody>
        </p:sp>
        <p:sp>
          <p:nvSpPr>
            <p:cNvPr id="27" name="rc27"/>
            <p:cNvSpPr/>
            <p:nvPr/>
          </p:nvSpPr>
          <p:spPr>
            <a:xfrm>
              <a:off x="2628989" y="3678057"/>
              <a:ext cx="239888" cy="533951"/>
            </a:xfrm>
            <a:prstGeom prst="rect">
              <a:avLst/>
            </a:prstGeom>
            <a:solidFill>
              <a:srgbClr val="E2231A">
                <a:alpha val="90196"/>
              </a:srgbClr>
            </a:solidFill>
          </p:spPr>
          <p:txBody>
            <a:bodyPr/>
            <a:lstStyle/>
            <a:p/>
          </p:txBody>
        </p:sp>
        <p:sp>
          <p:nvSpPr>
            <p:cNvPr id="28" name="rc28"/>
            <p:cNvSpPr/>
            <p:nvPr/>
          </p:nvSpPr>
          <p:spPr>
            <a:xfrm>
              <a:off x="2895532" y="3940582"/>
              <a:ext cx="239888" cy="271427"/>
            </a:xfrm>
            <a:prstGeom prst="rect">
              <a:avLst/>
            </a:prstGeom>
            <a:solidFill>
              <a:srgbClr val="E2231A">
                <a:alpha val="90196"/>
              </a:srgbClr>
            </a:solidFill>
          </p:spPr>
          <p:txBody>
            <a:bodyPr/>
            <a:lstStyle/>
            <a:p/>
          </p:txBody>
        </p:sp>
        <p:sp>
          <p:nvSpPr>
            <p:cNvPr id="29" name="rc29"/>
            <p:cNvSpPr/>
            <p:nvPr/>
          </p:nvSpPr>
          <p:spPr>
            <a:xfrm>
              <a:off x="3162075" y="3935368"/>
              <a:ext cx="239888" cy="276641"/>
            </a:xfrm>
            <a:prstGeom prst="rect">
              <a:avLst/>
            </a:prstGeom>
            <a:solidFill>
              <a:srgbClr val="E2231A">
                <a:alpha val="90196"/>
              </a:srgbClr>
            </a:solidFill>
          </p:spPr>
          <p:txBody>
            <a:bodyPr/>
            <a:lstStyle/>
            <a:p/>
          </p:txBody>
        </p:sp>
        <p:sp>
          <p:nvSpPr>
            <p:cNvPr id="30" name="rc30"/>
            <p:cNvSpPr/>
            <p:nvPr/>
          </p:nvSpPr>
          <p:spPr>
            <a:xfrm>
              <a:off x="3428618" y="3928550"/>
              <a:ext cx="239888" cy="283458"/>
            </a:xfrm>
            <a:prstGeom prst="rect">
              <a:avLst/>
            </a:prstGeom>
            <a:solidFill>
              <a:srgbClr val="E2231A">
                <a:alpha val="90196"/>
              </a:srgbClr>
            </a:solidFill>
          </p:spPr>
          <p:txBody>
            <a:bodyPr/>
            <a:lstStyle/>
            <a:p/>
          </p:txBody>
        </p:sp>
        <p:sp>
          <p:nvSpPr>
            <p:cNvPr id="31" name="rc31"/>
            <p:cNvSpPr/>
            <p:nvPr/>
          </p:nvSpPr>
          <p:spPr>
            <a:xfrm>
              <a:off x="3695161" y="3920610"/>
              <a:ext cx="239888" cy="291399"/>
            </a:xfrm>
            <a:prstGeom prst="rect">
              <a:avLst/>
            </a:prstGeom>
            <a:solidFill>
              <a:srgbClr val="E2231A">
                <a:alpha val="90196"/>
              </a:srgbClr>
            </a:solidFill>
          </p:spPr>
          <p:txBody>
            <a:bodyPr/>
            <a:lstStyle/>
            <a:p/>
          </p:txBody>
        </p:sp>
        <p:sp>
          <p:nvSpPr>
            <p:cNvPr id="32" name="rc32"/>
            <p:cNvSpPr/>
            <p:nvPr/>
          </p:nvSpPr>
          <p:spPr>
            <a:xfrm>
              <a:off x="3961705" y="3753775"/>
              <a:ext cx="239888" cy="458234"/>
            </a:xfrm>
            <a:prstGeom prst="rect">
              <a:avLst/>
            </a:prstGeom>
            <a:solidFill>
              <a:srgbClr val="E2231A">
                <a:alpha val="90196"/>
              </a:srgbClr>
            </a:solidFill>
          </p:spPr>
          <p:txBody>
            <a:bodyPr/>
            <a:lstStyle/>
            <a:p/>
          </p:txBody>
        </p:sp>
        <p:sp>
          <p:nvSpPr>
            <p:cNvPr id="33" name="rc33"/>
            <p:cNvSpPr/>
            <p:nvPr/>
          </p:nvSpPr>
          <p:spPr>
            <a:xfrm>
              <a:off x="4228248" y="3561273"/>
              <a:ext cx="239888" cy="650736"/>
            </a:xfrm>
            <a:prstGeom prst="rect">
              <a:avLst/>
            </a:prstGeom>
            <a:solidFill>
              <a:srgbClr val="E2231A">
                <a:alpha val="90196"/>
              </a:srgbClr>
            </a:solidFill>
          </p:spPr>
          <p:txBody>
            <a:bodyPr/>
            <a:lstStyle/>
            <a:p/>
          </p:txBody>
        </p:sp>
        <p:sp>
          <p:nvSpPr>
            <p:cNvPr id="34" name="rc34"/>
            <p:cNvSpPr/>
            <p:nvPr/>
          </p:nvSpPr>
          <p:spPr>
            <a:xfrm>
              <a:off x="4494791" y="3529751"/>
              <a:ext cx="239888" cy="682258"/>
            </a:xfrm>
            <a:prstGeom prst="rect">
              <a:avLst/>
            </a:prstGeom>
            <a:solidFill>
              <a:srgbClr val="E2231A">
                <a:alpha val="90196"/>
              </a:srgbClr>
            </a:solidFill>
          </p:spPr>
          <p:txBody>
            <a:bodyPr/>
            <a:lstStyle/>
            <a:p/>
          </p:txBody>
        </p:sp>
        <p:sp>
          <p:nvSpPr>
            <p:cNvPr id="35" name="rc35"/>
            <p:cNvSpPr/>
            <p:nvPr/>
          </p:nvSpPr>
          <p:spPr>
            <a:xfrm>
              <a:off x="4761334" y="3166885"/>
              <a:ext cx="239888" cy="1045124"/>
            </a:xfrm>
            <a:prstGeom prst="rect">
              <a:avLst/>
            </a:prstGeom>
            <a:solidFill>
              <a:srgbClr val="E2231A">
                <a:alpha val="90196"/>
              </a:srgbClr>
            </a:solidFill>
          </p:spPr>
          <p:txBody>
            <a:bodyPr/>
            <a:lstStyle/>
            <a:p/>
          </p:txBody>
        </p:sp>
        <p:sp>
          <p:nvSpPr>
            <p:cNvPr id="36" name="rc36"/>
            <p:cNvSpPr/>
            <p:nvPr/>
          </p:nvSpPr>
          <p:spPr>
            <a:xfrm>
              <a:off x="5027877" y="3861094"/>
              <a:ext cx="239888" cy="350914"/>
            </a:xfrm>
            <a:prstGeom prst="rect">
              <a:avLst/>
            </a:prstGeom>
            <a:solidFill>
              <a:srgbClr val="E2231A">
                <a:alpha val="90196"/>
              </a:srgbClr>
            </a:solidFill>
          </p:spPr>
          <p:txBody>
            <a:bodyPr/>
            <a:lstStyle/>
            <a:p/>
          </p:txBody>
        </p:sp>
        <p:sp>
          <p:nvSpPr>
            <p:cNvPr id="37" name="rc37"/>
            <p:cNvSpPr/>
            <p:nvPr/>
          </p:nvSpPr>
          <p:spPr>
            <a:xfrm>
              <a:off x="5294420" y="3861415"/>
              <a:ext cx="239888" cy="350593"/>
            </a:xfrm>
            <a:prstGeom prst="rect">
              <a:avLst/>
            </a:prstGeom>
            <a:solidFill>
              <a:srgbClr val="E2231A">
                <a:alpha val="90196"/>
              </a:srgbClr>
            </a:solidFill>
          </p:spPr>
          <p:txBody>
            <a:bodyPr/>
            <a:lstStyle/>
            <a:p/>
          </p:txBody>
        </p:sp>
        <p:sp>
          <p:nvSpPr>
            <p:cNvPr id="38" name="rc38"/>
            <p:cNvSpPr/>
            <p:nvPr/>
          </p:nvSpPr>
          <p:spPr>
            <a:xfrm>
              <a:off x="5560963" y="3519564"/>
              <a:ext cx="239888" cy="692444"/>
            </a:xfrm>
            <a:prstGeom prst="rect">
              <a:avLst/>
            </a:prstGeom>
            <a:solidFill>
              <a:srgbClr val="E2231A">
                <a:alpha val="90196"/>
              </a:srgbClr>
            </a:solidFill>
          </p:spPr>
          <p:txBody>
            <a:bodyPr/>
            <a:lstStyle/>
            <a:p/>
          </p:txBody>
        </p:sp>
        <p:sp>
          <p:nvSpPr>
            <p:cNvPr id="39" name="rc39"/>
            <p:cNvSpPr/>
            <p:nvPr/>
          </p:nvSpPr>
          <p:spPr>
            <a:xfrm>
              <a:off x="5827506" y="3876414"/>
              <a:ext cx="239888" cy="335594"/>
            </a:xfrm>
            <a:prstGeom prst="rect">
              <a:avLst/>
            </a:prstGeom>
            <a:solidFill>
              <a:srgbClr val="E2231A">
                <a:alpha val="90196"/>
              </a:srgbClr>
            </a:solidFill>
          </p:spPr>
          <p:txBody>
            <a:bodyPr/>
            <a:lstStyle/>
            <a:p/>
          </p:txBody>
        </p:sp>
        <p:sp>
          <p:nvSpPr>
            <p:cNvPr id="40" name="rc40"/>
            <p:cNvSpPr/>
            <p:nvPr/>
          </p:nvSpPr>
          <p:spPr>
            <a:xfrm>
              <a:off x="6094049" y="3564562"/>
              <a:ext cx="239888" cy="647447"/>
            </a:xfrm>
            <a:prstGeom prst="rect">
              <a:avLst/>
            </a:prstGeom>
            <a:solidFill>
              <a:srgbClr val="E2231A">
                <a:alpha val="90196"/>
              </a:srgbClr>
            </a:solidFill>
          </p:spPr>
          <p:txBody>
            <a:bodyPr/>
            <a:lstStyle/>
            <a:p/>
          </p:txBody>
        </p:sp>
        <p:sp>
          <p:nvSpPr>
            <p:cNvPr id="41" name="rc41"/>
            <p:cNvSpPr/>
            <p:nvPr/>
          </p:nvSpPr>
          <p:spPr>
            <a:xfrm>
              <a:off x="6360593" y="3894943"/>
              <a:ext cx="239888" cy="317066"/>
            </a:xfrm>
            <a:prstGeom prst="rect">
              <a:avLst/>
            </a:prstGeom>
            <a:solidFill>
              <a:srgbClr val="E2231A">
                <a:alpha val="90196"/>
              </a:srgbClr>
            </a:solidFill>
          </p:spPr>
          <p:txBody>
            <a:bodyPr/>
            <a:lstStyle/>
            <a:p/>
          </p:txBody>
        </p:sp>
        <p:sp>
          <p:nvSpPr>
            <p:cNvPr id="42" name="rc42"/>
            <p:cNvSpPr/>
            <p:nvPr/>
          </p:nvSpPr>
          <p:spPr>
            <a:xfrm>
              <a:off x="6627136" y="3911706"/>
              <a:ext cx="239888" cy="300302"/>
            </a:xfrm>
            <a:prstGeom prst="rect">
              <a:avLst/>
            </a:prstGeom>
            <a:solidFill>
              <a:srgbClr val="E2231A">
                <a:alpha val="90196"/>
              </a:srgbClr>
            </a:solidFill>
          </p:spPr>
          <p:txBody>
            <a:bodyPr/>
            <a:lstStyle/>
            <a:p/>
          </p:txBody>
        </p:sp>
        <p:sp>
          <p:nvSpPr>
            <p:cNvPr id="43" name="rc43"/>
            <p:cNvSpPr/>
            <p:nvPr/>
          </p:nvSpPr>
          <p:spPr>
            <a:xfrm>
              <a:off x="6893679" y="3541702"/>
              <a:ext cx="239888" cy="670307"/>
            </a:xfrm>
            <a:prstGeom prst="rect">
              <a:avLst/>
            </a:prstGeom>
            <a:solidFill>
              <a:srgbClr val="E2231A">
                <a:alpha val="90196"/>
              </a:srgbClr>
            </a:solidFill>
          </p:spPr>
          <p:txBody>
            <a:bodyPr/>
            <a:lstStyle/>
            <a:p/>
          </p:txBody>
        </p:sp>
        <p:sp>
          <p:nvSpPr>
            <p:cNvPr id="44" name="rc44"/>
            <p:cNvSpPr/>
            <p:nvPr/>
          </p:nvSpPr>
          <p:spPr>
            <a:xfrm>
              <a:off x="7160222" y="3531275"/>
              <a:ext cx="239888" cy="680734"/>
            </a:xfrm>
            <a:prstGeom prst="rect">
              <a:avLst/>
            </a:prstGeom>
            <a:solidFill>
              <a:srgbClr val="E2231A">
                <a:alpha val="90196"/>
              </a:srgbClr>
            </a:solidFill>
          </p:spPr>
          <p:txBody>
            <a:bodyPr/>
            <a:lstStyle/>
            <a:p/>
          </p:txBody>
        </p:sp>
        <p:sp>
          <p:nvSpPr>
            <p:cNvPr id="45" name="rc45"/>
            <p:cNvSpPr/>
            <p:nvPr/>
          </p:nvSpPr>
          <p:spPr>
            <a:xfrm>
              <a:off x="7426765" y="3678057"/>
              <a:ext cx="239888" cy="533951"/>
            </a:xfrm>
            <a:prstGeom prst="rect">
              <a:avLst/>
            </a:prstGeom>
            <a:solidFill>
              <a:srgbClr val="E2231A">
                <a:alpha val="90196"/>
              </a:srgbClr>
            </a:solidFill>
          </p:spPr>
          <p:txBody>
            <a:bodyPr/>
            <a:lstStyle/>
            <a:p/>
          </p:txBody>
        </p:sp>
        <p:sp>
          <p:nvSpPr>
            <p:cNvPr id="46" name="rc46"/>
            <p:cNvSpPr/>
            <p:nvPr/>
          </p:nvSpPr>
          <p:spPr>
            <a:xfrm>
              <a:off x="7693308" y="3689768"/>
              <a:ext cx="239888" cy="522241"/>
            </a:xfrm>
            <a:prstGeom prst="rect">
              <a:avLst/>
            </a:prstGeom>
            <a:solidFill>
              <a:srgbClr val="E2231A">
                <a:alpha val="90196"/>
              </a:srgbClr>
            </a:solidFill>
          </p:spPr>
          <p:txBody>
            <a:bodyPr/>
            <a:lstStyle/>
            <a:p/>
          </p:txBody>
        </p:sp>
        <p:sp>
          <p:nvSpPr>
            <p:cNvPr id="47" name="rc47"/>
            <p:cNvSpPr/>
            <p:nvPr/>
          </p:nvSpPr>
          <p:spPr>
            <a:xfrm>
              <a:off x="7959851" y="3701158"/>
              <a:ext cx="239888" cy="510851"/>
            </a:xfrm>
            <a:prstGeom prst="rect">
              <a:avLst/>
            </a:prstGeom>
            <a:solidFill>
              <a:srgbClr val="E2231A">
                <a:alpha val="90196"/>
              </a:srgbClr>
            </a:solidFill>
          </p:spPr>
          <p:txBody>
            <a:bodyPr/>
            <a:lstStyle/>
            <a:p/>
          </p:txBody>
        </p:sp>
        <p:sp>
          <p:nvSpPr>
            <p:cNvPr id="48" name="rc48"/>
            <p:cNvSpPr/>
            <p:nvPr/>
          </p:nvSpPr>
          <p:spPr>
            <a:xfrm>
              <a:off x="3695161" y="3814734"/>
              <a:ext cx="239888" cy="105875"/>
            </a:xfrm>
            <a:prstGeom prst="rect">
              <a:avLst/>
            </a:prstGeom>
            <a:solidFill>
              <a:srgbClr val="B3B3B3">
                <a:alpha val="90196"/>
              </a:srgbClr>
            </a:solidFill>
          </p:spPr>
          <p:txBody>
            <a:bodyPr/>
            <a:lstStyle/>
            <a:p/>
          </p:txBody>
        </p:sp>
        <p:sp>
          <p:nvSpPr>
            <p:cNvPr id="49" name="rc49"/>
            <p:cNvSpPr/>
            <p:nvPr/>
          </p:nvSpPr>
          <p:spPr>
            <a:xfrm>
              <a:off x="5027877" y="3379118"/>
              <a:ext cx="239888" cy="481976"/>
            </a:xfrm>
            <a:prstGeom prst="rect">
              <a:avLst/>
            </a:prstGeom>
            <a:solidFill>
              <a:srgbClr val="B3B3B3">
                <a:alpha val="90196"/>
              </a:srgbClr>
            </a:solidFill>
          </p:spPr>
          <p:txBody>
            <a:bodyPr/>
            <a:lstStyle/>
            <a:p/>
          </p:txBody>
        </p:sp>
        <p:sp>
          <p:nvSpPr>
            <p:cNvPr id="50" name="rc50"/>
            <p:cNvSpPr/>
            <p:nvPr/>
          </p:nvSpPr>
          <p:spPr>
            <a:xfrm>
              <a:off x="5827506" y="3689206"/>
              <a:ext cx="239888" cy="187207"/>
            </a:xfrm>
            <a:prstGeom prst="rect">
              <a:avLst/>
            </a:prstGeom>
            <a:solidFill>
              <a:srgbClr val="B3B3B3">
                <a:alpha val="90196"/>
              </a:srgbClr>
            </a:solidFill>
          </p:spPr>
          <p:txBody>
            <a:bodyPr/>
            <a:lstStyle/>
            <a:p/>
          </p:txBody>
        </p:sp>
        <p:sp>
          <p:nvSpPr>
            <p:cNvPr id="51" name="rc51"/>
            <p:cNvSpPr/>
            <p:nvPr/>
          </p:nvSpPr>
          <p:spPr>
            <a:xfrm>
              <a:off x="6360593" y="3703644"/>
              <a:ext cx="239888" cy="191298"/>
            </a:xfrm>
            <a:prstGeom prst="rect">
              <a:avLst/>
            </a:prstGeom>
            <a:solidFill>
              <a:srgbClr val="B3B3B3">
                <a:alpha val="90196"/>
              </a:srgbClr>
            </a:solidFill>
          </p:spPr>
          <p:txBody>
            <a:bodyPr/>
            <a:lstStyle/>
            <a:p/>
          </p:txBody>
        </p:sp>
        <p:sp>
          <p:nvSpPr>
            <p:cNvPr id="52" name="rc52"/>
            <p:cNvSpPr/>
            <p:nvPr/>
          </p:nvSpPr>
          <p:spPr>
            <a:xfrm>
              <a:off x="6627136" y="3556380"/>
              <a:ext cx="239888" cy="355326"/>
            </a:xfrm>
            <a:prstGeom prst="rect">
              <a:avLst/>
            </a:prstGeom>
            <a:solidFill>
              <a:srgbClr val="B3B3B3">
                <a:alpha val="90196"/>
              </a:srgbClr>
            </a:solidFill>
          </p:spPr>
          <p:txBody>
            <a:bodyPr/>
            <a:lstStyle/>
            <a:p/>
          </p:txBody>
        </p:sp>
        <p:sp>
          <p:nvSpPr>
            <p:cNvPr id="53" name="pl53"/>
            <p:cNvSpPr/>
            <p:nvPr/>
          </p:nvSpPr>
          <p:spPr>
            <a:xfrm>
              <a:off x="1416218" y="2106708"/>
              <a:ext cx="6663577" cy="171861"/>
            </a:xfrm>
            <a:custGeom>
              <a:avLst/>
              <a:pathLst>
                <a:path w="6663577" h="171861">
                  <a:moveTo>
                    <a:pt x="0" y="64447"/>
                  </a:moveTo>
                  <a:lnTo>
                    <a:pt x="266543" y="128895"/>
                  </a:lnTo>
                  <a:lnTo>
                    <a:pt x="533086" y="85930"/>
                  </a:lnTo>
                  <a:lnTo>
                    <a:pt x="799629" y="171861"/>
                  </a:lnTo>
                  <a:lnTo>
                    <a:pt x="1066172" y="64447"/>
                  </a:lnTo>
                  <a:lnTo>
                    <a:pt x="1332715" y="42965"/>
                  </a:lnTo>
                  <a:lnTo>
                    <a:pt x="1599258" y="0"/>
                  </a:lnTo>
                  <a:lnTo>
                    <a:pt x="1865801" y="0"/>
                  </a:lnTo>
                  <a:lnTo>
                    <a:pt x="2132344" y="0"/>
                  </a:lnTo>
                  <a:lnTo>
                    <a:pt x="2398888" y="0"/>
                  </a:lnTo>
                  <a:lnTo>
                    <a:pt x="2665431" y="21482"/>
                  </a:lnTo>
                  <a:lnTo>
                    <a:pt x="2931974" y="42965"/>
                  </a:lnTo>
                  <a:lnTo>
                    <a:pt x="3198517" y="42965"/>
                  </a:lnTo>
                  <a:lnTo>
                    <a:pt x="3465060" y="85930"/>
                  </a:lnTo>
                  <a:lnTo>
                    <a:pt x="3731603" y="0"/>
                  </a:lnTo>
                  <a:lnTo>
                    <a:pt x="3998146" y="0"/>
                  </a:lnTo>
                  <a:lnTo>
                    <a:pt x="4264689" y="42965"/>
                  </a:lnTo>
                  <a:lnTo>
                    <a:pt x="4531233" y="0"/>
                  </a:lnTo>
                  <a:lnTo>
                    <a:pt x="4797776" y="42965"/>
                  </a:lnTo>
                  <a:lnTo>
                    <a:pt x="5064319" y="0"/>
                  </a:lnTo>
                  <a:lnTo>
                    <a:pt x="5330862" y="0"/>
                  </a:lnTo>
                  <a:lnTo>
                    <a:pt x="5597405" y="64447"/>
                  </a:lnTo>
                  <a:lnTo>
                    <a:pt x="5863948" y="64447"/>
                  </a:lnTo>
                  <a:lnTo>
                    <a:pt x="6130491" y="42965"/>
                  </a:lnTo>
                  <a:lnTo>
                    <a:pt x="6397034" y="42965"/>
                  </a:lnTo>
                  <a:lnTo>
                    <a:pt x="6663577" y="42965"/>
                  </a:lnTo>
                </a:path>
              </a:pathLst>
            </a:custGeom>
            <a:ln w="27101" cap="flat">
              <a:solidFill>
                <a:srgbClr val="3283FE">
                  <a:alpha val="100000"/>
                </a:srgbClr>
              </a:solidFill>
              <a:prstDash val="solid"/>
              <a:round/>
            </a:ln>
          </p:spPr>
          <p:txBody>
            <a:bodyPr/>
            <a:lstStyle/>
            <a:p/>
          </p:txBody>
        </p:sp>
        <p:sp>
          <p:nvSpPr>
            <p:cNvPr id="54" name="pl54"/>
            <p:cNvSpPr/>
            <p:nvPr/>
          </p:nvSpPr>
          <p:spPr>
            <a:xfrm>
              <a:off x="1416218" y="2085226"/>
              <a:ext cx="6663577" cy="85930"/>
            </a:xfrm>
            <a:custGeom>
              <a:avLst/>
              <a:pathLst>
                <a:path w="6663577" h="85930">
                  <a:moveTo>
                    <a:pt x="0" y="21482"/>
                  </a:moveTo>
                  <a:lnTo>
                    <a:pt x="266543" y="0"/>
                  </a:lnTo>
                  <a:lnTo>
                    <a:pt x="533086" y="21482"/>
                  </a:lnTo>
                  <a:lnTo>
                    <a:pt x="799629" y="0"/>
                  </a:lnTo>
                  <a:lnTo>
                    <a:pt x="1066172" y="0"/>
                  </a:lnTo>
                  <a:lnTo>
                    <a:pt x="1332715" y="0"/>
                  </a:lnTo>
                  <a:lnTo>
                    <a:pt x="1599258" y="21482"/>
                  </a:lnTo>
                  <a:lnTo>
                    <a:pt x="1865801" y="21482"/>
                  </a:lnTo>
                  <a:lnTo>
                    <a:pt x="2132344" y="0"/>
                  </a:lnTo>
                  <a:lnTo>
                    <a:pt x="2398888" y="42965"/>
                  </a:lnTo>
                  <a:lnTo>
                    <a:pt x="2665431" y="21482"/>
                  </a:lnTo>
                  <a:lnTo>
                    <a:pt x="2931974" y="64447"/>
                  </a:lnTo>
                  <a:lnTo>
                    <a:pt x="3198517" y="64447"/>
                  </a:lnTo>
                  <a:lnTo>
                    <a:pt x="3465060" y="21482"/>
                  </a:lnTo>
                  <a:lnTo>
                    <a:pt x="3731603" y="85930"/>
                  </a:lnTo>
                  <a:lnTo>
                    <a:pt x="3998146" y="21482"/>
                  </a:lnTo>
                  <a:lnTo>
                    <a:pt x="4264689" y="42965"/>
                  </a:lnTo>
                  <a:lnTo>
                    <a:pt x="4531233" y="42965"/>
                  </a:lnTo>
                  <a:lnTo>
                    <a:pt x="4797776" y="0"/>
                  </a:lnTo>
                  <a:lnTo>
                    <a:pt x="5064319" y="42965"/>
                  </a:lnTo>
                  <a:lnTo>
                    <a:pt x="5330862" y="64447"/>
                  </a:lnTo>
                  <a:lnTo>
                    <a:pt x="5597405" y="21482"/>
                  </a:lnTo>
                  <a:lnTo>
                    <a:pt x="5863948" y="21482"/>
                  </a:lnTo>
                  <a:lnTo>
                    <a:pt x="6130491" y="42965"/>
                  </a:lnTo>
                  <a:lnTo>
                    <a:pt x="6397034" y="42965"/>
                  </a:lnTo>
                  <a:lnTo>
                    <a:pt x="6663577" y="42965"/>
                  </a:lnTo>
                </a:path>
              </a:pathLst>
            </a:custGeom>
            <a:ln w="27101" cap="flat">
              <a:solidFill>
                <a:srgbClr val="FFA500">
                  <a:alpha val="100000"/>
                </a:srgbClr>
              </a:solidFill>
              <a:prstDash val="solid"/>
              <a:round/>
            </a:ln>
          </p:spPr>
          <p:txBody>
            <a:bodyPr/>
            <a:lstStyle/>
            <a:p/>
          </p:txBody>
        </p:sp>
        <p:sp>
          <p:nvSpPr>
            <p:cNvPr id="55" name="tx55"/>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56" name="tx56"/>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57" name="tx57"/>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58" name="tx58"/>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59" name="tx59"/>
            <p:cNvSpPr/>
            <p:nvPr/>
          </p:nvSpPr>
          <p:spPr>
            <a:xfrm>
              <a:off x="4011311"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0" name="tx60"/>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1" name="tx61"/>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2" name="tx62"/>
            <p:cNvSpPr/>
            <p:nvPr/>
          </p:nvSpPr>
          <p:spPr>
            <a:xfrm>
              <a:off x="534402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3" name="tx63"/>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4" name="tx64"/>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65" name="tx65"/>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6" name="tx66"/>
            <p:cNvSpPr/>
            <p:nvPr/>
          </p:nvSpPr>
          <p:spPr>
            <a:xfrm>
              <a:off x="667674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7" name="tx67"/>
            <p:cNvSpPr/>
            <p:nvPr/>
          </p:nvSpPr>
          <p:spPr>
            <a:xfrm>
              <a:off x="694328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8" name="tx68"/>
            <p:cNvSpPr/>
            <p:nvPr/>
          </p:nvSpPr>
          <p:spPr>
            <a:xfrm>
              <a:off x="694328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9" name="tx69"/>
            <p:cNvSpPr/>
            <p:nvPr/>
          </p:nvSpPr>
          <p:spPr>
            <a:xfrm>
              <a:off x="720982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747637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2" name="tx72"/>
            <p:cNvSpPr/>
            <p:nvPr/>
          </p:nvSpPr>
          <p:spPr>
            <a:xfrm>
              <a:off x="747637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3" name="tx73"/>
            <p:cNvSpPr/>
            <p:nvPr/>
          </p:nvSpPr>
          <p:spPr>
            <a:xfrm>
              <a:off x="774291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5" name="tx75"/>
            <p:cNvSpPr/>
            <p:nvPr/>
          </p:nvSpPr>
          <p:spPr>
            <a:xfrm>
              <a:off x="800945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800945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7" name="tx77"/>
            <p:cNvSpPr/>
            <p:nvPr/>
          </p:nvSpPr>
          <p:spPr>
            <a:xfrm>
              <a:off x="1340869" y="38545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78" name="tx78"/>
            <p:cNvSpPr/>
            <p:nvPr/>
          </p:nvSpPr>
          <p:spPr>
            <a:xfrm>
              <a:off x="2673584" y="3904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79" name="tx79"/>
            <p:cNvSpPr/>
            <p:nvPr/>
          </p:nvSpPr>
          <p:spPr>
            <a:xfrm>
              <a:off x="4006300" y="39437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0" name="tx80"/>
            <p:cNvSpPr/>
            <p:nvPr/>
          </p:nvSpPr>
          <p:spPr>
            <a:xfrm>
              <a:off x="5339016" y="399791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1" name="tx81"/>
            <p:cNvSpPr/>
            <p:nvPr/>
          </p:nvSpPr>
          <p:spPr>
            <a:xfrm>
              <a:off x="6450392" y="40146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2" name="tx82"/>
            <p:cNvSpPr/>
            <p:nvPr/>
          </p:nvSpPr>
          <p:spPr>
            <a:xfrm>
              <a:off x="6671731" y="40213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3" name="tx83"/>
            <p:cNvSpPr/>
            <p:nvPr/>
          </p:nvSpPr>
          <p:spPr>
            <a:xfrm>
              <a:off x="6938274" y="38364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4" name="tx84"/>
            <p:cNvSpPr/>
            <p:nvPr/>
          </p:nvSpPr>
          <p:spPr>
            <a:xfrm>
              <a:off x="7204817" y="38312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5" name="tx85"/>
            <p:cNvSpPr/>
            <p:nvPr/>
          </p:nvSpPr>
          <p:spPr>
            <a:xfrm>
              <a:off x="7471361" y="3904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6" name="tx86"/>
            <p:cNvSpPr/>
            <p:nvPr/>
          </p:nvSpPr>
          <p:spPr>
            <a:xfrm>
              <a:off x="7737904" y="39104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8004447" y="39161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8" name="tx88"/>
            <p:cNvSpPr/>
            <p:nvPr/>
          </p:nvSpPr>
          <p:spPr>
            <a:xfrm>
              <a:off x="6405188" y="3760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6671731" y="369524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0" name="tx90"/>
            <p:cNvSpPr/>
            <p:nvPr/>
          </p:nvSpPr>
          <p:spPr>
            <a:xfrm>
              <a:off x="6412723" y="35973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91" name="tx91"/>
            <p:cNvSpPr/>
            <p:nvPr/>
          </p:nvSpPr>
          <p:spPr>
            <a:xfrm>
              <a:off x="6679266" y="345014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2" name="tx9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39902" y="33578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4" name="tx94"/>
            <p:cNvSpPr/>
            <p:nvPr/>
          </p:nvSpPr>
          <p:spPr>
            <a:xfrm>
              <a:off x="639902" y="25557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5" name="tx9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7" name="tx9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9" name="tx9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988345" y="301861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12" name="tx112"/>
            <p:cNvSpPr/>
            <p:nvPr/>
          </p:nvSpPr>
          <p:spPr>
            <a:xfrm rot="5400000">
              <a:off x="8322181" y="3018617"/>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13" name="pl11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4" name="pl11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5" name="tx11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78790" y="5080163"/>
              <a:ext cx="201456" cy="201456"/>
            </a:xfrm>
            <a:prstGeom prst="rect">
              <a:avLst/>
            </a:prstGeom>
            <a:solidFill>
              <a:srgbClr val="E2231A">
                <a:alpha val="90196"/>
              </a:srgbClr>
            </a:solidFill>
          </p:spPr>
          <p:txBody>
            <a:bodyPr/>
            <a:lstStyle/>
            <a:p/>
          </p:txBody>
        </p:sp>
        <p:sp>
          <p:nvSpPr>
            <p:cNvPr id="118" name="rc118"/>
            <p:cNvSpPr/>
            <p:nvPr/>
          </p:nvSpPr>
          <p:spPr>
            <a:xfrm>
              <a:off x="5642950" y="5080163"/>
              <a:ext cx="201456" cy="201456"/>
            </a:xfrm>
            <a:prstGeom prst="rect">
              <a:avLst/>
            </a:prstGeom>
            <a:solidFill>
              <a:srgbClr val="B3B3B3">
                <a:alpha val="90196"/>
              </a:srgbClr>
            </a:solidFill>
          </p:spPr>
          <p:txBody>
            <a:bodyPr/>
            <a:lstStyle/>
            <a:p/>
          </p:txBody>
        </p:sp>
        <p:sp>
          <p:nvSpPr>
            <p:cNvPr id="119" name="tx11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51100" y="1402264"/>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22" name="tx122"/>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2000-2025</a:t>
              </a:r>
            </a:p>
          </p:txBody>
        </p:sp>
        <p:sp>
          <p:nvSpPr>
            <p:cNvPr id="123" name="pl123"/>
            <p:cNvSpPr/>
            <p:nvPr/>
          </p:nvSpPr>
          <p:spPr>
            <a:xfrm>
              <a:off x="23565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771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976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168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373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579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840557"/>
              <a:ext cx="4191276" cy="124062"/>
            </a:xfrm>
            <a:prstGeom prst="rect">
              <a:avLst/>
            </a:prstGeom>
            <a:solidFill>
              <a:srgbClr val="E2231A">
                <a:alpha val="90196"/>
              </a:srgbClr>
            </a:solidFill>
          </p:spPr>
          <p:txBody>
            <a:bodyPr/>
            <a:lstStyle/>
            <a:p/>
          </p:txBody>
        </p:sp>
        <p:sp>
          <p:nvSpPr>
            <p:cNvPr id="134" name="rc134"/>
            <p:cNvSpPr/>
            <p:nvPr/>
          </p:nvSpPr>
          <p:spPr>
            <a:xfrm>
              <a:off x="1296273" y="5685479"/>
              <a:ext cx="6903466" cy="124062"/>
            </a:xfrm>
            <a:prstGeom prst="rect">
              <a:avLst/>
            </a:prstGeom>
            <a:solidFill>
              <a:srgbClr val="E2231A">
                <a:alpha val="90196"/>
              </a:srgbClr>
            </a:solidFill>
          </p:spPr>
          <p:txBody>
            <a:bodyPr/>
            <a:lstStyle/>
            <a:p/>
          </p:txBody>
        </p:sp>
        <p:sp>
          <p:nvSpPr>
            <p:cNvPr id="135" name="rc135"/>
            <p:cNvSpPr/>
            <p:nvPr/>
          </p:nvSpPr>
          <p:spPr>
            <a:xfrm>
              <a:off x="1296273" y="5530401"/>
              <a:ext cx="6752907" cy="124062"/>
            </a:xfrm>
            <a:prstGeom prst="rect">
              <a:avLst/>
            </a:prstGeom>
            <a:solidFill>
              <a:srgbClr val="E2231A">
                <a:alpha val="90196"/>
              </a:srgbClr>
            </a:solidFill>
          </p:spPr>
          <p:txBody>
            <a:bodyPr/>
            <a:lstStyle/>
            <a:p/>
          </p:txBody>
        </p:sp>
        <p:sp>
          <p:nvSpPr>
            <p:cNvPr id="136" name="rc136"/>
            <p:cNvSpPr/>
            <p:nvPr/>
          </p:nvSpPr>
          <p:spPr>
            <a:xfrm>
              <a:off x="5487550" y="5840557"/>
              <a:ext cx="2528761" cy="124062"/>
            </a:xfrm>
            <a:prstGeom prst="rect">
              <a:avLst/>
            </a:prstGeom>
            <a:solidFill>
              <a:srgbClr val="B3B3B3">
                <a:alpha val="90196"/>
              </a:srgbClr>
            </a:solidFill>
          </p:spPr>
          <p:txBody>
            <a:bodyPr/>
            <a:lstStyle/>
            <a:p/>
          </p:txBody>
        </p:sp>
        <p:sp>
          <p:nvSpPr>
            <p:cNvPr id="137" name="tx137"/>
            <p:cNvSpPr/>
            <p:nvPr/>
          </p:nvSpPr>
          <p:spPr>
            <a:xfrm>
              <a:off x="809668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38" name="tx138"/>
            <p:cNvSpPr/>
            <p:nvPr/>
          </p:nvSpPr>
          <p:spPr>
            <a:xfrm>
              <a:off x="3359757" y="5861203"/>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39" name="tx139"/>
            <p:cNvSpPr/>
            <p:nvPr/>
          </p:nvSpPr>
          <p:spPr>
            <a:xfrm>
              <a:off x="466763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40" name="tx140"/>
            <p:cNvSpPr/>
            <p:nvPr/>
          </p:nvSpPr>
          <p:spPr>
            <a:xfrm>
              <a:off x="459235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41" name="tx141"/>
            <p:cNvSpPr/>
            <p:nvPr/>
          </p:nvSpPr>
          <p:spPr>
            <a:xfrm>
              <a:off x="6671559"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42" name="tx14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6" name="tx146"/>
            <p:cNvSpPr/>
            <p:nvPr/>
          </p:nvSpPr>
          <p:spPr>
            <a:xfrm>
              <a:off x="333139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7" name="tx147"/>
            <p:cNvSpPr/>
            <p:nvPr/>
          </p:nvSpPr>
          <p:spPr>
            <a:xfrm>
              <a:off x="545194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48" name="tx148"/>
            <p:cNvSpPr/>
            <p:nvPr/>
          </p:nvSpPr>
          <p:spPr>
            <a:xfrm>
              <a:off x="7572502"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49" name="tx149"/>
            <p:cNvSpPr/>
            <p:nvPr/>
          </p:nvSpPr>
          <p:spPr>
            <a:xfrm>
              <a:off x="3311716" y="6191355"/>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50" name="tx150"/>
            <p:cNvSpPr/>
            <p:nvPr/>
          </p:nvSpPr>
          <p:spPr>
            <a:xfrm>
              <a:off x="4246355"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1" name="tx151"/>
            <p:cNvSpPr/>
            <p:nvPr/>
          </p:nvSpPr>
          <p:spPr>
            <a:xfrm>
              <a:off x="4367447" y="6517265"/>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est resté stable à 96 %. Ce chiffre est inférieur à celui de 2019, où la couverture vaccinale était de 98 %.
6 000 enfants n’ont pas reçu leur première dose de vaccin contre la rougeole dans le cadre du calendrier de vaccination systématique.
La deuxième dose du vaccin contre la rougeole (MCV2) est généralement administrée aux enfants âgés de 18 mois à 5 ans. La couverture vaccinale pour la MCV2 est restée stable à 97 % en 2025.</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200" i="0" b="0" u="none">
                <a:solidFill>
                  <a:srgbClr val="000000">
                    <a:alpha val="100000"/>
                  </a:srgbClr>
                </a:solidFill>
                <a:latin typeface="Arial"/>
                <a:cs typeface="Arial"/>
                <a:ea typeface="Arial"/>
                <a:sym typeface="Arial"/>
              </a:rPr>
              <a:t>Le taux de couverture de la campagne de vaccination de masse n° 1 (MCV1) est resté stable à 96 % en 2025, laissant 6 000 enfants sans aucune protection contre la rougeole. Le taux de couverture de la campagne de vaccination de masse n° 2 (MCV2) est également resté stable à 97 %.</a:t>
            </a:r>
          </a:p>
        </p:txBody>
      </p:sp>
      <p:grpSp xmlns:pic="http://schemas.openxmlformats.org/drawingml/2006/picture">
        <p:nvGrpSpPr>
          <p:cNvPr id="154" name=""/>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167896"/>
            </a:xfrm>
            <a:custGeom>
              <a:avLst/>
              <a:pathLst>
                <a:path w="3397293" h="167896">
                  <a:moveTo>
                    <a:pt x="0" y="62961"/>
                  </a:moveTo>
                  <a:lnTo>
                    <a:pt x="135891" y="125922"/>
                  </a:lnTo>
                  <a:lnTo>
                    <a:pt x="271783" y="83948"/>
                  </a:lnTo>
                  <a:lnTo>
                    <a:pt x="407675" y="167896"/>
                  </a:lnTo>
                  <a:lnTo>
                    <a:pt x="543566" y="62961"/>
                  </a:lnTo>
                  <a:lnTo>
                    <a:pt x="679458" y="41974"/>
                  </a:lnTo>
                  <a:lnTo>
                    <a:pt x="815350" y="0"/>
                  </a:lnTo>
                  <a:lnTo>
                    <a:pt x="951242" y="0"/>
                  </a:lnTo>
                  <a:lnTo>
                    <a:pt x="1087133" y="0"/>
                  </a:lnTo>
                  <a:lnTo>
                    <a:pt x="1223025" y="0"/>
                  </a:lnTo>
                  <a:lnTo>
                    <a:pt x="1358917" y="20987"/>
                  </a:lnTo>
                  <a:lnTo>
                    <a:pt x="1494809" y="41974"/>
                  </a:lnTo>
                  <a:lnTo>
                    <a:pt x="1630700" y="41974"/>
                  </a:lnTo>
                  <a:lnTo>
                    <a:pt x="1766592" y="83948"/>
                  </a:lnTo>
                  <a:lnTo>
                    <a:pt x="1902484" y="0"/>
                  </a:lnTo>
                  <a:lnTo>
                    <a:pt x="2038375" y="0"/>
                  </a:lnTo>
                  <a:lnTo>
                    <a:pt x="2174267" y="41974"/>
                  </a:lnTo>
                  <a:lnTo>
                    <a:pt x="2310159" y="0"/>
                  </a:lnTo>
                  <a:lnTo>
                    <a:pt x="2446051" y="41974"/>
                  </a:lnTo>
                  <a:lnTo>
                    <a:pt x="2581942" y="0"/>
                  </a:lnTo>
                  <a:lnTo>
                    <a:pt x="2717834" y="0"/>
                  </a:lnTo>
                  <a:lnTo>
                    <a:pt x="2853726" y="62961"/>
                  </a:lnTo>
                  <a:lnTo>
                    <a:pt x="2989618" y="62961"/>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52380"/>
              <a:ext cx="3397293" cy="188883"/>
            </a:xfrm>
            <a:custGeom>
              <a:avLst/>
              <a:pathLst>
                <a:path w="3397293" h="188883">
                  <a:moveTo>
                    <a:pt x="0" y="125922"/>
                  </a:moveTo>
                  <a:lnTo>
                    <a:pt x="135891" y="125922"/>
                  </a:lnTo>
                  <a:lnTo>
                    <a:pt x="271783" y="146909"/>
                  </a:lnTo>
                  <a:lnTo>
                    <a:pt x="407675" y="146909"/>
                  </a:lnTo>
                  <a:lnTo>
                    <a:pt x="543566" y="125922"/>
                  </a:lnTo>
                  <a:lnTo>
                    <a:pt x="679458" y="104935"/>
                  </a:lnTo>
                  <a:lnTo>
                    <a:pt x="815350" y="104935"/>
                  </a:lnTo>
                  <a:lnTo>
                    <a:pt x="951242" y="83948"/>
                  </a:lnTo>
                  <a:lnTo>
                    <a:pt x="1087133" y="83948"/>
                  </a:lnTo>
                  <a:lnTo>
                    <a:pt x="1223025" y="41974"/>
                  </a:lnTo>
                  <a:lnTo>
                    <a:pt x="1358917" y="0"/>
                  </a:lnTo>
                  <a:lnTo>
                    <a:pt x="1494809" y="20987"/>
                  </a:lnTo>
                  <a:lnTo>
                    <a:pt x="1630700" y="62961"/>
                  </a:lnTo>
                  <a:lnTo>
                    <a:pt x="1766592" y="41974"/>
                  </a:lnTo>
                  <a:lnTo>
                    <a:pt x="1902484" y="62961"/>
                  </a:lnTo>
                  <a:lnTo>
                    <a:pt x="2038375" y="62961"/>
                  </a:lnTo>
                  <a:lnTo>
                    <a:pt x="2174267" y="20987"/>
                  </a:lnTo>
                  <a:lnTo>
                    <a:pt x="2310159" y="41974"/>
                  </a:lnTo>
                  <a:lnTo>
                    <a:pt x="2446051" y="83948"/>
                  </a:lnTo>
                  <a:lnTo>
                    <a:pt x="2581942" y="83948"/>
                  </a:lnTo>
                  <a:lnTo>
                    <a:pt x="2717834" y="104935"/>
                  </a:lnTo>
                  <a:lnTo>
                    <a:pt x="2853726" y="125922"/>
                  </a:lnTo>
                  <a:lnTo>
                    <a:pt x="2989618" y="125922"/>
                  </a:lnTo>
                  <a:lnTo>
                    <a:pt x="3125509" y="167896"/>
                  </a:lnTo>
                  <a:lnTo>
                    <a:pt x="3261401" y="188883"/>
                  </a:lnTo>
                  <a:lnTo>
                    <a:pt x="3397293" y="14690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167896"/>
            </a:xfrm>
            <a:custGeom>
              <a:avLst/>
              <a:pathLst>
                <a:path w="3397293" h="167896">
                  <a:moveTo>
                    <a:pt x="0" y="62961"/>
                  </a:moveTo>
                  <a:lnTo>
                    <a:pt x="135891" y="125922"/>
                  </a:lnTo>
                  <a:lnTo>
                    <a:pt x="271783" y="83948"/>
                  </a:lnTo>
                  <a:lnTo>
                    <a:pt x="407675" y="167896"/>
                  </a:lnTo>
                  <a:lnTo>
                    <a:pt x="543566" y="62961"/>
                  </a:lnTo>
                  <a:lnTo>
                    <a:pt x="679458" y="41974"/>
                  </a:lnTo>
                  <a:lnTo>
                    <a:pt x="815350" y="0"/>
                  </a:lnTo>
                  <a:lnTo>
                    <a:pt x="951242" y="0"/>
                  </a:lnTo>
                  <a:lnTo>
                    <a:pt x="1087133" y="0"/>
                  </a:lnTo>
                  <a:lnTo>
                    <a:pt x="1223025" y="0"/>
                  </a:lnTo>
                  <a:lnTo>
                    <a:pt x="1358917" y="20987"/>
                  </a:lnTo>
                  <a:lnTo>
                    <a:pt x="1494809" y="41974"/>
                  </a:lnTo>
                  <a:lnTo>
                    <a:pt x="1630700" y="41974"/>
                  </a:lnTo>
                  <a:lnTo>
                    <a:pt x="1766592" y="83948"/>
                  </a:lnTo>
                  <a:lnTo>
                    <a:pt x="1902484" y="0"/>
                  </a:lnTo>
                  <a:lnTo>
                    <a:pt x="2038375" y="0"/>
                  </a:lnTo>
                  <a:lnTo>
                    <a:pt x="2174267" y="41974"/>
                  </a:lnTo>
                  <a:lnTo>
                    <a:pt x="2310159" y="0"/>
                  </a:lnTo>
                  <a:lnTo>
                    <a:pt x="2446051" y="41974"/>
                  </a:lnTo>
                  <a:lnTo>
                    <a:pt x="2581942" y="0"/>
                  </a:lnTo>
                  <a:lnTo>
                    <a:pt x="2717834" y="0"/>
                  </a:lnTo>
                  <a:lnTo>
                    <a:pt x="2853726" y="62961"/>
                  </a:lnTo>
                  <a:lnTo>
                    <a:pt x="2989618" y="62961"/>
                  </a:lnTo>
                  <a:lnTo>
                    <a:pt x="3125509" y="41974"/>
                  </a:lnTo>
                  <a:lnTo>
                    <a:pt x="3261401" y="41974"/>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167896"/>
            </a:xfrm>
            <a:custGeom>
              <a:avLst/>
              <a:pathLst>
                <a:path w="3397293" h="167896">
                  <a:moveTo>
                    <a:pt x="0" y="62961"/>
                  </a:moveTo>
                  <a:lnTo>
                    <a:pt x="135891" y="125922"/>
                  </a:lnTo>
                  <a:lnTo>
                    <a:pt x="271783" y="83948"/>
                  </a:lnTo>
                  <a:lnTo>
                    <a:pt x="407675" y="167896"/>
                  </a:lnTo>
                  <a:lnTo>
                    <a:pt x="543566" y="62961"/>
                  </a:lnTo>
                  <a:lnTo>
                    <a:pt x="679458" y="41974"/>
                  </a:lnTo>
                  <a:lnTo>
                    <a:pt x="815350" y="0"/>
                  </a:lnTo>
                  <a:lnTo>
                    <a:pt x="951242" y="0"/>
                  </a:lnTo>
                  <a:lnTo>
                    <a:pt x="1087133" y="0"/>
                  </a:lnTo>
                  <a:lnTo>
                    <a:pt x="1223025" y="0"/>
                  </a:lnTo>
                  <a:lnTo>
                    <a:pt x="1358917" y="20987"/>
                  </a:lnTo>
                  <a:lnTo>
                    <a:pt x="1494809" y="41974"/>
                  </a:lnTo>
                  <a:lnTo>
                    <a:pt x="1630700" y="41974"/>
                  </a:lnTo>
                  <a:lnTo>
                    <a:pt x="1766592" y="83948"/>
                  </a:lnTo>
                  <a:lnTo>
                    <a:pt x="1902484" y="0"/>
                  </a:lnTo>
                  <a:lnTo>
                    <a:pt x="2038375" y="0"/>
                  </a:lnTo>
                  <a:lnTo>
                    <a:pt x="2174267" y="41974"/>
                  </a:lnTo>
                  <a:lnTo>
                    <a:pt x="2310159" y="0"/>
                  </a:lnTo>
                  <a:lnTo>
                    <a:pt x="2446051" y="41974"/>
                  </a:lnTo>
                  <a:lnTo>
                    <a:pt x="2581942" y="0"/>
                  </a:lnTo>
                  <a:lnTo>
                    <a:pt x="2717834" y="0"/>
                  </a:lnTo>
                  <a:lnTo>
                    <a:pt x="2853726" y="62961"/>
                  </a:lnTo>
                  <a:lnTo>
                    <a:pt x="2989618" y="62961"/>
                  </a:lnTo>
                  <a:lnTo>
                    <a:pt x="3125509" y="41974"/>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95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888612"/>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0" name="tx60"/>
            <p:cNvSpPr/>
            <p:nvPr/>
          </p:nvSpPr>
          <p:spPr>
            <a:xfrm>
              <a:off x="2785587"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31988" y="1414185"/>
              <a:ext cx="25752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Tunisie,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23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424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2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8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223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625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22389"/>
              <a:ext cx="3397293" cy="607902"/>
            </a:xfrm>
            <a:custGeom>
              <a:avLst/>
              <a:pathLst>
                <a:path w="3397293" h="607902">
                  <a:moveTo>
                    <a:pt x="0" y="227963"/>
                  </a:moveTo>
                  <a:lnTo>
                    <a:pt x="135891" y="455926"/>
                  </a:lnTo>
                  <a:lnTo>
                    <a:pt x="271783" y="303951"/>
                  </a:lnTo>
                  <a:lnTo>
                    <a:pt x="407675" y="607902"/>
                  </a:lnTo>
                  <a:lnTo>
                    <a:pt x="543566" y="227963"/>
                  </a:lnTo>
                  <a:lnTo>
                    <a:pt x="679458" y="151975"/>
                  </a:lnTo>
                  <a:lnTo>
                    <a:pt x="815350" y="0"/>
                  </a:lnTo>
                  <a:lnTo>
                    <a:pt x="951242" y="0"/>
                  </a:lnTo>
                  <a:lnTo>
                    <a:pt x="1087133" y="0"/>
                  </a:lnTo>
                  <a:lnTo>
                    <a:pt x="1223025" y="0"/>
                  </a:lnTo>
                  <a:lnTo>
                    <a:pt x="1358917" y="75987"/>
                  </a:lnTo>
                  <a:lnTo>
                    <a:pt x="1494809" y="151975"/>
                  </a:lnTo>
                  <a:lnTo>
                    <a:pt x="1630700" y="151975"/>
                  </a:lnTo>
                  <a:lnTo>
                    <a:pt x="1766592" y="303951"/>
                  </a:lnTo>
                  <a:lnTo>
                    <a:pt x="1902484" y="0"/>
                  </a:lnTo>
                  <a:lnTo>
                    <a:pt x="2038375" y="0"/>
                  </a:lnTo>
                  <a:lnTo>
                    <a:pt x="2174267" y="151975"/>
                  </a:lnTo>
                  <a:lnTo>
                    <a:pt x="2310159" y="0"/>
                  </a:lnTo>
                  <a:lnTo>
                    <a:pt x="2446051" y="151975"/>
                  </a:lnTo>
                  <a:lnTo>
                    <a:pt x="2581942" y="0"/>
                  </a:lnTo>
                  <a:lnTo>
                    <a:pt x="2717834" y="0"/>
                  </a:lnTo>
                  <a:lnTo>
                    <a:pt x="2853726" y="227963"/>
                  </a:lnTo>
                  <a:lnTo>
                    <a:pt x="2989618" y="227963"/>
                  </a:lnTo>
                  <a:lnTo>
                    <a:pt x="3125509" y="151975"/>
                  </a:lnTo>
                  <a:lnTo>
                    <a:pt x="3261401" y="151975"/>
                  </a:lnTo>
                  <a:lnTo>
                    <a:pt x="3397293" y="151975"/>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22389"/>
              <a:ext cx="3397293" cy="1139816"/>
            </a:xfrm>
            <a:custGeom>
              <a:avLst/>
              <a:pathLst>
                <a:path w="3397293" h="1139816">
                  <a:moveTo>
                    <a:pt x="0" y="1139816"/>
                  </a:moveTo>
                  <a:lnTo>
                    <a:pt x="135891" y="1063828"/>
                  </a:lnTo>
                  <a:lnTo>
                    <a:pt x="271783" y="1063828"/>
                  </a:lnTo>
                  <a:lnTo>
                    <a:pt x="407675" y="987840"/>
                  </a:lnTo>
                  <a:lnTo>
                    <a:pt x="543566" y="835865"/>
                  </a:lnTo>
                  <a:lnTo>
                    <a:pt x="679458" y="683889"/>
                  </a:lnTo>
                  <a:lnTo>
                    <a:pt x="815350" y="531914"/>
                  </a:lnTo>
                  <a:lnTo>
                    <a:pt x="951242" y="531914"/>
                  </a:lnTo>
                  <a:lnTo>
                    <a:pt x="1087133" y="379938"/>
                  </a:lnTo>
                  <a:lnTo>
                    <a:pt x="1223025" y="227963"/>
                  </a:lnTo>
                  <a:lnTo>
                    <a:pt x="1358917" y="151975"/>
                  </a:lnTo>
                  <a:lnTo>
                    <a:pt x="1494809" y="151975"/>
                  </a:lnTo>
                  <a:lnTo>
                    <a:pt x="1630700" y="151975"/>
                  </a:lnTo>
                  <a:lnTo>
                    <a:pt x="1766592" y="151975"/>
                  </a:lnTo>
                  <a:lnTo>
                    <a:pt x="1902484" y="151975"/>
                  </a:lnTo>
                  <a:lnTo>
                    <a:pt x="2038375" y="151975"/>
                  </a:lnTo>
                  <a:lnTo>
                    <a:pt x="2174267" y="75987"/>
                  </a:lnTo>
                  <a:lnTo>
                    <a:pt x="2310159" y="75987"/>
                  </a:lnTo>
                  <a:lnTo>
                    <a:pt x="2446051" y="0"/>
                  </a:lnTo>
                  <a:lnTo>
                    <a:pt x="2581942" y="0"/>
                  </a:lnTo>
                  <a:lnTo>
                    <a:pt x="2717834" y="227963"/>
                  </a:lnTo>
                  <a:lnTo>
                    <a:pt x="2853726" y="379938"/>
                  </a:lnTo>
                  <a:lnTo>
                    <a:pt x="2989618" y="227963"/>
                  </a:lnTo>
                  <a:lnTo>
                    <a:pt x="3125509" y="227963"/>
                  </a:lnTo>
                  <a:lnTo>
                    <a:pt x="3261401" y="151975"/>
                  </a:lnTo>
                  <a:lnTo>
                    <a:pt x="3397293" y="15197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18438"/>
              <a:ext cx="3397293" cy="683889"/>
            </a:xfrm>
            <a:custGeom>
              <a:avLst/>
              <a:pathLst>
                <a:path w="3397293" h="683889">
                  <a:moveTo>
                    <a:pt x="0" y="455926"/>
                  </a:moveTo>
                  <a:lnTo>
                    <a:pt x="135891" y="455926"/>
                  </a:lnTo>
                  <a:lnTo>
                    <a:pt x="271783" y="531914"/>
                  </a:lnTo>
                  <a:lnTo>
                    <a:pt x="407675" y="531914"/>
                  </a:lnTo>
                  <a:lnTo>
                    <a:pt x="543566" y="455926"/>
                  </a:lnTo>
                  <a:lnTo>
                    <a:pt x="679458" y="379938"/>
                  </a:lnTo>
                  <a:lnTo>
                    <a:pt x="815350" y="379938"/>
                  </a:lnTo>
                  <a:lnTo>
                    <a:pt x="951242" y="303951"/>
                  </a:lnTo>
                  <a:lnTo>
                    <a:pt x="1087133" y="303951"/>
                  </a:lnTo>
                  <a:lnTo>
                    <a:pt x="1223025" y="151975"/>
                  </a:lnTo>
                  <a:lnTo>
                    <a:pt x="1358917" y="0"/>
                  </a:lnTo>
                  <a:lnTo>
                    <a:pt x="1494809" y="75987"/>
                  </a:lnTo>
                  <a:lnTo>
                    <a:pt x="1630700" y="227963"/>
                  </a:lnTo>
                  <a:lnTo>
                    <a:pt x="1766592" y="151975"/>
                  </a:lnTo>
                  <a:lnTo>
                    <a:pt x="1902484" y="227963"/>
                  </a:lnTo>
                  <a:lnTo>
                    <a:pt x="2038375" y="227963"/>
                  </a:lnTo>
                  <a:lnTo>
                    <a:pt x="2174267" y="75987"/>
                  </a:lnTo>
                  <a:lnTo>
                    <a:pt x="2310159" y="151975"/>
                  </a:lnTo>
                  <a:lnTo>
                    <a:pt x="2446051" y="303951"/>
                  </a:lnTo>
                  <a:lnTo>
                    <a:pt x="2581942" y="303951"/>
                  </a:lnTo>
                  <a:lnTo>
                    <a:pt x="2717834" y="379938"/>
                  </a:lnTo>
                  <a:lnTo>
                    <a:pt x="2853726" y="455926"/>
                  </a:lnTo>
                  <a:lnTo>
                    <a:pt x="2989618" y="455926"/>
                  </a:lnTo>
                  <a:lnTo>
                    <a:pt x="3125509" y="607902"/>
                  </a:lnTo>
                  <a:lnTo>
                    <a:pt x="3261401" y="683889"/>
                  </a:lnTo>
                  <a:lnTo>
                    <a:pt x="3397293" y="531914"/>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2238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22389"/>
              <a:ext cx="3397293" cy="607902"/>
            </a:xfrm>
            <a:custGeom>
              <a:avLst/>
              <a:pathLst>
                <a:path w="3397293" h="607902">
                  <a:moveTo>
                    <a:pt x="0" y="227963"/>
                  </a:moveTo>
                  <a:lnTo>
                    <a:pt x="135891" y="455926"/>
                  </a:lnTo>
                  <a:lnTo>
                    <a:pt x="271783" y="303951"/>
                  </a:lnTo>
                  <a:lnTo>
                    <a:pt x="407675" y="607902"/>
                  </a:lnTo>
                  <a:lnTo>
                    <a:pt x="543566" y="227963"/>
                  </a:lnTo>
                  <a:lnTo>
                    <a:pt x="679458" y="151975"/>
                  </a:lnTo>
                  <a:lnTo>
                    <a:pt x="815350" y="0"/>
                  </a:lnTo>
                  <a:lnTo>
                    <a:pt x="951242" y="0"/>
                  </a:lnTo>
                  <a:lnTo>
                    <a:pt x="1087133" y="0"/>
                  </a:lnTo>
                  <a:lnTo>
                    <a:pt x="1223025" y="0"/>
                  </a:lnTo>
                  <a:lnTo>
                    <a:pt x="1358917" y="75987"/>
                  </a:lnTo>
                  <a:lnTo>
                    <a:pt x="1494809" y="151975"/>
                  </a:lnTo>
                  <a:lnTo>
                    <a:pt x="1630700" y="151975"/>
                  </a:lnTo>
                  <a:lnTo>
                    <a:pt x="1766592" y="303951"/>
                  </a:lnTo>
                  <a:lnTo>
                    <a:pt x="1902484" y="0"/>
                  </a:lnTo>
                  <a:lnTo>
                    <a:pt x="2038375" y="0"/>
                  </a:lnTo>
                  <a:lnTo>
                    <a:pt x="2174267" y="151975"/>
                  </a:lnTo>
                  <a:lnTo>
                    <a:pt x="2310159" y="0"/>
                  </a:lnTo>
                  <a:lnTo>
                    <a:pt x="2446051" y="151975"/>
                  </a:lnTo>
                  <a:lnTo>
                    <a:pt x="2581942" y="0"/>
                  </a:lnTo>
                  <a:lnTo>
                    <a:pt x="2717834" y="0"/>
                  </a:lnTo>
                  <a:lnTo>
                    <a:pt x="2853726" y="227963"/>
                  </a:lnTo>
                  <a:lnTo>
                    <a:pt x="2989618" y="227963"/>
                  </a:lnTo>
                  <a:lnTo>
                    <a:pt x="3125509" y="151975"/>
                  </a:lnTo>
                  <a:lnTo>
                    <a:pt x="3261401" y="151975"/>
                  </a:lnTo>
                  <a:lnTo>
                    <a:pt x="3397293" y="15197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96858"/>
              <a:ext cx="0" cy="653494"/>
            </a:xfrm>
            <a:custGeom>
              <a:avLst/>
              <a:pathLst>
                <a:path w="0" h="653494">
                  <a:moveTo>
                    <a:pt x="0" y="65349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96858"/>
              <a:ext cx="0" cy="577506"/>
            </a:xfrm>
            <a:custGeom>
              <a:avLst/>
              <a:pathLst>
                <a:path w="0" h="577506">
                  <a:moveTo>
                    <a:pt x="0" y="57750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96858"/>
              <a:ext cx="0" cy="501519"/>
            </a:xfrm>
            <a:custGeom>
              <a:avLst/>
              <a:pathLst>
                <a:path w="0" h="501519">
                  <a:moveTo>
                    <a:pt x="0" y="5015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96858"/>
              <a:ext cx="0" cy="425531"/>
            </a:xfrm>
            <a:custGeom>
              <a:avLst/>
              <a:pathLst>
                <a:path w="0" h="425531">
                  <a:moveTo>
                    <a:pt x="0" y="42553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96858"/>
              <a:ext cx="0" cy="425531"/>
            </a:xfrm>
            <a:custGeom>
              <a:avLst/>
              <a:pathLst>
                <a:path w="0" h="425531">
                  <a:moveTo>
                    <a:pt x="0" y="4255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96858"/>
              <a:ext cx="0" cy="577506"/>
            </a:xfrm>
            <a:custGeom>
              <a:avLst/>
              <a:pathLst>
                <a:path w="0" h="577506">
                  <a:moveTo>
                    <a:pt x="0" y="57750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96858"/>
              <a:ext cx="0" cy="577506"/>
            </a:xfrm>
            <a:custGeom>
              <a:avLst/>
              <a:pathLst>
                <a:path w="0" h="577506">
                  <a:moveTo>
                    <a:pt x="0" y="57750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22389"/>
              <a:ext cx="3397293" cy="607902"/>
            </a:xfrm>
            <a:custGeom>
              <a:avLst/>
              <a:pathLst>
                <a:path w="3397293" h="607902">
                  <a:moveTo>
                    <a:pt x="0" y="227963"/>
                  </a:moveTo>
                  <a:lnTo>
                    <a:pt x="135891" y="455926"/>
                  </a:lnTo>
                  <a:lnTo>
                    <a:pt x="271783" y="303951"/>
                  </a:lnTo>
                  <a:lnTo>
                    <a:pt x="407675" y="607902"/>
                  </a:lnTo>
                  <a:lnTo>
                    <a:pt x="543566" y="227963"/>
                  </a:lnTo>
                  <a:lnTo>
                    <a:pt x="679458" y="151975"/>
                  </a:lnTo>
                  <a:lnTo>
                    <a:pt x="815350" y="0"/>
                  </a:lnTo>
                  <a:lnTo>
                    <a:pt x="951242" y="0"/>
                  </a:lnTo>
                  <a:lnTo>
                    <a:pt x="1087133" y="0"/>
                  </a:lnTo>
                  <a:lnTo>
                    <a:pt x="1223025" y="0"/>
                  </a:lnTo>
                  <a:lnTo>
                    <a:pt x="1358917" y="75987"/>
                  </a:lnTo>
                  <a:lnTo>
                    <a:pt x="1494809" y="151975"/>
                  </a:lnTo>
                  <a:lnTo>
                    <a:pt x="1630700" y="151975"/>
                  </a:lnTo>
                  <a:lnTo>
                    <a:pt x="1766592" y="303951"/>
                  </a:lnTo>
                  <a:lnTo>
                    <a:pt x="1902484" y="0"/>
                  </a:lnTo>
                  <a:lnTo>
                    <a:pt x="2038375" y="0"/>
                  </a:lnTo>
                  <a:lnTo>
                    <a:pt x="2174267" y="151975"/>
                  </a:lnTo>
                  <a:lnTo>
                    <a:pt x="2310159" y="0"/>
                  </a:lnTo>
                  <a:lnTo>
                    <a:pt x="2446051" y="151975"/>
                  </a:lnTo>
                  <a:lnTo>
                    <a:pt x="2581942" y="0"/>
                  </a:lnTo>
                  <a:lnTo>
                    <a:pt x="2717834" y="0"/>
                  </a:lnTo>
                  <a:lnTo>
                    <a:pt x="2853726" y="227963"/>
                  </a:lnTo>
                  <a:lnTo>
                    <a:pt x="2989618" y="227963"/>
                  </a:lnTo>
                  <a:lnTo>
                    <a:pt x="3125509" y="151975"/>
                  </a:lnTo>
                  <a:lnTo>
                    <a:pt x="3261401" y="151975"/>
                  </a:lnTo>
                  <a:lnTo>
                    <a:pt x="3397293" y="151975"/>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2596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68928" y="23273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48386" y="23273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3260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260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273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3273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9352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0985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5301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7702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103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788871"/>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0" name="pl110"/>
            <p:cNvSpPr/>
            <p:nvPr/>
          </p:nvSpPr>
          <p:spPr>
            <a:xfrm>
              <a:off x="602621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621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3518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9764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3310" y="4888612"/>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15" name="tx115"/>
            <p:cNvSpPr/>
            <p:nvPr/>
          </p:nvSpPr>
          <p:spPr>
            <a:xfrm>
              <a:off x="710228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64740" y="4890249"/>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653759" y="1405479"/>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8" name="pl118"/>
            <p:cNvSpPr/>
            <p:nvPr/>
          </p:nvSpPr>
          <p:spPr>
            <a:xfrm>
              <a:off x="244167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69065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93963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6616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1514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06412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72498"/>
              <a:ext cx="4445115" cy="110182"/>
            </a:xfrm>
            <a:prstGeom prst="rect">
              <a:avLst/>
            </a:prstGeom>
            <a:solidFill>
              <a:srgbClr val="E2231A">
                <a:alpha val="80000"/>
              </a:srgbClr>
            </a:solidFill>
          </p:spPr>
          <p:txBody>
            <a:bodyPr/>
            <a:lstStyle/>
            <a:p/>
          </p:txBody>
        </p:sp>
        <p:sp>
          <p:nvSpPr>
            <p:cNvPr id="129" name="rc129"/>
            <p:cNvSpPr/>
            <p:nvPr/>
          </p:nvSpPr>
          <p:spPr>
            <a:xfrm>
              <a:off x="1317178" y="5634770"/>
              <a:ext cx="7321564" cy="110182"/>
            </a:xfrm>
            <a:prstGeom prst="rect">
              <a:avLst/>
            </a:prstGeom>
            <a:solidFill>
              <a:srgbClr val="E2231A">
                <a:alpha val="80000"/>
              </a:srgbClr>
            </a:solidFill>
          </p:spPr>
          <p:txBody>
            <a:bodyPr/>
            <a:lstStyle/>
            <a:p/>
          </p:txBody>
        </p:sp>
        <p:sp>
          <p:nvSpPr>
            <p:cNvPr id="130" name="rc130"/>
            <p:cNvSpPr/>
            <p:nvPr/>
          </p:nvSpPr>
          <p:spPr>
            <a:xfrm>
              <a:off x="1317178" y="5497042"/>
              <a:ext cx="7161887" cy="110182"/>
            </a:xfrm>
            <a:prstGeom prst="rect">
              <a:avLst/>
            </a:prstGeom>
            <a:solidFill>
              <a:srgbClr val="E2231A">
                <a:alpha val="80000"/>
              </a:srgbClr>
            </a:solidFill>
          </p:spPr>
          <p:txBody>
            <a:bodyPr/>
            <a:lstStyle/>
            <a:p/>
          </p:txBody>
        </p:sp>
        <p:sp>
          <p:nvSpPr>
            <p:cNvPr id="131" name="tx131"/>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216570"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546555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7714537"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224811"/>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39" name="tx139"/>
            <p:cNvSpPr/>
            <p:nvPr/>
          </p:nvSpPr>
          <p:spPr>
            <a:xfrm>
              <a:off x="4706263" y="62835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0" name="tx140"/>
            <p:cNvSpPr/>
            <p:nvPr/>
          </p:nvSpPr>
          <p:spPr>
            <a:xfrm>
              <a:off x="2320013" y="6397874"/>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18575"/>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couverture vaccinale contre le MCV1 en Tunisie (96 %) était supérieure de 12 points de pourcentage à la moyenne mondiale (84 %) et de 12 points de pourcentage à la moyenne de l’ensemble des pays de l’ MENA e (84 %).
La couverture nationale du MCV1 était inférieure de 2 points de pourcentage à celle de 2019 (98 %).
Cela correspond à 6 000 enfants non vaccinés en 2025, contre 4 000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du MCV1 en Tunisie s'élevait à 96 % : ce chiffre est inférieur de 2 points de pourcentage à celui de 2019, mais supérieur de plus de 10 points de pourcentage aux moyennes mondiales et régionales.</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2025, la Tunisie occupait la 9e place sur 20 pays en termes de couverture vaccinale la plus faible contre le MCV1 (en cas d'égalité de classement).
La Tunisie ne figurait pas parmi les 10 pays comptant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Tunisie figurait parmi les pays affichant la couverture vaccinale la plus élevée et ne figurait pas parmi les dix pays de la région comptant le plus grand nombre d'enfants non vaccinés.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1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1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4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16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8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2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87146"/>
              <a:ext cx="239888" cy="920875"/>
            </a:xfrm>
            <a:prstGeom prst="rect">
              <a:avLst/>
            </a:prstGeom>
            <a:solidFill>
              <a:srgbClr val="80BD41">
                <a:alpha val="100000"/>
              </a:srgbClr>
            </a:solidFill>
          </p:spPr>
          <p:txBody>
            <a:bodyPr/>
            <a:lstStyle/>
            <a:p/>
          </p:txBody>
        </p:sp>
        <p:sp>
          <p:nvSpPr>
            <p:cNvPr id="26" name="rc26"/>
            <p:cNvSpPr/>
            <p:nvPr/>
          </p:nvSpPr>
          <p:spPr>
            <a:xfrm>
              <a:off x="1296273" y="3338704"/>
              <a:ext cx="239888" cy="48441"/>
            </a:xfrm>
            <a:prstGeom prst="rect">
              <a:avLst/>
            </a:prstGeom>
            <a:solidFill>
              <a:srgbClr val="E2231A">
                <a:alpha val="100000"/>
              </a:srgbClr>
            </a:solidFill>
          </p:spPr>
          <p:txBody>
            <a:bodyPr/>
            <a:lstStyle/>
            <a:p/>
          </p:txBody>
        </p:sp>
        <p:sp>
          <p:nvSpPr>
            <p:cNvPr id="27" name="rc27"/>
            <p:cNvSpPr/>
            <p:nvPr/>
          </p:nvSpPr>
          <p:spPr>
            <a:xfrm>
              <a:off x="1562816" y="3423017"/>
              <a:ext cx="239888" cy="885004"/>
            </a:xfrm>
            <a:prstGeom prst="rect">
              <a:avLst/>
            </a:prstGeom>
            <a:solidFill>
              <a:srgbClr val="80BD41">
                <a:alpha val="100000"/>
              </a:srgbClr>
            </a:solidFill>
          </p:spPr>
          <p:txBody>
            <a:bodyPr/>
            <a:lstStyle/>
            <a:p/>
          </p:txBody>
        </p:sp>
        <p:sp>
          <p:nvSpPr>
            <p:cNvPr id="28" name="rc28"/>
            <p:cNvSpPr/>
            <p:nvPr/>
          </p:nvSpPr>
          <p:spPr>
            <a:xfrm>
              <a:off x="1562816" y="3346063"/>
              <a:ext cx="239888" cy="76954"/>
            </a:xfrm>
            <a:prstGeom prst="rect">
              <a:avLst/>
            </a:prstGeom>
            <a:solidFill>
              <a:srgbClr val="E2231A">
                <a:alpha val="100000"/>
              </a:srgbClr>
            </a:solidFill>
          </p:spPr>
          <p:txBody>
            <a:bodyPr/>
            <a:lstStyle/>
            <a:p/>
          </p:txBody>
        </p:sp>
        <p:sp>
          <p:nvSpPr>
            <p:cNvPr id="29" name="rc29"/>
            <p:cNvSpPr/>
            <p:nvPr/>
          </p:nvSpPr>
          <p:spPr>
            <a:xfrm>
              <a:off x="1829360" y="3404069"/>
              <a:ext cx="239888" cy="903951"/>
            </a:xfrm>
            <a:prstGeom prst="rect">
              <a:avLst/>
            </a:prstGeom>
            <a:solidFill>
              <a:srgbClr val="80BD41">
                <a:alpha val="100000"/>
              </a:srgbClr>
            </a:solidFill>
          </p:spPr>
          <p:txBody>
            <a:bodyPr/>
            <a:lstStyle/>
            <a:p/>
          </p:txBody>
        </p:sp>
        <p:sp>
          <p:nvSpPr>
            <p:cNvPr id="30" name="rc30"/>
            <p:cNvSpPr/>
            <p:nvPr/>
          </p:nvSpPr>
          <p:spPr>
            <a:xfrm>
              <a:off x="1829360" y="3346369"/>
              <a:ext cx="239888" cy="57700"/>
            </a:xfrm>
            <a:prstGeom prst="rect">
              <a:avLst/>
            </a:prstGeom>
            <a:solidFill>
              <a:srgbClr val="E2231A">
                <a:alpha val="100000"/>
              </a:srgbClr>
            </a:solidFill>
          </p:spPr>
          <p:txBody>
            <a:bodyPr/>
            <a:lstStyle/>
            <a:p/>
          </p:txBody>
        </p:sp>
        <p:sp>
          <p:nvSpPr>
            <p:cNvPr id="31" name="rc31"/>
            <p:cNvSpPr/>
            <p:nvPr/>
          </p:nvSpPr>
          <p:spPr>
            <a:xfrm>
              <a:off x="2095903" y="3421177"/>
              <a:ext cx="239888" cy="886843"/>
            </a:xfrm>
            <a:prstGeom prst="rect">
              <a:avLst/>
            </a:prstGeom>
            <a:solidFill>
              <a:srgbClr val="80BD41">
                <a:alpha val="100000"/>
              </a:srgbClr>
            </a:solidFill>
          </p:spPr>
          <p:txBody>
            <a:bodyPr/>
            <a:lstStyle/>
            <a:p/>
          </p:txBody>
        </p:sp>
        <p:sp>
          <p:nvSpPr>
            <p:cNvPr id="32" name="rc32"/>
            <p:cNvSpPr/>
            <p:nvPr/>
          </p:nvSpPr>
          <p:spPr>
            <a:xfrm>
              <a:off x="2095903" y="3322639"/>
              <a:ext cx="239888" cy="98538"/>
            </a:xfrm>
            <a:prstGeom prst="rect">
              <a:avLst/>
            </a:prstGeom>
            <a:solidFill>
              <a:srgbClr val="E2231A">
                <a:alpha val="100000"/>
              </a:srgbClr>
            </a:solidFill>
          </p:spPr>
          <p:txBody>
            <a:bodyPr/>
            <a:lstStyle/>
            <a:p/>
          </p:txBody>
        </p:sp>
        <p:sp>
          <p:nvSpPr>
            <p:cNvPr id="33" name="rc33"/>
            <p:cNvSpPr/>
            <p:nvPr/>
          </p:nvSpPr>
          <p:spPr>
            <a:xfrm>
              <a:off x="2362446" y="3357284"/>
              <a:ext cx="239888" cy="950737"/>
            </a:xfrm>
            <a:prstGeom prst="rect">
              <a:avLst/>
            </a:prstGeom>
            <a:solidFill>
              <a:srgbClr val="80BD41">
                <a:alpha val="100000"/>
              </a:srgbClr>
            </a:solidFill>
          </p:spPr>
          <p:txBody>
            <a:bodyPr/>
            <a:lstStyle/>
            <a:p/>
          </p:txBody>
        </p:sp>
        <p:sp>
          <p:nvSpPr>
            <p:cNvPr id="34" name="rc34"/>
            <p:cNvSpPr/>
            <p:nvPr/>
          </p:nvSpPr>
          <p:spPr>
            <a:xfrm>
              <a:off x="2362446" y="3307248"/>
              <a:ext cx="239888" cy="50035"/>
            </a:xfrm>
            <a:prstGeom prst="rect">
              <a:avLst/>
            </a:prstGeom>
            <a:solidFill>
              <a:srgbClr val="E2231A">
                <a:alpha val="100000"/>
              </a:srgbClr>
            </a:solidFill>
          </p:spPr>
          <p:txBody>
            <a:bodyPr/>
            <a:lstStyle/>
            <a:p/>
          </p:txBody>
        </p:sp>
        <p:sp>
          <p:nvSpPr>
            <p:cNvPr id="35" name="rc35"/>
            <p:cNvSpPr/>
            <p:nvPr/>
          </p:nvSpPr>
          <p:spPr>
            <a:xfrm>
              <a:off x="2628989" y="3328403"/>
              <a:ext cx="239888" cy="979618"/>
            </a:xfrm>
            <a:prstGeom prst="rect">
              <a:avLst/>
            </a:prstGeom>
            <a:solidFill>
              <a:srgbClr val="80BD41">
                <a:alpha val="100000"/>
              </a:srgbClr>
            </a:solidFill>
          </p:spPr>
          <p:txBody>
            <a:bodyPr/>
            <a:lstStyle/>
            <a:p/>
          </p:txBody>
        </p:sp>
        <p:sp>
          <p:nvSpPr>
            <p:cNvPr id="36" name="rc36"/>
            <p:cNvSpPr/>
            <p:nvPr/>
          </p:nvSpPr>
          <p:spPr>
            <a:xfrm>
              <a:off x="2628989" y="3287565"/>
              <a:ext cx="239888" cy="40837"/>
            </a:xfrm>
            <a:prstGeom prst="rect">
              <a:avLst/>
            </a:prstGeom>
            <a:solidFill>
              <a:srgbClr val="E2231A">
                <a:alpha val="100000"/>
              </a:srgbClr>
            </a:solidFill>
          </p:spPr>
          <p:txBody>
            <a:bodyPr/>
            <a:lstStyle/>
            <a:p/>
          </p:txBody>
        </p:sp>
        <p:sp>
          <p:nvSpPr>
            <p:cNvPr id="37" name="rc37"/>
            <p:cNvSpPr/>
            <p:nvPr/>
          </p:nvSpPr>
          <p:spPr>
            <a:xfrm>
              <a:off x="2895532" y="3291305"/>
              <a:ext cx="239888" cy="1016715"/>
            </a:xfrm>
            <a:prstGeom prst="rect">
              <a:avLst/>
            </a:prstGeom>
            <a:solidFill>
              <a:srgbClr val="80BD41">
                <a:alpha val="100000"/>
              </a:srgbClr>
            </a:solidFill>
          </p:spPr>
          <p:txBody>
            <a:bodyPr/>
            <a:lstStyle/>
            <a:p/>
          </p:txBody>
        </p:sp>
        <p:sp>
          <p:nvSpPr>
            <p:cNvPr id="38" name="rc38"/>
            <p:cNvSpPr/>
            <p:nvPr/>
          </p:nvSpPr>
          <p:spPr>
            <a:xfrm>
              <a:off x="2895532" y="3270580"/>
              <a:ext cx="239888" cy="20725"/>
            </a:xfrm>
            <a:prstGeom prst="rect">
              <a:avLst/>
            </a:prstGeom>
            <a:solidFill>
              <a:srgbClr val="E2231A">
                <a:alpha val="100000"/>
              </a:srgbClr>
            </a:solidFill>
          </p:spPr>
          <p:txBody>
            <a:bodyPr/>
            <a:lstStyle/>
            <a:p/>
          </p:txBody>
        </p:sp>
        <p:sp>
          <p:nvSpPr>
            <p:cNvPr id="39" name="rc39"/>
            <p:cNvSpPr/>
            <p:nvPr/>
          </p:nvSpPr>
          <p:spPr>
            <a:xfrm>
              <a:off x="3162075" y="3271684"/>
              <a:ext cx="239888" cy="1036337"/>
            </a:xfrm>
            <a:prstGeom prst="rect">
              <a:avLst/>
            </a:prstGeom>
            <a:solidFill>
              <a:srgbClr val="80BD41">
                <a:alpha val="100000"/>
              </a:srgbClr>
            </a:solidFill>
          </p:spPr>
          <p:txBody>
            <a:bodyPr/>
            <a:lstStyle/>
            <a:p/>
          </p:txBody>
        </p:sp>
        <p:sp>
          <p:nvSpPr>
            <p:cNvPr id="40" name="rc40"/>
            <p:cNvSpPr/>
            <p:nvPr/>
          </p:nvSpPr>
          <p:spPr>
            <a:xfrm>
              <a:off x="3162075" y="3250529"/>
              <a:ext cx="239888" cy="21154"/>
            </a:xfrm>
            <a:prstGeom prst="rect">
              <a:avLst/>
            </a:prstGeom>
            <a:solidFill>
              <a:srgbClr val="E2231A">
                <a:alpha val="100000"/>
              </a:srgbClr>
            </a:solidFill>
          </p:spPr>
          <p:txBody>
            <a:bodyPr/>
            <a:lstStyle/>
            <a:p/>
          </p:txBody>
        </p:sp>
        <p:sp>
          <p:nvSpPr>
            <p:cNvPr id="41" name="rc41"/>
            <p:cNvSpPr/>
            <p:nvPr/>
          </p:nvSpPr>
          <p:spPr>
            <a:xfrm>
              <a:off x="3428618" y="3246298"/>
              <a:ext cx="239888" cy="1061723"/>
            </a:xfrm>
            <a:prstGeom prst="rect">
              <a:avLst/>
            </a:prstGeom>
            <a:solidFill>
              <a:srgbClr val="80BD41">
                <a:alpha val="100000"/>
              </a:srgbClr>
            </a:solidFill>
          </p:spPr>
          <p:txBody>
            <a:bodyPr/>
            <a:lstStyle/>
            <a:p/>
          </p:txBody>
        </p:sp>
        <p:sp>
          <p:nvSpPr>
            <p:cNvPr id="42" name="rc42"/>
            <p:cNvSpPr/>
            <p:nvPr/>
          </p:nvSpPr>
          <p:spPr>
            <a:xfrm>
              <a:off x="3428618" y="3224653"/>
              <a:ext cx="239888" cy="21645"/>
            </a:xfrm>
            <a:prstGeom prst="rect">
              <a:avLst/>
            </a:prstGeom>
            <a:solidFill>
              <a:srgbClr val="E2231A">
                <a:alpha val="100000"/>
              </a:srgbClr>
            </a:solidFill>
          </p:spPr>
          <p:txBody>
            <a:bodyPr/>
            <a:lstStyle/>
            <a:p/>
          </p:txBody>
        </p:sp>
        <p:sp>
          <p:nvSpPr>
            <p:cNvPr id="43" name="rc43"/>
            <p:cNvSpPr/>
            <p:nvPr/>
          </p:nvSpPr>
          <p:spPr>
            <a:xfrm>
              <a:off x="3695161" y="3216375"/>
              <a:ext cx="239888" cy="1091646"/>
            </a:xfrm>
            <a:prstGeom prst="rect">
              <a:avLst/>
            </a:prstGeom>
            <a:solidFill>
              <a:srgbClr val="80BD41">
                <a:alpha val="100000"/>
              </a:srgbClr>
            </a:solidFill>
          </p:spPr>
          <p:txBody>
            <a:bodyPr/>
            <a:lstStyle/>
            <a:p/>
          </p:txBody>
        </p:sp>
        <p:sp>
          <p:nvSpPr>
            <p:cNvPr id="44" name="rc44"/>
            <p:cNvSpPr/>
            <p:nvPr/>
          </p:nvSpPr>
          <p:spPr>
            <a:xfrm>
              <a:off x="3695161" y="3194116"/>
              <a:ext cx="239888" cy="22258"/>
            </a:xfrm>
            <a:prstGeom prst="rect">
              <a:avLst/>
            </a:prstGeom>
            <a:solidFill>
              <a:srgbClr val="E2231A">
                <a:alpha val="100000"/>
              </a:srgbClr>
            </a:solidFill>
          </p:spPr>
          <p:txBody>
            <a:bodyPr/>
            <a:lstStyle/>
            <a:p/>
          </p:txBody>
        </p:sp>
        <p:sp>
          <p:nvSpPr>
            <p:cNvPr id="45" name="rc45"/>
            <p:cNvSpPr/>
            <p:nvPr/>
          </p:nvSpPr>
          <p:spPr>
            <a:xfrm>
              <a:off x="3961705" y="3175353"/>
              <a:ext cx="239888" cy="1132668"/>
            </a:xfrm>
            <a:prstGeom prst="rect">
              <a:avLst/>
            </a:prstGeom>
            <a:solidFill>
              <a:srgbClr val="80BD41">
                <a:alpha val="100000"/>
              </a:srgbClr>
            </a:solidFill>
          </p:spPr>
          <p:txBody>
            <a:bodyPr/>
            <a:lstStyle/>
            <a:p/>
          </p:txBody>
        </p:sp>
        <p:sp>
          <p:nvSpPr>
            <p:cNvPr id="46" name="rc46"/>
            <p:cNvSpPr/>
            <p:nvPr/>
          </p:nvSpPr>
          <p:spPr>
            <a:xfrm>
              <a:off x="3961705" y="3140340"/>
              <a:ext cx="239888" cy="35012"/>
            </a:xfrm>
            <a:prstGeom prst="rect">
              <a:avLst/>
            </a:prstGeom>
            <a:solidFill>
              <a:srgbClr val="E2231A">
                <a:alpha val="100000"/>
              </a:srgbClr>
            </a:solidFill>
          </p:spPr>
          <p:txBody>
            <a:bodyPr/>
            <a:lstStyle/>
            <a:p/>
          </p:txBody>
        </p:sp>
        <p:sp>
          <p:nvSpPr>
            <p:cNvPr id="47" name="rc47"/>
            <p:cNvSpPr/>
            <p:nvPr/>
          </p:nvSpPr>
          <p:spPr>
            <a:xfrm>
              <a:off x="4228248" y="3114096"/>
              <a:ext cx="239888" cy="1193925"/>
            </a:xfrm>
            <a:prstGeom prst="rect">
              <a:avLst/>
            </a:prstGeom>
            <a:solidFill>
              <a:srgbClr val="80BD41">
                <a:alpha val="100000"/>
              </a:srgbClr>
            </a:solidFill>
          </p:spPr>
          <p:txBody>
            <a:bodyPr/>
            <a:lstStyle/>
            <a:p/>
          </p:txBody>
        </p:sp>
        <p:sp>
          <p:nvSpPr>
            <p:cNvPr id="48" name="rc48"/>
            <p:cNvSpPr/>
            <p:nvPr/>
          </p:nvSpPr>
          <p:spPr>
            <a:xfrm>
              <a:off x="4228248" y="3064367"/>
              <a:ext cx="239888" cy="49728"/>
            </a:xfrm>
            <a:prstGeom prst="rect">
              <a:avLst/>
            </a:prstGeom>
            <a:solidFill>
              <a:srgbClr val="E2231A">
                <a:alpha val="100000"/>
              </a:srgbClr>
            </a:solidFill>
          </p:spPr>
          <p:txBody>
            <a:bodyPr/>
            <a:lstStyle/>
            <a:p/>
          </p:txBody>
        </p:sp>
        <p:sp>
          <p:nvSpPr>
            <p:cNvPr id="49" name="rc49"/>
            <p:cNvSpPr/>
            <p:nvPr/>
          </p:nvSpPr>
          <p:spPr>
            <a:xfrm>
              <a:off x="4494791" y="3056273"/>
              <a:ext cx="239888" cy="1251748"/>
            </a:xfrm>
            <a:prstGeom prst="rect">
              <a:avLst/>
            </a:prstGeom>
            <a:solidFill>
              <a:srgbClr val="80BD41">
                <a:alpha val="100000"/>
              </a:srgbClr>
            </a:solidFill>
          </p:spPr>
          <p:txBody>
            <a:bodyPr/>
            <a:lstStyle/>
            <a:p/>
          </p:txBody>
        </p:sp>
        <p:sp>
          <p:nvSpPr>
            <p:cNvPr id="50" name="rc50"/>
            <p:cNvSpPr/>
            <p:nvPr/>
          </p:nvSpPr>
          <p:spPr>
            <a:xfrm>
              <a:off x="4494791" y="3004091"/>
              <a:ext cx="239888" cy="52181"/>
            </a:xfrm>
            <a:prstGeom prst="rect">
              <a:avLst/>
            </a:prstGeom>
            <a:solidFill>
              <a:srgbClr val="E2231A">
                <a:alpha val="100000"/>
              </a:srgbClr>
            </a:solidFill>
          </p:spPr>
          <p:txBody>
            <a:bodyPr/>
            <a:lstStyle/>
            <a:p/>
          </p:txBody>
        </p:sp>
        <p:sp>
          <p:nvSpPr>
            <p:cNvPr id="51" name="rc51"/>
            <p:cNvSpPr/>
            <p:nvPr/>
          </p:nvSpPr>
          <p:spPr>
            <a:xfrm>
              <a:off x="4761334" y="3056334"/>
              <a:ext cx="239888" cy="1251686"/>
            </a:xfrm>
            <a:prstGeom prst="rect">
              <a:avLst/>
            </a:prstGeom>
            <a:solidFill>
              <a:srgbClr val="80BD41">
                <a:alpha val="100000"/>
              </a:srgbClr>
            </a:solidFill>
          </p:spPr>
          <p:txBody>
            <a:bodyPr/>
            <a:lstStyle/>
            <a:p/>
          </p:txBody>
        </p:sp>
        <p:sp>
          <p:nvSpPr>
            <p:cNvPr id="52" name="rc52"/>
            <p:cNvSpPr/>
            <p:nvPr/>
          </p:nvSpPr>
          <p:spPr>
            <a:xfrm>
              <a:off x="4761334" y="2976437"/>
              <a:ext cx="239888" cy="79897"/>
            </a:xfrm>
            <a:prstGeom prst="rect">
              <a:avLst/>
            </a:prstGeom>
            <a:solidFill>
              <a:srgbClr val="E2231A">
                <a:alpha val="100000"/>
              </a:srgbClr>
            </a:solidFill>
          </p:spPr>
          <p:txBody>
            <a:bodyPr/>
            <a:lstStyle/>
            <a:p/>
          </p:txBody>
        </p:sp>
        <p:sp>
          <p:nvSpPr>
            <p:cNvPr id="53" name="rc53"/>
            <p:cNvSpPr/>
            <p:nvPr/>
          </p:nvSpPr>
          <p:spPr>
            <a:xfrm>
              <a:off x="5027877" y="2993667"/>
              <a:ext cx="239888" cy="1314353"/>
            </a:xfrm>
            <a:prstGeom prst="rect">
              <a:avLst/>
            </a:prstGeom>
            <a:solidFill>
              <a:srgbClr val="80BD41">
                <a:alpha val="100000"/>
              </a:srgbClr>
            </a:solidFill>
          </p:spPr>
          <p:txBody>
            <a:bodyPr/>
            <a:lstStyle/>
            <a:p/>
          </p:txBody>
        </p:sp>
        <p:sp>
          <p:nvSpPr>
            <p:cNvPr id="54" name="rc54"/>
            <p:cNvSpPr/>
            <p:nvPr/>
          </p:nvSpPr>
          <p:spPr>
            <a:xfrm>
              <a:off x="5027877" y="2966810"/>
              <a:ext cx="239888" cy="26857"/>
            </a:xfrm>
            <a:prstGeom prst="rect">
              <a:avLst/>
            </a:prstGeom>
            <a:solidFill>
              <a:srgbClr val="E2231A">
                <a:alpha val="100000"/>
              </a:srgbClr>
            </a:solidFill>
          </p:spPr>
          <p:txBody>
            <a:bodyPr/>
            <a:lstStyle/>
            <a:p/>
          </p:txBody>
        </p:sp>
        <p:sp>
          <p:nvSpPr>
            <p:cNvPr id="55" name="rc55"/>
            <p:cNvSpPr/>
            <p:nvPr/>
          </p:nvSpPr>
          <p:spPr>
            <a:xfrm>
              <a:off x="5294420" y="2994710"/>
              <a:ext cx="239888" cy="1313311"/>
            </a:xfrm>
            <a:prstGeom prst="rect">
              <a:avLst/>
            </a:prstGeom>
            <a:solidFill>
              <a:srgbClr val="80BD41">
                <a:alpha val="100000"/>
              </a:srgbClr>
            </a:solidFill>
          </p:spPr>
          <p:txBody>
            <a:bodyPr/>
            <a:lstStyle/>
            <a:p/>
          </p:txBody>
        </p:sp>
        <p:sp>
          <p:nvSpPr>
            <p:cNvPr id="56" name="rc56"/>
            <p:cNvSpPr/>
            <p:nvPr/>
          </p:nvSpPr>
          <p:spPr>
            <a:xfrm>
              <a:off x="5294420" y="2967914"/>
              <a:ext cx="239888" cy="26796"/>
            </a:xfrm>
            <a:prstGeom prst="rect">
              <a:avLst/>
            </a:prstGeom>
            <a:solidFill>
              <a:srgbClr val="E2231A">
                <a:alpha val="100000"/>
              </a:srgbClr>
            </a:solidFill>
          </p:spPr>
          <p:txBody>
            <a:bodyPr/>
            <a:lstStyle/>
            <a:p/>
          </p:txBody>
        </p:sp>
        <p:sp>
          <p:nvSpPr>
            <p:cNvPr id="57" name="rc57"/>
            <p:cNvSpPr/>
            <p:nvPr/>
          </p:nvSpPr>
          <p:spPr>
            <a:xfrm>
              <a:off x="5560963" y="3037510"/>
              <a:ext cx="239888" cy="1270511"/>
            </a:xfrm>
            <a:prstGeom prst="rect">
              <a:avLst/>
            </a:prstGeom>
            <a:solidFill>
              <a:srgbClr val="80BD41">
                <a:alpha val="100000"/>
              </a:srgbClr>
            </a:solidFill>
          </p:spPr>
          <p:txBody>
            <a:bodyPr/>
            <a:lstStyle/>
            <a:p/>
          </p:txBody>
        </p:sp>
        <p:sp>
          <p:nvSpPr>
            <p:cNvPr id="58" name="rc58"/>
            <p:cNvSpPr/>
            <p:nvPr/>
          </p:nvSpPr>
          <p:spPr>
            <a:xfrm>
              <a:off x="5560963" y="2984592"/>
              <a:ext cx="239888" cy="52917"/>
            </a:xfrm>
            <a:prstGeom prst="rect">
              <a:avLst/>
            </a:prstGeom>
            <a:solidFill>
              <a:srgbClr val="E2231A">
                <a:alpha val="100000"/>
              </a:srgbClr>
            </a:solidFill>
          </p:spPr>
          <p:txBody>
            <a:bodyPr/>
            <a:lstStyle/>
            <a:p/>
          </p:txBody>
        </p:sp>
        <p:sp>
          <p:nvSpPr>
            <p:cNvPr id="59" name="rc59"/>
            <p:cNvSpPr/>
            <p:nvPr/>
          </p:nvSpPr>
          <p:spPr>
            <a:xfrm>
              <a:off x="5827506" y="3051000"/>
              <a:ext cx="239888" cy="1257021"/>
            </a:xfrm>
            <a:prstGeom prst="rect">
              <a:avLst/>
            </a:prstGeom>
            <a:solidFill>
              <a:srgbClr val="80BD41">
                <a:alpha val="100000"/>
              </a:srgbClr>
            </a:solidFill>
          </p:spPr>
          <p:txBody>
            <a:bodyPr/>
            <a:lstStyle/>
            <a:p/>
          </p:txBody>
        </p:sp>
        <p:sp>
          <p:nvSpPr>
            <p:cNvPr id="60" name="rc60"/>
            <p:cNvSpPr/>
            <p:nvPr/>
          </p:nvSpPr>
          <p:spPr>
            <a:xfrm>
              <a:off x="5827506" y="3025369"/>
              <a:ext cx="239888" cy="25630"/>
            </a:xfrm>
            <a:prstGeom prst="rect">
              <a:avLst/>
            </a:prstGeom>
            <a:solidFill>
              <a:srgbClr val="E2231A">
                <a:alpha val="100000"/>
              </a:srgbClr>
            </a:solidFill>
          </p:spPr>
          <p:txBody>
            <a:bodyPr/>
            <a:lstStyle/>
            <a:p/>
          </p:txBody>
        </p:sp>
        <p:sp>
          <p:nvSpPr>
            <p:cNvPr id="61" name="rc61"/>
            <p:cNvSpPr/>
            <p:nvPr/>
          </p:nvSpPr>
          <p:spPr>
            <a:xfrm>
              <a:off x="6094049" y="3120105"/>
              <a:ext cx="239888" cy="1187915"/>
            </a:xfrm>
            <a:prstGeom prst="rect">
              <a:avLst/>
            </a:prstGeom>
            <a:solidFill>
              <a:srgbClr val="80BD41">
                <a:alpha val="100000"/>
              </a:srgbClr>
            </a:solidFill>
          </p:spPr>
          <p:txBody>
            <a:bodyPr/>
            <a:lstStyle/>
            <a:p/>
          </p:txBody>
        </p:sp>
        <p:sp>
          <p:nvSpPr>
            <p:cNvPr id="62" name="rc62"/>
            <p:cNvSpPr/>
            <p:nvPr/>
          </p:nvSpPr>
          <p:spPr>
            <a:xfrm>
              <a:off x="6094049" y="3070622"/>
              <a:ext cx="239888" cy="49483"/>
            </a:xfrm>
            <a:prstGeom prst="rect">
              <a:avLst/>
            </a:prstGeom>
            <a:solidFill>
              <a:srgbClr val="E2231A">
                <a:alpha val="100000"/>
              </a:srgbClr>
            </a:solidFill>
          </p:spPr>
          <p:txBody>
            <a:bodyPr/>
            <a:lstStyle/>
            <a:p/>
          </p:txBody>
        </p:sp>
        <p:sp>
          <p:nvSpPr>
            <p:cNvPr id="63" name="rc63"/>
            <p:cNvSpPr/>
            <p:nvPr/>
          </p:nvSpPr>
          <p:spPr>
            <a:xfrm>
              <a:off x="6360593" y="3120228"/>
              <a:ext cx="239888" cy="1187793"/>
            </a:xfrm>
            <a:prstGeom prst="rect">
              <a:avLst/>
            </a:prstGeom>
            <a:solidFill>
              <a:srgbClr val="80BD41">
                <a:alpha val="100000"/>
              </a:srgbClr>
            </a:solidFill>
          </p:spPr>
          <p:txBody>
            <a:bodyPr/>
            <a:lstStyle/>
            <a:p/>
          </p:txBody>
        </p:sp>
        <p:sp>
          <p:nvSpPr>
            <p:cNvPr id="64" name="rc64"/>
            <p:cNvSpPr/>
            <p:nvPr/>
          </p:nvSpPr>
          <p:spPr>
            <a:xfrm>
              <a:off x="6360593" y="3096007"/>
              <a:ext cx="239888" cy="24220"/>
            </a:xfrm>
            <a:prstGeom prst="rect">
              <a:avLst/>
            </a:prstGeom>
            <a:solidFill>
              <a:srgbClr val="E2231A">
                <a:alpha val="100000"/>
              </a:srgbClr>
            </a:solidFill>
          </p:spPr>
          <p:txBody>
            <a:bodyPr/>
            <a:lstStyle/>
            <a:p/>
          </p:txBody>
        </p:sp>
        <p:sp>
          <p:nvSpPr>
            <p:cNvPr id="65" name="rc65"/>
            <p:cNvSpPr/>
            <p:nvPr/>
          </p:nvSpPr>
          <p:spPr>
            <a:xfrm>
              <a:off x="6627136" y="3183079"/>
              <a:ext cx="239888" cy="1124942"/>
            </a:xfrm>
            <a:prstGeom prst="rect">
              <a:avLst/>
            </a:prstGeom>
            <a:solidFill>
              <a:srgbClr val="80BD41">
                <a:alpha val="100000"/>
              </a:srgbClr>
            </a:solidFill>
          </p:spPr>
          <p:txBody>
            <a:bodyPr/>
            <a:lstStyle/>
            <a:p/>
          </p:txBody>
        </p:sp>
        <p:sp>
          <p:nvSpPr>
            <p:cNvPr id="66" name="rc66"/>
            <p:cNvSpPr/>
            <p:nvPr/>
          </p:nvSpPr>
          <p:spPr>
            <a:xfrm>
              <a:off x="6627136" y="3160146"/>
              <a:ext cx="239888" cy="22932"/>
            </a:xfrm>
            <a:prstGeom prst="rect">
              <a:avLst/>
            </a:prstGeom>
            <a:solidFill>
              <a:srgbClr val="E2231A">
                <a:alpha val="100000"/>
              </a:srgbClr>
            </a:solidFill>
          </p:spPr>
          <p:txBody>
            <a:bodyPr/>
            <a:lstStyle/>
            <a:p/>
          </p:txBody>
        </p:sp>
        <p:sp>
          <p:nvSpPr>
            <p:cNvPr id="67" name="rc67"/>
            <p:cNvSpPr/>
            <p:nvPr/>
          </p:nvSpPr>
          <p:spPr>
            <a:xfrm>
              <a:off x="6893679" y="3334351"/>
              <a:ext cx="239888" cy="973670"/>
            </a:xfrm>
            <a:prstGeom prst="rect">
              <a:avLst/>
            </a:prstGeom>
            <a:solidFill>
              <a:srgbClr val="80BD41">
                <a:alpha val="100000"/>
              </a:srgbClr>
            </a:solidFill>
          </p:spPr>
          <p:txBody>
            <a:bodyPr/>
            <a:lstStyle/>
            <a:p/>
          </p:txBody>
        </p:sp>
        <p:sp>
          <p:nvSpPr>
            <p:cNvPr id="68" name="rc68"/>
            <p:cNvSpPr/>
            <p:nvPr/>
          </p:nvSpPr>
          <p:spPr>
            <a:xfrm>
              <a:off x="6893679" y="3283089"/>
              <a:ext cx="239888" cy="51261"/>
            </a:xfrm>
            <a:prstGeom prst="rect">
              <a:avLst/>
            </a:prstGeom>
            <a:solidFill>
              <a:srgbClr val="E2231A">
                <a:alpha val="100000"/>
              </a:srgbClr>
            </a:solidFill>
          </p:spPr>
          <p:txBody>
            <a:bodyPr/>
            <a:lstStyle/>
            <a:p/>
          </p:txBody>
        </p:sp>
        <p:sp>
          <p:nvSpPr>
            <p:cNvPr id="69" name="rc69"/>
            <p:cNvSpPr/>
            <p:nvPr/>
          </p:nvSpPr>
          <p:spPr>
            <a:xfrm>
              <a:off x="7160222" y="3319267"/>
              <a:ext cx="239888" cy="988754"/>
            </a:xfrm>
            <a:prstGeom prst="rect">
              <a:avLst/>
            </a:prstGeom>
            <a:solidFill>
              <a:srgbClr val="80BD41">
                <a:alpha val="100000"/>
              </a:srgbClr>
            </a:solidFill>
          </p:spPr>
          <p:txBody>
            <a:bodyPr/>
            <a:lstStyle/>
            <a:p/>
          </p:txBody>
        </p:sp>
        <p:sp>
          <p:nvSpPr>
            <p:cNvPr id="70" name="rc70"/>
            <p:cNvSpPr/>
            <p:nvPr/>
          </p:nvSpPr>
          <p:spPr>
            <a:xfrm>
              <a:off x="7160222" y="3267207"/>
              <a:ext cx="239888" cy="52059"/>
            </a:xfrm>
            <a:prstGeom prst="rect">
              <a:avLst/>
            </a:prstGeom>
            <a:solidFill>
              <a:srgbClr val="E2231A">
                <a:alpha val="100000"/>
              </a:srgbClr>
            </a:solidFill>
          </p:spPr>
          <p:txBody>
            <a:bodyPr/>
            <a:lstStyle/>
            <a:p/>
          </p:txBody>
        </p:sp>
        <p:sp>
          <p:nvSpPr>
            <p:cNvPr id="71" name="rc71"/>
            <p:cNvSpPr/>
            <p:nvPr/>
          </p:nvSpPr>
          <p:spPr>
            <a:xfrm>
              <a:off x="7426765" y="3328403"/>
              <a:ext cx="239888" cy="979618"/>
            </a:xfrm>
            <a:prstGeom prst="rect">
              <a:avLst/>
            </a:prstGeom>
            <a:solidFill>
              <a:srgbClr val="80BD41">
                <a:alpha val="100000"/>
              </a:srgbClr>
            </a:solidFill>
          </p:spPr>
          <p:txBody>
            <a:bodyPr/>
            <a:lstStyle/>
            <a:p/>
          </p:txBody>
        </p:sp>
        <p:sp>
          <p:nvSpPr>
            <p:cNvPr id="72" name="rc72"/>
            <p:cNvSpPr/>
            <p:nvPr/>
          </p:nvSpPr>
          <p:spPr>
            <a:xfrm>
              <a:off x="7426765" y="3287565"/>
              <a:ext cx="239888" cy="40837"/>
            </a:xfrm>
            <a:prstGeom prst="rect">
              <a:avLst/>
            </a:prstGeom>
            <a:solidFill>
              <a:srgbClr val="E2231A">
                <a:alpha val="100000"/>
              </a:srgbClr>
            </a:solidFill>
          </p:spPr>
          <p:txBody>
            <a:bodyPr/>
            <a:lstStyle/>
            <a:p/>
          </p:txBody>
        </p:sp>
        <p:sp>
          <p:nvSpPr>
            <p:cNvPr id="73" name="rc73"/>
            <p:cNvSpPr/>
            <p:nvPr/>
          </p:nvSpPr>
          <p:spPr>
            <a:xfrm>
              <a:off x="7693308" y="3349803"/>
              <a:ext cx="239888" cy="958218"/>
            </a:xfrm>
            <a:prstGeom prst="rect">
              <a:avLst/>
            </a:prstGeom>
            <a:solidFill>
              <a:srgbClr val="80BD41">
                <a:alpha val="100000"/>
              </a:srgbClr>
            </a:solidFill>
          </p:spPr>
          <p:txBody>
            <a:bodyPr/>
            <a:lstStyle/>
            <a:p/>
          </p:txBody>
        </p:sp>
        <p:sp>
          <p:nvSpPr>
            <p:cNvPr id="74" name="rc74"/>
            <p:cNvSpPr/>
            <p:nvPr/>
          </p:nvSpPr>
          <p:spPr>
            <a:xfrm>
              <a:off x="7693308" y="3309885"/>
              <a:ext cx="239888" cy="39918"/>
            </a:xfrm>
            <a:prstGeom prst="rect">
              <a:avLst/>
            </a:prstGeom>
            <a:solidFill>
              <a:srgbClr val="E2231A">
                <a:alpha val="100000"/>
              </a:srgbClr>
            </a:solidFill>
          </p:spPr>
          <p:txBody>
            <a:bodyPr/>
            <a:lstStyle/>
            <a:p/>
          </p:txBody>
        </p:sp>
        <p:sp>
          <p:nvSpPr>
            <p:cNvPr id="75" name="rc75"/>
            <p:cNvSpPr/>
            <p:nvPr/>
          </p:nvSpPr>
          <p:spPr>
            <a:xfrm>
              <a:off x="7959851" y="3370651"/>
              <a:ext cx="239888" cy="937370"/>
            </a:xfrm>
            <a:prstGeom prst="rect">
              <a:avLst/>
            </a:prstGeom>
            <a:solidFill>
              <a:srgbClr val="80BD41">
                <a:alpha val="100000"/>
              </a:srgbClr>
            </a:solidFill>
          </p:spPr>
          <p:txBody>
            <a:bodyPr/>
            <a:lstStyle/>
            <a:p/>
          </p:txBody>
        </p:sp>
        <p:sp>
          <p:nvSpPr>
            <p:cNvPr id="76" name="rc76"/>
            <p:cNvSpPr/>
            <p:nvPr/>
          </p:nvSpPr>
          <p:spPr>
            <a:xfrm>
              <a:off x="7959851" y="3331591"/>
              <a:ext cx="239888" cy="39059"/>
            </a:xfrm>
            <a:prstGeom prst="rect">
              <a:avLst/>
            </a:prstGeom>
            <a:solidFill>
              <a:srgbClr val="E2231A">
                <a:alpha val="100000"/>
              </a:srgbClr>
            </a:solidFill>
          </p:spPr>
          <p:txBody>
            <a:bodyPr/>
            <a:lstStyle/>
            <a:p/>
          </p:txBody>
        </p:sp>
        <p:sp>
          <p:nvSpPr>
            <p:cNvPr id="77" name="pl77"/>
            <p:cNvSpPr/>
            <p:nvPr/>
          </p:nvSpPr>
          <p:spPr>
            <a:xfrm>
              <a:off x="1416218" y="2117376"/>
              <a:ext cx="6663577" cy="178828"/>
            </a:xfrm>
            <a:custGeom>
              <a:avLst/>
              <a:pathLst>
                <a:path w="6663577" h="178828">
                  <a:moveTo>
                    <a:pt x="0" y="67060"/>
                  </a:moveTo>
                  <a:lnTo>
                    <a:pt x="266543" y="134121"/>
                  </a:lnTo>
                  <a:lnTo>
                    <a:pt x="533086" y="89414"/>
                  </a:lnTo>
                  <a:lnTo>
                    <a:pt x="799629" y="178828"/>
                  </a:lnTo>
                  <a:lnTo>
                    <a:pt x="1066172" y="67060"/>
                  </a:lnTo>
                  <a:lnTo>
                    <a:pt x="1332715" y="44707"/>
                  </a:lnTo>
                  <a:lnTo>
                    <a:pt x="1599258" y="0"/>
                  </a:lnTo>
                  <a:lnTo>
                    <a:pt x="1865801" y="0"/>
                  </a:lnTo>
                  <a:lnTo>
                    <a:pt x="2132344" y="0"/>
                  </a:lnTo>
                  <a:lnTo>
                    <a:pt x="2398888" y="0"/>
                  </a:lnTo>
                  <a:lnTo>
                    <a:pt x="2665431" y="22353"/>
                  </a:lnTo>
                  <a:lnTo>
                    <a:pt x="2931974" y="44707"/>
                  </a:lnTo>
                  <a:lnTo>
                    <a:pt x="3198517" y="44707"/>
                  </a:lnTo>
                  <a:lnTo>
                    <a:pt x="3465060" y="89414"/>
                  </a:lnTo>
                  <a:lnTo>
                    <a:pt x="3731603" y="0"/>
                  </a:lnTo>
                  <a:lnTo>
                    <a:pt x="3998146" y="0"/>
                  </a:lnTo>
                  <a:lnTo>
                    <a:pt x="4264689" y="44707"/>
                  </a:lnTo>
                  <a:lnTo>
                    <a:pt x="4531233" y="0"/>
                  </a:lnTo>
                  <a:lnTo>
                    <a:pt x="4797776" y="44707"/>
                  </a:lnTo>
                  <a:lnTo>
                    <a:pt x="5064319" y="0"/>
                  </a:lnTo>
                  <a:lnTo>
                    <a:pt x="5330862" y="0"/>
                  </a:lnTo>
                  <a:lnTo>
                    <a:pt x="5597405" y="67060"/>
                  </a:lnTo>
                  <a:lnTo>
                    <a:pt x="5863948" y="67060"/>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298664" y="3202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90" name="tx90"/>
            <p:cNvSpPr/>
            <p:nvPr/>
          </p:nvSpPr>
          <p:spPr>
            <a:xfrm>
              <a:off x="2631380"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1" name="tx91"/>
            <p:cNvSpPr/>
            <p:nvPr/>
          </p:nvSpPr>
          <p:spPr>
            <a:xfrm>
              <a:off x="3964096" y="3004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92" name="tx92"/>
            <p:cNvSpPr/>
            <p:nvPr/>
          </p:nvSpPr>
          <p:spPr>
            <a:xfrm>
              <a:off x="5296811" y="2831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93" name="tx93"/>
            <p:cNvSpPr/>
            <p:nvPr/>
          </p:nvSpPr>
          <p:spPr>
            <a:xfrm>
              <a:off x="6362984" y="2960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4" name="tx94"/>
            <p:cNvSpPr/>
            <p:nvPr/>
          </p:nvSpPr>
          <p:spPr>
            <a:xfrm>
              <a:off x="6629527" y="3024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5" name="tx95"/>
            <p:cNvSpPr/>
            <p:nvPr/>
          </p:nvSpPr>
          <p:spPr>
            <a:xfrm>
              <a:off x="6896070" y="3147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6" name="tx96"/>
            <p:cNvSpPr/>
            <p:nvPr/>
          </p:nvSpPr>
          <p:spPr>
            <a:xfrm>
              <a:off x="7162613" y="313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7" name="tx97"/>
            <p:cNvSpPr/>
            <p:nvPr/>
          </p:nvSpPr>
          <p:spPr>
            <a:xfrm>
              <a:off x="7429156"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8" name="tx98"/>
            <p:cNvSpPr/>
            <p:nvPr/>
          </p:nvSpPr>
          <p:spPr>
            <a:xfrm>
              <a:off x="7695699" y="3173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9" name="tx99"/>
            <p:cNvSpPr/>
            <p:nvPr/>
          </p:nvSpPr>
          <p:spPr>
            <a:xfrm>
              <a:off x="7962242" y="3195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159.2</a:t>
              </a:r>
            </a:p>
          </p:txBody>
        </p:sp>
        <p:sp>
          <p:nvSpPr>
            <p:cNvPr id="100" name="pl100"/>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812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150.2</a:t>
              </a:r>
            </a:p>
          </p:txBody>
        </p:sp>
        <p:sp>
          <p:nvSpPr>
            <p:cNvPr id="112" name="tx112"/>
            <p:cNvSpPr/>
            <p:nvPr/>
          </p:nvSpPr>
          <p:spPr>
            <a:xfrm>
              <a:off x="1350915" y="3327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3" name="tx113"/>
            <p:cNvSpPr/>
            <p:nvPr/>
          </p:nvSpPr>
          <p:spPr>
            <a:xfrm>
              <a:off x="2631380" y="3783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14" name="tx114"/>
            <p:cNvSpPr/>
            <p:nvPr/>
          </p:nvSpPr>
          <p:spPr>
            <a:xfrm>
              <a:off x="2683631" y="3272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5" name="tx115"/>
            <p:cNvSpPr/>
            <p:nvPr/>
          </p:nvSpPr>
          <p:spPr>
            <a:xfrm>
              <a:off x="3964096" y="3706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184.7</a:t>
              </a:r>
            </a:p>
          </p:txBody>
        </p:sp>
        <p:sp>
          <p:nvSpPr>
            <p:cNvPr id="116" name="tx116"/>
            <p:cNvSpPr/>
            <p:nvPr/>
          </p:nvSpPr>
          <p:spPr>
            <a:xfrm>
              <a:off x="4016347" y="31239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7" name="tx117"/>
            <p:cNvSpPr/>
            <p:nvPr/>
          </p:nvSpPr>
          <p:spPr>
            <a:xfrm>
              <a:off x="5296811" y="36174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8" name="tx118"/>
            <p:cNvSpPr/>
            <p:nvPr/>
          </p:nvSpPr>
          <p:spPr>
            <a:xfrm>
              <a:off x="5349062" y="294768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79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0" name="tx120"/>
            <p:cNvSpPr/>
            <p:nvPr/>
          </p:nvSpPr>
          <p:spPr>
            <a:xfrm>
              <a:off x="6454411" y="307449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6629527" y="37104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183.5</a:t>
              </a:r>
            </a:p>
          </p:txBody>
        </p:sp>
        <p:sp>
          <p:nvSpPr>
            <p:cNvPr id="122" name="tx122"/>
            <p:cNvSpPr/>
            <p:nvPr/>
          </p:nvSpPr>
          <p:spPr>
            <a:xfrm>
              <a:off x="6681778" y="31365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3" name="tx123"/>
            <p:cNvSpPr/>
            <p:nvPr/>
          </p:nvSpPr>
          <p:spPr>
            <a:xfrm>
              <a:off x="6896070" y="3786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158.8</a:t>
              </a:r>
            </a:p>
          </p:txBody>
        </p:sp>
        <p:sp>
          <p:nvSpPr>
            <p:cNvPr id="124" name="tx124"/>
            <p:cNvSpPr/>
            <p:nvPr/>
          </p:nvSpPr>
          <p:spPr>
            <a:xfrm>
              <a:off x="6948321" y="32736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25" name="tx125"/>
            <p:cNvSpPr/>
            <p:nvPr/>
          </p:nvSpPr>
          <p:spPr>
            <a:xfrm>
              <a:off x="7162613" y="3778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161.2</a:t>
              </a:r>
            </a:p>
          </p:txBody>
        </p:sp>
        <p:sp>
          <p:nvSpPr>
            <p:cNvPr id="126" name="tx126"/>
            <p:cNvSpPr/>
            <p:nvPr/>
          </p:nvSpPr>
          <p:spPr>
            <a:xfrm>
              <a:off x="7214864" y="3258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7" name="tx127"/>
            <p:cNvSpPr/>
            <p:nvPr/>
          </p:nvSpPr>
          <p:spPr>
            <a:xfrm>
              <a:off x="7429156" y="3783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28" name="tx128"/>
            <p:cNvSpPr/>
            <p:nvPr/>
          </p:nvSpPr>
          <p:spPr>
            <a:xfrm>
              <a:off x="7481407" y="3272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9" name="tx129"/>
            <p:cNvSpPr/>
            <p:nvPr/>
          </p:nvSpPr>
          <p:spPr>
            <a:xfrm>
              <a:off x="7695699" y="37938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156.3</a:t>
              </a:r>
            </a:p>
          </p:txBody>
        </p:sp>
        <p:sp>
          <p:nvSpPr>
            <p:cNvPr id="130" name="tx130"/>
            <p:cNvSpPr/>
            <p:nvPr/>
          </p:nvSpPr>
          <p:spPr>
            <a:xfrm>
              <a:off x="7747950" y="32947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31" name="tx131"/>
            <p:cNvSpPr/>
            <p:nvPr/>
          </p:nvSpPr>
          <p:spPr>
            <a:xfrm>
              <a:off x="7962242" y="3804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152.9</a:t>
              </a:r>
            </a:p>
          </p:txBody>
        </p:sp>
        <p:sp>
          <p:nvSpPr>
            <p:cNvPr id="132" name="tx132"/>
            <p:cNvSpPr/>
            <p:nvPr/>
          </p:nvSpPr>
          <p:spPr>
            <a:xfrm>
              <a:off x="8014493" y="33160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427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295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162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031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0453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1632" y="5228064"/>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8" name="rc158"/>
            <p:cNvSpPr/>
            <p:nvPr/>
          </p:nvSpPr>
          <p:spPr>
            <a:xfrm>
              <a:off x="4545960" y="5180747"/>
              <a:ext cx="201456" cy="201456"/>
            </a:xfrm>
            <a:prstGeom prst="rect">
              <a:avLst/>
            </a:prstGeom>
            <a:solidFill>
              <a:srgbClr val="E2231A">
                <a:alpha val="100000"/>
              </a:srgbClr>
            </a:solidFill>
          </p:spPr>
          <p:txBody>
            <a:bodyPr/>
            <a:lstStyle/>
            <a:p/>
          </p:txBody>
        </p:sp>
        <p:sp>
          <p:nvSpPr>
            <p:cNvPr id="159" name="rc159"/>
            <p:cNvSpPr/>
            <p:nvPr/>
          </p:nvSpPr>
          <p:spPr>
            <a:xfrm>
              <a:off x="5766533" y="5180747"/>
              <a:ext cx="201456" cy="201456"/>
            </a:xfrm>
            <a:prstGeom prst="rect">
              <a:avLst/>
            </a:prstGeom>
            <a:solidFill>
              <a:srgbClr val="80BD41">
                <a:alpha val="100000"/>
              </a:srgbClr>
            </a:solidFill>
          </p:spPr>
          <p:txBody>
            <a:bodyPr/>
            <a:lstStyle/>
            <a:p/>
          </p:txBody>
        </p:sp>
        <p:sp>
          <p:nvSpPr>
            <p:cNvPr id="160" name="tx160"/>
            <p:cNvSpPr/>
            <p:nvPr/>
          </p:nvSpPr>
          <p:spPr>
            <a:xfrm>
              <a:off x="4826005" y="5229292"/>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46578" y="5229292"/>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51100" y="1411841"/>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3" name="tx163"/>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2000-2025</a:t>
              </a:r>
            </a:p>
          </p:txBody>
        </p:sp>
        <p:sp>
          <p:nvSpPr>
            <p:cNvPr id="164" name="pl164"/>
            <p:cNvSpPr/>
            <p:nvPr/>
          </p:nvSpPr>
          <p:spPr>
            <a:xfrm>
              <a:off x="21278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790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541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72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594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225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2856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88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443342" cy="129091"/>
            </a:xfrm>
            <a:prstGeom prst="rect">
              <a:avLst/>
            </a:prstGeom>
            <a:solidFill>
              <a:srgbClr val="80BD41">
                <a:alpha val="100000"/>
              </a:srgbClr>
            </a:solidFill>
          </p:spPr>
          <p:txBody>
            <a:bodyPr/>
            <a:lstStyle/>
            <a:p/>
          </p:txBody>
        </p:sp>
        <p:sp>
          <p:nvSpPr>
            <p:cNvPr id="177" name="rc177"/>
            <p:cNvSpPr/>
            <p:nvPr/>
          </p:nvSpPr>
          <p:spPr>
            <a:xfrm>
              <a:off x="7739615" y="5954972"/>
              <a:ext cx="131388" cy="129091"/>
            </a:xfrm>
            <a:prstGeom prst="rect">
              <a:avLst/>
            </a:prstGeom>
            <a:solidFill>
              <a:srgbClr val="E2231A">
                <a:alpha val="100000"/>
              </a:srgbClr>
            </a:solidFill>
          </p:spPr>
          <p:txBody>
            <a:bodyPr/>
            <a:lstStyle/>
            <a:p/>
          </p:txBody>
        </p:sp>
        <p:sp>
          <p:nvSpPr>
            <p:cNvPr id="178" name="rc178"/>
            <p:cNvSpPr/>
            <p:nvPr/>
          </p:nvSpPr>
          <p:spPr>
            <a:xfrm>
              <a:off x="1296273" y="5793607"/>
              <a:ext cx="5197981" cy="129091"/>
            </a:xfrm>
            <a:prstGeom prst="rect">
              <a:avLst/>
            </a:prstGeom>
            <a:solidFill>
              <a:srgbClr val="80BD41">
                <a:alpha val="100000"/>
              </a:srgbClr>
            </a:solidFill>
          </p:spPr>
          <p:txBody>
            <a:bodyPr/>
            <a:lstStyle/>
            <a:p/>
          </p:txBody>
        </p:sp>
        <p:sp>
          <p:nvSpPr>
            <p:cNvPr id="179" name="rc179"/>
            <p:cNvSpPr/>
            <p:nvPr/>
          </p:nvSpPr>
          <p:spPr>
            <a:xfrm>
              <a:off x="6494255" y="5793607"/>
              <a:ext cx="216540" cy="129091"/>
            </a:xfrm>
            <a:prstGeom prst="rect">
              <a:avLst/>
            </a:prstGeom>
            <a:solidFill>
              <a:srgbClr val="E2231A">
                <a:alpha val="100000"/>
              </a:srgbClr>
            </a:solidFill>
          </p:spPr>
          <p:txBody>
            <a:bodyPr/>
            <a:lstStyle/>
            <a:p/>
          </p:txBody>
        </p:sp>
        <p:sp>
          <p:nvSpPr>
            <p:cNvPr id="180" name="rc180"/>
            <p:cNvSpPr/>
            <p:nvPr/>
          </p:nvSpPr>
          <p:spPr>
            <a:xfrm>
              <a:off x="1296273" y="5632243"/>
              <a:ext cx="5084888" cy="129091"/>
            </a:xfrm>
            <a:prstGeom prst="rect">
              <a:avLst/>
            </a:prstGeom>
            <a:solidFill>
              <a:srgbClr val="80BD41">
                <a:alpha val="100000"/>
              </a:srgbClr>
            </a:solidFill>
          </p:spPr>
          <p:txBody>
            <a:bodyPr/>
            <a:lstStyle/>
            <a:p/>
          </p:txBody>
        </p:sp>
        <p:sp>
          <p:nvSpPr>
            <p:cNvPr id="181" name="rc181"/>
            <p:cNvSpPr/>
            <p:nvPr/>
          </p:nvSpPr>
          <p:spPr>
            <a:xfrm>
              <a:off x="6381162" y="5632243"/>
              <a:ext cx="211884" cy="129091"/>
            </a:xfrm>
            <a:prstGeom prst="rect">
              <a:avLst/>
            </a:prstGeom>
            <a:solidFill>
              <a:srgbClr val="E2231A">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83" name="tx183"/>
            <p:cNvSpPr/>
            <p:nvPr/>
          </p:nvSpPr>
          <p:spPr>
            <a:xfrm>
              <a:off x="683684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84" name="tx184"/>
            <p:cNvSpPr/>
            <p:nvPr/>
          </p:nvSpPr>
          <p:spPr>
            <a:xfrm>
              <a:off x="67132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85" name="tx185"/>
            <p:cNvSpPr/>
            <p:nvPr/>
          </p:nvSpPr>
          <p:spPr>
            <a:xfrm>
              <a:off x="438230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86" name="tx186"/>
            <p:cNvSpPr/>
            <p:nvPr/>
          </p:nvSpPr>
          <p:spPr>
            <a:xfrm>
              <a:off x="7775165"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3759626"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156.3</a:t>
              </a:r>
            </a:p>
          </p:txBody>
        </p:sp>
        <p:sp>
          <p:nvSpPr>
            <p:cNvPr id="188" name="tx188"/>
            <p:cNvSpPr/>
            <p:nvPr/>
          </p:nvSpPr>
          <p:spPr>
            <a:xfrm>
              <a:off x="652717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370307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152.9</a:t>
              </a:r>
            </a:p>
          </p:txBody>
        </p:sp>
        <p:sp>
          <p:nvSpPr>
            <p:cNvPr id="190" name="tx190"/>
            <p:cNvSpPr/>
            <p:nvPr/>
          </p:nvSpPr>
          <p:spPr>
            <a:xfrm>
              <a:off x="641175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8172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50601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16915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78322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4006567" y="6312056"/>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0" name="tx200"/>
            <p:cNvSpPr/>
            <p:nvPr/>
          </p:nvSpPr>
          <p:spPr>
            <a:xfrm>
              <a:off x="4246355" y="65249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couverture vaccinale contre le MCV1 en 2025 (96 %) était inférieure à celle de 2019 (98 %).
Le nombre d’enfants vaccinés par la MCV1 a diminué de 21 % par rapport à 2019.
Le nombre de nourrissons survivants a diminué d’environ 19 % par rapport à 2019.
En 2025, le nombre d’enfants vaccinés était inférieur à celui de 2019.
En 2025, le nombre de nourrissons survivants (population cible) était inférieur à celui de 2019.
Pour que la couverture vaccinale augmente, il faut soit que le nombre d’enfants vaccinés augmente, soit qu’il diminue à un rythme plus lent que celui de la baisse de la population cible des nourrissons survivants.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Pour que la couverture vaccinale augmente, il faut que le nombre d'enfants vaccinés soit soit en hausse, soit en baisse à un rythme plus lent que celui de la diminution de la population cible des nourrissons survivants.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35393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38697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42000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83741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7045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90348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93652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3663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080"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52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3961"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402"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843"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284"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72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165"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06"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47"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88"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92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369" y="1578789"/>
              <a:ext cx="0" cy="3413801"/>
            </a:xfrm>
            <a:custGeom>
              <a:avLst/>
              <a:pathLst>
                <a:path w="0" h="3413801">
                  <a:moveTo>
                    <a:pt x="0" y="341380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541" y="4828135"/>
              <a:ext cx="416196" cy="9282"/>
            </a:xfrm>
            <a:prstGeom prst="rect">
              <a:avLst/>
            </a:prstGeom>
            <a:solidFill>
              <a:srgbClr val="1CABE2">
                <a:alpha val="100000"/>
              </a:srgbClr>
            </a:solidFill>
          </p:spPr>
          <p:txBody>
            <a:bodyPr/>
            <a:lstStyle/>
            <a:p/>
          </p:txBody>
        </p:sp>
        <p:sp>
          <p:nvSpPr>
            <p:cNvPr id="26" name="rc26"/>
            <p:cNvSpPr/>
            <p:nvPr/>
          </p:nvSpPr>
          <p:spPr>
            <a:xfrm>
              <a:off x="1490981" y="4834131"/>
              <a:ext cx="416196" cy="3287"/>
            </a:xfrm>
            <a:prstGeom prst="rect">
              <a:avLst/>
            </a:prstGeom>
            <a:solidFill>
              <a:srgbClr val="1CABE2">
                <a:alpha val="100000"/>
              </a:srgbClr>
            </a:solidFill>
          </p:spPr>
          <p:txBody>
            <a:bodyPr/>
            <a:lstStyle/>
            <a:p/>
          </p:txBody>
        </p:sp>
        <p:sp>
          <p:nvSpPr>
            <p:cNvPr id="27" name="rc27"/>
            <p:cNvSpPr/>
            <p:nvPr/>
          </p:nvSpPr>
          <p:spPr>
            <a:xfrm>
              <a:off x="1953422" y="4834324"/>
              <a:ext cx="416196" cy="3094"/>
            </a:xfrm>
            <a:prstGeom prst="rect">
              <a:avLst/>
            </a:prstGeom>
            <a:solidFill>
              <a:srgbClr val="1CABE2">
                <a:alpha val="100000"/>
              </a:srgbClr>
            </a:solidFill>
          </p:spPr>
          <p:txBody>
            <a:bodyPr/>
            <a:lstStyle/>
            <a:p/>
          </p:txBody>
        </p:sp>
        <p:sp>
          <p:nvSpPr>
            <p:cNvPr id="28" name="rc28"/>
            <p:cNvSpPr/>
            <p:nvPr/>
          </p:nvSpPr>
          <p:spPr>
            <a:xfrm>
              <a:off x="2415863" y="4834324"/>
              <a:ext cx="416196" cy="3094"/>
            </a:xfrm>
            <a:prstGeom prst="rect">
              <a:avLst/>
            </a:prstGeom>
            <a:solidFill>
              <a:srgbClr val="1CABE2">
                <a:alpha val="100000"/>
              </a:srgbClr>
            </a:solidFill>
          </p:spPr>
          <p:txBody>
            <a:bodyPr/>
            <a:lstStyle/>
            <a:p/>
          </p:txBody>
        </p:sp>
        <p:sp>
          <p:nvSpPr>
            <p:cNvPr id="29" name="rc29"/>
            <p:cNvSpPr/>
            <p:nvPr/>
          </p:nvSpPr>
          <p:spPr>
            <a:xfrm>
              <a:off x="2878304" y="4836064"/>
              <a:ext cx="416196" cy="1353"/>
            </a:xfrm>
            <a:prstGeom prst="rect">
              <a:avLst/>
            </a:prstGeom>
            <a:solidFill>
              <a:srgbClr val="1CABE2">
                <a:alpha val="100000"/>
              </a:srgbClr>
            </a:solidFill>
          </p:spPr>
          <p:txBody>
            <a:bodyPr/>
            <a:lstStyle/>
            <a:p/>
          </p:txBody>
        </p:sp>
        <p:sp>
          <p:nvSpPr>
            <p:cNvPr id="30" name="rc30"/>
            <p:cNvSpPr/>
            <p:nvPr/>
          </p:nvSpPr>
          <p:spPr>
            <a:xfrm>
              <a:off x="3340745" y="4836451"/>
              <a:ext cx="416196" cy="966"/>
            </a:xfrm>
            <a:prstGeom prst="rect">
              <a:avLst/>
            </a:prstGeom>
            <a:solidFill>
              <a:srgbClr val="1CABE2">
                <a:alpha val="100000"/>
              </a:srgbClr>
            </a:solidFill>
          </p:spPr>
          <p:txBody>
            <a:bodyPr/>
            <a:lstStyle/>
            <a:p/>
          </p:txBody>
        </p:sp>
        <p:sp>
          <p:nvSpPr>
            <p:cNvPr id="31" name="rc31"/>
            <p:cNvSpPr/>
            <p:nvPr/>
          </p:nvSpPr>
          <p:spPr>
            <a:xfrm>
              <a:off x="3803185" y="4832777"/>
              <a:ext cx="416196" cy="4641"/>
            </a:xfrm>
            <a:prstGeom prst="rect">
              <a:avLst/>
            </a:prstGeom>
            <a:solidFill>
              <a:srgbClr val="1CABE2">
                <a:alpha val="100000"/>
              </a:srgbClr>
            </a:solidFill>
          </p:spPr>
          <p:txBody>
            <a:bodyPr/>
            <a:lstStyle/>
            <a:p/>
          </p:txBody>
        </p:sp>
        <p:sp>
          <p:nvSpPr>
            <p:cNvPr id="32" name="rc32"/>
            <p:cNvSpPr/>
            <p:nvPr/>
          </p:nvSpPr>
          <p:spPr>
            <a:xfrm>
              <a:off x="4265626" y="3933499"/>
              <a:ext cx="416196" cy="903919"/>
            </a:xfrm>
            <a:prstGeom prst="rect">
              <a:avLst/>
            </a:prstGeom>
            <a:solidFill>
              <a:srgbClr val="1CABE2">
                <a:alpha val="100000"/>
              </a:srgbClr>
            </a:solidFill>
          </p:spPr>
          <p:txBody>
            <a:bodyPr/>
            <a:lstStyle/>
            <a:p/>
          </p:txBody>
        </p:sp>
        <p:sp>
          <p:nvSpPr>
            <p:cNvPr id="33" name="rc33"/>
            <p:cNvSpPr/>
            <p:nvPr/>
          </p:nvSpPr>
          <p:spPr>
            <a:xfrm>
              <a:off x="4728067" y="4835291"/>
              <a:ext cx="416196" cy="2127"/>
            </a:xfrm>
            <a:prstGeom prst="rect">
              <a:avLst/>
            </a:prstGeom>
            <a:solidFill>
              <a:srgbClr val="1CABE2">
                <a:alpha val="100000"/>
              </a:srgbClr>
            </a:solidFill>
          </p:spPr>
          <p:txBody>
            <a:bodyPr/>
            <a:lstStyle/>
            <a:p/>
          </p:txBody>
        </p:sp>
        <p:sp>
          <p:nvSpPr>
            <p:cNvPr id="34" name="rc34"/>
            <p:cNvSpPr/>
            <p:nvPr/>
          </p:nvSpPr>
          <p:spPr>
            <a:xfrm>
              <a:off x="5190508" y="4837225"/>
              <a:ext cx="416196" cy="193"/>
            </a:xfrm>
            <a:prstGeom prst="rect">
              <a:avLst/>
            </a:prstGeom>
            <a:solidFill>
              <a:srgbClr val="1CABE2">
                <a:alpha val="100000"/>
              </a:srgbClr>
            </a:solidFill>
          </p:spPr>
          <p:txBody>
            <a:bodyPr/>
            <a:lstStyle/>
            <a:p/>
          </p:txBody>
        </p:sp>
        <p:sp>
          <p:nvSpPr>
            <p:cNvPr id="35" name="rc35"/>
            <p:cNvSpPr/>
            <p:nvPr/>
          </p:nvSpPr>
          <p:spPr>
            <a:xfrm>
              <a:off x="5652949" y="4835484"/>
              <a:ext cx="416196" cy="1933"/>
            </a:xfrm>
            <a:prstGeom prst="rect">
              <a:avLst/>
            </a:prstGeom>
            <a:solidFill>
              <a:srgbClr val="1CABE2">
                <a:alpha val="100000"/>
              </a:srgbClr>
            </a:solidFill>
          </p:spPr>
          <p:txBody>
            <a:bodyPr/>
            <a:lstStyle/>
            <a:p/>
          </p:txBody>
        </p:sp>
        <p:sp>
          <p:nvSpPr>
            <p:cNvPr id="36" name="rc36"/>
            <p:cNvSpPr/>
            <p:nvPr/>
          </p:nvSpPr>
          <p:spPr>
            <a:xfrm>
              <a:off x="6115389" y="4833550"/>
              <a:ext cx="416196" cy="3867"/>
            </a:xfrm>
            <a:prstGeom prst="rect">
              <a:avLst/>
            </a:prstGeom>
            <a:solidFill>
              <a:srgbClr val="1CABE2">
                <a:alpha val="100000"/>
              </a:srgbClr>
            </a:solidFill>
          </p:spPr>
          <p:txBody>
            <a:bodyPr/>
            <a:lstStyle/>
            <a:p/>
          </p:txBody>
        </p:sp>
        <p:sp>
          <p:nvSpPr>
            <p:cNvPr id="37" name="rc37"/>
            <p:cNvSpPr/>
            <p:nvPr/>
          </p:nvSpPr>
          <p:spPr>
            <a:xfrm>
              <a:off x="6577830" y="4834324"/>
              <a:ext cx="416196" cy="3094"/>
            </a:xfrm>
            <a:prstGeom prst="rect">
              <a:avLst/>
            </a:prstGeom>
            <a:solidFill>
              <a:srgbClr val="1CABE2">
                <a:alpha val="100000"/>
              </a:srgbClr>
            </a:solidFill>
          </p:spPr>
          <p:txBody>
            <a:bodyPr/>
            <a:lstStyle/>
            <a:p/>
          </p:txBody>
        </p:sp>
        <p:sp>
          <p:nvSpPr>
            <p:cNvPr id="38" name="rc38"/>
            <p:cNvSpPr/>
            <p:nvPr/>
          </p:nvSpPr>
          <p:spPr>
            <a:xfrm>
              <a:off x="7040271" y="4830649"/>
              <a:ext cx="416196" cy="6768"/>
            </a:xfrm>
            <a:prstGeom prst="rect">
              <a:avLst/>
            </a:prstGeom>
            <a:solidFill>
              <a:srgbClr val="1CABE2">
                <a:alpha val="100000"/>
              </a:srgbClr>
            </a:solidFill>
          </p:spPr>
          <p:txBody>
            <a:bodyPr/>
            <a:lstStyle/>
            <a:p/>
          </p:txBody>
        </p:sp>
        <p:sp>
          <p:nvSpPr>
            <p:cNvPr id="39" name="pl39"/>
            <p:cNvSpPr/>
            <p:nvPr/>
          </p:nvSpPr>
          <p:spPr>
            <a:xfrm>
              <a:off x="1236639" y="1884615"/>
              <a:ext cx="6011730" cy="120522"/>
            </a:xfrm>
            <a:custGeom>
              <a:avLst/>
              <a:pathLst>
                <a:path w="6011730" h="120522">
                  <a:moveTo>
                    <a:pt x="0" y="60261"/>
                  </a:moveTo>
                  <a:lnTo>
                    <a:pt x="462440" y="120522"/>
                  </a:lnTo>
                  <a:lnTo>
                    <a:pt x="924881" y="0"/>
                  </a:lnTo>
                  <a:lnTo>
                    <a:pt x="1387322" y="0"/>
                  </a:lnTo>
                  <a:lnTo>
                    <a:pt x="1849763" y="60261"/>
                  </a:lnTo>
                  <a:lnTo>
                    <a:pt x="2312204" y="0"/>
                  </a:lnTo>
                  <a:lnTo>
                    <a:pt x="2774644" y="60261"/>
                  </a:lnTo>
                  <a:lnTo>
                    <a:pt x="3237085" y="0"/>
                  </a:lnTo>
                  <a:lnTo>
                    <a:pt x="3699526" y="0"/>
                  </a:lnTo>
                  <a:lnTo>
                    <a:pt x="4161967" y="90391"/>
                  </a:lnTo>
                  <a:lnTo>
                    <a:pt x="4624408" y="90391"/>
                  </a:lnTo>
                  <a:lnTo>
                    <a:pt x="5086848" y="60261"/>
                  </a:lnTo>
                  <a:lnTo>
                    <a:pt x="5549289" y="60261"/>
                  </a:lnTo>
                  <a:lnTo>
                    <a:pt x="6011730" y="60261"/>
                  </a:lnTo>
                </a:path>
              </a:pathLst>
            </a:custGeom>
            <a:ln w="27101" cap="flat">
              <a:solidFill>
                <a:srgbClr val="00833D">
                  <a:alpha val="100000"/>
                </a:srgbClr>
              </a:solidFill>
              <a:prstDash val="solid"/>
              <a:round/>
            </a:ln>
          </p:spPr>
          <p:txBody>
            <a:bodyPr/>
            <a:lstStyle/>
            <a:p/>
          </p:txBody>
        </p:sp>
        <p:sp>
          <p:nvSpPr>
            <p:cNvPr id="40" name="pl40"/>
            <p:cNvSpPr/>
            <p:nvPr/>
          </p:nvSpPr>
          <p:spPr>
            <a:xfrm>
              <a:off x="1236639" y="1854484"/>
              <a:ext cx="6011730" cy="120522"/>
            </a:xfrm>
            <a:custGeom>
              <a:avLst/>
              <a:pathLst>
                <a:path w="6011730" h="120522">
                  <a:moveTo>
                    <a:pt x="0" y="90391"/>
                  </a:moveTo>
                  <a:lnTo>
                    <a:pt x="462440" y="30130"/>
                  </a:lnTo>
                  <a:lnTo>
                    <a:pt x="924881" y="120522"/>
                  </a:lnTo>
                  <a:lnTo>
                    <a:pt x="1387322" y="30130"/>
                  </a:lnTo>
                  <a:lnTo>
                    <a:pt x="1849763" y="60261"/>
                  </a:lnTo>
                  <a:lnTo>
                    <a:pt x="2312204" y="60261"/>
                  </a:lnTo>
                  <a:lnTo>
                    <a:pt x="2774644" y="0"/>
                  </a:lnTo>
                  <a:lnTo>
                    <a:pt x="3237085" y="60261"/>
                  </a:lnTo>
                  <a:lnTo>
                    <a:pt x="3699526" y="90391"/>
                  </a:lnTo>
                  <a:lnTo>
                    <a:pt x="4161967" y="30130"/>
                  </a:lnTo>
                  <a:lnTo>
                    <a:pt x="4624408" y="30130"/>
                  </a:lnTo>
                  <a:lnTo>
                    <a:pt x="5086848" y="60261"/>
                  </a:lnTo>
                  <a:lnTo>
                    <a:pt x="5549289" y="60261"/>
                  </a:lnTo>
                  <a:lnTo>
                    <a:pt x="6011730" y="60261"/>
                  </a:lnTo>
                </a:path>
              </a:pathLst>
            </a:custGeom>
            <a:ln w="27101" cap="flat">
              <a:solidFill>
                <a:srgbClr val="002759">
                  <a:alpha val="100000"/>
                </a:srgbClr>
              </a:solidFill>
              <a:prstDash val="solid"/>
              <a:round/>
            </a:ln>
          </p:spPr>
          <p:txBody>
            <a:bodyPr/>
            <a:lstStyle/>
            <a:p/>
          </p:txBody>
        </p:sp>
        <p:sp>
          <p:nvSpPr>
            <p:cNvPr id="41" name="pt41"/>
            <p:cNvSpPr/>
            <p:nvPr/>
          </p:nvSpPr>
          <p:spPr>
            <a:xfrm>
              <a:off x="1205038" y="1913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479" y="19735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29919" y="18530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360" y="18530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801" y="1913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242" y="18530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683" y="1913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123" y="18530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564" y="18530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05" y="19434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46" y="19434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87" y="1913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327" y="1913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768" y="1913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205038" y="1913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67479" y="18530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19434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18530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1883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1883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18228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1883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19132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18530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18530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1883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1883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18831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70320" y="469829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70" name="tx70"/>
            <p:cNvSpPr/>
            <p:nvPr/>
          </p:nvSpPr>
          <p:spPr>
            <a:xfrm>
              <a:off x="1632761" y="470574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1" name="tx71"/>
            <p:cNvSpPr/>
            <p:nvPr/>
          </p:nvSpPr>
          <p:spPr>
            <a:xfrm>
              <a:off x="2095202" y="470448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2" name="tx72"/>
            <p:cNvSpPr/>
            <p:nvPr/>
          </p:nvSpPr>
          <p:spPr>
            <a:xfrm>
              <a:off x="2557643" y="470448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3" name="tx73"/>
            <p:cNvSpPr/>
            <p:nvPr/>
          </p:nvSpPr>
          <p:spPr>
            <a:xfrm>
              <a:off x="3053243" y="470913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4" name="tx74"/>
            <p:cNvSpPr/>
            <p:nvPr/>
          </p:nvSpPr>
          <p:spPr>
            <a:xfrm>
              <a:off x="3515684" y="4708123"/>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5" name="tx75"/>
            <p:cNvSpPr/>
            <p:nvPr/>
          </p:nvSpPr>
          <p:spPr>
            <a:xfrm>
              <a:off x="3944965" y="470439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6" name="tx76"/>
            <p:cNvSpPr/>
            <p:nvPr/>
          </p:nvSpPr>
          <p:spPr>
            <a:xfrm>
              <a:off x="4324522" y="37882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4,674</a:t>
              </a:r>
            </a:p>
          </p:txBody>
        </p:sp>
        <p:sp>
          <p:nvSpPr>
            <p:cNvPr id="77" name="tx77"/>
            <p:cNvSpPr/>
            <p:nvPr/>
          </p:nvSpPr>
          <p:spPr>
            <a:xfrm>
              <a:off x="4869847" y="470690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8" name="tx78"/>
            <p:cNvSpPr/>
            <p:nvPr/>
          </p:nvSpPr>
          <p:spPr>
            <a:xfrm>
              <a:off x="5365447" y="470883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5794728" y="470564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80" name="tx80"/>
            <p:cNvSpPr/>
            <p:nvPr/>
          </p:nvSpPr>
          <p:spPr>
            <a:xfrm>
              <a:off x="6257169" y="470370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81" name="tx81"/>
            <p:cNvSpPr/>
            <p:nvPr/>
          </p:nvSpPr>
          <p:spPr>
            <a:xfrm>
              <a:off x="6719610" y="470448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82" name="tx82"/>
            <p:cNvSpPr/>
            <p:nvPr/>
          </p:nvSpPr>
          <p:spPr>
            <a:xfrm>
              <a:off x="7182051" y="470074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83" name="pl83"/>
            <p:cNvSpPr/>
            <p:nvPr/>
          </p:nvSpPr>
          <p:spPr>
            <a:xfrm>
              <a:off x="7266454" y="1947803"/>
              <a:ext cx="595849" cy="96442"/>
            </a:xfrm>
            <a:custGeom>
              <a:avLst/>
              <a:pathLst>
                <a:path w="595849" h="96442">
                  <a:moveTo>
                    <a:pt x="595849" y="96442"/>
                  </a:moveTo>
                  <a:lnTo>
                    <a:pt x="0" y="0"/>
                  </a:lnTo>
                </a:path>
              </a:pathLst>
            </a:custGeom>
          </p:spPr>
          <p:txBody>
            <a:bodyPr/>
            <a:lstStyle/>
            <a:p/>
          </p:txBody>
        </p:sp>
        <p:sp>
          <p:nvSpPr>
            <p:cNvPr id="84" name="pl84"/>
            <p:cNvSpPr/>
            <p:nvPr/>
          </p:nvSpPr>
          <p:spPr>
            <a:xfrm>
              <a:off x="7265891" y="1790730"/>
              <a:ext cx="596412" cy="120476"/>
            </a:xfrm>
            <a:custGeom>
              <a:avLst/>
              <a:pathLst>
                <a:path w="596412" h="120476">
                  <a:moveTo>
                    <a:pt x="596412" y="0"/>
                  </a:moveTo>
                  <a:lnTo>
                    <a:pt x="0" y="120476"/>
                  </a:lnTo>
                </a:path>
              </a:pathLst>
            </a:custGeom>
          </p:spPr>
          <p:txBody>
            <a:bodyPr/>
            <a:lstStyle/>
            <a:p/>
          </p:txBody>
        </p:sp>
        <p:sp>
          <p:nvSpPr>
            <p:cNvPr id="85" name="pg85"/>
            <p:cNvSpPr/>
            <p:nvPr/>
          </p:nvSpPr>
          <p:spPr>
            <a:xfrm>
              <a:off x="7793724" y="196159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0027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7" name="pg87"/>
            <p:cNvSpPr/>
            <p:nvPr/>
          </p:nvSpPr>
          <p:spPr>
            <a:xfrm>
              <a:off x="7793724" y="16945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17356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97%</a:t>
              </a:r>
            </a:p>
          </p:txBody>
        </p:sp>
        <p:sp>
          <p:nvSpPr>
            <p:cNvPr id="89" name="rc89"/>
            <p:cNvSpPr/>
            <p:nvPr/>
          </p:nvSpPr>
          <p:spPr>
            <a:xfrm>
              <a:off x="959174" y="1578789"/>
              <a:ext cx="7676517" cy="3413801"/>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78734" y="380664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283967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3" name="tx93"/>
            <p:cNvSpPr/>
            <p:nvPr/>
          </p:nvSpPr>
          <p:spPr>
            <a:xfrm>
              <a:off x="508103" y="187271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4" name="tx94"/>
            <p:cNvSpPr/>
            <p:nvPr/>
          </p:nvSpPr>
          <p:spPr>
            <a:xfrm>
              <a:off x="8698322" y="4790041"/>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48873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1874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88606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58481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28350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298220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6808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3795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782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7697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31501"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9394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88437" y="51792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81233" y="5150037"/>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43705"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150068"/>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82797" y="3220990"/>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20" name="tx120"/>
            <p:cNvSpPr/>
            <p:nvPr/>
          </p:nvSpPr>
          <p:spPr>
            <a:xfrm rot="5400000">
              <a:off x="8255788" y="3220137"/>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21" name="pl121"/>
            <p:cNvSpPr/>
            <p:nvPr/>
          </p:nvSpPr>
          <p:spPr>
            <a:xfrm>
              <a:off x="2748229" y="5880029"/>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5880029"/>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798924"/>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779301"/>
              <a:ext cx="201456" cy="201456"/>
            </a:xfrm>
            <a:prstGeom prst="rect">
              <a:avLst/>
            </a:prstGeom>
            <a:solidFill>
              <a:srgbClr val="1CABE2">
                <a:alpha val="100000"/>
              </a:srgbClr>
            </a:solidFill>
          </p:spPr>
          <p:txBody>
            <a:bodyPr/>
            <a:lstStyle/>
            <a:p/>
          </p:txBody>
        </p:sp>
        <p:sp>
          <p:nvSpPr>
            <p:cNvPr id="128" name="tx128"/>
            <p:cNvSpPr/>
            <p:nvPr/>
          </p:nvSpPr>
          <p:spPr>
            <a:xfrm>
              <a:off x="5944640" y="5828392"/>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1489207" y="1334104"/>
              <a:ext cx="66164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Tunisie, 2012-2025</a:t>
              </a:r>
            </a:p>
          </p:txBody>
        </p:sp>
        <p:sp>
          <p:nvSpPr>
            <p:cNvPr id="130" name="tx130"/>
            <p:cNvSpPr/>
            <p:nvPr/>
          </p:nvSpPr>
          <p:spPr>
            <a:xfrm>
              <a:off x="4306083" y="6111691"/>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1" name="tx131"/>
            <p:cNvSpPr/>
            <p:nvPr/>
          </p:nvSpPr>
          <p:spPr>
            <a:xfrm>
              <a:off x="3243981" y="6205925"/>
              <a:ext cx="5391710"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32" name="tx132"/>
            <p:cNvSpPr/>
            <p:nvPr/>
          </p:nvSpPr>
          <p:spPr>
            <a:xfrm>
              <a:off x="3271758" y="6345398"/>
              <a:ext cx="536393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33" name="tx133"/>
            <p:cNvSpPr/>
            <p:nvPr/>
          </p:nvSpPr>
          <p:spPr>
            <a:xfrm>
              <a:off x="2408346" y="6466154"/>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34" name="tx134"/>
            <p:cNvSpPr/>
            <p:nvPr/>
          </p:nvSpPr>
          <p:spPr>
            <a:xfrm>
              <a:off x="2323162" y="6586855"/>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on a recensé au total 35 cas confirmés de rougeole en Tunisie. La même année, le taux de couverture vaccinale pour la première dose de vaccin contre la rougeole (MCV1) était de 96 % et celui pour la deuxième dose (MCV2) de 97 %.
Le nombre de cas en 2025 était 2,2 fois supérieur à celui de 2024 (n = 16).
C'est en 2019 que le plus grand nombre de cas de rougeole a été signalé (n = 4 674). Cette année-là, la couverture vaccinale pour la première dose (MCV1) était de 98 %.
Des campagnes de vaccination complémentaires comprenant un vaccin contre la rougeole ont été menées en 2022.</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Tunisie a connu une augmentation du nombre de cas de rougeole par rapport à 2024, alors que le taux de couverture vaccinale pour la première dose (MCV1) était de 96 % et celui pour la deuxième dose (MCV2) de 97 %.</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690409"/>
              <a:ext cx="3520101" cy="313018"/>
            </a:xfrm>
            <a:custGeom>
              <a:avLst/>
              <a:pathLst>
                <a:path w="3520101" h="313018">
                  <a:moveTo>
                    <a:pt x="0" y="0"/>
                  </a:moveTo>
                  <a:lnTo>
                    <a:pt x="140804" y="156509"/>
                  </a:lnTo>
                  <a:lnTo>
                    <a:pt x="281608" y="313018"/>
                  </a:lnTo>
                  <a:lnTo>
                    <a:pt x="422412" y="156509"/>
                  </a:lnTo>
                  <a:lnTo>
                    <a:pt x="563216" y="313018"/>
                  </a:lnTo>
                  <a:lnTo>
                    <a:pt x="704020" y="313018"/>
                  </a:lnTo>
                  <a:lnTo>
                    <a:pt x="844824" y="313018"/>
                  </a:lnTo>
                  <a:lnTo>
                    <a:pt x="985628" y="156509"/>
                  </a:lnTo>
                  <a:lnTo>
                    <a:pt x="1126432" y="313018"/>
                  </a:lnTo>
                  <a:lnTo>
                    <a:pt x="1267236" y="313018"/>
                  </a:lnTo>
                  <a:lnTo>
                    <a:pt x="1408040" y="313018"/>
                  </a:lnTo>
                  <a:lnTo>
                    <a:pt x="1548844" y="313018"/>
                  </a:lnTo>
                  <a:lnTo>
                    <a:pt x="1689648" y="0"/>
                  </a:lnTo>
                  <a:lnTo>
                    <a:pt x="1830452" y="156509"/>
                  </a:lnTo>
                  <a:lnTo>
                    <a:pt x="1971256" y="313018"/>
                  </a:lnTo>
                  <a:lnTo>
                    <a:pt x="2112061" y="313018"/>
                  </a:lnTo>
                  <a:lnTo>
                    <a:pt x="2252865" y="156509"/>
                  </a:lnTo>
                  <a:lnTo>
                    <a:pt x="2393669" y="156509"/>
                  </a:lnTo>
                  <a:lnTo>
                    <a:pt x="2534473" y="156509"/>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907864"/>
              <a:ext cx="3520101" cy="626036"/>
            </a:xfrm>
            <a:custGeom>
              <a:avLst/>
              <a:pathLst>
                <a:path w="3520101" h="626036">
                  <a:moveTo>
                    <a:pt x="0" y="156509"/>
                  </a:moveTo>
                  <a:lnTo>
                    <a:pt x="140804" y="156509"/>
                  </a:lnTo>
                  <a:lnTo>
                    <a:pt x="281608" y="0"/>
                  </a:lnTo>
                  <a:lnTo>
                    <a:pt x="422412" y="0"/>
                  </a:lnTo>
                  <a:lnTo>
                    <a:pt x="563216" y="156509"/>
                  </a:lnTo>
                  <a:lnTo>
                    <a:pt x="704020" y="156509"/>
                  </a:lnTo>
                  <a:lnTo>
                    <a:pt x="844824" y="156509"/>
                  </a:lnTo>
                  <a:lnTo>
                    <a:pt x="985628" y="313018"/>
                  </a:lnTo>
                  <a:lnTo>
                    <a:pt x="1126432" y="313018"/>
                  </a:lnTo>
                  <a:lnTo>
                    <a:pt x="1267236" y="469527"/>
                  </a:lnTo>
                  <a:lnTo>
                    <a:pt x="1408040" y="469527"/>
                  </a:lnTo>
                  <a:lnTo>
                    <a:pt x="1548844" y="469527"/>
                  </a:lnTo>
                  <a:lnTo>
                    <a:pt x="1689648" y="156509"/>
                  </a:lnTo>
                  <a:lnTo>
                    <a:pt x="1830452" y="469527"/>
                  </a:lnTo>
                  <a:lnTo>
                    <a:pt x="1971256" y="469527"/>
                  </a:lnTo>
                  <a:lnTo>
                    <a:pt x="2112061" y="469527"/>
                  </a:lnTo>
                  <a:lnTo>
                    <a:pt x="2252865" y="626036"/>
                  </a:lnTo>
                  <a:lnTo>
                    <a:pt x="2393669" y="626036"/>
                  </a:lnTo>
                  <a:lnTo>
                    <a:pt x="2534473" y="469527"/>
                  </a:lnTo>
                  <a:lnTo>
                    <a:pt x="2675277" y="469527"/>
                  </a:lnTo>
                  <a:lnTo>
                    <a:pt x="2816081" y="156509"/>
                  </a:lnTo>
                  <a:lnTo>
                    <a:pt x="2956885" y="156509"/>
                  </a:lnTo>
                  <a:lnTo>
                    <a:pt x="3097689" y="156509"/>
                  </a:lnTo>
                  <a:lnTo>
                    <a:pt x="3238493" y="313018"/>
                  </a:lnTo>
                  <a:lnTo>
                    <a:pt x="3379297" y="156509"/>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690409"/>
              <a:ext cx="3520101" cy="313018"/>
            </a:xfrm>
            <a:custGeom>
              <a:avLst/>
              <a:pathLst>
                <a:path w="3520101" h="313018">
                  <a:moveTo>
                    <a:pt x="0" y="0"/>
                  </a:moveTo>
                  <a:lnTo>
                    <a:pt x="140804" y="156509"/>
                  </a:lnTo>
                  <a:lnTo>
                    <a:pt x="281608" y="313018"/>
                  </a:lnTo>
                  <a:lnTo>
                    <a:pt x="422412" y="156509"/>
                  </a:lnTo>
                  <a:lnTo>
                    <a:pt x="563216" y="313018"/>
                  </a:lnTo>
                  <a:lnTo>
                    <a:pt x="704020" y="313018"/>
                  </a:lnTo>
                  <a:lnTo>
                    <a:pt x="844824" y="313018"/>
                  </a:lnTo>
                  <a:lnTo>
                    <a:pt x="985628" y="156509"/>
                  </a:lnTo>
                  <a:lnTo>
                    <a:pt x="1126432" y="313018"/>
                  </a:lnTo>
                  <a:lnTo>
                    <a:pt x="1267236" y="313018"/>
                  </a:lnTo>
                  <a:lnTo>
                    <a:pt x="1408040" y="313018"/>
                  </a:lnTo>
                  <a:lnTo>
                    <a:pt x="1548844" y="313018"/>
                  </a:lnTo>
                  <a:lnTo>
                    <a:pt x="1689648" y="0"/>
                  </a:lnTo>
                  <a:lnTo>
                    <a:pt x="1830452" y="156509"/>
                  </a:lnTo>
                  <a:lnTo>
                    <a:pt x="1971256" y="313018"/>
                  </a:lnTo>
                  <a:lnTo>
                    <a:pt x="2112061" y="313018"/>
                  </a:lnTo>
                  <a:lnTo>
                    <a:pt x="2252865" y="156509"/>
                  </a:lnTo>
                  <a:lnTo>
                    <a:pt x="2393669" y="156509"/>
                  </a:lnTo>
                  <a:lnTo>
                    <a:pt x="2534473" y="156509"/>
                  </a:lnTo>
                  <a:lnTo>
                    <a:pt x="2675277" y="313018"/>
                  </a:lnTo>
                  <a:lnTo>
                    <a:pt x="2816081" y="313018"/>
                  </a:lnTo>
                  <a:lnTo>
                    <a:pt x="2956885" y="313018"/>
                  </a:lnTo>
                  <a:lnTo>
                    <a:pt x="3097689" y="313018"/>
                  </a:lnTo>
                  <a:lnTo>
                    <a:pt x="3238493" y="313018"/>
                  </a:lnTo>
                  <a:lnTo>
                    <a:pt x="3379297" y="313018"/>
                  </a:lnTo>
                  <a:lnTo>
                    <a:pt x="3520101" y="313018"/>
                  </a:lnTo>
                </a:path>
              </a:pathLst>
            </a:custGeom>
            <a:ln w="43362" cap="flat">
              <a:solidFill>
                <a:srgbClr val="000000">
                  <a:alpha val="100000"/>
                </a:srgbClr>
              </a:solidFill>
              <a:prstDash val="solid"/>
              <a:round/>
            </a:ln>
          </p:spPr>
          <p:txBody>
            <a:bodyPr/>
            <a:lstStyle/>
            <a:p/>
          </p:txBody>
        </p:sp>
        <p:sp>
          <p:nvSpPr>
            <p:cNvPr id="25" name="pl25"/>
            <p:cNvSpPr/>
            <p:nvPr/>
          </p:nvSpPr>
          <p:spPr>
            <a:xfrm>
              <a:off x="943464" y="4690409"/>
              <a:ext cx="3520101" cy="313018"/>
            </a:xfrm>
            <a:custGeom>
              <a:avLst/>
              <a:pathLst>
                <a:path w="3520101" h="313018">
                  <a:moveTo>
                    <a:pt x="0" y="0"/>
                  </a:moveTo>
                  <a:lnTo>
                    <a:pt x="140804" y="156509"/>
                  </a:lnTo>
                  <a:lnTo>
                    <a:pt x="281608" y="313018"/>
                  </a:lnTo>
                  <a:lnTo>
                    <a:pt x="422412" y="156509"/>
                  </a:lnTo>
                  <a:lnTo>
                    <a:pt x="563216" y="313018"/>
                  </a:lnTo>
                  <a:lnTo>
                    <a:pt x="704020" y="313018"/>
                  </a:lnTo>
                  <a:lnTo>
                    <a:pt x="844824" y="313018"/>
                  </a:lnTo>
                  <a:lnTo>
                    <a:pt x="985628" y="156509"/>
                  </a:lnTo>
                  <a:lnTo>
                    <a:pt x="1126432" y="313018"/>
                  </a:lnTo>
                  <a:lnTo>
                    <a:pt x="1267236" y="313018"/>
                  </a:lnTo>
                  <a:lnTo>
                    <a:pt x="1408040" y="313018"/>
                  </a:lnTo>
                  <a:lnTo>
                    <a:pt x="1548844" y="313018"/>
                  </a:lnTo>
                  <a:lnTo>
                    <a:pt x="1689648" y="0"/>
                  </a:lnTo>
                  <a:lnTo>
                    <a:pt x="1830452" y="156509"/>
                  </a:lnTo>
                  <a:lnTo>
                    <a:pt x="1971256" y="313018"/>
                  </a:lnTo>
                  <a:lnTo>
                    <a:pt x="2112061" y="313018"/>
                  </a:lnTo>
                  <a:lnTo>
                    <a:pt x="2252865" y="156509"/>
                  </a:lnTo>
                  <a:lnTo>
                    <a:pt x="2393669" y="156509"/>
                  </a:lnTo>
                  <a:lnTo>
                    <a:pt x="2534473" y="156509"/>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178896"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59341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341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023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648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0514" y="6120905"/>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8" name="tx68"/>
            <p:cNvSpPr/>
            <p:nvPr/>
          </p:nvSpPr>
          <p:spPr>
            <a:xfrm>
              <a:off x="266949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1944"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99657" y="1658699"/>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07864"/>
              <a:ext cx="3520101" cy="1252072"/>
            </a:xfrm>
            <a:custGeom>
              <a:avLst/>
              <a:pathLst>
                <a:path w="3520101" h="1252072">
                  <a:moveTo>
                    <a:pt x="0" y="469527"/>
                  </a:moveTo>
                  <a:lnTo>
                    <a:pt x="140804" y="0"/>
                  </a:lnTo>
                  <a:lnTo>
                    <a:pt x="281608" y="782545"/>
                  </a:lnTo>
                  <a:lnTo>
                    <a:pt x="422412" y="156509"/>
                  </a:lnTo>
                  <a:lnTo>
                    <a:pt x="563216" y="782545"/>
                  </a:lnTo>
                  <a:lnTo>
                    <a:pt x="704020" y="782545"/>
                  </a:lnTo>
                  <a:lnTo>
                    <a:pt x="844824" y="939054"/>
                  </a:lnTo>
                  <a:lnTo>
                    <a:pt x="985628" y="939054"/>
                  </a:lnTo>
                  <a:lnTo>
                    <a:pt x="1126432" y="939054"/>
                  </a:lnTo>
                  <a:lnTo>
                    <a:pt x="1267236" y="939054"/>
                  </a:lnTo>
                  <a:lnTo>
                    <a:pt x="1408040" y="939054"/>
                  </a:lnTo>
                  <a:lnTo>
                    <a:pt x="1548844" y="782545"/>
                  </a:lnTo>
                  <a:lnTo>
                    <a:pt x="1689648" y="626036"/>
                  </a:lnTo>
                  <a:lnTo>
                    <a:pt x="1830452" y="313018"/>
                  </a:lnTo>
                  <a:lnTo>
                    <a:pt x="1971256" y="1095563"/>
                  </a:lnTo>
                  <a:lnTo>
                    <a:pt x="2112061" y="1095563"/>
                  </a:lnTo>
                  <a:lnTo>
                    <a:pt x="2252865" y="626036"/>
                  </a:lnTo>
                  <a:lnTo>
                    <a:pt x="2393669" y="939054"/>
                  </a:lnTo>
                  <a:lnTo>
                    <a:pt x="2534473" y="782545"/>
                  </a:lnTo>
                  <a:lnTo>
                    <a:pt x="2675277" y="1095563"/>
                  </a:lnTo>
                  <a:lnTo>
                    <a:pt x="2816081" y="1252072"/>
                  </a:lnTo>
                  <a:lnTo>
                    <a:pt x="2956885" y="782545"/>
                  </a:lnTo>
                  <a:lnTo>
                    <a:pt x="3097689" y="782545"/>
                  </a:lnTo>
                  <a:lnTo>
                    <a:pt x="3238493" y="939054"/>
                  </a:lnTo>
                  <a:lnTo>
                    <a:pt x="3379297" y="939054"/>
                  </a:lnTo>
                  <a:lnTo>
                    <a:pt x="3520101" y="939054"/>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594846"/>
              <a:ext cx="3520101" cy="1095563"/>
            </a:xfrm>
            <a:custGeom>
              <a:avLst/>
              <a:pathLst>
                <a:path w="3520101" h="1095563">
                  <a:moveTo>
                    <a:pt x="0" y="156509"/>
                  </a:moveTo>
                  <a:lnTo>
                    <a:pt x="140804" y="0"/>
                  </a:lnTo>
                  <a:lnTo>
                    <a:pt x="281608" y="156509"/>
                  </a:lnTo>
                  <a:lnTo>
                    <a:pt x="422412" y="156509"/>
                  </a:lnTo>
                  <a:lnTo>
                    <a:pt x="563216" y="0"/>
                  </a:lnTo>
                  <a:lnTo>
                    <a:pt x="704020" y="0"/>
                  </a:lnTo>
                  <a:lnTo>
                    <a:pt x="844824" y="156509"/>
                  </a:lnTo>
                  <a:lnTo>
                    <a:pt x="985628" y="313018"/>
                  </a:lnTo>
                  <a:lnTo>
                    <a:pt x="1126432" y="156509"/>
                  </a:lnTo>
                  <a:lnTo>
                    <a:pt x="1267236" y="469527"/>
                  </a:lnTo>
                  <a:lnTo>
                    <a:pt x="1408040" y="626036"/>
                  </a:lnTo>
                  <a:lnTo>
                    <a:pt x="1548844" y="626036"/>
                  </a:lnTo>
                  <a:lnTo>
                    <a:pt x="1689648" y="469527"/>
                  </a:lnTo>
                  <a:lnTo>
                    <a:pt x="1830452" y="626036"/>
                  </a:lnTo>
                  <a:lnTo>
                    <a:pt x="1971256" y="469527"/>
                  </a:lnTo>
                  <a:lnTo>
                    <a:pt x="2112061" y="626036"/>
                  </a:lnTo>
                  <a:lnTo>
                    <a:pt x="2252865" y="1095563"/>
                  </a:lnTo>
                  <a:lnTo>
                    <a:pt x="2393669" y="782545"/>
                  </a:lnTo>
                  <a:lnTo>
                    <a:pt x="2534473" y="626036"/>
                  </a:lnTo>
                  <a:lnTo>
                    <a:pt x="2675277" y="626036"/>
                  </a:lnTo>
                  <a:lnTo>
                    <a:pt x="2816081" y="626036"/>
                  </a:lnTo>
                  <a:lnTo>
                    <a:pt x="2956885" y="469527"/>
                  </a:lnTo>
                  <a:lnTo>
                    <a:pt x="3097689" y="313018"/>
                  </a:lnTo>
                  <a:lnTo>
                    <a:pt x="3238493" y="939054"/>
                  </a:lnTo>
                  <a:lnTo>
                    <a:pt x="3379297" y="939054"/>
                  </a:lnTo>
                  <a:lnTo>
                    <a:pt x="3520101" y="626036"/>
                  </a:lnTo>
                </a:path>
              </a:pathLst>
            </a:custGeom>
            <a:ln w="27101" cap="flat">
              <a:solidFill>
                <a:srgbClr val="00833D">
                  <a:alpha val="80000"/>
                </a:srgbClr>
              </a:solidFill>
              <a:prstDash val="solid"/>
              <a:round/>
            </a:ln>
          </p:spPr>
          <p:txBody>
            <a:bodyPr/>
            <a:lstStyle/>
            <a:p/>
          </p:txBody>
        </p:sp>
        <p:sp>
          <p:nvSpPr>
            <p:cNvPr id="90" name="pl90"/>
            <p:cNvSpPr/>
            <p:nvPr/>
          </p:nvSpPr>
          <p:spPr>
            <a:xfrm>
              <a:off x="5308715" y="3907864"/>
              <a:ext cx="3520101" cy="1252072"/>
            </a:xfrm>
            <a:custGeom>
              <a:avLst/>
              <a:pathLst>
                <a:path w="3520101" h="1252072">
                  <a:moveTo>
                    <a:pt x="0" y="469527"/>
                  </a:moveTo>
                  <a:lnTo>
                    <a:pt x="140804" y="0"/>
                  </a:lnTo>
                  <a:lnTo>
                    <a:pt x="281608" y="782545"/>
                  </a:lnTo>
                  <a:lnTo>
                    <a:pt x="422412" y="156509"/>
                  </a:lnTo>
                  <a:lnTo>
                    <a:pt x="563216" y="782545"/>
                  </a:lnTo>
                  <a:lnTo>
                    <a:pt x="704020" y="782545"/>
                  </a:lnTo>
                  <a:lnTo>
                    <a:pt x="844824" y="939054"/>
                  </a:lnTo>
                  <a:lnTo>
                    <a:pt x="985628" y="939054"/>
                  </a:lnTo>
                  <a:lnTo>
                    <a:pt x="1126432" y="939054"/>
                  </a:lnTo>
                  <a:lnTo>
                    <a:pt x="1267236" y="939054"/>
                  </a:lnTo>
                  <a:lnTo>
                    <a:pt x="1408040" y="939054"/>
                  </a:lnTo>
                  <a:lnTo>
                    <a:pt x="1548844" y="782545"/>
                  </a:lnTo>
                  <a:lnTo>
                    <a:pt x="1689648" y="626036"/>
                  </a:lnTo>
                  <a:lnTo>
                    <a:pt x="1830452" y="313018"/>
                  </a:lnTo>
                  <a:lnTo>
                    <a:pt x="1971256" y="1095563"/>
                  </a:lnTo>
                  <a:lnTo>
                    <a:pt x="2112061" y="1095563"/>
                  </a:lnTo>
                  <a:lnTo>
                    <a:pt x="2252865" y="626036"/>
                  </a:lnTo>
                  <a:lnTo>
                    <a:pt x="2393669" y="939054"/>
                  </a:lnTo>
                  <a:lnTo>
                    <a:pt x="2534473" y="782545"/>
                  </a:lnTo>
                  <a:lnTo>
                    <a:pt x="2675277" y="1095563"/>
                  </a:lnTo>
                  <a:lnTo>
                    <a:pt x="2816081" y="1252072"/>
                  </a:lnTo>
                  <a:lnTo>
                    <a:pt x="2956885" y="782545"/>
                  </a:lnTo>
                  <a:lnTo>
                    <a:pt x="3097689" y="782545"/>
                  </a:lnTo>
                  <a:lnTo>
                    <a:pt x="3238493" y="939054"/>
                  </a:lnTo>
                  <a:lnTo>
                    <a:pt x="3379297" y="939054"/>
                  </a:lnTo>
                  <a:lnTo>
                    <a:pt x="3520101" y="939054"/>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07864"/>
              <a:ext cx="3520101" cy="1252072"/>
            </a:xfrm>
            <a:custGeom>
              <a:avLst/>
              <a:pathLst>
                <a:path w="3520101" h="1252072">
                  <a:moveTo>
                    <a:pt x="0" y="469527"/>
                  </a:moveTo>
                  <a:lnTo>
                    <a:pt x="140804" y="0"/>
                  </a:lnTo>
                  <a:lnTo>
                    <a:pt x="281608" y="782545"/>
                  </a:lnTo>
                  <a:lnTo>
                    <a:pt x="422412" y="156509"/>
                  </a:lnTo>
                  <a:lnTo>
                    <a:pt x="563216" y="782545"/>
                  </a:lnTo>
                  <a:lnTo>
                    <a:pt x="704020" y="782545"/>
                  </a:lnTo>
                  <a:lnTo>
                    <a:pt x="844824" y="939054"/>
                  </a:lnTo>
                  <a:lnTo>
                    <a:pt x="985628" y="939054"/>
                  </a:lnTo>
                  <a:lnTo>
                    <a:pt x="1126432" y="939054"/>
                  </a:lnTo>
                  <a:lnTo>
                    <a:pt x="1267236" y="939054"/>
                  </a:lnTo>
                  <a:lnTo>
                    <a:pt x="1408040" y="939054"/>
                  </a:lnTo>
                  <a:lnTo>
                    <a:pt x="1548844" y="782545"/>
                  </a:lnTo>
                  <a:lnTo>
                    <a:pt x="1689648" y="626036"/>
                  </a:lnTo>
                  <a:lnTo>
                    <a:pt x="1830452" y="313018"/>
                  </a:lnTo>
                  <a:lnTo>
                    <a:pt x="1971256" y="1095563"/>
                  </a:lnTo>
                  <a:lnTo>
                    <a:pt x="2112061" y="1095563"/>
                  </a:lnTo>
                  <a:lnTo>
                    <a:pt x="2252865" y="626036"/>
                  </a:lnTo>
                  <a:lnTo>
                    <a:pt x="2393669" y="939054"/>
                  </a:lnTo>
                  <a:lnTo>
                    <a:pt x="2534473" y="782545"/>
                  </a:lnTo>
                  <a:lnTo>
                    <a:pt x="2675277" y="1095563"/>
                  </a:lnTo>
                  <a:lnTo>
                    <a:pt x="2816081" y="1252072"/>
                  </a:lnTo>
                  <a:lnTo>
                    <a:pt x="2956885" y="782545"/>
                  </a:lnTo>
                  <a:lnTo>
                    <a:pt x="3097689" y="782545"/>
                  </a:lnTo>
                  <a:lnTo>
                    <a:pt x="3238493" y="939054"/>
                  </a:lnTo>
                  <a:lnTo>
                    <a:pt x="3379297" y="939054"/>
                  </a:lnTo>
                  <a:lnTo>
                    <a:pt x="3520101" y="939054"/>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186354" y="3529293"/>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595866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5866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676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009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5765" y="6120905"/>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34" name="tx134"/>
            <p:cNvSpPr/>
            <p:nvPr/>
          </p:nvSpPr>
          <p:spPr>
            <a:xfrm>
              <a:off x="703474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9719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552183" y="1658774"/>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4042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8" name="tx138"/>
            <p:cNvSpPr/>
            <p:nvPr/>
          </p:nvSpPr>
          <p:spPr>
            <a:xfrm>
              <a:off x="5149865" y="6517265"/>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2961668" y="1343807"/>
              <a:ext cx="349498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Tunisie, 2000-2025</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la quasi-totalité des enfants ayant reçu le DTP1 ont également reçu le DTP3 (à gauche), et 1 % des enfants ayant reçu le DTP1 n’ont pas reçu le MCV1 (à droite).
L'absence d'abandon du DTP témoigne d'une très bonne capacité à administrer une série complète de vaccins dès le plus jeune âge. Le faible taux d'abandon du DTP-MCV témoigne d'une bonne fidélisation aux programmes de vaccination et d'une capacité à administrer une série complète de vaccins pendant la petite enfance (jusqu'à un an).
En 2025, le taux d’abandon du DTP en Tunisie était inférieur au taux mondial, tandis que le taux d’abandon du DTP-MCV était inférieur au taux mondial.</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En 2025, le taux d'abandon entre la DTP1 et la DTP3 était nul (0 %) et celui entre la DTP1 et le MCV1 était faible (1 %) en Tunisie, ce qui témoigne d'une très bonne capacité à administrer la série primaire dès le plus jeune âge, mais aussi d'une bonne capacité à assurer la série complète de vaccins pendant la petite enfance.</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11221"/>
            </a:xfrm>
            <a:custGeom>
              <a:avLst/>
              <a:pathLst>
                <a:path w="2135265" h="111221">
                  <a:moveTo>
                    <a:pt x="0" y="55610"/>
                  </a:moveTo>
                  <a:lnTo>
                    <a:pt x="85410" y="111221"/>
                  </a:lnTo>
                  <a:lnTo>
                    <a:pt x="170821" y="111221"/>
                  </a:lnTo>
                  <a:lnTo>
                    <a:pt x="256231" y="83416"/>
                  </a:lnTo>
                  <a:lnTo>
                    <a:pt x="341642" y="27805"/>
                  </a:lnTo>
                  <a:lnTo>
                    <a:pt x="427053" y="13902"/>
                  </a:lnTo>
                  <a:lnTo>
                    <a:pt x="512463" y="0"/>
                  </a:lnTo>
                  <a:lnTo>
                    <a:pt x="597874" y="0"/>
                  </a:lnTo>
                  <a:lnTo>
                    <a:pt x="683284" y="0"/>
                  </a:lnTo>
                  <a:lnTo>
                    <a:pt x="768695" y="13902"/>
                  </a:lnTo>
                  <a:lnTo>
                    <a:pt x="854106" y="13902"/>
                  </a:lnTo>
                  <a:lnTo>
                    <a:pt x="939516" y="13902"/>
                  </a:lnTo>
                  <a:lnTo>
                    <a:pt x="1024927" y="0"/>
                  </a:lnTo>
                  <a:lnTo>
                    <a:pt x="1110337" y="27805"/>
                  </a:lnTo>
                  <a:lnTo>
                    <a:pt x="1195748" y="55610"/>
                  </a:lnTo>
                  <a:lnTo>
                    <a:pt x="1281159" y="27805"/>
                  </a:lnTo>
                  <a:lnTo>
                    <a:pt x="1366569" y="0"/>
                  </a:lnTo>
                  <a:lnTo>
                    <a:pt x="1451980" y="55610"/>
                  </a:lnTo>
                  <a:lnTo>
                    <a:pt x="1537390" y="41708"/>
                  </a:lnTo>
                  <a:lnTo>
                    <a:pt x="1622801" y="55610"/>
                  </a:lnTo>
                  <a:lnTo>
                    <a:pt x="1708212" y="41708"/>
                  </a:lnTo>
                  <a:lnTo>
                    <a:pt x="1793622" y="0"/>
                  </a:lnTo>
                  <a:lnTo>
                    <a:pt x="1879033" y="0"/>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17739"/>
              <a:ext cx="854106" cy="55610"/>
            </a:xfrm>
            <a:custGeom>
              <a:avLst/>
              <a:pathLst>
                <a:path w="854106" h="55610">
                  <a:moveTo>
                    <a:pt x="0" y="0"/>
                  </a:moveTo>
                  <a:lnTo>
                    <a:pt x="85410" y="0"/>
                  </a:lnTo>
                  <a:lnTo>
                    <a:pt x="170821" y="27805"/>
                  </a:lnTo>
                  <a:lnTo>
                    <a:pt x="256231" y="0"/>
                  </a:lnTo>
                  <a:lnTo>
                    <a:pt x="341642" y="0"/>
                  </a:lnTo>
                  <a:lnTo>
                    <a:pt x="427053" y="55610"/>
                  </a:lnTo>
                  <a:lnTo>
                    <a:pt x="512463" y="41708"/>
                  </a:lnTo>
                  <a:lnTo>
                    <a:pt x="597874" y="27805"/>
                  </a:lnTo>
                  <a:lnTo>
                    <a:pt x="683284" y="13902"/>
                  </a:lnTo>
                  <a:lnTo>
                    <a:pt x="768695" y="27805"/>
                  </a:lnTo>
                  <a:lnTo>
                    <a:pt x="854106" y="139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41708"/>
            </a:xfrm>
            <a:custGeom>
              <a:avLst/>
              <a:pathLst>
                <a:path w="2135265" h="41708">
                  <a:moveTo>
                    <a:pt x="0" y="0"/>
                  </a:moveTo>
                  <a:lnTo>
                    <a:pt x="85410" y="0"/>
                  </a:lnTo>
                  <a:lnTo>
                    <a:pt x="170821" y="41708"/>
                  </a:lnTo>
                  <a:lnTo>
                    <a:pt x="256231" y="41708"/>
                  </a:lnTo>
                  <a:lnTo>
                    <a:pt x="341642" y="27805"/>
                  </a:lnTo>
                  <a:lnTo>
                    <a:pt x="427053" y="13902"/>
                  </a:lnTo>
                  <a:lnTo>
                    <a:pt x="512463" y="0"/>
                  </a:lnTo>
                  <a:lnTo>
                    <a:pt x="597874" y="0"/>
                  </a:lnTo>
                  <a:lnTo>
                    <a:pt x="683284" y="0"/>
                  </a:lnTo>
                  <a:lnTo>
                    <a:pt x="768695" y="0"/>
                  </a:lnTo>
                  <a:lnTo>
                    <a:pt x="854106" y="13902"/>
                  </a:lnTo>
                  <a:lnTo>
                    <a:pt x="939516" y="13902"/>
                  </a:lnTo>
                  <a:lnTo>
                    <a:pt x="1024927" y="0"/>
                  </a:lnTo>
                  <a:lnTo>
                    <a:pt x="1110337" y="0"/>
                  </a:lnTo>
                  <a:lnTo>
                    <a:pt x="1195748" y="13902"/>
                  </a:lnTo>
                  <a:lnTo>
                    <a:pt x="1281159" y="13902"/>
                  </a:lnTo>
                  <a:lnTo>
                    <a:pt x="1366569" y="0"/>
                  </a:lnTo>
                  <a:lnTo>
                    <a:pt x="1451980" y="0"/>
                  </a:lnTo>
                  <a:lnTo>
                    <a:pt x="1537390" y="13902"/>
                  </a:lnTo>
                  <a:lnTo>
                    <a:pt x="1622801" y="13902"/>
                  </a:lnTo>
                  <a:lnTo>
                    <a:pt x="1708212" y="27805"/>
                  </a:lnTo>
                  <a:lnTo>
                    <a:pt x="1793622" y="27805"/>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7" name="tx137"/>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8" name="tx138"/>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111221"/>
            </a:xfrm>
            <a:custGeom>
              <a:avLst/>
              <a:pathLst>
                <a:path w="2135265" h="111221">
                  <a:moveTo>
                    <a:pt x="0" y="41708"/>
                  </a:moveTo>
                  <a:lnTo>
                    <a:pt x="85410" y="83416"/>
                  </a:lnTo>
                  <a:lnTo>
                    <a:pt x="170821" y="55610"/>
                  </a:lnTo>
                  <a:lnTo>
                    <a:pt x="256231" y="111221"/>
                  </a:lnTo>
                  <a:lnTo>
                    <a:pt x="341642" y="41708"/>
                  </a:lnTo>
                  <a:lnTo>
                    <a:pt x="427053" y="27805"/>
                  </a:lnTo>
                  <a:lnTo>
                    <a:pt x="512463" y="0"/>
                  </a:lnTo>
                  <a:lnTo>
                    <a:pt x="597874" y="0"/>
                  </a:lnTo>
                  <a:lnTo>
                    <a:pt x="683284" y="0"/>
                  </a:lnTo>
                  <a:lnTo>
                    <a:pt x="768695" y="0"/>
                  </a:lnTo>
                  <a:lnTo>
                    <a:pt x="854106" y="13902"/>
                  </a:lnTo>
                  <a:lnTo>
                    <a:pt x="939516" y="27805"/>
                  </a:lnTo>
                  <a:lnTo>
                    <a:pt x="1024927" y="27805"/>
                  </a:lnTo>
                  <a:lnTo>
                    <a:pt x="1110337" y="55610"/>
                  </a:lnTo>
                  <a:lnTo>
                    <a:pt x="1195748" y="0"/>
                  </a:lnTo>
                  <a:lnTo>
                    <a:pt x="1281159" y="0"/>
                  </a:lnTo>
                  <a:lnTo>
                    <a:pt x="1366569" y="27805"/>
                  </a:lnTo>
                  <a:lnTo>
                    <a:pt x="1451980" y="0"/>
                  </a:lnTo>
                  <a:lnTo>
                    <a:pt x="1537390" y="27805"/>
                  </a:lnTo>
                  <a:lnTo>
                    <a:pt x="1622801" y="0"/>
                  </a:lnTo>
                  <a:lnTo>
                    <a:pt x="1708212" y="0"/>
                  </a:lnTo>
                  <a:lnTo>
                    <a:pt x="1793622" y="41708"/>
                  </a:lnTo>
                  <a:lnTo>
                    <a:pt x="1879033" y="41708"/>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6" name="tx186"/>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7" name="tx187"/>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8" name="tx188"/>
            <p:cNvSpPr/>
            <p:nvPr/>
          </p:nvSpPr>
          <p:spPr>
            <a:xfrm>
              <a:off x="584588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55610"/>
            </a:xfrm>
            <a:custGeom>
              <a:avLst/>
              <a:pathLst>
                <a:path w="2135265" h="55610">
                  <a:moveTo>
                    <a:pt x="0" y="27805"/>
                  </a:moveTo>
                  <a:lnTo>
                    <a:pt x="85410" y="13902"/>
                  </a:lnTo>
                  <a:lnTo>
                    <a:pt x="170821" y="41708"/>
                  </a:lnTo>
                  <a:lnTo>
                    <a:pt x="256231" y="55610"/>
                  </a:lnTo>
                  <a:lnTo>
                    <a:pt x="341642" y="27805"/>
                  </a:lnTo>
                  <a:lnTo>
                    <a:pt x="427053" y="13902"/>
                  </a:lnTo>
                  <a:lnTo>
                    <a:pt x="512463" y="0"/>
                  </a:lnTo>
                  <a:lnTo>
                    <a:pt x="597874" y="13902"/>
                  </a:lnTo>
                  <a:lnTo>
                    <a:pt x="683284" y="0"/>
                  </a:lnTo>
                  <a:lnTo>
                    <a:pt x="768695" y="0"/>
                  </a:lnTo>
                  <a:lnTo>
                    <a:pt x="854106" y="13902"/>
                  </a:lnTo>
                  <a:lnTo>
                    <a:pt x="939516" y="13902"/>
                  </a:lnTo>
                  <a:lnTo>
                    <a:pt x="1024927" y="27805"/>
                  </a:lnTo>
                  <a:lnTo>
                    <a:pt x="1110337" y="13902"/>
                  </a:lnTo>
                  <a:lnTo>
                    <a:pt x="1195748" y="13902"/>
                  </a:lnTo>
                  <a:lnTo>
                    <a:pt x="1281159" y="13902"/>
                  </a:lnTo>
                  <a:lnTo>
                    <a:pt x="1366569" y="13902"/>
                  </a:lnTo>
                  <a:lnTo>
                    <a:pt x="1451980" y="13902"/>
                  </a:lnTo>
                  <a:lnTo>
                    <a:pt x="1537390" y="27805"/>
                  </a:lnTo>
                  <a:lnTo>
                    <a:pt x="1622801" y="13902"/>
                  </a:lnTo>
                  <a:lnTo>
                    <a:pt x="1708212" y="27805"/>
                  </a:lnTo>
                  <a:lnTo>
                    <a:pt x="1793622" y="27805"/>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tx236"/>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tx237"/>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55610"/>
            </a:xfrm>
            <a:custGeom>
              <a:avLst/>
              <a:pathLst>
                <a:path w="2135265" h="55610">
                  <a:moveTo>
                    <a:pt x="0" y="13902"/>
                  </a:moveTo>
                  <a:lnTo>
                    <a:pt x="85410" y="0"/>
                  </a:lnTo>
                  <a:lnTo>
                    <a:pt x="170821" y="13902"/>
                  </a:lnTo>
                  <a:lnTo>
                    <a:pt x="256231" y="0"/>
                  </a:lnTo>
                  <a:lnTo>
                    <a:pt x="341642" y="0"/>
                  </a:lnTo>
                  <a:lnTo>
                    <a:pt x="427053" y="0"/>
                  </a:lnTo>
                  <a:lnTo>
                    <a:pt x="512463" y="13902"/>
                  </a:lnTo>
                  <a:lnTo>
                    <a:pt x="597874" y="13902"/>
                  </a:lnTo>
                  <a:lnTo>
                    <a:pt x="683284" y="0"/>
                  </a:lnTo>
                  <a:lnTo>
                    <a:pt x="768695" y="27805"/>
                  </a:lnTo>
                  <a:lnTo>
                    <a:pt x="854106" y="13902"/>
                  </a:lnTo>
                  <a:lnTo>
                    <a:pt x="939516" y="41708"/>
                  </a:lnTo>
                  <a:lnTo>
                    <a:pt x="1024927" y="41708"/>
                  </a:lnTo>
                  <a:lnTo>
                    <a:pt x="1110337" y="13902"/>
                  </a:lnTo>
                  <a:lnTo>
                    <a:pt x="1195748" y="55610"/>
                  </a:lnTo>
                  <a:lnTo>
                    <a:pt x="1281159" y="13902"/>
                  </a:lnTo>
                  <a:lnTo>
                    <a:pt x="1366569" y="27805"/>
                  </a:lnTo>
                  <a:lnTo>
                    <a:pt x="1451980" y="27805"/>
                  </a:lnTo>
                  <a:lnTo>
                    <a:pt x="1537390" y="0"/>
                  </a:lnTo>
                  <a:lnTo>
                    <a:pt x="1622801" y="27805"/>
                  </a:lnTo>
                  <a:lnTo>
                    <a:pt x="1708212" y="41708"/>
                  </a:lnTo>
                  <a:lnTo>
                    <a:pt x="1793622" y="13902"/>
                  </a:lnTo>
                  <a:lnTo>
                    <a:pt x="1879033" y="13902"/>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6" name="tx286"/>
            <p:cNvSpPr/>
            <p:nvPr/>
          </p:nvSpPr>
          <p:spPr>
            <a:xfrm>
              <a:off x="8812300"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7" name="tx287"/>
            <p:cNvSpPr/>
            <p:nvPr/>
          </p:nvSpPr>
          <p:spPr>
            <a:xfrm>
              <a:off x="8213020"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8" name="tx288"/>
            <p:cNvSpPr/>
            <p:nvPr/>
          </p:nvSpPr>
          <p:spPr>
            <a:xfrm>
              <a:off x="8640073"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95211" y="356666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187553" y="1332675"/>
              <a:ext cx="546074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Tunisie, 2000-2025</a:t>
              </a:r>
            </a:p>
          </p:txBody>
        </p:sp>
        <p:sp>
          <p:nvSpPr>
            <p:cNvPr id="334" name="tx334"/>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335" name="tx335"/>
            <p:cNvSpPr/>
            <p:nvPr/>
          </p:nvSpPr>
          <p:spPr>
            <a:xfrm>
              <a:off x="3693887" y="6586855"/>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2025, le MCV1 affichait la couverture la plus faible (96 %), suivi du DTP1, du DTP3, de l'IPV1 et du MCV2 (97 %).
Par rapport à 2019, le taux de couverture d’un vaccin a augmenté (BCG), celui de quatre vaccins a diminué (DTP1, DTP3, IPV1 et MCV1) et celui d’un vaccin est resté stable (MCV2).
Par rapport à 2024, la couverture vaccinale a augmenté pour deux vaccins (BCG et IPV1) et est restée stable pour quatre vaccins (DTP1, DTP3, MCV1 et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Tunisie a enregistré son taux de couverture le plus bas pour le MCV1 (96 %), tandis que la plupart des autres vaccins de routine affichaient des taux compris entre 97 et 99 % ; quatre antigènes ont connu une baisse depuis 2019, et quatre autres sont restés stables depuis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89798"/>
            </a:xfrm>
            <a:custGeom>
              <a:avLst/>
              <a:pathLst>
                <a:path w="6518190" h="189798">
                  <a:moveTo>
                    <a:pt x="0" y="94899"/>
                  </a:moveTo>
                  <a:lnTo>
                    <a:pt x="260727" y="47449"/>
                  </a:lnTo>
                  <a:lnTo>
                    <a:pt x="521455" y="142348"/>
                  </a:lnTo>
                  <a:lnTo>
                    <a:pt x="782182" y="189798"/>
                  </a:lnTo>
                  <a:lnTo>
                    <a:pt x="1042910" y="94899"/>
                  </a:lnTo>
                  <a:lnTo>
                    <a:pt x="1303638" y="47449"/>
                  </a:lnTo>
                  <a:lnTo>
                    <a:pt x="1564365" y="0"/>
                  </a:lnTo>
                  <a:lnTo>
                    <a:pt x="1825093" y="47449"/>
                  </a:lnTo>
                  <a:lnTo>
                    <a:pt x="2085820" y="0"/>
                  </a:lnTo>
                  <a:lnTo>
                    <a:pt x="2346548" y="0"/>
                  </a:lnTo>
                  <a:lnTo>
                    <a:pt x="2607276" y="47449"/>
                  </a:lnTo>
                  <a:lnTo>
                    <a:pt x="2868003" y="47449"/>
                  </a:lnTo>
                  <a:lnTo>
                    <a:pt x="3128731" y="94899"/>
                  </a:lnTo>
                  <a:lnTo>
                    <a:pt x="3389458" y="47449"/>
                  </a:lnTo>
                  <a:lnTo>
                    <a:pt x="3650186" y="47449"/>
                  </a:lnTo>
                  <a:lnTo>
                    <a:pt x="3910914" y="47449"/>
                  </a:lnTo>
                  <a:lnTo>
                    <a:pt x="4171641" y="47449"/>
                  </a:lnTo>
                  <a:lnTo>
                    <a:pt x="4432369" y="47449"/>
                  </a:lnTo>
                  <a:lnTo>
                    <a:pt x="4693096" y="94899"/>
                  </a:lnTo>
                  <a:lnTo>
                    <a:pt x="4953824" y="47449"/>
                  </a:lnTo>
                  <a:lnTo>
                    <a:pt x="5214552" y="94899"/>
                  </a:lnTo>
                  <a:lnTo>
                    <a:pt x="5475279" y="94899"/>
                  </a:lnTo>
                  <a:lnTo>
                    <a:pt x="5736007" y="94899"/>
                  </a:lnTo>
                  <a:lnTo>
                    <a:pt x="5996734" y="9489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32147"/>
            </a:xfrm>
            <a:custGeom>
              <a:avLst/>
              <a:pathLst>
                <a:path w="6518190" h="332147">
                  <a:moveTo>
                    <a:pt x="0" y="237248"/>
                  </a:moveTo>
                  <a:lnTo>
                    <a:pt x="260727" y="237248"/>
                  </a:lnTo>
                  <a:lnTo>
                    <a:pt x="521455" y="284697"/>
                  </a:lnTo>
                  <a:lnTo>
                    <a:pt x="782182" y="332147"/>
                  </a:lnTo>
                  <a:lnTo>
                    <a:pt x="1042910" y="142348"/>
                  </a:lnTo>
                  <a:lnTo>
                    <a:pt x="1303638" y="94899"/>
                  </a:lnTo>
                  <a:lnTo>
                    <a:pt x="1564365" y="0"/>
                  </a:lnTo>
                  <a:lnTo>
                    <a:pt x="1825093" y="47449"/>
                  </a:lnTo>
                  <a:lnTo>
                    <a:pt x="2085820" y="0"/>
                  </a:lnTo>
                  <a:lnTo>
                    <a:pt x="2346548" y="0"/>
                  </a:lnTo>
                  <a:lnTo>
                    <a:pt x="2607276" y="47449"/>
                  </a:lnTo>
                  <a:lnTo>
                    <a:pt x="2868003" y="47449"/>
                  </a:lnTo>
                  <a:lnTo>
                    <a:pt x="3128731" y="94899"/>
                  </a:lnTo>
                  <a:lnTo>
                    <a:pt x="3389458" y="47449"/>
                  </a:lnTo>
                  <a:lnTo>
                    <a:pt x="3650186" y="47449"/>
                  </a:lnTo>
                  <a:lnTo>
                    <a:pt x="3910914" y="47449"/>
                  </a:lnTo>
                  <a:lnTo>
                    <a:pt x="4171641" y="47449"/>
                  </a:lnTo>
                  <a:lnTo>
                    <a:pt x="4432369" y="47449"/>
                  </a:lnTo>
                  <a:lnTo>
                    <a:pt x="4693096" y="94899"/>
                  </a:lnTo>
                  <a:lnTo>
                    <a:pt x="4953824" y="47449"/>
                  </a:lnTo>
                  <a:lnTo>
                    <a:pt x="5214552" y="94899"/>
                  </a:lnTo>
                  <a:lnTo>
                    <a:pt x="5475279" y="94899"/>
                  </a:lnTo>
                  <a:lnTo>
                    <a:pt x="5736007" y="94899"/>
                  </a:lnTo>
                  <a:lnTo>
                    <a:pt x="5996734" y="94899"/>
                  </a:lnTo>
                  <a:lnTo>
                    <a:pt x="6257462" y="94899"/>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1917438" y="978248"/>
              <a:ext cx="5736007" cy="2609728"/>
            </a:xfrm>
            <a:custGeom>
              <a:avLst/>
              <a:pathLst>
                <a:path w="5736007" h="2609728">
                  <a:moveTo>
                    <a:pt x="0" y="94899"/>
                  </a:moveTo>
                  <a:lnTo>
                    <a:pt x="260727" y="47449"/>
                  </a:lnTo>
                  <a:lnTo>
                    <a:pt x="521455" y="854093"/>
                  </a:lnTo>
                  <a:lnTo>
                    <a:pt x="2085820" y="2609728"/>
                  </a:lnTo>
                  <a:lnTo>
                    <a:pt x="2346548" y="47449"/>
                  </a:lnTo>
                  <a:lnTo>
                    <a:pt x="2607276" y="0"/>
                  </a:lnTo>
                  <a:lnTo>
                    <a:pt x="2868003" y="0"/>
                  </a:lnTo>
                  <a:lnTo>
                    <a:pt x="3128731" y="0"/>
                  </a:lnTo>
                  <a:lnTo>
                    <a:pt x="3389458" y="0"/>
                  </a:lnTo>
                  <a:lnTo>
                    <a:pt x="3650186" y="0"/>
                  </a:lnTo>
                  <a:lnTo>
                    <a:pt x="3910914" y="47449"/>
                  </a:lnTo>
                  <a:lnTo>
                    <a:pt x="4171641" y="0"/>
                  </a:lnTo>
                  <a:lnTo>
                    <a:pt x="4432369" y="47449"/>
                  </a:lnTo>
                  <a:lnTo>
                    <a:pt x="4693096" y="47449"/>
                  </a:lnTo>
                  <a:lnTo>
                    <a:pt x="4953824" y="47449"/>
                  </a:lnTo>
                  <a:lnTo>
                    <a:pt x="5214552" y="47449"/>
                  </a:lnTo>
                  <a:lnTo>
                    <a:pt x="5475279" y="47449"/>
                  </a:lnTo>
                  <a:lnTo>
                    <a:pt x="5736007"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978248"/>
              <a:ext cx="2607276" cy="189798"/>
            </a:xfrm>
            <a:custGeom>
              <a:avLst/>
              <a:pathLst>
                <a:path w="2607276" h="189798">
                  <a:moveTo>
                    <a:pt x="0" y="0"/>
                  </a:moveTo>
                  <a:lnTo>
                    <a:pt x="260727" y="0"/>
                  </a:lnTo>
                  <a:lnTo>
                    <a:pt x="521455" y="94899"/>
                  </a:lnTo>
                  <a:lnTo>
                    <a:pt x="782182" y="0"/>
                  </a:lnTo>
                  <a:lnTo>
                    <a:pt x="1042910" y="0"/>
                  </a:lnTo>
                  <a:lnTo>
                    <a:pt x="1303638" y="189798"/>
                  </a:lnTo>
                  <a:lnTo>
                    <a:pt x="1564365" y="142348"/>
                  </a:lnTo>
                  <a:lnTo>
                    <a:pt x="1825093" y="94899"/>
                  </a:lnTo>
                  <a:lnTo>
                    <a:pt x="2085820" y="47449"/>
                  </a:lnTo>
                  <a:lnTo>
                    <a:pt x="2346548" y="94899"/>
                  </a:lnTo>
                  <a:lnTo>
                    <a:pt x="2607276" y="47449"/>
                  </a:lnTo>
                </a:path>
              </a:pathLst>
            </a:custGeom>
            <a:ln w="27101" cap="flat">
              <a:solidFill>
                <a:srgbClr val="E31A1C">
                  <a:alpha val="100000"/>
                </a:srgbClr>
              </a:solidFill>
              <a:prstDash val="solid"/>
              <a:round/>
            </a:ln>
          </p:spPr>
          <p:txBody>
            <a:bodyPr/>
            <a:lstStyle/>
            <a:p/>
          </p:txBody>
        </p:sp>
        <p:sp>
          <p:nvSpPr>
            <p:cNvPr id="42" name="pl42"/>
            <p:cNvSpPr/>
            <p:nvPr/>
          </p:nvSpPr>
          <p:spPr>
            <a:xfrm>
              <a:off x="6610535" y="1025698"/>
              <a:ext cx="1042910" cy="94899"/>
            </a:xfrm>
            <a:custGeom>
              <a:avLst/>
              <a:pathLst>
                <a:path w="1042910" h="94899">
                  <a:moveTo>
                    <a:pt x="0" y="94899"/>
                  </a:moveTo>
                  <a:lnTo>
                    <a:pt x="260727" y="47449"/>
                  </a:lnTo>
                  <a:lnTo>
                    <a:pt x="521455" y="0"/>
                  </a:lnTo>
                  <a:lnTo>
                    <a:pt x="782182" y="47449"/>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518190" cy="379596"/>
            </a:xfrm>
            <a:custGeom>
              <a:avLst/>
              <a:pathLst>
                <a:path w="6518190" h="379596">
                  <a:moveTo>
                    <a:pt x="0" y="142348"/>
                  </a:moveTo>
                  <a:lnTo>
                    <a:pt x="260727" y="284697"/>
                  </a:lnTo>
                  <a:lnTo>
                    <a:pt x="521455" y="189798"/>
                  </a:lnTo>
                  <a:lnTo>
                    <a:pt x="782182" y="379596"/>
                  </a:lnTo>
                  <a:lnTo>
                    <a:pt x="1042910" y="142348"/>
                  </a:lnTo>
                  <a:lnTo>
                    <a:pt x="1303638" y="94899"/>
                  </a:lnTo>
                  <a:lnTo>
                    <a:pt x="1564365" y="0"/>
                  </a:lnTo>
                  <a:lnTo>
                    <a:pt x="1825093" y="0"/>
                  </a:lnTo>
                  <a:lnTo>
                    <a:pt x="2085820" y="0"/>
                  </a:lnTo>
                  <a:lnTo>
                    <a:pt x="2346548" y="0"/>
                  </a:lnTo>
                  <a:lnTo>
                    <a:pt x="2607276" y="47449"/>
                  </a:lnTo>
                  <a:lnTo>
                    <a:pt x="2868003" y="94899"/>
                  </a:lnTo>
                  <a:lnTo>
                    <a:pt x="3128731" y="94899"/>
                  </a:lnTo>
                  <a:lnTo>
                    <a:pt x="3389458" y="189798"/>
                  </a:lnTo>
                  <a:lnTo>
                    <a:pt x="3650186" y="0"/>
                  </a:lnTo>
                  <a:lnTo>
                    <a:pt x="3910914" y="0"/>
                  </a:lnTo>
                  <a:lnTo>
                    <a:pt x="4171641" y="94899"/>
                  </a:lnTo>
                  <a:lnTo>
                    <a:pt x="4432369" y="0"/>
                  </a:lnTo>
                  <a:lnTo>
                    <a:pt x="4693096" y="94899"/>
                  </a:lnTo>
                  <a:lnTo>
                    <a:pt x="4953824" y="0"/>
                  </a:lnTo>
                  <a:lnTo>
                    <a:pt x="5214552" y="0"/>
                  </a:lnTo>
                  <a:lnTo>
                    <a:pt x="5475279" y="142348"/>
                  </a:lnTo>
                  <a:lnTo>
                    <a:pt x="5736007" y="142348"/>
                  </a:lnTo>
                  <a:lnTo>
                    <a:pt x="5996734" y="94899"/>
                  </a:lnTo>
                  <a:lnTo>
                    <a:pt x="6257462" y="94899"/>
                  </a:lnTo>
                  <a:lnTo>
                    <a:pt x="6518190" y="9489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518190" cy="189798"/>
            </a:xfrm>
            <a:custGeom>
              <a:avLst/>
              <a:pathLst>
                <a:path w="6518190" h="189798">
                  <a:moveTo>
                    <a:pt x="0" y="47449"/>
                  </a:moveTo>
                  <a:lnTo>
                    <a:pt x="260727" y="0"/>
                  </a:lnTo>
                  <a:lnTo>
                    <a:pt x="521455" y="47449"/>
                  </a:lnTo>
                  <a:lnTo>
                    <a:pt x="782182" y="0"/>
                  </a:lnTo>
                  <a:lnTo>
                    <a:pt x="1042910" y="0"/>
                  </a:lnTo>
                  <a:lnTo>
                    <a:pt x="1303638" y="0"/>
                  </a:lnTo>
                  <a:lnTo>
                    <a:pt x="1564365" y="47449"/>
                  </a:lnTo>
                  <a:lnTo>
                    <a:pt x="1825093" y="47449"/>
                  </a:lnTo>
                  <a:lnTo>
                    <a:pt x="2085820" y="0"/>
                  </a:lnTo>
                  <a:lnTo>
                    <a:pt x="2346548" y="94899"/>
                  </a:lnTo>
                  <a:lnTo>
                    <a:pt x="2607276" y="47449"/>
                  </a:lnTo>
                  <a:lnTo>
                    <a:pt x="2868003" y="142348"/>
                  </a:lnTo>
                  <a:lnTo>
                    <a:pt x="3128731" y="142348"/>
                  </a:lnTo>
                  <a:lnTo>
                    <a:pt x="3389458" y="47449"/>
                  </a:lnTo>
                  <a:lnTo>
                    <a:pt x="3650186" y="189798"/>
                  </a:lnTo>
                  <a:lnTo>
                    <a:pt x="3910914" y="47449"/>
                  </a:lnTo>
                  <a:lnTo>
                    <a:pt x="4171641" y="94899"/>
                  </a:lnTo>
                  <a:lnTo>
                    <a:pt x="4432369" y="94899"/>
                  </a:lnTo>
                  <a:lnTo>
                    <a:pt x="4693096" y="0"/>
                  </a:lnTo>
                  <a:lnTo>
                    <a:pt x="4953824" y="94899"/>
                  </a:lnTo>
                  <a:lnTo>
                    <a:pt x="5214552" y="142348"/>
                  </a:lnTo>
                  <a:lnTo>
                    <a:pt x="5475279" y="47449"/>
                  </a:lnTo>
                  <a:lnTo>
                    <a:pt x="5736007" y="47449"/>
                  </a:lnTo>
                  <a:lnTo>
                    <a:pt x="5996734" y="94899"/>
                  </a:lnTo>
                  <a:lnTo>
                    <a:pt x="6257462" y="94899"/>
                  </a:lnTo>
                  <a:lnTo>
                    <a:pt x="6518190" y="94899"/>
                  </a:lnTo>
                </a:path>
              </a:pathLst>
            </a:custGeom>
            <a:ln w="27101" cap="flat">
              <a:solidFill>
                <a:srgbClr val="008B00">
                  <a:alpha val="100000"/>
                </a:srgbClr>
              </a:solidFill>
              <a:prstDash val="solid"/>
              <a:round/>
            </a:ln>
          </p:spPr>
          <p:txBody>
            <a:bodyPr/>
            <a:lstStyle/>
            <a:p/>
          </p:txBody>
        </p:sp>
        <p:sp>
          <p:nvSpPr>
            <p:cNvPr id="45" name="pl45"/>
            <p:cNvSpPr/>
            <p:nvPr/>
          </p:nvSpPr>
          <p:spPr>
            <a:xfrm>
              <a:off x="6349807" y="978248"/>
              <a:ext cx="1303638" cy="521945"/>
            </a:xfrm>
            <a:custGeom>
              <a:avLst/>
              <a:pathLst>
                <a:path w="1303638" h="521945">
                  <a:moveTo>
                    <a:pt x="0" y="521945"/>
                  </a:moveTo>
                  <a:lnTo>
                    <a:pt x="260727" y="94899"/>
                  </a:lnTo>
                  <a:lnTo>
                    <a:pt x="521455" y="0"/>
                  </a:lnTo>
                  <a:lnTo>
                    <a:pt x="782182" y="47449"/>
                  </a:lnTo>
                  <a:lnTo>
                    <a:pt x="1042910" y="47449"/>
                  </a:lnTo>
                  <a:lnTo>
                    <a:pt x="1303638" y="94899"/>
                  </a:lnTo>
                </a:path>
              </a:pathLst>
            </a:custGeom>
            <a:ln w="27101" cap="flat">
              <a:solidFill>
                <a:srgbClr val="9A32CD">
                  <a:alpha val="100000"/>
                </a:srgbClr>
              </a:solidFill>
              <a:prstDash val="solid"/>
              <a:round/>
            </a:ln>
          </p:spPr>
          <p:txBody>
            <a:bodyPr/>
            <a:lstStyle/>
            <a:p/>
          </p:txBody>
        </p:sp>
        <p:sp>
          <p:nvSpPr>
            <p:cNvPr id="46" name="pl46"/>
            <p:cNvSpPr/>
            <p:nvPr/>
          </p:nvSpPr>
          <p:spPr>
            <a:xfrm>
              <a:off x="4263986" y="978248"/>
              <a:ext cx="3389458" cy="189798"/>
            </a:xfrm>
            <a:custGeom>
              <a:avLst/>
              <a:pathLst>
                <a:path w="3389458" h="189798">
                  <a:moveTo>
                    <a:pt x="0" y="94899"/>
                  </a:moveTo>
                  <a:lnTo>
                    <a:pt x="260727" y="189798"/>
                  </a:lnTo>
                  <a:lnTo>
                    <a:pt x="521455" y="0"/>
                  </a:lnTo>
                  <a:lnTo>
                    <a:pt x="782182" y="0"/>
                  </a:lnTo>
                  <a:lnTo>
                    <a:pt x="1042910" y="94899"/>
                  </a:lnTo>
                  <a:lnTo>
                    <a:pt x="1303638" y="0"/>
                  </a:lnTo>
                  <a:lnTo>
                    <a:pt x="1564365" y="94899"/>
                  </a:lnTo>
                  <a:lnTo>
                    <a:pt x="1825093" y="0"/>
                  </a:lnTo>
                  <a:lnTo>
                    <a:pt x="2085820" y="0"/>
                  </a:lnTo>
                  <a:lnTo>
                    <a:pt x="2346548" y="142348"/>
                  </a:lnTo>
                  <a:lnTo>
                    <a:pt x="2607276" y="142348"/>
                  </a:lnTo>
                  <a:lnTo>
                    <a:pt x="2868003" y="94899"/>
                  </a:lnTo>
                  <a:lnTo>
                    <a:pt x="3128731" y="94899"/>
                  </a:lnTo>
                  <a:lnTo>
                    <a:pt x="3389458" y="94899"/>
                  </a:lnTo>
                </a:path>
              </a:pathLst>
            </a:custGeom>
            <a:ln w="27101" cap="flat">
              <a:solidFill>
                <a:srgbClr val="836FFF">
                  <a:alpha val="100000"/>
                </a:srgbClr>
              </a:solidFill>
              <a:prstDash val="solid"/>
              <a:round/>
            </a:ln>
          </p:spPr>
          <p:txBody>
            <a:bodyPr/>
            <a:lstStyle/>
            <a:p/>
          </p:txBody>
        </p:sp>
        <p:sp>
          <p:nvSpPr>
            <p:cNvPr id="47" name="pl47"/>
            <p:cNvSpPr/>
            <p:nvPr/>
          </p:nvSpPr>
          <p:spPr>
            <a:xfrm>
              <a:off x="7671579" y="1026000"/>
              <a:ext cx="711366" cy="11842"/>
            </a:xfrm>
            <a:custGeom>
              <a:avLst/>
              <a:pathLst>
                <a:path w="711366" h="11842">
                  <a:moveTo>
                    <a:pt x="711366" y="11842"/>
                  </a:moveTo>
                  <a:lnTo>
                    <a:pt x="0" y="0"/>
                  </a:lnTo>
                </a:path>
              </a:pathLst>
            </a:custGeom>
          </p:spPr>
          <p:txBody>
            <a:bodyPr/>
            <a:lstStyle/>
            <a:p/>
          </p:txBody>
        </p:sp>
        <p:sp>
          <p:nvSpPr>
            <p:cNvPr id="48" name="pl48"/>
            <p:cNvSpPr/>
            <p:nvPr/>
          </p:nvSpPr>
          <p:spPr>
            <a:xfrm>
              <a:off x="7664812" y="1034570"/>
              <a:ext cx="663771" cy="518051"/>
            </a:xfrm>
            <a:custGeom>
              <a:avLst/>
              <a:pathLst>
                <a:path w="663771" h="518051">
                  <a:moveTo>
                    <a:pt x="663771" y="518051"/>
                  </a:moveTo>
                  <a:lnTo>
                    <a:pt x="0" y="0"/>
                  </a:lnTo>
                </a:path>
              </a:pathLst>
            </a:custGeom>
          </p:spPr>
          <p:txBody>
            <a:bodyPr/>
            <a:lstStyle/>
            <a:p/>
          </p:txBody>
        </p:sp>
        <p:sp>
          <p:nvSpPr>
            <p:cNvPr id="49" name="pl49"/>
            <p:cNvSpPr/>
            <p:nvPr/>
          </p:nvSpPr>
          <p:spPr>
            <a:xfrm>
              <a:off x="7669691" y="781355"/>
              <a:ext cx="767404" cy="239277"/>
            </a:xfrm>
            <a:custGeom>
              <a:avLst/>
              <a:pathLst>
                <a:path w="767404" h="239277">
                  <a:moveTo>
                    <a:pt x="767404" y="0"/>
                  </a:moveTo>
                  <a:lnTo>
                    <a:pt x="0" y="239277"/>
                  </a:lnTo>
                </a:path>
              </a:pathLst>
            </a:custGeom>
          </p:spPr>
          <p:txBody>
            <a:bodyPr/>
            <a:lstStyle/>
            <a:p/>
          </p:txBody>
        </p:sp>
        <p:sp>
          <p:nvSpPr>
            <p:cNvPr id="50" name="pl50"/>
            <p:cNvSpPr/>
            <p:nvPr/>
          </p:nvSpPr>
          <p:spPr>
            <a:xfrm>
              <a:off x="7669329" y="1031197"/>
              <a:ext cx="755697" cy="261629"/>
            </a:xfrm>
            <a:custGeom>
              <a:avLst/>
              <a:pathLst>
                <a:path w="755697" h="261629">
                  <a:moveTo>
                    <a:pt x="755697" y="261629"/>
                  </a:moveTo>
                  <a:lnTo>
                    <a:pt x="0" y="0"/>
                  </a:lnTo>
                </a:path>
              </a:pathLst>
            </a:custGeom>
          </p:spPr>
          <p:txBody>
            <a:bodyPr/>
            <a:lstStyle/>
            <a:p/>
          </p:txBody>
        </p:sp>
        <p:sp>
          <p:nvSpPr>
            <p:cNvPr id="51" name="pl51"/>
            <p:cNvSpPr/>
            <p:nvPr/>
          </p:nvSpPr>
          <p:spPr>
            <a:xfrm>
              <a:off x="7660899" y="1036077"/>
              <a:ext cx="746130" cy="1038918"/>
            </a:xfrm>
            <a:custGeom>
              <a:avLst/>
              <a:pathLst>
                <a:path w="746130" h="1038918">
                  <a:moveTo>
                    <a:pt x="746130" y="1038918"/>
                  </a:moveTo>
                  <a:lnTo>
                    <a:pt x="0" y="0"/>
                  </a:lnTo>
                </a:path>
              </a:pathLst>
            </a:custGeom>
          </p:spPr>
          <p:txBody>
            <a:bodyPr/>
            <a:lstStyle/>
            <a:p/>
          </p:txBody>
        </p:sp>
        <p:sp>
          <p:nvSpPr>
            <p:cNvPr id="52" name="pl52"/>
            <p:cNvSpPr/>
            <p:nvPr/>
          </p:nvSpPr>
          <p:spPr>
            <a:xfrm>
              <a:off x="7662310" y="1035630"/>
              <a:ext cx="696551" cy="780449"/>
            </a:xfrm>
            <a:custGeom>
              <a:avLst/>
              <a:pathLst>
                <a:path w="696551" h="780449">
                  <a:moveTo>
                    <a:pt x="696551" y="780449"/>
                  </a:moveTo>
                  <a:lnTo>
                    <a:pt x="0" y="0"/>
                  </a:lnTo>
                </a:path>
              </a:pathLst>
            </a:custGeom>
          </p:spPr>
          <p:txBody>
            <a:bodyPr/>
            <a:lstStyle/>
            <a:p/>
          </p:txBody>
        </p:sp>
        <p:sp>
          <p:nvSpPr>
            <p:cNvPr id="53" name="pl53"/>
            <p:cNvSpPr/>
            <p:nvPr/>
          </p:nvSpPr>
          <p:spPr>
            <a:xfrm>
              <a:off x="7659879" y="1083791"/>
              <a:ext cx="1022078" cy="1690790"/>
            </a:xfrm>
            <a:custGeom>
              <a:avLst/>
              <a:pathLst>
                <a:path w="1022078" h="1690790">
                  <a:moveTo>
                    <a:pt x="1022078" y="1690790"/>
                  </a:moveTo>
                  <a:lnTo>
                    <a:pt x="0" y="0"/>
                  </a:lnTo>
                </a:path>
              </a:pathLst>
            </a:custGeom>
          </p:spPr>
          <p:txBody>
            <a:bodyPr/>
            <a:lstStyle/>
            <a:p/>
          </p:txBody>
        </p:sp>
        <p:sp>
          <p:nvSpPr>
            <p:cNvPr id="54" name="pl54"/>
            <p:cNvSpPr/>
            <p:nvPr/>
          </p:nvSpPr>
          <p:spPr>
            <a:xfrm>
              <a:off x="7660899" y="1083526"/>
              <a:ext cx="1030079" cy="1434158"/>
            </a:xfrm>
            <a:custGeom>
              <a:avLst/>
              <a:pathLst>
                <a:path w="1030079" h="1434158">
                  <a:moveTo>
                    <a:pt x="1030079" y="1434158"/>
                  </a:moveTo>
                  <a:lnTo>
                    <a:pt x="0" y="0"/>
                  </a:lnTo>
                </a:path>
              </a:pathLst>
            </a:custGeom>
          </p:spPr>
          <p:txBody>
            <a:bodyPr/>
            <a:lstStyle/>
            <a:p/>
          </p:txBody>
        </p:sp>
        <p:sp>
          <p:nvSpPr>
            <p:cNvPr id="55" name="pl55"/>
            <p:cNvSpPr/>
            <p:nvPr/>
          </p:nvSpPr>
          <p:spPr>
            <a:xfrm>
              <a:off x="7658922" y="1084000"/>
              <a:ext cx="633508" cy="1255239"/>
            </a:xfrm>
            <a:custGeom>
              <a:avLst/>
              <a:pathLst>
                <a:path w="633508" h="1255239">
                  <a:moveTo>
                    <a:pt x="633508" y="1255239"/>
                  </a:moveTo>
                  <a:lnTo>
                    <a:pt x="0" y="0"/>
                  </a:lnTo>
                </a:path>
              </a:pathLst>
            </a:custGeom>
          </p:spPr>
          <p:txBody>
            <a:bodyPr/>
            <a:lstStyle/>
            <a:p/>
          </p:txBody>
        </p:sp>
        <p:sp>
          <p:nvSpPr>
            <p:cNvPr id="56" name="pl56"/>
            <p:cNvSpPr/>
            <p:nvPr/>
          </p:nvSpPr>
          <p:spPr>
            <a:xfrm>
              <a:off x="7671585" y="5485957"/>
              <a:ext cx="771649" cy="4"/>
            </a:xfrm>
            <a:custGeom>
              <a:avLst/>
              <a:pathLst>
                <a:path w="771649" h="4">
                  <a:moveTo>
                    <a:pt x="771649" y="0"/>
                  </a:moveTo>
                  <a:lnTo>
                    <a:pt x="0" y="4"/>
                  </a:lnTo>
                </a:path>
              </a:pathLst>
            </a:custGeom>
          </p:spPr>
          <p:txBody>
            <a:bodyPr/>
            <a:lstStyle/>
            <a:p/>
          </p:txBody>
        </p:sp>
        <p:sp>
          <p:nvSpPr>
            <p:cNvPr id="57" name="pg57"/>
            <p:cNvSpPr/>
            <p:nvPr/>
          </p:nvSpPr>
          <p:spPr>
            <a:xfrm>
              <a:off x="8314365" y="9533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9948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9" name="pg59"/>
            <p:cNvSpPr/>
            <p:nvPr/>
          </p:nvSpPr>
          <p:spPr>
            <a:xfrm>
              <a:off x="8260004" y="14760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49888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1" name="pg61"/>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3" name="pg63"/>
            <p:cNvSpPr/>
            <p:nvPr/>
          </p:nvSpPr>
          <p:spPr>
            <a:xfrm>
              <a:off x="8356446" y="121381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25535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5" name="pg65"/>
            <p:cNvSpPr/>
            <p:nvPr/>
          </p:nvSpPr>
          <p:spPr>
            <a:xfrm>
              <a:off x="8338449" y="1996074"/>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61309" y="203761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67" name="pg67"/>
            <p:cNvSpPr/>
            <p:nvPr/>
          </p:nvSpPr>
          <p:spPr>
            <a:xfrm>
              <a:off x="8290281" y="17383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3141" y="17798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97%</a:t>
              </a:r>
            </a:p>
          </p:txBody>
        </p:sp>
        <p:sp>
          <p:nvSpPr>
            <p:cNvPr id="69" name="pg69"/>
            <p:cNvSpPr/>
            <p:nvPr/>
          </p:nvSpPr>
          <p:spPr>
            <a:xfrm>
              <a:off x="8290281" y="27745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81612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1" name="pg71"/>
            <p:cNvSpPr/>
            <p:nvPr/>
          </p:nvSpPr>
          <p:spPr>
            <a:xfrm>
              <a:off x="8314365" y="25176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37225" y="25592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3" name="pg73"/>
            <p:cNvSpPr/>
            <p:nvPr/>
          </p:nvSpPr>
          <p:spPr>
            <a:xfrm>
              <a:off x="8223851" y="225981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30135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75" name="pg75"/>
            <p:cNvSpPr/>
            <p:nvPr/>
          </p:nvSpPr>
          <p:spPr>
            <a:xfrm>
              <a:off x="8374655" y="540143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97515" y="5442976"/>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5454360"/>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365611" y="401416"/>
              <a:ext cx="31003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Tunisie, 2000-2025</a:t>
              </a:r>
            </a:p>
          </p:txBody>
        </p:sp>
        <p:sp>
          <p:nvSpPr>
            <p:cNvPr id="104" name="tx10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présente l'évolution de la couverture vaccinale pour 9 vaccins (série complète).
En 2025, le vaccin contre le HPVc affichait la couverture la plus faible de tous les vaccins (3 %), suivi du vaccin contre la rougeole (MCV1) et de celui contre la rubéole (96 %).
La couverture vaccinale de 6 vaccins a diminué (DTP3, HEPB3, HIB3, IPV1, MCV1 et RUBELLA) et celle d’un vaccin est restée inchangée (MCV2) par rapport à leur couverture respective en 2019.
La couverture vaccinale de 6 vaccins est restée inchangée (DTP3, HEPB3, HIB3, MCV1, MCV2 et RUBELLA) et celle de 2 vaccins a augmenté (IPV1 et IPVC)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352246" y="932216"/>
              <a:ext cx="288865" cy="0"/>
            </a:xfrm>
            <a:custGeom>
              <a:avLst/>
              <a:pathLst>
                <a:path w="288865" h="0">
                  <a:moveTo>
                    <a:pt x="0" y="0"/>
                  </a:moveTo>
                  <a:lnTo>
                    <a:pt x="72216" y="0"/>
                  </a:ln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838878"/>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745541"/>
              <a:ext cx="1011029" cy="0"/>
            </a:xfrm>
            <a:custGeom>
              <a:avLst/>
              <a:pathLst>
                <a:path w="1011029" h="0">
                  <a:moveTo>
                    <a:pt x="0" y="0"/>
                  </a:moveTo>
                  <a:lnTo>
                    <a:pt x="0" y="0"/>
                  </a:lnTo>
                  <a:lnTo>
                    <a:pt x="433298" y="0"/>
                  </a:lnTo>
                  <a:lnTo>
                    <a:pt x="505514" y="0"/>
                  </a:lnTo>
                  <a:lnTo>
                    <a:pt x="577731" y="0"/>
                  </a:lnTo>
                  <a:lnTo>
                    <a:pt x="938813"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198872"/>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216649" cy="0"/>
            </a:xfrm>
            <a:custGeom>
              <a:avLst/>
              <a:pathLst>
                <a:path w="216649" h="0">
                  <a:moveTo>
                    <a:pt x="0" y="0"/>
                  </a:moveTo>
                  <a:lnTo>
                    <a:pt x="0" y="0"/>
                  </a:lnTo>
                  <a:lnTo>
                    <a:pt x="72216"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16649" cy="0"/>
            </a:xfrm>
            <a:custGeom>
              <a:avLst/>
              <a:pathLst>
                <a:path w="216649" h="0">
                  <a:moveTo>
                    <a:pt x="0" y="0"/>
                  </a:moveTo>
                  <a:lnTo>
                    <a:pt x="0" y="0"/>
                  </a:lnTo>
                  <a:lnTo>
                    <a:pt x="72216"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3120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8947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27844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70071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26741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4104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Tunisie, 2019-2025</a:t>
              </a:r>
            </a:p>
          </p:txBody>
        </p:sp>
        <p:sp>
          <p:nvSpPr>
            <p:cNvPr id="152" name="tx152"/>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54" name="tx154"/>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55" name="tx155"/>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a baissé entre 2019 (98 %) et 2024 (97 %). En 2025, ce taux est resté inchangé par rapport à 2024 (97 %), mais était inférieur à celui de 2019. Entre 2019 et 2025, la couverture vaccinale contre la DTP1 a atteint son niveau le plus bas en 2020, 2021, 2022, 2023, 2024 et 2025 (97 %).
En 2024, 8 vaccins présentaient une couverture inférieure à celle de 2019.
En 2025, 8 vaccins présentaient une couverture inférieure à celle de 2019.
En 2025, 1 vaccin présentait une couverture inférieure à celle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923078"/>
              <a:ext cx="693100" cy="82020"/>
            </a:xfrm>
            <a:prstGeom prst="rect">
              <a:avLst/>
            </a:prstGeom>
            <a:solidFill>
              <a:srgbClr val="FF0000">
                <a:alpha val="100000"/>
              </a:srgbClr>
            </a:solidFill>
          </p:spPr>
          <p:txBody>
            <a:bodyPr/>
            <a:lstStyle/>
            <a:p/>
          </p:txBody>
        </p:sp>
        <p:sp>
          <p:nvSpPr>
            <p:cNvPr id="19" name="rc19"/>
            <p:cNvSpPr/>
            <p:nvPr/>
          </p:nvSpPr>
          <p:spPr>
            <a:xfrm>
              <a:off x="5522268" y="4923078"/>
              <a:ext cx="693100" cy="82020"/>
            </a:xfrm>
            <a:prstGeom prst="rect">
              <a:avLst/>
            </a:prstGeom>
            <a:solidFill>
              <a:srgbClr val="0058AB">
                <a:alpha val="100000"/>
              </a:srgbClr>
            </a:solidFill>
          </p:spPr>
          <p:txBody>
            <a:bodyPr/>
            <a:lstStyle/>
            <a:p/>
          </p:txBody>
        </p:sp>
        <p:sp>
          <p:nvSpPr>
            <p:cNvPr id="20" name="tx20"/>
            <p:cNvSpPr/>
            <p:nvPr/>
          </p:nvSpPr>
          <p:spPr>
            <a:xfrm>
              <a:off x="3935159" y="479348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21" name="tx21"/>
            <p:cNvSpPr/>
            <p:nvPr/>
          </p:nvSpPr>
          <p:spPr>
            <a:xfrm>
              <a:off x="5841186" y="479348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598424" y="1839770"/>
              <a:ext cx="634762"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lor</a:t>
              </a:r>
            </a:p>
          </p:txBody>
        </p:sp>
        <p:sp>
          <p:nvSpPr>
            <p:cNvPr id="25" name="tx25"/>
            <p:cNvSpPr/>
            <p:nvPr/>
          </p:nvSpPr>
          <p:spPr>
            <a:xfrm>
              <a:off x="4411856" y="2048331"/>
              <a:ext cx="100789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de l'introduction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752810" y="1661639"/>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57254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3173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Tunisie, 2025-2025</a:t>
              </a:r>
            </a:p>
          </p:txBody>
        </p:sp>
        <p:sp>
          <p:nvSpPr>
            <p:cNvPr id="41" name="tx41"/>
            <p:cNvSpPr/>
            <p:nvPr/>
          </p:nvSpPr>
          <p:spPr>
            <a:xfrm>
              <a:off x="4775852" y="647379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 name="tx42"/>
            <p:cNvSpPr/>
            <p:nvPr/>
          </p:nvSpPr>
          <p:spPr>
            <a:xfrm>
              <a:off x="-2924400" y="6586855"/>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L'année 2025 correspond à la première année pour laquelle des estimations de la couverture vaccinale contre le HPV ont été établies en Tunisie.
En 2025, la couverture vaccinale pour la première dose (HPV1) chez les filles était de 3 %. En 2025, la couverture vaccinale pour la dernière dose (HPVc) chez les filles était de 3 %.</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le taux de couverture par la dernière dose du vaccin contre le HPV chez les filles s'élevait à 3 %, conformément au schéma de vaccination à dose unique mis en place lors de son introduction en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64395"/>
              <a:ext cx="6481656" cy="126959"/>
            </a:xfrm>
            <a:custGeom>
              <a:avLst/>
              <a:pathLst>
                <a:path w="6481656" h="126959">
                  <a:moveTo>
                    <a:pt x="0" y="63479"/>
                  </a:moveTo>
                  <a:lnTo>
                    <a:pt x="259266" y="31739"/>
                  </a:lnTo>
                  <a:lnTo>
                    <a:pt x="518532" y="95219"/>
                  </a:lnTo>
                  <a:lnTo>
                    <a:pt x="777798" y="126959"/>
                  </a:lnTo>
                  <a:lnTo>
                    <a:pt x="1037065" y="63479"/>
                  </a:lnTo>
                  <a:lnTo>
                    <a:pt x="1296331" y="31739"/>
                  </a:lnTo>
                  <a:lnTo>
                    <a:pt x="1555597" y="0"/>
                  </a:lnTo>
                  <a:lnTo>
                    <a:pt x="1814863" y="31739"/>
                  </a:lnTo>
                  <a:lnTo>
                    <a:pt x="2074130" y="0"/>
                  </a:lnTo>
                  <a:lnTo>
                    <a:pt x="2333396" y="0"/>
                  </a:lnTo>
                  <a:lnTo>
                    <a:pt x="2592662" y="31739"/>
                  </a:lnTo>
                  <a:lnTo>
                    <a:pt x="2851928" y="31739"/>
                  </a:lnTo>
                  <a:lnTo>
                    <a:pt x="3111195" y="63479"/>
                  </a:lnTo>
                  <a:lnTo>
                    <a:pt x="3370461" y="31739"/>
                  </a:lnTo>
                  <a:lnTo>
                    <a:pt x="3629727" y="31739"/>
                  </a:lnTo>
                  <a:lnTo>
                    <a:pt x="3888994" y="31739"/>
                  </a:lnTo>
                  <a:lnTo>
                    <a:pt x="4148260" y="31739"/>
                  </a:lnTo>
                  <a:lnTo>
                    <a:pt x="4407526" y="31739"/>
                  </a:lnTo>
                  <a:lnTo>
                    <a:pt x="4666792" y="63479"/>
                  </a:lnTo>
                  <a:lnTo>
                    <a:pt x="4926059" y="31739"/>
                  </a:lnTo>
                  <a:lnTo>
                    <a:pt x="5185325" y="63479"/>
                  </a:lnTo>
                  <a:lnTo>
                    <a:pt x="5444591" y="63479"/>
                  </a:lnTo>
                  <a:lnTo>
                    <a:pt x="5703857" y="63479"/>
                  </a:lnTo>
                  <a:lnTo>
                    <a:pt x="5963124" y="63479"/>
                  </a:lnTo>
                  <a:lnTo>
                    <a:pt x="6222390" y="63479"/>
                  </a:lnTo>
                  <a:lnTo>
                    <a:pt x="6481656" y="63479"/>
                  </a:lnTo>
                </a:path>
              </a:pathLst>
            </a:custGeom>
            <a:ln w="27101" cap="flat">
              <a:solidFill>
                <a:srgbClr val="F8766D">
                  <a:alpha val="100000"/>
                </a:srgbClr>
              </a:solidFill>
              <a:prstDash val="solid"/>
              <a:round/>
            </a:ln>
          </p:spPr>
          <p:txBody>
            <a:bodyPr/>
            <a:lstStyle/>
            <a:p/>
          </p:txBody>
        </p:sp>
        <p:sp>
          <p:nvSpPr>
            <p:cNvPr id="28" name="pl28"/>
            <p:cNvSpPr/>
            <p:nvPr/>
          </p:nvSpPr>
          <p:spPr>
            <a:xfrm>
              <a:off x="1439019" y="1964395"/>
              <a:ext cx="6481656" cy="126959"/>
            </a:xfrm>
            <a:custGeom>
              <a:avLst/>
              <a:pathLst>
                <a:path w="6481656" h="126959">
                  <a:moveTo>
                    <a:pt x="0" y="31739"/>
                  </a:moveTo>
                  <a:lnTo>
                    <a:pt x="259266" y="0"/>
                  </a:lnTo>
                  <a:lnTo>
                    <a:pt x="518532" y="31739"/>
                  </a:lnTo>
                  <a:lnTo>
                    <a:pt x="777798" y="0"/>
                  </a:lnTo>
                  <a:lnTo>
                    <a:pt x="1037065" y="0"/>
                  </a:lnTo>
                  <a:lnTo>
                    <a:pt x="1296331" y="0"/>
                  </a:lnTo>
                  <a:lnTo>
                    <a:pt x="1555597" y="31739"/>
                  </a:lnTo>
                  <a:lnTo>
                    <a:pt x="1814863" y="31739"/>
                  </a:lnTo>
                  <a:lnTo>
                    <a:pt x="2074130" y="0"/>
                  </a:lnTo>
                  <a:lnTo>
                    <a:pt x="2333396" y="63479"/>
                  </a:lnTo>
                  <a:lnTo>
                    <a:pt x="2592662" y="31739"/>
                  </a:lnTo>
                  <a:lnTo>
                    <a:pt x="2851928" y="95219"/>
                  </a:lnTo>
                  <a:lnTo>
                    <a:pt x="3111195" y="95219"/>
                  </a:lnTo>
                  <a:lnTo>
                    <a:pt x="3370461" y="31739"/>
                  </a:lnTo>
                  <a:lnTo>
                    <a:pt x="3629727" y="126959"/>
                  </a:lnTo>
                  <a:lnTo>
                    <a:pt x="3888994" y="31739"/>
                  </a:lnTo>
                  <a:lnTo>
                    <a:pt x="4148260" y="63479"/>
                  </a:lnTo>
                  <a:lnTo>
                    <a:pt x="4407526" y="63479"/>
                  </a:lnTo>
                  <a:lnTo>
                    <a:pt x="4666792" y="0"/>
                  </a:lnTo>
                  <a:lnTo>
                    <a:pt x="4926059" y="63479"/>
                  </a:lnTo>
                  <a:lnTo>
                    <a:pt x="5185325" y="95219"/>
                  </a:lnTo>
                  <a:lnTo>
                    <a:pt x="5444591" y="31739"/>
                  </a:lnTo>
                  <a:lnTo>
                    <a:pt x="5703857" y="31739"/>
                  </a:lnTo>
                  <a:lnTo>
                    <a:pt x="5963124" y="63479"/>
                  </a:lnTo>
                  <a:lnTo>
                    <a:pt x="6222390" y="63479"/>
                  </a:lnTo>
                  <a:lnTo>
                    <a:pt x="6481656" y="63479"/>
                  </a:lnTo>
                </a:path>
              </a:pathLst>
            </a:custGeom>
            <a:ln w="27101" cap="flat">
              <a:solidFill>
                <a:srgbClr val="7CAE00">
                  <a:alpha val="100000"/>
                </a:srgbClr>
              </a:solidFill>
              <a:prstDash val="solid"/>
              <a:round/>
            </a:ln>
          </p:spPr>
          <p:txBody>
            <a:bodyPr/>
            <a:lstStyle/>
            <a:p/>
          </p:txBody>
        </p:sp>
        <p:sp>
          <p:nvSpPr>
            <p:cNvPr id="29" name="pl29"/>
            <p:cNvSpPr/>
            <p:nvPr/>
          </p:nvSpPr>
          <p:spPr>
            <a:xfrm>
              <a:off x="6624344" y="1996135"/>
              <a:ext cx="1296331" cy="349137"/>
            </a:xfrm>
            <a:custGeom>
              <a:avLst/>
              <a:pathLst>
                <a:path w="1296331" h="349137">
                  <a:moveTo>
                    <a:pt x="0" y="349137"/>
                  </a:moveTo>
                  <a:lnTo>
                    <a:pt x="259266" y="63479"/>
                  </a:lnTo>
                  <a:lnTo>
                    <a:pt x="518532" y="0"/>
                  </a:lnTo>
                  <a:lnTo>
                    <a:pt x="777798" y="31739"/>
                  </a:lnTo>
                  <a:lnTo>
                    <a:pt x="1037065" y="31739"/>
                  </a:lnTo>
                  <a:lnTo>
                    <a:pt x="1296331" y="63479"/>
                  </a:lnTo>
                </a:path>
              </a:pathLst>
            </a:custGeom>
            <a:ln w="27101" cap="flat">
              <a:solidFill>
                <a:srgbClr val="00BFC4">
                  <a:alpha val="100000"/>
                </a:srgbClr>
              </a:solidFill>
              <a:prstDash val="solid"/>
              <a:round/>
            </a:ln>
          </p:spPr>
          <p:txBody>
            <a:bodyPr/>
            <a:lstStyle/>
            <a:p/>
          </p:txBody>
        </p:sp>
        <p:sp>
          <p:nvSpPr>
            <p:cNvPr id="30" name="pl30"/>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19894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198949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02123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9730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19894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195775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585968" y="23068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49730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3312" y="2034037"/>
              <a:ext cx="246630" cy="120271"/>
            </a:xfrm>
            <a:custGeom>
              <a:avLst/>
              <a:pathLst>
                <a:path w="246630" h="120271">
                  <a:moveTo>
                    <a:pt x="246630" y="120271"/>
                  </a:moveTo>
                  <a:lnTo>
                    <a:pt x="0" y="0"/>
                  </a:lnTo>
                </a:path>
              </a:pathLst>
            </a:custGeom>
          </p:spPr>
          <p:txBody>
            <a:bodyPr/>
            <a:lstStyle/>
            <a:p/>
          </p:txBody>
        </p:sp>
        <p:sp>
          <p:nvSpPr>
            <p:cNvPr id="40" name="pl40"/>
            <p:cNvSpPr/>
            <p:nvPr/>
          </p:nvSpPr>
          <p:spPr>
            <a:xfrm>
              <a:off x="7935639" y="1938641"/>
              <a:ext cx="244302" cy="84084"/>
            </a:xfrm>
            <a:custGeom>
              <a:avLst/>
              <a:pathLst>
                <a:path w="244302" h="84084">
                  <a:moveTo>
                    <a:pt x="244302" y="0"/>
                  </a:moveTo>
                  <a:lnTo>
                    <a:pt x="0" y="84084"/>
                  </a:lnTo>
                </a:path>
              </a:pathLst>
            </a:custGeom>
          </p:spPr>
          <p:txBody>
            <a:bodyPr/>
            <a:lstStyle/>
            <a:p/>
          </p:txBody>
        </p:sp>
        <p:sp>
          <p:nvSpPr>
            <p:cNvPr id="41" name="pl41"/>
            <p:cNvSpPr/>
            <p:nvPr/>
          </p:nvSpPr>
          <p:spPr>
            <a:xfrm>
              <a:off x="7926038" y="2067444"/>
              <a:ext cx="253904" cy="370755"/>
            </a:xfrm>
            <a:custGeom>
              <a:avLst/>
              <a:pathLst>
                <a:path w="253904" h="370755">
                  <a:moveTo>
                    <a:pt x="253904" y="370755"/>
                  </a:moveTo>
                  <a:lnTo>
                    <a:pt x="0" y="0"/>
                  </a:lnTo>
                </a:path>
              </a:pathLst>
            </a:custGeom>
          </p:spPr>
          <p:txBody>
            <a:bodyPr/>
            <a:lstStyle/>
            <a:p/>
          </p:txBody>
        </p:sp>
        <p:sp>
          <p:nvSpPr>
            <p:cNvPr id="42" name="pl42"/>
            <p:cNvSpPr/>
            <p:nvPr/>
          </p:nvSpPr>
          <p:spPr>
            <a:xfrm>
              <a:off x="7939982" y="5011414"/>
              <a:ext cx="239959" cy="0"/>
            </a:xfrm>
            <a:custGeom>
              <a:avLst/>
              <a:pathLst>
                <a:path w="239959" h="0">
                  <a:moveTo>
                    <a:pt x="239959" y="0"/>
                  </a:moveTo>
                  <a:lnTo>
                    <a:pt x="0" y="0"/>
                  </a:lnTo>
                </a:path>
              </a:pathLst>
            </a:custGeom>
          </p:spPr>
          <p:txBody>
            <a:bodyPr/>
            <a:lstStyle/>
            <a:p/>
          </p:txBody>
        </p:sp>
        <p:sp>
          <p:nvSpPr>
            <p:cNvPr id="43" name="pg43"/>
            <p:cNvSpPr/>
            <p:nvPr/>
          </p:nvSpPr>
          <p:spPr>
            <a:xfrm>
              <a:off x="8111362" y="20935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13438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111362" y="18206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34222" y="186152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47" name="pg47"/>
            <p:cNvSpPr/>
            <p:nvPr/>
          </p:nvSpPr>
          <p:spPr>
            <a:xfrm>
              <a:off x="8111362" y="23663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40720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9" name="pg49"/>
            <p:cNvSpPr/>
            <p:nvPr/>
          </p:nvSpPr>
          <p:spPr>
            <a:xfrm>
              <a:off x="8111362" y="4920429"/>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96127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1" name="tx51"/>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95211" y="345409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1933954" y="1332593"/>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9" name="tx79"/>
            <p:cNvSpPr/>
            <p:nvPr/>
          </p:nvSpPr>
          <p:spPr>
            <a:xfrm>
              <a:off x="3061349" y="1513317"/>
              <a:ext cx="375552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Tunisie, 2000-2025</a:t>
              </a:r>
            </a:p>
          </p:txBody>
        </p:sp>
        <p:sp>
          <p:nvSpPr>
            <p:cNvPr id="80" name="tx80"/>
            <p:cNvSpPr/>
            <p:nvPr/>
          </p:nvSpPr>
          <p:spPr>
            <a:xfrm>
              <a:off x="4775852" y="635309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1" name="tx81"/>
            <p:cNvSpPr/>
            <p:nvPr/>
          </p:nvSpPr>
          <p:spPr>
            <a:xfrm>
              <a:off x="1853558" y="6467409"/>
              <a:ext cx="7220852"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2" name="tx82"/>
            <p:cNvSpPr/>
            <p:nvPr/>
          </p:nvSpPr>
          <p:spPr>
            <a:xfrm>
              <a:off x="2161389" y="6586855"/>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Tunisie dispose des quatre vaccins relevant des ODD.
En 2025, la Tunisie avait atteint une couverture d'au moins 90 % pour trois de ces quatre vaccins.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Tunisie a atteint l'objectif de couverture de 90 % fixé par les ODD pour le DTP3, le MCV2 et le PCVC, mais pas pour les autres vaccins.</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70" i="0" b="1" u="none">
                <a:solidFill>
                  <a:srgbClr val="FFFFFF">
                    <a:alpha val="100000"/>
                  </a:srgbClr>
                </a:solidFill>
                <a:latin typeface="Aptos (Body)"/>
                <a:cs typeface="Aptos (Body)"/>
                <a:ea typeface="Aptos (Body)"/>
                <a:sym typeface="Aptos (Body)"/>
              </a:rPr>
              <a:t>Couverture vaccinale
</a:t>
            </a:r>
            <a:r>
              <a:rPr cap="none" sz="1270" i="0" b="0" u="none">
                <a:solidFill>
                  <a:srgbClr val="FFFFFF">
                    <a:alpha val="100000"/>
                  </a:srgbClr>
                </a:solidFill>
                <a:latin typeface="Aptos (Body)"/>
                <a:cs typeface="Aptos (Body)"/>
                <a:ea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Non vacciné
</a:t>
            </a:r>
            <a:r>
              <a:rPr cap="none" sz="1270" i="0" b="0" u="none">
                <a:solidFill>
                  <a:srgbClr val="FFFFFF">
                    <a:alpha val="100000"/>
                  </a:srgbClr>
                </a:solidFill>
                <a:latin typeface="Aptos (Body)"/>
                <a:cs typeface="Aptos (Body)"/>
                <a:ea typeface="Aptos (Body)"/>
                <a:sym typeface="Aptos (Body)"/>
              </a:rPr>
              <a:t>Un nourrisson qui n'a pas reçu la première dose d'une série de vaccins. Le terme « zéro dose » est utilisé pour décrire les enfants qui n'ont pas reçu la première dose du DTC1.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Sous-vacciné
</a:t>
            </a:r>
            <a:r>
              <a:rPr cap="none" sz="1270" i="0" b="0" u="none">
                <a:solidFill>
                  <a:srgbClr val="FFFFFF">
                    <a:alpha val="100000"/>
                  </a:srgbClr>
                </a:solidFill>
                <a:latin typeface="Aptos (Body)"/>
                <a:cs typeface="Aptos (Body)"/>
                <a:ea typeface="Aptos (Body)"/>
                <a:sym typeface="Aptos (Body)"/>
              </a:rPr>
              <a:t>Nourrisson qui a reçu certaines des doses de vaccin recommandées dans le calendrier national, mais pas toutes. 
</a:t>
            </a:r>
            <a:r>
              <a:rPr cap="none" sz="1270" i="0" b="1" u="none">
                <a:solidFill>
                  <a:srgbClr val="FFFFFF">
                    <a:alpha val="100000"/>
                  </a:srgbClr>
                </a:solidFill>
                <a:latin typeface="Aptos (Body)"/>
                <a:cs typeface="Aptos (Body)"/>
                <a:ea typeface="Aptos (Body)"/>
                <a:sym typeface="Aptos (Body)"/>
              </a:rPr>
              <a:t>Doses de vaccin
</a:t>
            </a:r>
            <a:r>
              <a:rPr cap="none" sz="1270" i="0" b="0" u="none">
                <a:solidFill>
                  <a:srgbClr val="FFFFFF">
                    <a:alpha val="100000"/>
                  </a:srgbClr>
                </a:solidFill>
                <a:latin typeface="Aptos (Body)"/>
                <a:cs typeface="Aptos (Body)"/>
                <a:ea typeface="Aptos (Body)"/>
                <a:sym typeface="Aptos (Body)"/>
              </a:rPr>
              <a:t>•  Bacille de Calmette-Guérin (BCG) : vaccin contre la tuberculose
</a:t>
            </a:r>
            <a:r>
              <a:rPr cap="none" sz="1270" i="0" b="0" u="none">
                <a:solidFill>
                  <a:srgbClr val="FFFFFF">
                    <a:alpha val="100000"/>
                  </a:srgbClr>
                </a:solidFill>
                <a:latin typeface="Aptos (Body)"/>
                <a:cs typeface="Aptos (Body)"/>
                <a:ea typeface="Aptos (Body)"/>
                <a:sym typeface="Aptos (Body)"/>
              </a:rPr>
              <a:t>•  Hépatite B : dose de naissance, administrée dans les 24 heures suivant la naissance (HepBB)
</a:t>
            </a:r>
            <a:r>
              <a:rPr cap="none" sz="1270" i="0" b="0" u="none">
                <a:solidFill>
                  <a:srgbClr val="FFFFFF">
                    <a:alpha val="100000"/>
                  </a:srgbClr>
                </a:solidFill>
                <a:latin typeface="Aptos (Body)"/>
                <a:cs typeface="Aptos (Body)"/>
                <a:ea typeface="Aptos (Body)"/>
                <a:sym typeface="Aptos (Body)"/>
              </a:rPr>
              <a:t>•  Vaccin contre la diphtérie, le tétanos et la coqueluche, première dose (DTP1) et troisième dose (DTP3)
</a:t>
            </a:r>
            <a:r>
              <a:rPr cap="none" sz="1270" i="0" b="0" u="none">
                <a:solidFill>
                  <a:srgbClr val="FFFFFF">
                    <a:alpha val="100000"/>
                  </a:srgbClr>
                </a:solidFill>
                <a:latin typeface="Aptos (Body)"/>
                <a:cs typeface="Aptos (Body)"/>
                <a:ea typeface="Aptos (Body)"/>
                <a:sym typeface="Aptos (Body)"/>
              </a:rPr>
              <a:t>•  Vaccin contre l'hépatite B, troisième dose (HepB3)
</a:t>
            </a:r>
            <a:r>
              <a:rPr cap="none" sz="1270" i="0" b="0" u="none">
                <a:solidFill>
                  <a:srgbClr val="FFFFFF">
                    <a:alpha val="100000"/>
                  </a:srgbClr>
                </a:solidFill>
                <a:latin typeface="Aptos (Body)"/>
                <a:cs typeface="Aptos (Body)"/>
                <a:ea typeface="Aptos (Body)"/>
                <a:sym typeface="Aptos (Body)"/>
              </a:rPr>
              <a:t>•  Vaccin contre l'haemophilus influenzae de type b, troisième dose (Hib3)
</a:t>
            </a:r>
            <a:r>
              <a:rPr cap="none" sz="1270" i="0" b="0" u="none">
                <a:solidFill>
                  <a:srgbClr val="FFFFFF">
                    <a:alpha val="100000"/>
                  </a:srgbClr>
                </a:solidFill>
                <a:latin typeface="Aptos (Body)"/>
                <a:cs typeface="Aptos (Body)"/>
                <a:ea typeface="Aptos (Body)"/>
                <a:sym typeface="Aptos (Body)"/>
              </a:rPr>
              <a:t>•  Vaccin antipoliomyélitique inactivé, première dose (IPV1) et dernière dose (IPVC) 
</a:t>
            </a:r>
            <a:r>
              <a:rPr cap="none" sz="1270" i="0" b="0" u="none">
                <a:solidFill>
                  <a:srgbClr val="FFFFFF">
                    <a:alpha val="100000"/>
                  </a:srgbClr>
                </a:solidFill>
                <a:latin typeface="Aptos (Body)"/>
                <a:cs typeface="Aptos (Body)"/>
                <a:ea typeface="Aptos (Body)"/>
                <a:sym typeface="Aptos (Body)"/>
              </a:rPr>
              <a:t>•  Vaccin contenant de la rougeole, première dose (MCV1) et deuxième dose (MCV2)
</a:t>
            </a:r>
            <a:r>
              <a:rPr cap="none" sz="1270" i="0" b="0" u="none">
                <a:solidFill>
                  <a:srgbClr val="FFFFFF">
                    <a:alpha val="100000"/>
                  </a:srgbClr>
                </a:solidFill>
                <a:latin typeface="Aptos (Body)"/>
                <a:cs typeface="Aptos (Body)"/>
                <a:ea typeface="Aptos (Body)"/>
                <a:sym typeface="Aptos (Body)"/>
              </a:rPr>
              <a:t>•  Vaccin antirotavirus, dernière dose (RotaC)
</a:t>
            </a:r>
            <a:r>
              <a:rPr cap="none" sz="1270" i="0" b="0" u="none">
                <a:solidFill>
                  <a:srgbClr val="FFFFFF">
                    <a:alpha val="100000"/>
                  </a:srgbClr>
                </a:solidFill>
                <a:latin typeface="Aptos (Body)"/>
                <a:cs typeface="Aptos (Body)"/>
                <a:ea typeface="Aptos (Body)"/>
                <a:sym typeface="Aptos (Body)"/>
              </a:rPr>
              <a:t>•  Vaccin antipneumococcique, dernière dose (PCVC)
</a:t>
            </a:r>
            <a:r>
              <a:rPr cap="none" sz="1270" i="0" b="0" u="none">
                <a:solidFill>
                  <a:srgbClr val="FFFFFF">
                    <a:alpha val="100000"/>
                  </a:srgbClr>
                </a:solidFill>
                <a:latin typeface="Aptos (Body)"/>
                <a:cs typeface="Aptos (Body)"/>
                <a:ea typeface="Aptos (Body)"/>
                <a:sym typeface="Aptos (Body)"/>
              </a:rPr>
              <a:t>•  Vaccin contre la fièvre jaune (YFV) 
</a:t>
            </a:r>
            <a:r>
              <a:rPr cap="none" sz="1270" i="0" b="0" u="none">
                <a:solidFill>
                  <a:srgbClr val="FFFFFF">
                    <a:alpha val="100000"/>
                  </a:srgbClr>
                </a:solidFill>
                <a:latin typeface="Aptos (Body)"/>
                <a:cs typeface="Aptos (Body)"/>
                <a:ea typeface="Aptos (Body)"/>
                <a:sym typeface="Aptos (Body)"/>
              </a:rPr>
              <a:t>•  Vaccin méningococcique A (MengA) 
</a:t>
            </a:r>
            <a:r>
              <a:rPr cap="none" sz="1270" i="0" b="0" u="none">
                <a:solidFill>
                  <a:srgbClr val="FFFFFF">
                    <a:alpha val="100000"/>
                  </a:srgbClr>
                </a:solidFill>
                <a:latin typeface="Aptos (Body)"/>
                <a:cs typeface="Aptos (Body)"/>
                <a:ea typeface="Aptos (Body)"/>
                <a:sym typeface="Aptos (Body)"/>
              </a:rPr>
              <a:t>•  Vaccin contre le papillomavirus humain, première dose (HPV1) et dernière dose (HPVc) : vaccin destiné à protéger contre certains types de papillomavirus humains pouvant entraîner un cancer ou des verrues génitales.
</a:t>
            </a:r>
            <a:r>
              <a:rPr cap="none" sz="1270" i="0" b="0" u="none">
                <a:solidFill>
                  <a:srgbClr val="FFFFFF">
                    <a:alpha val="100000"/>
                  </a:srgbClr>
                </a:solidFill>
                <a:latin typeface="Aptos (Body)"/>
                <a:cs typeface="Aptos (Body)"/>
                <a:ea typeface="Aptos (Body)"/>
                <a:sym typeface="Aptos (Body)"/>
              </a:rPr>
              <a:t>
</a:t>
            </a:r>
            <a:r>
              <a:rPr cap="none" sz="1270" i="0" b="1" u="none">
                <a:solidFill>
                  <a:srgbClr val="FFFFFF">
                    <a:alpha val="100000"/>
                  </a:srgbClr>
                </a:solidFill>
                <a:latin typeface="Aptos (Body)"/>
                <a:cs typeface="Aptos (Body)"/>
                <a:ea typeface="Aptos (Body)"/>
                <a:sym typeface="Aptos (Body)"/>
              </a:rPr>
              <a:t>L'Agenda 2030 pour la vaccination (IA2030)
</a:t>
            </a:r>
            <a:r>
              <a:rPr cap="none" sz="1270" i="0" b="0" u="none">
                <a:solidFill>
                  <a:srgbClr val="FFFFFF">
                    <a:alpha val="100000"/>
                  </a:srgbClr>
                </a:solidFill>
                <a:latin typeface="Aptos (Body)"/>
                <a:cs typeface="Aptos (Body)"/>
                <a:ea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algn="l" marL="0" marR="0">
              <a:lnSpc>
                <a:spcPct val="100000"/>
              </a:lnSpc>
              <a:spcBef>
                <a:spcPts val="0"/>
              </a:spcBef>
              <a:spcAft>
                <a:spcPts val="0"/>
              </a:spcAft>
              <a:buNone/>
            </a:pPr>
            <a:r>
              <a:rPr cap="none" sz="1500" i="0" b="0" u="none">
                <a:solidFill>
                  <a:srgbClr val="FFFFFF">
                    <a:alpha val="100000"/>
                  </a:srgbClr>
                </a:solidFill>
                <a:latin typeface="Aptos (Body)"/>
                <a:cs typeface="Aptos (Body)"/>
                <a:ea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vaccinale contre la DTP1 est restée stable à 97 % entre 2024 et 2025.
• La couverture vaccinale contre la DTP3 est restée stable à 97 % entre 2024 et 2025.
• Le nombre d’enfants n’ayant reçu aucune dose était à peu près le même en 2025. Cela représente 5 000 enfants non vaccinés, exposés aux maladies évitables par la vaccination, et moins de 100 autres dont la protection est incomplète.
• La Tunisie représentait 0,4 % des enfants n’ayant reçu aucune dose au Moyen-Orient et en Afrique du Nord (MENA) et moins de 0,1 % des enfants n’ayant reçu aucune dose à l’échelle mondiale.
• La couverture de la première dose de vaccin contre la rougeole (MCV1) est restée stable à 96 % entre 2024 et 2025. 6 000 enfants n’ont pas reçu la première dose de vaccin contre la rougeole.
• La couverture vaccinale de la deuxième dose contre la rougeole (MCV2) est restée stable à 97 % entre 2024 et 2025.
• La couverture de la dernière dose du vaccin contre le HPV (HPVc) chez les filles est restée stable à 3 %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 calendrier national de vaccination 2025 pour les services de routine dans Tunisie,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indique l'année d'introduction de chaque vaccin dans Tunisie.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P7TF5XRZ5TZD-1674051314-8285</_dlc_DocId>
    <_dlc_DocIdUrl xmlns="5ce71423-0d49-4a04-8822-86064e799dcd">
      <Url>https://unicef.sharepoint.com/teams/DAPM-DataComm/_layouts/15/DocIdRedir.aspx?ID=P7TF5XRZ5TZD-1674051314-8285</Url>
      <Description>P7TF5XRZ5TZD-1674051314-8285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1CAB9A05-1702-4368-9898-59E0B327AB8E}"/>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d5090067-fd5e-4714-b44a-ac0ce39c8492</vt:lpwstr>
  </property>
</Properties>
</file>