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69947e229ea4896140075ef2d7d701bf7f0186.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4c19be11c8354342a2dfffb108f298a288deec.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b24c52cd8eb35e8d479c66c3a971e83e5c021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0"/>
                  </a:moveTo>
                  <a:lnTo>
                    <a:pt x="259266" y="0"/>
                  </a:lnTo>
                  <a:lnTo>
                    <a:pt x="518532" y="119708"/>
                  </a:lnTo>
                  <a:lnTo>
                    <a:pt x="777798" y="0"/>
                  </a:lnTo>
                  <a:lnTo>
                    <a:pt x="1037065" y="0"/>
                  </a:lnTo>
                  <a:lnTo>
                    <a:pt x="1296331" y="0"/>
                  </a:lnTo>
                  <a:lnTo>
                    <a:pt x="1555597" y="0"/>
                  </a:lnTo>
                  <a:lnTo>
                    <a:pt x="1814863" y="0"/>
                  </a:lnTo>
                  <a:lnTo>
                    <a:pt x="2074130" y="0"/>
                  </a:lnTo>
                  <a:lnTo>
                    <a:pt x="2333396" y="0"/>
                  </a:lnTo>
                  <a:lnTo>
                    <a:pt x="2592662" y="0"/>
                  </a:lnTo>
                  <a:lnTo>
                    <a:pt x="2851928" y="0"/>
                  </a:lnTo>
                  <a:lnTo>
                    <a:pt x="3111195" y="159610"/>
                  </a:lnTo>
                  <a:lnTo>
                    <a:pt x="3370461" y="0"/>
                  </a:lnTo>
                  <a:lnTo>
                    <a:pt x="3629727" y="0"/>
                  </a:lnTo>
                  <a:lnTo>
                    <a:pt x="3888994" y="0"/>
                  </a:lnTo>
                  <a:lnTo>
                    <a:pt x="4148260" y="79805"/>
                  </a:lnTo>
                  <a:lnTo>
                    <a:pt x="4407526" y="0"/>
                  </a:lnTo>
                  <a:lnTo>
                    <a:pt x="4666792" y="0"/>
                  </a:lnTo>
                  <a:lnTo>
                    <a:pt x="4926059" y="0"/>
                  </a:lnTo>
                  <a:lnTo>
                    <a:pt x="5185325" y="0"/>
                  </a:lnTo>
                  <a:lnTo>
                    <a:pt x="5444591" y="0"/>
                  </a:lnTo>
                  <a:lnTo>
                    <a:pt x="5703857" y="0"/>
                  </a:lnTo>
                  <a:lnTo>
                    <a:pt x="5963124" y="0"/>
                  </a:lnTo>
                  <a:lnTo>
                    <a:pt x="6222390" y="0"/>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159610"/>
                  </a:moveTo>
                  <a:lnTo>
                    <a:pt x="259266" y="199513"/>
                  </a:lnTo>
                  <a:lnTo>
                    <a:pt x="518532" y="359124"/>
                  </a:lnTo>
                  <a:lnTo>
                    <a:pt x="777798" y="39902"/>
                  </a:lnTo>
                  <a:lnTo>
                    <a:pt x="1037065" y="0"/>
                  </a:lnTo>
                  <a:lnTo>
                    <a:pt x="1296331" y="0"/>
                  </a:lnTo>
                  <a:lnTo>
                    <a:pt x="1555597" y="0"/>
                  </a:lnTo>
                  <a:lnTo>
                    <a:pt x="1814863" y="0"/>
                  </a:lnTo>
                  <a:lnTo>
                    <a:pt x="2074130" y="0"/>
                  </a:lnTo>
                  <a:lnTo>
                    <a:pt x="2333396" y="0"/>
                  </a:lnTo>
                  <a:lnTo>
                    <a:pt x="2592662" y="0"/>
                  </a:lnTo>
                  <a:lnTo>
                    <a:pt x="2851928" y="0"/>
                  </a:lnTo>
                  <a:lnTo>
                    <a:pt x="3111195" y="159610"/>
                  </a:lnTo>
                  <a:lnTo>
                    <a:pt x="3370461" y="0"/>
                  </a:lnTo>
                  <a:lnTo>
                    <a:pt x="3629727" y="39902"/>
                  </a:lnTo>
                  <a:lnTo>
                    <a:pt x="3888994" y="119708"/>
                  </a:lnTo>
                  <a:lnTo>
                    <a:pt x="4148260" y="119708"/>
                  </a:lnTo>
                  <a:lnTo>
                    <a:pt x="4407526" y="0"/>
                  </a:lnTo>
                  <a:lnTo>
                    <a:pt x="4666792" y="0"/>
                  </a:lnTo>
                  <a:lnTo>
                    <a:pt x="4926059" y="0"/>
                  </a:lnTo>
                  <a:lnTo>
                    <a:pt x="5185325" y="0"/>
                  </a:lnTo>
                  <a:lnTo>
                    <a:pt x="5444591" y="0"/>
                  </a:lnTo>
                  <a:lnTo>
                    <a:pt x="5703857" y="0"/>
                  </a:lnTo>
                  <a:lnTo>
                    <a:pt x="5963124" y="0"/>
                  </a:lnTo>
                  <a:lnTo>
                    <a:pt x="6222390" y="0"/>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159610"/>
                  </a:moveTo>
                  <a:lnTo>
                    <a:pt x="259266" y="239416"/>
                  </a:lnTo>
                  <a:lnTo>
                    <a:pt x="518532" y="359124"/>
                  </a:lnTo>
                  <a:lnTo>
                    <a:pt x="777798" y="0"/>
                  </a:lnTo>
                  <a:lnTo>
                    <a:pt x="1037065" y="0"/>
                  </a:lnTo>
                  <a:lnTo>
                    <a:pt x="1296331" y="0"/>
                  </a:lnTo>
                  <a:lnTo>
                    <a:pt x="1555597" y="0"/>
                  </a:lnTo>
                  <a:lnTo>
                    <a:pt x="1814863" y="0"/>
                  </a:lnTo>
                  <a:lnTo>
                    <a:pt x="2074130" y="0"/>
                  </a:lnTo>
                  <a:lnTo>
                    <a:pt x="2333396" y="0"/>
                  </a:lnTo>
                  <a:lnTo>
                    <a:pt x="2592662" y="0"/>
                  </a:lnTo>
                  <a:lnTo>
                    <a:pt x="2851928" y="0"/>
                  </a:lnTo>
                  <a:lnTo>
                    <a:pt x="3111195" y="159610"/>
                  </a:lnTo>
                  <a:lnTo>
                    <a:pt x="3370461" y="0"/>
                  </a:lnTo>
                  <a:lnTo>
                    <a:pt x="3629727" y="0"/>
                  </a:lnTo>
                  <a:lnTo>
                    <a:pt x="3888994" y="0"/>
                  </a:lnTo>
                  <a:lnTo>
                    <a:pt x="4148260" y="39902"/>
                  </a:lnTo>
                  <a:lnTo>
                    <a:pt x="4407526" y="0"/>
                  </a:lnTo>
                  <a:lnTo>
                    <a:pt x="4666792" y="0"/>
                  </a:lnTo>
                  <a:lnTo>
                    <a:pt x="4926059" y="0"/>
                  </a:lnTo>
                  <a:lnTo>
                    <a:pt x="5185325" y="0"/>
                  </a:lnTo>
                  <a:lnTo>
                    <a:pt x="5444591" y="0"/>
                  </a:lnTo>
                  <a:lnTo>
                    <a:pt x="5703857" y="0"/>
                  </a:lnTo>
                  <a:lnTo>
                    <a:pt x="5963124" y="0"/>
                  </a:lnTo>
                  <a:lnTo>
                    <a:pt x="6222390" y="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2216818" y="1318612"/>
              <a:ext cx="5703857" cy="279319"/>
            </a:xfrm>
            <a:custGeom>
              <a:avLst/>
              <a:pathLst>
                <a:path w="5703857" h="279319">
                  <a:moveTo>
                    <a:pt x="0" y="119708"/>
                  </a:moveTo>
                  <a:lnTo>
                    <a:pt x="259266" y="0"/>
                  </a:lnTo>
                  <a:lnTo>
                    <a:pt x="518532" y="39902"/>
                  </a:lnTo>
                  <a:lnTo>
                    <a:pt x="777798" y="0"/>
                  </a:lnTo>
                  <a:lnTo>
                    <a:pt x="1037065" y="0"/>
                  </a:lnTo>
                  <a:lnTo>
                    <a:pt x="1296331" y="39902"/>
                  </a:lnTo>
                  <a:lnTo>
                    <a:pt x="1555597" y="39902"/>
                  </a:lnTo>
                  <a:lnTo>
                    <a:pt x="1814863" y="39902"/>
                  </a:lnTo>
                  <a:lnTo>
                    <a:pt x="2074130" y="0"/>
                  </a:lnTo>
                  <a:lnTo>
                    <a:pt x="2333396" y="159610"/>
                  </a:lnTo>
                  <a:lnTo>
                    <a:pt x="2592662" y="0"/>
                  </a:lnTo>
                  <a:lnTo>
                    <a:pt x="2851928" y="279319"/>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120" y="1063743"/>
              <a:ext cx="250821" cy="285170"/>
            </a:xfrm>
            <a:custGeom>
              <a:avLst/>
              <a:pathLst>
                <a:path w="250821" h="285170">
                  <a:moveTo>
                    <a:pt x="250821" y="0"/>
                  </a:moveTo>
                  <a:lnTo>
                    <a:pt x="0" y="285170"/>
                  </a:lnTo>
                </a:path>
              </a:pathLst>
            </a:custGeom>
          </p:spPr>
          <p:txBody>
            <a:bodyPr/>
            <a:lstStyle/>
            <a:p/>
          </p:txBody>
        </p:sp>
        <p:sp>
          <p:nvSpPr>
            <p:cNvPr id="42" name="pl42"/>
            <p:cNvSpPr/>
            <p:nvPr/>
          </p:nvSpPr>
          <p:spPr>
            <a:xfrm>
              <a:off x="7937399" y="1327082"/>
              <a:ext cx="242542" cy="66734"/>
            </a:xfrm>
            <a:custGeom>
              <a:avLst/>
              <a:pathLst>
                <a:path w="242542" h="66734">
                  <a:moveTo>
                    <a:pt x="242542" y="0"/>
                  </a:moveTo>
                  <a:lnTo>
                    <a:pt x="0" y="66734"/>
                  </a:lnTo>
                </a:path>
              </a:pathLst>
            </a:custGeom>
          </p:spPr>
          <p:txBody>
            <a:bodyPr/>
            <a:lstStyle/>
            <a:p/>
          </p:txBody>
        </p:sp>
        <p:sp>
          <p:nvSpPr>
            <p:cNvPr id="43" name="pl43"/>
            <p:cNvSpPr/>
            <p:nvPr/>
          </p:nvSpPr>
          <p:spPr>
            <a:xfrm>
              <a:off x="7936286" y="1484006"/>
              <a:ext cx="243655" cy="90252"/>
            </a:xfrm>
            <a:custGeom>
              <a:avLst/>
              <a:pathLst>
                <a:path w="243655" h="90252">
                  <a:moveTo>
                    <a:pt x="243655" y="90252"/>
                  </a:moveTo>
                  <a:lnTo>
                    <a:pt x="0" y="0"/>
                  </a:lnTo>
                </a:path>
              </a:pathLst>
            </a:custGeom>
          </p:spPr>
          <p:txBody>
            <a:bodyPr/>
            <a:lstStyle/>
            <a:p/>
          </p:txBody>
        </p:sp>
        <p:sp>
          <p:nvSpPr>
            <p:cNvPr id="44" name="pl44"/>
            <p:cNvSpPr/>
            <p:nvPr/>
          </p:nvSpPr>
          <p:spPr>
            <a:xfrm>
              <a:off x="7928465" y="1527914"/>
              <a:ext cx="251476" cy="315993"/>
            </a:xfrm>
            <a:custGeom>
              <a:avLst/>
              <a:pathLst>
                <a:path w="251476" h="315993">
                  <a:moveTo>
                    <a:pt x="251476" y="315993"/>
                  </a:moveTo>
                  <a:lnTo>
                    <a:pt x="0" y="0"/>
                  </a:lnTo>
                </a:path>
              </a:pathLst>
            </a:custGeom>
          </p:spPr>
          <p:txBody>
            <a:bodyPr/>
            <a:lstStyle/>
            <a:p/>
          </p:txBody>
        </p:sp>
        <p:sp>
          <p:nvSpPr>
            <p:cNvPr id="45" name="pg45"/>
            <p:cNvSpPr/>
            <p:nvPr/>
          </p:nvSpPr>
          <p:spPr>
            <a:xfrm>
              <a:off x="8111362" y="9521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9930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47" name="pg47"/>
            <p:cNvSpPr/>
            <p:nvPr/>
          </p:nvSpPr>
          <p:spPr>
            <a:xfrm>
              <a:off x="8111362" y="12265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2673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9" name="pg49"/>
            <p:cNvSpPr/>
            <p:nvPr/>
          </p:nvSpPr>
          <p:spPr>
            <a:xfrm>
              <a:off x="8111362" y="15006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414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17724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8133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544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Tonga,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exceeded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450540"/>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2611301"/>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2772063"/>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2129018"/>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1485973"/>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1979739"/>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2259636"/>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ton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78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1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52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299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33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93551"/>
              <a:ext cx="239888" cy="122446"/>
            </a:xfrm>
            <a:prstGeom prst="rect">
              <a:avLst/>
            </a:prstGeom>
            <a:solidFill>
              <a:srgbClr val="1CABE2">
                <a:alpha val="85098"/>
              </a:srgbClr>
            </a:solidFill>
          </p:spPr>
          <p:txBody>
            <a:bodyPr/>
            <a:lstStyle/>
            <a:p/>
          </p:txBody>
        </p:sp>
        <p:sp>
          <p:nvSpPr>
            <p:cNvPr id="23" name="rc23"/>
            <p:cNvSpPr/>
            <p:nvPr/>
          </p:nvSpPr>
          <p:spPr>
            <a:xfrm>
              <a:off x="1562816" y="3993551"/>
              <a:ext cx="239888" cy="122446"/>
            </a:xfrm>
            <a:prstGeom prst="rect">
              <a:avLst/>
            </a:prstGeom>
            <a:solidFill>
              <a:srgbClr val="1CABE2">
                <a:alpha val="85098"/>
              </a:srgbClr>
            </a:solidFill>
          </p:spPr>
          <p:txBody>
            <a:bodyPr/>
            <a:lstStyle/>
            <a:p/>
          </p:txBody>
        </p:sp>
        <p:sp>
          <p:nvSpPr>
            <p:cNvPr id="24" name="rc24"/>
            <p:cNvSpPr/>
            <p:nvPr/>
          </p:nvSpPr>
          <p:spPr>
            <a:xfrm>
              <a:off x="1829360" y="3622130"/>
              <a:ext cx="239888" cy="493867"/>
            </a:xfrm>
            <a:prstGeom prst="rect">
              <a:avLst/>
            </a:prstGeom>
            <a:solidFill>
              <a:srgbClr val="1CABE2">
                <a:alpha val="85098"/>
              </a:srgbClr>
            </a:solidFill>
          </p:spPr>
          <p:txBody>
            <a:bodyPr/>
            <a:lstStyle/>
            <a:p/>
          </p:txBody>
        </p:sp>
        <p:sp>
          <p:nvSpPr>
            <p:cNvPr id="25" name="rc25"/>
            <p:cNvSpPr/>
            <p:nvPr/>
          </p:nvSpPr>
          <p:spPr>
            <a:xfrm>
              <a:off x="2095903" y="3989469"/>
              <a:ext cx="239888" cy="126527"/>
            </a:xfrm>
            <a:prstGeom prst="rect">
              <a:avLst/>
            </a:prstGeom>
            <a:solidFill>
              <a:srgbClr val="1CABE2">
                <a:alpha val="85098"/>
              </a:srgbClr>
            </a:solidFill>
          </p:spPr>
          <p:txBody>
            <a:bodyPr/>
            <a:lstStyle/>
            <a:p/>
          </p:txBody>
        </p:sp>
        <p:sp>
          <p:nvSpPr>
            <p:cNvPr id="26" name="rc26"/>
            <p:cNvSpPr/>
            <p:nvPr/>
          </p:nvSpPr>
          <p:spPr>
            <a:xfrm>
              <a:off x="2362446" y="3989469"/>
              <a:ext cx="239888" cy="126527"/>
            </a:xfrm>
            <a:prstGeom prst="rect">
              <a:avLst/>
            </a:prstGeom>
            <a:solidFill>
              <a:srgbClr val="1CABE2">
                <a:alpha val="85098"/>
              </a:srgbClr>
            </a:solidFill>
          </p:spPr>
          <p:txBody>
            <a:bodyPr/>
            <a:lstStyle/>
            <a:p/>
          </p:txBody>
        </p:sp>
        <p:sp>
          <p:nvSpPr>
            <p:cNvPr id="27" name="rc27"/>
            <p:cNvSpPr/>
            <p:nvPr/>
          </p:nvSpPr>
          <p:spPr>
            <a:xfrm>
              <a:off x="2628989" y="3989469"/>
              <a:ext cx="239888" cy="126527"/>
            </a:xfrm>
            <a:prstGeom prst="rect">
              <a:avLst/>
            </a:prstGeom>
            <a:solidFill>
              <a:srgbClr val="1CABE2">
                <a:alpha val="85098"/>
              </a:srgbClr>
            </a:solidFill>
          </p:spPr>
          <p:txBody>
            <a:bodyPr/>
            <a:lstStyle/>
            <a:p/>
          </p:txBody>
        </p:sp>
        <p:sp>
          <p:nvSpPr>
            <p:cNvPr id="28" name="rc28"/>
            <p:cNvSpPr/>
            <p:nvPr/>
          </p:nvSpPr>
          <p:spPr>
            <a:xfrm>
              <a:off x="2895532" y="3989469"/>
              <a:ext cx="239888" cy="126527"/>
            </a:xfrm>
            <a:prstGeom prst="rect">
              <a:avLst/>
            </a:prstGeom>
            <a:solidFill>
              <a:srgbClr val="1CABE2">
                <a:alpha val="85098"/>
              </a:srgbClr>
            </a:solidFill>
          </p:spPr>
          <p:txBody>
            <a:bodyPr/>
            <a:lstStyle/>
            <a:p/>
          </p:txBody>
        </p:sp>
        <p:sp>
          <p:nvSpPr>
            <p:cNvPr id="29" name="rc29"/>
            <p:cNvSpPr/>
            <p:nvPr/>
          </p:nvSpPr>
          <p:spPr>
            <a:xfrm>
              <a:off x="3162075" y="3989469"/>
              <a:ext cx="239888" cy="126527"/>
            </a:xfrm>
            <a:prstGeom prst="rect">
              <a:avLst/>
            </a:prstGeom>
            <a:solidFill>
              <a:srgbClr val="1CABE2">
                <a:alpha val="85098"/>
              </a:srgbClr>
            </a:solidFill>
          </p:spPr>
          <p:txBody>
            <a:bodyPr/>
            <a:lstStyle/>
            <a:p/>
          </p:txBody>
        </p:sp>
        <p:sp>
          <p:nvSpPr>
            <p:cNvPr id="30" name="rc30"/>
            <p:cNvSpPr/>
            <p:nvPr/>
          </p:nvSpPr>
          <p:spPr>
            <a:xfrm>
              <a:off x="3428618" y="3993551"/>
              <a:ext cx="239888" cy="122446"/>
            </a:xfrm>
            <a:prstGeom prst="rect">
              <a:avLst/>
            </a:prstGeom>
            <a:solidFill>
              <a:srgbClr val="1CABE2">
                <a:alpha val="85098"/>
              </a:srgbClr>
            </a:solidFill>
          </p:spPr>
          <p:txBody>
            <a:bodyPr/>
            <a:lstStyle/>
            <a:p/>
          </p:txBody>
        </p:sp>
        <p:sp>
          <p:nvSpPr>
            <p:cNvPr id="31" name="rc31"/>
            <p:cNvSpPr/>
            <p:nvPr/>
          </p:nvSpPr>
          <p:spPr>
            <a:xfrm>
              <a:off x="3695161" y="3993551"/>
              <a:ext cx="239888" cy="122446"/>
            </a:xfrm>
            <a:prstGeom prst="rect">
              <a:avLst/>
            </a:prstGeom>
            <a:solidFill>
              <a:srgbClr val="1CABE2">
                <a:alpha val="85098"/>
              </a:srgbClr>
            </a:solidFill>
          </p:spPr>
          <p:txBody>
            <a:bodyPr/>
            <a:lstStyle/>
            <a:p/>
          </p:txBody>
        </p:sp>
        <p:sp>
          <p:nvSpPr>
            <p:cNvPr id="32" name="rc32"/>
            <p:cNvSpPr/>
            <p:nvPr/>
          </p:nvSpPr>
          <p:spPr>
            <a:xfrm>
              <a:off x="3961705" y="3993551"/>
              <a:ext cx="239888" cy="122446"/>
            </a:xfrm>
            <a:prstGeom prst="rect">
              <a:avLst/>
            </a:prstGeom>
            <a:solidFill>
              <a:srgbClr val="1CABE2">
                <a:alpha val="85098"/>
              </a:srgbClr>
            </a:solidFill>
          </p:spPr>
          <p:txBody>
            <a:bodyPr/>
            <a:lstStyle/>
            <a:p/>
          </p:txBody>
        </p:sp>
        <p:sp>
          <p:nvSpPr>
            <p:cNvPr id="33" name="rc33"/>
            <p:cNvSpPr/>
            <p:nvPr/>
          </p:nvSpPr>
          <p:spPr>
            <a:xfrm>
              <a:off x="4228248" y="3997632"/>
              <a:ext cx="239888" cy="118364"/>
            </a:xfrm>
            <a:prstGeom prst="rect">
              <a:avLst/>
            </a:prstGeom>
            <a:solidFill>
              <a:srgbClr val="1CABE2">
                <a:alpha val="85098"/>
              </a:srgbClr>
            </a:solidFill>
          </p:spPr>
          <p:txBody>
            <a:bodyPr/>
            <a:lstStyle/>
            <a:p/>
          </p:txBody>
        </p:sp>
        <p:sp>
          <p:nvSpPr>
            <p:cNvPr id="34" name="rc34"/>
            <p:cNvSpPr/>
            <p:nvPr/>
          </p:nvSpPr>
          <p:spPr>
            <a:xfrm>
              <a:off x="4494791" y="3524173"/>
              <a:ext cx="239888" cy="591824"/>
            </a:xfrm>
            <a:prstGeom prst="rect">
              <a:avLst/>
            </a:prstGeom>
            <a:solidFill>
              <a:srgbClr val="1CABE2">
                <a:alpha val="85098"/>
              </a:srgbClr>
            </a:solidFill>
          </p:spPr>
          <p:txBody>
            <a:bodyPr/>
            <a:lstStyle/>
            <a:p/>
          </p:txBody>
        </p:sp>
        <p:sp>
          <p:nvSpPr>
            <p:cNvPr id="35" name="rc35"/>
            <p:cNvSpPr/>
            <p:nvPr/>
          </p:nvSpPr>
          <p:spPr>
            <a:xfrm>
              <a:off x="4761334" y="4001714"/>
              <a:ext cx="239888" cy="114283"/>
            </a:xfrm>
            <a:prstGeom prst="rect">
              <a:avLst/>
            </a:prstGeom>
            <a:solidFill>
              <a:srgbClr val="1CABE2">
                <a:alpha val="85098"/>
              </a:srgbClr>
            </a:solidFill>
          </p:spPr>
          <p:txBody>
            <a:bodyPr/>
            <a:lstStyle/>
            <a:p/>
          </p:txBody>
        </p:sp>
        <p:sp>
          <p:nvSpPr>
            <p:cNvPr id="36" name="rc36"/>
            <p:cNvSpPr/>
            <p:nvPr/>
          </p:nvSpPr>
          <p:spPr>
            <a:xfrm>
              <a:off x="5027877" y="4001714"/>
              <a:ext cx="239888" cy="114283"/>
            </a:xfrm>
            <a:prstGeom prst="rect">
              <a:avLst/>
            </a:prstGeom>
            <a:solidFill>
              <a:srgbClr val="1CABE2">
                <a:alpha val="85098"/>
              </a:srgbClr>
            </a:solidFill>
          </p:spPr>
          <p:txBody>
            <a:bodyPr/>
            <a:lstStyle/>
            <a:p/>
          </p:txBody>
        </p:sp>
        <p:sp>
          <p:nvSpPr>
            <p:cNvPr id="37" name="rc37"/>
            <p:cNvSpPr/>
            <p:nvPr/>
          </p:nvSpPr>
          <p:spPr>
            <a:xfrm>
              <a:off x="5294420" y="4005795"/>
              <a:ext cx="239888" cy="110201"/>
            </a:xfrm>
            <a:prstGeom prst="rect">
              <a:avLst/>
            </a:prstGeom>
            <a:solidFill>
              <a:srgbClr val="1CABE2">
                <a:alpha val="85098"/>
              </a:srgbClr>
            </a:solidFill>
          </p:spPr>
          <p:txBody>
            <a:bodyPr/>
            <a:lstStyle/>
            <a:p/>
          </p:txBody>
        </p:sp>
        <p:sp>
          <p:nvSpPr>
            <p:cNvPr id="38" name="rc38"/>
            <p:cNvSpPr/>
            <p:nvPr/>
          </p:nvSpPr>
          <p:spPr>
            <a:xfrm>
              <a:off x="5560963" y="3793555"/>
              <a:ext cx="239888" cy="322442"/>
            </a:xfrm>
            <a:prstGeom prst="rect">
              <a:avLst/>
            </a:prstGeom>
            <a:solidFill>
              <a:srgbClr val="1CABE2">
                <a:alpha val="85098"/>
              </a:srgbClr>
            </a:solidFill>
          </p:spPr>
          <p:txBody>
            <a:bodyPr/>
            <a:lstStyle/>
            <a:p/>
          </p:txBody>
        </p:sp>
        <p:sp>
          <p:nvSpPr>
            <p:cNvPr id="39" name="rc39"/>
            <p:cNvSpPr/>
            <p:nvPr/>
          </p:nvSpPr>
          <p:spPr>
            <a:xfrm>
              <a:off x="5827506" y="4009877"/>
              <a:ext cx="239888" cy="106120"/>
            </a:xfrm>
            <a:prstGeom prst="rect">
              <a:avLst/>
            </a:prstGeom>
            <a:solidFill>
              <a:srgbClr val="1CABE2">
                <a:alpha val="85098"/>
              </a:srgbClr>
            </a:solidFill>
          </p:spPr>
          <p:txBody>
            <a:bodyPr/>
            <a:lstStyle/>
            <a:p/>
          </p:txBody>
        </p:sp>
        <p:sp>
          <p:nvSpPr>
            <p:cNvPr id="40" name="rc40"/>
            <p:cNvSpPr/>
            <p:nvPr/>
          </p:nvSpPr>
          <p:spPr>
            <a:xfrm>
              <a:off x="6094049" y="4013959"/>
              <a:ext cx="239888" cy="102038"/>
            </a:xfrm>
            <a:prstGeom prst="rect">
              <a:avLst/>
            </a:prstGeom>
            <a:solidFill>
              <a:srgbClr val="1CABE2">
                <a:alpha val="85098"/>
              </a:srgbClr>
            </a:solidFill>
          </p:spPr>
          <p:txBody>
            <a:bodyPr/>
            <a:lstStyle/>
            <a:p/>
          </p:txBody>
        </p:sp>
        <p:sp>
          <p:nvSpPr>
            <p:cNvPr id="41" name="rc41"/>
            <p:cNvSpPr/>
            <p:nvPr/>
          </p:nvSpPr>
          <p:spPr>
            <a:xfrm>
              <a:off x="6360593" y="4013959"/>
              <a:ext cx="239888" cy="102038"/>
            </a:xfrm>
            <a:prstGeom prst="rect">
              <a:avLst/>
            </a:prstGeom>
            <a:solidFill>
              <a:srgbClr val="1CABE2">
                <a:alpha val="85098"/>
              </a:srgbClr>
            </a:solidFill>
          </p:spPr>
          <p:txBody>
            <a:bodyPr/>
            <a:lstStyle/>
            <a:p/>
          </p:txBody>
        </p:sp>
        <p:sp>
          <p:nvSpPr>
            <p:cNvPr id="42" name="rc42"/>
            <p:cNvSpPr/>
            <p:nvPr/>
          </p:nvSpPr>
          <p:spPr>
            <a:xfrm>
              <a:off x="6627136" y="4013959"/>
              <a:ext cx="239888" cy="102038"/>
            </a:xfrm>
            <a:prstGeom prst="rect">
              <a:avLst/>
            </a:prstGeom>
            <a:solidFill>
              <a:srgbClr val="1CABE2">
                <a:alpha val="85098"/>
              </a:srgbClr>
            </a:solidFill>
          </p:spPr>
          <p:txBody>
            <a:bodyPr/>
            <a:lstStyle/>
            <a:p/>
          </p:txBody>
        </p:sp>
        <p:sp>
          <p:nvSpPr>
            <p:cNvPr id="43" name="rc43"/>
            <p:cNvSpPr/>
            <p:nvPr/>
          </p:nvSpPr>
          <p:spPr>
            <a:xfrm>
              <a:off x="6893679" y="4013959"/>
              <a:ext cx="239888" cy="102038"/>
            </a:xfrm>
            <a:prstGeom prst="rect">
              <a:avLst/>
            </a:prstGeom>
            <a:solidFill>
              <a:srgbClr val="1CABE2">
                <a:alpha val="85098"/>
              </a:srgbClr>
            </a:solidFill>
          </p:spPr>
          <p:txBody>
            <a:bodyPr/>
            <a:lstStyle/>
            <a:p/>
          </p:txBody>
        </p:sp>
        <p:sp>
          <p:nvSpPr>
            <p:cNvPr id="44" name="rc44"/>
            <p:cNvSpPr/>
            <p:nvPr/>
          </p:nvSpPr>
          <p:spPr>
            <a:xfrm>
              <a:off x="7160222" y="4018040"/>
              <a:ext cx="239888" cy="97957"/>
            </a:xfrm>
            <a:prstGeom prst="rect">
              <a:avLst/>
            </a:prstGeom>
            <a:solidFill>
              <a:srgbClr val="1CABE2">
                <a:alpha val="85098"/>
              </a:srgbClr>
            </a:solidFill>
          </p:spPr>
          <p:txBody>
            <a:bodyPr/>
            <a:lstStyle/>
            <a:p/>
          </p:txBody>
        </p:sp>
        <p:sp>
          <p:nvSpPr>
            <p:cNvPr id="45" name="rc45"/>
            <p:cNvSpPr/>
            <p:nvPr/>
          </p:nvSpPr>
          <p:spPr>
            <a:xfrm>
              <a:off x="7426765" y="4018040"/>
              <a:ext cx="239888" cy="97957"/>
            </a:xfrm>
            <a:prstGeom prst="rect">
              <a:avLst/>
            </a:prstGeom>
            <a:solidFill>
              <a:srgbClr val="1CABE2">
                <a:alpha val="85098"/>
              </a:srgbClr>
            </a:solidFill>
          </p:spPr>
          <p:txBody>
            <a:bodyPr/>
            <a:lstStyle/>
            <a:p/>
          </p:txBody>
        </p:sp>
        <p:sp>
          <p:nvSpPr>
            <p:cNvPr id="46" name="rc46"/>
            <p:cNvSpPr/>
            <p:nvPr/>
          </p:nvSpPr>
          <p:spPr>
            <a:xfrm>
              <a:off x="7693308" y="4018040"/>
              <a:ext cx="239888" cy="97957"/>
            </a:xfrm>
            <a:prstGeom prst="rect">
              <a:avLst/>
            </a:prstGeom>
            <a:solidFill>
              <a:srgbClr val="1CABE2">
                <a:alpha val="85098"/>
              </a:srgbClr>
            </a:solidFill>
          </p:spPr>
          <p:txBody>
            <a:bodyPr/>
            <a:lstStyle/>
            <a:p/>
          </p:txBody>
        </p:sp>
        <p:sp>
          <p:nvSpPr>
            <p:cNvPr id="47" name="rc47"/>
            <p:cNvSpPr/>
            <p:nvPr/>
          </p:nvSpPr>
          <p:spPr>
            <a:xfrm>
              <a:off x="7959851" y="3830289"/>
              <a:ext cx="239888" cy="285708"/>
            </a:xfrm>
            <a:prstGeom prst="rect">
              <a:avLst/>
            </a:prstGeom>
            <a:solidFill>
              <a:srgbClr val="1CABE2">
                <a:alpha val="85098"/>
              </a:srgbClr>
            </a:solidFill>
          </p:spPr>
          <p:txBody>
            <a:bodyPr/>
            <a:lstStyle/>
            <a:p/>
          </p:txBody>
        </p:sp>
        <p:sp>
          <p:nvSpPr>
            <p:cNvPr id="48" name="rc48"/>
            <p:cNvSpPr/>
            <p:nvPr/>
          </p:nvSpPr>
          <p:spPr>
            <a:xfrm>
              <a:off x="1296273" y="3507847"/>
              <a:ext cx="239888" cy="485703"/>
            </a:xfrm>
            <a:prstGeom prst="rect">
              <a:avLst/>
            </a:prstGeom>
            <a:solidFill>
              <a:srgbClr val="B3B3B3">
                <a:alpha val="85098"/>
              </a:srgbClr>
            </a:solidFill>
          </p:spPr>
          <p:txBody>
            <a:bodyPr/>
            <a:lstStyle/>
            <a:p/>
          </p:txBody>
        </p:sp>
        <p:sp>
          <p:nvSpPr>
            <p:cNvPr id="49" name="rc49"/>
            <p:cNvSpPr/>
            <p:nvPr/>
          </p:nvSpPr>
          <p:spPr>
            <a:xfrm>
              <a:off x="1562816" y="3381319"/>
              <a:ext cx="239888" cy="612231"/>
            </a:xfrm>
            <a:prstGeom prst="rect">
              <a:avLst/>
            </a:prstGeom>
            <a:solidFill>
              <a:srgbClr val="B3B3B3">
                <a:alpha val="85098"/>
              </a:srgbClr>
            </a:solidFill>
          </p:spPr>
          <p:txBody>
            <a:bodyPr/>
            <a:lstStyle/>
            <a:p/>
          </p:txBody>
        </p:sp>
        <p:sp>
          <p:nvSpPr>
            <p:cNvPr id="50" name="rc50"/>
            <p:cNvSpPr/>
            <p:nvPr/>
          </p:nvSpPr>
          <p:spPr>
            <a:xfrm>
              <a:off x="1829360" y="2879289"/>
              <a:ext cx="239888" cy="742841"/>
            </a:xfrm>
            <a:prstGeom prst="rect">
              <a:avLst/>
            </a:prstGeom>
            <a:solidFill>
              <a:srgbClr val="B3B3B3">
                <a:alpha val="85098"/>
              </a:srgbClr>
            </a:solidFill>
          </p:spPr>
          <p:txBody>
            <a:bodyPr/>
            <a:lstStyle/>
            <a:p/>
          </p:txBody>
        </p:sp>
        <p:sp>
          <p:nvSpPr>
            <p:cNvPr id="51" name="rc51"/>
            <p:cNvSpPr/>
            <p:nvPr/>
          </p:nvSpPr>
          <p:spPr>
            <a:xfrm>
              <a:off x="2095903" y="3862941"/>
              <a:ext cx="239888" cy="126527"/>
            </a:xfrm>
            <a:prstGeom prst="rect">
              <a:avLst/>
            </a:prstGeom>
            <a:solidFill>
              <a:srgbClr val="B3B3B3">
                <a:alpha val="85098"/>
              </a:srgbClr>
            </a:solidFill>
          </p:spPr>
          <p:txBody>
            <a:bodyPr/>
            <a:lstStyle/>
            <a:p/>
          </p:txBody>
        </p:sp>
        <p:sp>
          <p:nvSpPr>
            <p:cNvPr id="52" name="rc52"/>
            <p:cNvSpPr/>
            <p:nvPr/>
          </p:nvSpPr>
          <p:spPr>
            <a:xfrm>
              <a:off x="2362446" y="3989469"/>
              <a:ext cx="239888" cy="0"/>
            </a:xfrm>
            <a:prstGeom prst="rect">
              <a:avLst/>
            </a:prstGeom>
            <a:solidFill>
              <a:srgbClr val="B3B3B3">
                <a:alpha val="85098"/>
              </a:srgbClr>
            </a:solidFill>
          </p:spPr>
          <p:txBody>
            <a:bodyPr/>
            <a:lstStyle/>
            <a:p/>
          </p:txBody>
        </p:sp>
        <p:sp>
          <p:nvSpPr>
            <p:cNvPr id="53" name="rc53"/>
            <p:cNvSpPr/>
            <p:nvPr/>
          </p:nvSpPr>
          <p:spPr>
            <a:xfrm>
              <a:off x="2628989" y="3989469"/>
              <a:ext cx="239888" cy="0"/>
            </a:xfrm>
            <a:prstGeom prst="rect">
              <a:avLst/>
            </a:prstGeom>
            <a:solidFill>
              <a:srgbClr val="B3B3B3">
                <a:alpha val="85098"/>
              </a:srgbClr>
            </a:solidFill>
          </p:spPr>
          <p:txBody>
            <a:bodyPr/>
            <a:lstStyle/>
            <a:p/>
          </p:txBody>
        </p:sp>
        <p:sp>
          <p:nvSpPr>
            <p:cNvPr id="54" name="rc54"/>
            <p:cNvSpPr/>
            <p:nvPr/>
          </p:nvSpPr>
          <p:spPr>
            <a:xfrm>
              <a:off x="2895532" y="3989469"/>
              <a:ext cx="239888" cy="0"/>
            </a:xfrm>
            <a:prstGeom prst="rect">
              <a:avLst/>
            </a:prstGeom>
            <a:solidFill>
              <a:srgbClr val="B3B3B3">
                <a:alpha val="85098"/>
              </a:srgbClr>
            </a:solidFill>
          </p:spPr>
          <p:txBody>
            <a:bodyPr/>
            <a:lstStyle/>
            <a:p/>
          </p:txBody>
        </p:sp>
        <p:sp>
          <p:nvSpPr>
            <p:cNvPr id="55" name="rc55"/>
            <p:cNvSpPr/>
            <p:nvPr/>
          </p:nvSpPr>
          <p:spPr>
            <a:xfrm>
              <a:off x="3162075" y="3989469"/>
              <a:ext cx="239888" cy="0"/>
            </a:xfrm>
            <a:prstGeom prst="rect">
              <a:avLst/>
            </a:prstGeom>
            <a:solidFill>
              <a:srgbClr val="B3B3B3">
                <a:alpha val="85098"/>
              </a:srgbClr>
            </a:solidFill>
          </p:spPr>
          <p:txBody>
            <a:bodyPr/>
            <a:lstStyle/>
            <a:p/>
          </p:txBody>
        </p:sp>
        <p:sp>
          <p:nvSpPr>
            <p:cNvPr id="56" name="rc56"/>
            <p:cNvSpPr/>
            <p:nvPr/>
          </p:nvSpPr>
          <p:spPr>
            <a:xfrm>
              <a:off x="3428618" y="3993551"/>
              <a:ext cx="239888" cy="0"/>
            </a:xfrm>
            <a:prstGeom prst="rect">
              <a:avLst/>
            </a:prstGeom>
            <a:solidFill>
              <a:srgbClr val="B3B3B3">
                <a:alpha val="85098"/>
              </a:srgbClr>
            </a:solidFill>
          </p:spPr>
          <p:txBody>
            <a:bodyPr/>
            <a:lstStyle/>
            <a:p/>
          </p:txBody>
        </p:sp>
        <p:sp>
          <p:nvSpPr>
            <p:cNvPr id="57" name="rc57"/>
            <p:cNvSpPr/>
            <p:nvPr/>
          </p:nvSpPr>
          <p:spPr>
            <a:xfrm>
              <a:off x="3695161" y="3993551"/>
              <a:ext cx="239888" cy="0"/>
            </a:xfrm>
            <a:prstGeom prst="rect">
              <a:avLst/>
            </a:prstGeom>
            <a:solidFill>
              <a:srgbClr val="B3B3B3">
                <a:alpha val="85098"/>
              </a:srgbClr>
            </a:solidFill>
          </p:spPr>
          <p:txBody>
            <a:bodyPr/>
            <a:lstStyle/>
            <a:p/>
          </p:txBody>
        </p:sp>
        <p:sp>
          <p:nvSpPr>
            <p:cNvPr id="58" name="rc58"/>
            <p:cNvSpPr/>
            <p:nvPr/>
          </p:nvSpPr>
          <p:spPr>
            <a:xfrm>
              <a:off x="3961705" y="3993551"/>
              <a:ext cx="239888" cy="0"/>
            </a:xfrm>
            <a:prstGeom prst="rect">
              <a:avLst/>
            </a:prstGeom>
            <a:solidFill>
              <a:srgbClr val="B3B3B3">
                <a:alpha val="85098"/>
              </a:srgbClr>
            </a:solidFill>
          </p:spPr>
          <p:txBody>
            <a:bodyPr/>
            <a:lstStyle/>
            <a:p/>
          </p:txBody>
        </p:sp>
        <p:sp>
          <p:nvSpPr>
            <p:cNvPr id="59" name="rc59"/>
            <p:cNvSpPr/>
            <p:nvPr/>
          </p:nvSpPr>
          <p:spPr>
            <a:xfrm>
              <a:off x="4228248" y="3997632"/>
              <a:ext cx="239888" cy="0"/>
            </a:xfrm>
            <a:prstGeom prst="rect">
              <a:avLst/>
            </a:prstGeom>
            <a:solidFill>
              <a:srgbClr val="B3B3B3">
                <a:alpha val="85098"/>
              </a:srgbClr>
            </a:solidFill>
          </p:spPr>
          <p:txBody>
            <a:bodyPr/>
            <a:lstStyle/>
            <a:p/>
          </p:txBody>
        </p:sp>
        <p:sp>
          <p:nvSpPr>
            <p:cNvPr id="60" name="rc60"/>
            <p:cNvSpPr/>
            <p:nvPr/>
          </p:nvSpPr>
          <p:spPr>
            <a:xfrm>
              <a:off x="4494791" y="3524173"/>
              <a:ext cx="239888" cy="0"/>
            </a:xfrm>
            <a:prstGeom prst="rect">
              <a:avLst/>
            </a:prstGeom>
            <a:solidFill>
              <a:srgbClr val="B3B3B3">
                <a:alpha val="85098"/>
              </a:srgbClr>
            </a:solidFill>
          </p:spPr>
          <p:txBody>
            <a:bodyPr/>
            <a:lstStyle/>
            <a:p/>
          </p:txBody>
        </p:sp>
        <p:sp>
          <p:nvSpPr>
            <p:cNvPr id="61" name="rc61"/>
            <p:cNvSpPr/>
            <p:nvPr/>
          </p:nvSpPr>
          <p:spPr>
            <a:xfrm>
              <a:off x="4761334" y="4001714"/>
              <a:ext cx="239888" cy="0"/>
            </a:xfrm>
            <a:prstGeom prst="rect">
              <a:avLst/>
            </a:prstGeom>
            <a:solidFill>
              <a:srgbClr val="B3B3B3">
                <a:alpha val="85098"/>
              </a:srgbClr>
            </a:solidFill>
          </p:spPr>
          <p:txBody>
            <a:bodyPr/>
            <a:lstStyle/>
            <a:p/>
          </p:txBody>
        </p:sp>
        <p:sp>
          <p:nvSpPr>
            <p:cNvPr id="62" name="rc62"/>
            <p:cNvSpPr/>
            <p:nvPr/>
          </p:nvSpPr>
          <p:spPr>
            <a:xfrm>
              <a:off x="5027877" y="3887431"/>
              <a:ext cx="239888" cy="114283"/>
            </a:xfrm>
            <a:prstGeom prst="rect">
              <a:avLst/>
            </a:prstGeom>
            <a:solidFill>
              <a:srgbClr val="B3B3B3">
                <a:alpha val="85098"/>
              </a:srgbClr>
            </a:solidFill>
          </p:spPr>
          <p:txBody>
            <a:bodyPr/>
            <a:lstStyle/>
            <a:p/>
          </p:txBody>
        </p:sp>
        <p:sp>
          <p:nvSpPr>
            <p:cNvPr id="63" name="rc63"/>
            <p:cNvSpPr/>
            <p:nvPr/>
          </p:nvSpPr>
          <p:spPr>
            <a:xfrm>
              <a:off x="5294420" y="3671109"/>
              <a:ext cx="239888" cy="334686"/>
            </a:xfrm>
            <a:prstGeom prst="rect">
              <a:avLst/>
            </a:prstGeom>
            <a:solidFill>
              <a:srgbClr val="B3B3B3">
                <a:alpha val="85098"/>
              </a:srgbClr>
            </a:solidFill>
          </p:spPr>
          <p:txBody>
            <a:bodyPr/>
            <a:lstStyle/>
            <a:p/>
          </p:txBody>
        </p:sp>
        <p:sp>
          <p:nvSpPr>
            <p:cNvPr id="64" name="rc64"/>
            <p:cNvSpPr/>
            <p:nvPr/>
          </p:nvSpPr>
          <p:spPr>
            <a:xfrm>
              <a:off x="5560963" y="3683353"/>
              <a:ext cx="239888" cy="110201"/>
            </a:xfrm>
            <a:prstGeom prst="rect">
              <a:avLst/>
            </a:prstGeom>
            <a:solidFill>
              <a:srgbClr val="B3B3B3">
                <a:alpha val="85098"/>
              </a:srgbClr>
            </a:solidFill>
          </p:spPr>
          <p:txBody>
            <a:bodyPr/>
            <a:lstStyle/>
            <a:p/>
          </p:txBody>
        </p:sp>
        <p:sp>
          <p:nvSpPr>
            <p:cNvPr id="65" name="rc65"/>
            <p:cNvSpPr/>
            <p:nvPr/>
          </p:nvSpPr>
          <p:spPr>
            <a:xfrm>
              <a:off x="5827506" y="4009877"/>
              <a:ext cx="239888" cy="0"/>
            </a:xfrm>
            <a:prstGeom prst="rect">
              <a:avLst/>
            </a:prstGeom>
            <a:solidFill>
              <a:srgbClr val="B3B3B3">
                <a:alpha val="85098"/>
              </a:srgbClr>
            </a:solidFill>
          </p:spPr>
          <p:txBody>
            <a:bodyPr/>
            <a:lstStyle/>
            <a:p/>
          </p:txBody>
        </p:sp>
        <p:sp>
          <p:nvSpPr>
            <p:cNvPr id="66" name="rc66"/>
            <p:cNvSpPr/>
            <p:nvPr/>
          </p:nvSpPr>
          <p:spPr>
            <a:xfrm>
              <a:off x="6094049" y="4013959"/>
              <a:ext cx="239888" cy="0"/>
            </a:xfrm>
            <a:prstGeom prst="rect">
              <a:avLst/>
            </a:prstGeom>
            <a:solidFill>
              <a:srgbClr val="B3B3B3">
                <a:alpha val="85098"/>
              </a:srgbClr>
            </a:solidFill>
          </p:spPr>
          <p:txBody>
            <a:bodyPr/>
            <a:lstStyle/>
            <a:p/>
          </p:txBody>
        </p:sp>
        <p:sp>
          <p:nvSpPr>
            <p:cNvPr id="67" name="rc67"/>
            <p:cNvSpPr/>
            <p:nvPr/>
          </p:nvSpPr>
          <p:spPr>
            <a:xfrm>
              <a:off x="6360593" y="4013959"/>
              <a:ext cx="239888" cy="0"/>
            </a:xfrm>
            <a:prstGeom prst="rect">
              <a:avLst/>
            </a:prstGeom>
            <a:solidFill>
              <a:srgbClr val="B3B3B3">
                <a:alpha val="85098"/>
              </a:srgbClr>
            </a:solidFill>
          </p:spPr>
          <p:txBody>
            <a:bodyPr/>
            <a:lstStyle/>
            <a:p/>
          </p:txBody>
        </p:sp>
        <p:sp>
          <p:nvSpPr>
            <p:cNvPr id="68" name="rc68"/>
            <p:cNvSpPr/>
            <p:nvPr/>
          </p:nvSpPr>
          <p:spPr>
            <a:xfrm>
              <a:off x="6627136" y="4013959"/>
              <a:ext cx="239888" cy="0"/>
            </a:xfrm>
            <a:prstGeom prst="rect">
              <a:avLst/>
            </a:prstGeom>
            <a:solidFill>
              <a:srgbClr val="B3B3B3">
                <a:alpha val="85098"/>
              </a:srgbClr>
            </a:solidFill>
          </p:spPr>
          <p:txBody>
            <a:bodyPr/>
            <a:lstStyle/>
            <a:p/>
          </p:txBody>
        </p:sp>
        <p:sp>
          <p:nvSpPr>
            <p:cNvPr id="69" name="rc69"/>
            <p:cNvSpPr/>
            <p:nvPr/>
          </p:nvSpPr>
          <p:spPr>
            <a:xfrm>
              <a:off x="6893679" y="4013959"/>
              <a:ext cx="239888" cy="0"/>
            </a:xfrm>
            <a:prstGeom prst="rect">
              <a:avLst/>
            </a:prstGeom>
            <a:solidFill>
              <a:srgbClr val="B3B3B3">
                <a:alpha val="85098"/>
              </a:srgbClr>
            </a:solidFill>
          </p:spPr>
          <p:txBody>
            <a:bodyPr/>
            <a:lstStyle/>
            <a:p/>
          </p:txBody>
        </p:sp>
        <p:sp>
          <p:nvSpPr>
            <p:cNvPr id="70" name="rc70"/>
            <p:cNvSpPr/>
            <p:nvPr/>
          </p:nvSpPr>
          <p:spPr>
            <a:xfrm>
              <a:off x="7160222" y="4018040"/>
              <a:ext cx="239888" cy="0"/>
            </a:xfrm>
            <a:prstGeom prst="rect">
              <a:avLst/>
            </a:prstGeom>
            <a:solidFill>
              <a:srgbClr val="B3B3B3">
                <a:alpha val="85098"/>
              </a:srgbClr>
            </a:solidFill>
          </p:spPr>
          <p:txBody>
            <a:bodyPr/>
            <a:lstStyle/>
            <a:p/>
          </p:txBody>
        </p:sp>
        <p:sp>
          <p:nvSpPr>
            <p:cNvPr id="71" name="rc71"/>
            <p:cNvSpPr/>
            <p:nvPr/>
          </p:nvSpPr>
          <p:spPr>
            <a:xfrm>
              <a:off x="7426765" y="4018040"/>
              <a:ext cx="239888" cy="0"/>
            </a:xfrm>
            <a:prstGeom prst="rect">
              <a:avLst/>
            </a:prstGeom>
            <a:solidFill>
              <a:srgbClr val="B3B3B3">
                <a:alpha val="85098"/>
              </a:srgbClr>
            </a:solidFill>
          </p:spPr>
          <p:txBody>
            <a:bodyPr/>
            <a:lstStyle/>
            <a:p/>
          </p:txBody>
        </p:sp>
        <p:sp>
          <p:nvSpPr>
            <p:cNvPr id="72" name="rc72"/>
            <p:cNvSpPr/>
            <p:nvPr/>
          </p:nvSpPr>
          <p:spPr>
            <a:xfrm>
              <a:off x="7693308" y="4018040"/>
              <a:ext cx="239888" cy="0"/>
            </a:xfrm>
            <a:prstGeom prst="rect">
              <a:avLst/>
            </a:prstGeom>
            <a:solidFill>
              <a:srgbClr val="B3B3B3">
                <a:alpha val="85098"/>
              </a:srgbClr>
            </a:solidFill>
          </p:spPr>
          <p:txBody>
            <a:bodyPr/>
            <a:lstStyle/>
            <a:p/>
          </p:txBody>
        </p:sp>
        <p:sp>
          <p:nvSpPr>
            <p:cNvPr id="73" name="rc73"/>
            <p:cNvSpPr/>
            <p:nvPr/>
          </p:nvSpPr>
          <p:spPr>
            <a:xfrm>
              <a:off x="7959851" y="3540499"/>
              <a:ext cx="239888" cy="289789"/>
            </a:xfrm>
            <a:prstGeom prst="rect">
              <a:avLst/>
            </a:prstGeom>
            <a:solidFill>
              <a:srgbClr val="B3B3B3">
                <a:alpha val="85098"/>
              </a:srgbClr>
            </a:solidFill>
          </p:spPr>
          <p:txBody>
            <a:bodyPr/>
            <a:lstStyle/>
            <a:p/>
          </p:txBody>
        </p:sp>
        <p:sp>
          <p:nvSpPr>
            <p:cNvPr id="74" name="pl74"/>
            <p:cNvSpPr/>
            <p:nvPr/>
          </p:nvSpPr>
          <p:spPr>
            <a:xfrm>
              <a:off x="1416218" y="2075428"/>
              <a:ext cx="6663577" cy="82447"/>
            </a:xfrm>
            <a:custGeom>
              <a:avLst/>
              <a:pathLst>
                <a:path w="6663577" h="82447">
                  <a:moveTo>
                    <a:pt x="0" y="0"/>
                  </a:moveTo>
                  <a:lnTo>
                    <a:pt x="266543" y="0"/>
                  </a:lnTo>
                  <a:lnTo>
                    <a:pt x="533086" y="61835"/>
                  </a:lnTo>
                  <a:lnTo>
                    <a:pt x="799629" y="0"/>
                  </a:lnTo>
                  <a:lnTo>
                    <a:pt x="1066172" y="0"/>
                  </a:lnTo>
                  <a:lnTo>
                    <a:pt x="1332715" y="0"/>
                  </a:lnTo>
                  <a:lnTo>
                    <a:pt x="1599258" y="0"/>
                  </a:lnTo>
                  <a:lnTo>
                    <a:pt x="1865801" y="0"/>
                  </a:lnTo>
                  <a:lnTo>
                    <a:pt x="2132344" y="0"/>
                  </a:lnTo>
                  <a:lnTo>
                    <a:pt x="2398888" y="0"/>
                  </a:lnTo>
                  <a:lnTo>
                    <a:pt x="2665431" y="0"/>
                  </a:lnTo>
                  <a:lnTo>
                    <a:pt x="2931974" y="0"/>
                  </a:lnTo>
                  <a:lnTo>
                    <a:pt x="3198517" y="82447"/>
                  </a:lnTo>
                  <a:lnTo>
                    <a:pt x="3465060" y="0"/>
                  </a:lnTo>
                  <a:lnTo>
                    <a:pt x="3731603" y="0"/>
                  </a:lnTo>
                  <a:lnTo>
                    <a:pt x="3998146" y="0"/>
                  </a:lnTo>
                  <a:lnTo>
                    <a:pt x="4264689" y="41223"/>
                  </a:lnTo>
                  <a:lnTo>
                    <a:pt x="4531233" y="0"/>
                  </a:lnTo>
                  <a:lnTo>
                    <a:pt x="4797776" y="0"/>
                  </a:lnTo>
                  <a:lnTo>
                    <a:pt x="5064319" y="0"/>
                  </a:lnTo>
                  <a:lnTo>
                    <a:pt x="5330862" y="0"/>
                  </a:lnTo>
                  <a:lnTo>
                    <a:pt x="5597405" y="0"/>
                  </a:lnTo>
                  <a:lnTo>
                    <a:pt x="5863948" y="0"/>
                  </a:lnTo>
                  <a:lnTo>
                    <a:pt x="6130491" y="0"/>
                  </a:lnTo>
                  <a:lnTo>
                    <a:pt x="6397034" y="0"/>
                  </a:lnTo>
                  <a:lnTo>
                    <a:pt x="6663577" y="41223"/>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185506"/>
            </a:xfrm>
            <a:custGeom>
              <a:avLst/>
              <a:pathLst>
                <a:path w="6663577" h="185506">
                  <a:moveTo>
                    <a:pt x="0" y="82447"/>
                  </a:moveTo>
                  <a:lnTo>
                    <a:pt x="266543" y="103059"/>
                  </a:lnTo>
                  <a:lnTo>
                    <a:pt x="533086" y="185506"/>
                  </a:lnTo>
                  <a:lnTo>
                    <a:pt x="799629" y="20611"/>
                  </a:lnTo>
                  <a:lnTo>
                    <a:pt x="1066172" y="0"/>
                  </a:lnTo>
                  <a:lnTo>
                    <a:pt x="1332715" y="0"/>
                  </a:lnTo>
                  <a:lnTo>
                    <a:pt x="1599258" y="0"/>
                  </a:lnTo>
                  <a:lnTo>
                    <a:pt x="1865801" y="0"/>
                  </a:lnTo>
                  <a:lnTo>
                    <a:pt x="2132344" y="0"/>
                  </a:lnTo>
                  <a:lnTo>
                    <a:pt x="2398888" y="0"/>
                  </a:lnTo>
                  <a:lnTo>
                    <a:pt x="2665431" y="0"/>
                  </a:lnTo>
                  <a:lnTo>
                    <a:pt x="2931974" y="0"/>
                  </a:lnTo>
                  <a:lnTo>
                    <a:pt x="3198517" y="82447"/>
                  </a:lnTo>
                  <a:lnTo>
                    <a:pt x="3465060" y="0"/>
                  </a:lnTo>
                  <a:lnTo>
                    <a:pt x="3731603" y="20611"/>
                  </a:lnTo>
                  <a:lnTo>
                    <a:pt x="3998146" y="61835"/>
                  </a:lnTo>
                  <a:lnTo>
                    <a:pt x="4264689" y="61835"/>
                  </a:lnTo>
                  <a:lnTo>
                    <a:pt x="4531233" y="0"/>
                  </a:lnTo>
                  <a:lnTo>
                    <a:pt x="4797776" y="0"/>
                  </a:lnTo>
                  <a:lnTo>
                    <a:pt x="5064319" y="0"/>
                  </a:lnTo>
                  <a:lnTo>
                    <a:pt x="5330862" y="0"/>
                  </a:lnTo>
                  <a:lnTo>
                    <a:pt x="5597405" y="0"/>
                  </a:lnTo>
                  <a:lnTo>
                    <a:pt x="5863948" y="0"/>
                  </a:lnTo>
                  <a:lnTo>
                    <a:pt x="6130491" y="0"/>
                  </a:lnTo>
                  <a:lnTo>
                    <a:pt x="6397034" y="0"/>
                  </a:lnTo>
                  <a:lnTo>
                    <a:pt x="6663577" y="103059"/>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8" name="tx88"/>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9" name="tx89"/>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801950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1294130" y="338980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9" name="tx99"/>
            <p:cNvSpPr/>
            <p:nvPr/>
          </p:nvSpPr>
          <p:spPr>
            <a:xfrm>
              <a:off x="2626845" y="38714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3959561" y="387551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5292277" y="35530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6358449" y="38959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6624992" y="38959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891535" y="38959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7158078" y="39000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7424622" y="39000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691165" y="39000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957708" y="34224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9" name="tx109"/>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55386" y="32475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655386" y="24312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29" name="tx12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2" name="tx13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63170" y="4979579"/>
              <a:ext cx="201456" cy="201456"/>
            </a:xfrm>
            <a:prstGeom prst="rect">
              <a:avLst/>
            </a:prstGeom>
            <a:solidFill>
              <a:srgbClr val="B3B3B3">
                <a:alpha val="85098"/>
              </a:srgbClr>
            </a:solidFill>
          </p:spPr>
          <p:txBody>
            <a:bodyPr/>
            <a:lstStyle/>
            <a:p/>
          </p:txBody>
        </p:sp>
        <p:sp>
          <p:nvSpPr>
            <p:cNvPr id="135" name="rc135"/>
            <p:cNvSpPr/>
            <p:nvPr/>
          </p:nvSpPr>
          <p:spPr>
            <a:xfrm>
              <a:off x="5565324" y="4979579"/>
              <a:ext cx="201456" cy="201456"/>
            </a:xfrm>
            <a:prstGeom prst="rect">
              <a:avLst/>
            </a:prstGeom>
            <a:solidFill>
              <a:srgbClr val="1CABE2">
                <a:alpha val="85098"/>
              </a:srgbClr>
            </a:solidFill>
          </p:spPr>
          <p:txBody>
            <a:bodyPr/>
            <a:lstStyle/>
            <a:p/>
          </p:txBody>
        </p:sp>
        <p:sp>
          <p:nvSpPr>
            <p:cNvPr id="136" name="tx13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39" name="tx139"/>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140" name="pl140"/>
            <p:cNvSpPr/>
            <p:nvPr/>
          </p:nvSpPr>
          <p:spPr>
            <a:xfrm>
              <a:off x="25202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9683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4163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7443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1923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726143"/>
              <a:ext cx="1224018" cy="119033"/>
            </a:xfrm>
            <a:prstGeom prst="rect">
              <a:avLst/>
            </a:prstGeom>
            <a:solidFill>
              <a:srgbClr val="1CABE2">
                <a:alpha val="85098"/>
              </a:srgbClr>
            </a:solidFill>
          </p:spPr>
          <p:txBody>
            <a:bodyPr/>
            <a:lstStyle/>
            <a:p/>
          </p:txBody>
        </p:sp>
        <p:sp>
          <p:nvSpPr>
            <p:cNvPr id="150" name="rc150"/>
            <p:cNvSpPr/>
            <p:nvPr/>
          </p:nvSpPr>
          <p:spPr>
            <a:xfrm>
              <a:off x="1296273" y="5577352"/>
              <a:ext cx="1175058" cy="119033"/>
            </a:xfrm>
            <a:prstGeom prst="rect">
              <a:avLst/>
            </a:prstGeom>
            <a:solidFill>
              <a:srgbClr val="1CABE2">
                <a:alpha val="85098"/>
              </a:srgbClr>
            </a:solidFill>
          </p:spPr>
          <p:txBody>
            <a:bodyPr/>
            <a:lstStyle/>
            <a:p/>
          </p:txBody>
        </p:sp>
        <p:sp>
          <p:nvSpPr>
            <p:cNvPr id="151" name="rc151"/>
            <p:cNvSpPr/>
            <p:nvPr/>
          </p:nvSpPr>
          <p:spPr>
            <a:xfrm>
              <a:off x="1296273" y="5428560"/>
              <a:ext cx="3427253" cy="119033"/>
            </a:xfrm>
            <a:prstGeom prst="rect">
              <a:avLst/>
            </a:prstGeom>
            <a:solidFill>
              <a:srgbClr val="1CABE2">
                <a:alpha val="85098"/>
              </a:srgbClr>
            </a:solidFill>
          </p:spPr>
          <p:txBody>
            <a:bodyPr/>
            <a:lstStyle/>
            <a:p/>
          </p:txBody>
        </p:sp>
        <p:sp>
          <p:nvSpPr>
            <p:cNvPr id="152" name="rc152"/>
            <p:cNvSpPr/>
            <p:nvPr/>
          </p:nvSpPr>
          <p:spPr>
            <a:xfrm>
              <a:off x="2520292" y="5726143"/>
              <a:ext cx="0" cy="119033"/>
            </a:xfrm>
            <a:prstGeom prst="rect">
              <a:avLst/>
            </a:prstGeom>
            <a:solidFill>
              <a:srgbClr val="B3B3B3">
                <a:alpha val="85098"/>
              </a:srgbClr>
            </a:solidFill>
          </p:spPr>
          <p:txBody>
            <a:bodyPr/>
            <a:lstStyle/>
            <a:p/>
          </p:txBody>
        </p:sp>
        <p:sp>
          <p:nvSpPr>
            <p:cNvPr id="153" name="rc153"/>
            <p:cNvSpPr/>
            <p:nvPr/>
          </p:nvSpPr>
          <p:spPr>
            <a:xfrm>
              <a:off x="2471332" y="5577352"/>
              <a:ext cx="0" cy="119033"/>
            </a:xfrm>
            <a:prstGeom prst="rect">
              <a:avLst/>
            </a:prstGeom>
            <a:solidFill>
              <a:srgbClr val="B3B3B3">
                <a:alpha val="85098"/>
              </a:srgbClr>
            </a:solidFill>
          </p:spPr>
          <p:txBody>
            <a:bodyPr/>
            <a:lstStyle/>
            <a:p/>
          </p:txBody>
        </p:sp>
        <p:sp>
          <p:nvSpPr>
            <p:cNvPr id="154" name="rc154"/>
            <p:cNvSpPr/>
            <p:nvPr/>
          </p:nvSpPr>
          <p:spPr>
            <a:xfrm>
              <a:off x="4723526" y="5428560"/>
              <a:ext cx="3476213" cy="119033"/>
            </a:xfrm>
            <a:prstGeom prst="rect">
              <a:avLst/>
            </a:prstGeom>
            <a:solidFill>
              <a:srgbClr val="B3B3B3">
                <a:alpha val="85098"/>
              </a:srgbClr>
            </a:solidFill>
          </p:spPr>
          <p:txBody>
            <a:bodyPr/>
            <a:lstStyle/>
            <a:p/>
          </p:txBody>
        </p:sp>
        <p:sp>
          <p:nvSpPr>
            <p:cNvPr id="155" name="tx155"/>
            <p:cNvSpPr/>
            <p:nvPr/>
          </p:nvSpPr>
          <p:spPr>
            <a:xfrm>
              <a:off x="2650519"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2601559"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7" name="tx157"/>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8" name="tx15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666617"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3" name="tx163"/>
            <p:cNvSpPr/>
            <p:nvPr/>
          </p:nvSpPr>
          <p:spPr>
            <a:xfrm>
              <a:off x="607580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4" name="tx164"/>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5" name="tx16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7" name="tx16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Tonga.
In 2025, DTP1 coverage in Tonga declined at 97%. There were &lt;100 children who missed out on any DTP vaccination (zero-dose children).
DTP3 coverage declined at at 94% in 2025, leaving &lt;200 children vulnerable to vaccine-preventable diseases.</a:t>
            </a:r>
          </a:p>
        </p:txBody>
      </p:sp>
      <p:sp>
        <p:nvSpPr>
          <p:cNvPr id="1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94%, leaving &lt;200 children un- or under-vaccinated, including &lt;100 zero-dose and &lt;100 with only partial protection.</a:t>
            </a:r>
          </a:p>
        </p:txBody>
      </p:sp>
      <p:grpSp xmlns:pic="http://schemas.openxmlformats.org/drawingml/2006/picture">
        <p:nvGrpSpPr>
          <p:cNvPr id="170" name=""/>
          <p:cNvGrpSpPr/>
          <p:nvPr/>
        </p:nvGrpSpPr>
        <p:grpSpPr>
          <a:xfrm>
            <a:off x="292608" y="1005840"/>
            <a:ext cx="8595360" cy="28575"/>
            <a:chOff x="292608" y="1005840"/>
            <a:chExt cx="8595360" cy="28575"/>
          </a:xfrm>
        </p:grpSpPr>
        <p:sp>
          <p:nvSpPr>
            <p:cNvPr id="1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0"/>
                  </a:lnTo>
                  <a:lnTo>
                    <a:pt x="271783" y="65614"/>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43742"/>
                  </a:lnTo>
                  <a:lnTo>
                    <a:pt x="2310159" y="0"/>
                  </a:lnTo>
                  <a:lnTo>
                    <a:pt x="2446051" y="0"/>
                  </a:lnTo>
                  <a:lnTo>
                    <a:pt x="2581942" y="0"/>
                  </a:lnTo>
                  <a:lnTo>
                    <a:pt x="2717834" y="0"/>
                  </a:lnTo>
                  <a:lnTo>
                    <a:pt x="2853726" y="0"/>
                  </a:lnTo>
                  <a:lnTo>
                    <a:pt x="2989618" y="0"/>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0"/>
                  </a:lnTo>
                  <a:lnTo>
                    <a:pt x="271783" y="65614"/>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43742"/>
                  </a:lnTo>
                  <a:lnTo>
                    <a:pt x="2310159" y="0"/>
                  </a:lnTo>
                  <a:lnTo>
                    <a:pt x="2446051" y="0"/>
                  </a:lnTo>
                  <a:lnTo>
                    <a:pt x="2581942" y="0"/>
                  </a:lnTo>
                  <a:lnTo>
                    <a:pt x="2717834" y="0"/>
                  </a:lnTo>
                  <a:lnTo>
                    <a:pt x="2853726" y="0"/>
                  </a:lnTo>
                  <a:lnTo>
                    <a:pt x="2989618" y="0"/>
                  </a:lnTo>
                  <a:lnTo>
                    <a:pt x="3125509" y="0"/>
                  </a:lnTo>
                  <a:lnTo>
                    <a:pt x="3261401" y="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0"/>
                  </a:lnTo>
                  <a:lnTo>
                    <a:pt x="271783" y="65614"/>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43742"/>
                  </a:lnTo>
                  <a:lnTo>
                    <a:pt x="2310159" y="0"/>
                  </a:lnTo>
                  <a:lnTo>
                    <a:pt x="2446051" y="0"/>
                  </a:lnTo>
                  <a:lnTo>
                    <a:pt x="2581942" y="0"/>
                  </a:lnTo>
                  <a:lnTo>
                    <a:pt x="2717834" y="0"/>
                  </a:lnTo>
                  <a:lnTo>
                    <a:pt x="2853726" y="0"/>
                  </a:lnTo>
                  <a:lnTo>
                    <a:pt x="2989618" y="0"/>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5042" y="1405107"/>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Tonga,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437426"/>
            </a:xfrm>
            <a:custGeom>
              <a:avLst/>
              <a:pathLst>
                <a:path w="3397293" h="437426">
                  <a:moveTo>
                    <a:pt x="0" y="0"/>
                  </a:moveTo>
                  <a:lnTo>
                    <a:pt x="135891" y="0"/>
                  </a:lnTo>
                  <a:lnTo>
                    <a:pt x="271783" y="328070"/>
                  </a:lnTo>
                  <a:lnTo>
                    <a:pt x="407675" y="0"/>
                  </a:lnTo>
                  <a:lnTo>
                    <a:pt x="543566" y="0"/>
                  </a:lnTo>
                  <a:lnTo>
                    <a:pt x="679458" y="0"/>
                  </a:lnTo>
                  <a:lnTo>
                    <a:pt x="815350" y="0"/>
                  </a:lnTo>
                  <a:lnTo>
                    <a:pt x="951242" y="0"/>
                  </a:lnTo>
                  <a:lnTo>
                    <a:pt x="1087133" y="0"/>
                  </a:lnTo>
                  <a:lnTo>
                    <a:pt x="1223025" y="0"/>
                  </a:lnTo>
                  <a:lnTo>
                    <a:pt x="1358917" y="0"/>
                  </a:lnTo>
                  <a:lnTo>
                    <a:pt x="1494809" y="0"/>
                  </a:lnTo>
                  <a:lnTo>
                    <a:pt x="1630700" y="437426"/>
                  </a:lnTo>
                  <a:lnTo>
                    <a:pt x="1766592" y="0"/>
                  </a:lnTo>
                  <a:lnTo>
                    <a:pt x="1902484" y="0"/>
                  </a:lnTo>
                  <a:lnTo>
                    <a:pt x="2038375" y="0"/>
                  </a:lnTo>
                  <a:lnTo>
                    <a:pt x="2174267" y="218713"/>
                  </a:lnTo>
                  <a:lnTo>
                    <a:pt x="2310159" y="0"/>
                  </a:lnTo>
                  <a:lnTo>
                    <a:pt x="2446051" y="0"/>
                  </a:lnTo>
                  <a:lnTo>
                    <a:pt x="2581942" y="0"/>
                  </a:lnTo>
                  <a:lnTo>
                    <a:pt x="2717834" y="0"/>
                  </a:lnTo>
                  <a:lnTo>
                    <a:pt x="2853726" y="0"/>
                  </a:lnTo>
                  <a:lnTo>
                    <a:pt x="2989618" y="0"/>
                  </a:lnTo>
                  <a:lnTo>
                    <a:pt x="3125509" y="0"/>
                  </a:lnTo>
                  <a:lnTo>
                    <a:pt x="3261401" y="0"/>
                  </a:lnTo>
                  <a:lnTo>
                    <a:pt x="3397293" y="2187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437426"/>
            </a:xfrm>
            <a:custGeom>
              <a:avLst/>
              <a:pathLst>
                <a:path w="3397293" h="437426">
                  <a:moveTo>
                    <a:pt x="0" y="0"/>
                  </a:moveTo>
                  <a:lnTo>
                    <a:pt x="135891" y="0"/>
                  </a:lnTo>
                  <a:lnTo>
                    <a:pt x="271783" y="328070"/>
                  </a:lnTo>
                  <a:lnTo>
                    <a:pt x="407675" y="0"/>
                  </a:lnTo>
                  <a:lnTo>
                    <a:pt x="543566" y="0"/>
                  </a:lnTo>
                  <a:lnTo>
                    <a:pt x="679458" y="0"/>
                  </a:lnTo>
                  <a:lnTo>
                    <a:pt x="815350" y="0"/>
                  </a:lnTo>
                  <a:lnTo>
                    <a:pt x="951242" y="0"/>
                  </a:lnTo>
                  <a:lnTo>
                    <a:pt x="1087133" y="0"/>
                  </a:lnTo>
                  <a:lnTo>
                    <a:pt x="1223025" y="0"/>
                  </a:lnTo>
                  <a:lnTo>
                    <a:pt x="1358917" y="0"/>
                  </a:lnTo>
                  <a:lnTo>
                    <a:pt x="1494809" y="0"/>
                  </a:lnTo>
                  <a:lnTo>
                    <a:pt x="1630700" y="437426"/>
                  </a:lnTo>
                  <a:lnTo>
                    <a:pt x="1766592" y="0"/>
                  </a:lnTo>
                  <a:lnTo>
                    <a:pt x="1902484" y="0"/>
                  </a:lnTo>
                  <a:lnTo>
                    <a:pt x="2038375" y="0"/>
                  </a:lnTo>
                  <a:lnTo>
                    <a:pt x="2174267" y="218713"/>
                  </a:lnTo>
                  <a:lnTo>
                    <a:pt x="2310159" y="0"/>
                  </a:lnTo>
                  <a:lnTo>
                    <a:pt x="2446051" y="0"/>
                  </a:lnTo>
                  <a:lnTo>
                    <a:pt x="2581942" y="0"/>
                  </a:lnTo>
                  <a:lnTo>
                    <a:pt x="2717834" y="0"/>
                  </a:lnTo>
                  <a:lnTo>
                    <a:pt x="2853726" y="0"/>
                  </a:lnTo>
                  <a:lnTo>
                    <a:pt x="2989618" y="0"/>
                  </a:lnTo>
                  <a:lnTo>
                    <a:pt x="3125509" y="0"/>
                  </a:lnTo>
                  <a:lnTo>
                    <a:pt x="3261401" y="0"/>
                  </a:lnTo>
                  <a:lnTo>
                    <a:pt x="3397293" y="2187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437426"/>
            </a:xfrm>
            <a:custGeom>
              <a:avLst/>
              <a:pathLst>
                <a:path w="3397293" h="437426">
                  <a:moveTo>
                    <a:pt x="0" y="0"/>
                  </a:moveTo>
                  <a:lnTo>
                    <a:pt x="135891" y="0"/>
                  </a:lnTo>
                  <a:lnTo>
                    <a:pt x="271783" y="328070"/>
                  </a:lnTo>
                  <a:lnTo>
                    <a:pt x="407675" y="0"/>
                  </a:lnTo>
                  <a:lnTo>
                    <a:pt x="543566" y="0"/>
                  </a:lnTo>
                  <a:lnTo>
                    <a:pt x="679458" y="0"/>
                  </a:lnTo>
                  <a:lnTo>
                    <a:pt x="815350" y="0"/>
                  </a:lnTo>
                  <a:lnTo>
                    <a:pt x="951242" y="0"/>
                  </a:lnTo>
                  <a:lnTo>
                    <a:pt x="1087133" y="0"/>
                  </a:lnTo>
                  <a:lnTo>
                    <a:pt x="1223025" y="0"/>
                  </a:lnTo>
                  <a:lnTo>
                    <a:pt x="1358917" y="0"/>
                  </a:lnTo>
                  <a:lnTo>
                    <a:pt x="1494809" y="0"/>
                  </a:lnTo>
                  <a:lnTo>
                    <a:pt x="1630700" y="437426"/>
                  </a:lnTo>
                  <a:lnTo>
                    <a:pt x="1766592" y="0"/>
                  </a:lnTo>
                  <a:lnTo>
                    <a:pt x="1902484" y="0"/>
                  </a:lnTo>
                  <a:lnTo>
                    <a:pt x="2038375" y="0"/>
                  </a:lnTo>
                  <a:lnTo>
                    <a:pt x="2174267" y="218713"/>
                  </a:lnTo>
                  <a:lnTo>
                    <a:pt x="2310159" y="0"/>
                  </a:lnTo>
                  <a:lnTo>
                    <a:pt x="2446051" y="0"/>
                  </a:lnTo>
                  <a:lnTo>
                    <a:pt x="2581942" y="0"/>
                  </a:lnTo>
                  <a:lnTo>
                    <a:pt x="2717834" y="0"/>
                  </a:lnTo>
                  <a:lnTo>
                    <a:pt x="2853726" y="0"/>
                  </a:lnTo>
                  <a:lnTo>
                    <a:pt x="2989618" y="0"/>
                  </a:lnTo>
                  <a:lnTo>
                    <a:pt x="3125509" y="0"/>
                  </a:lnTo>
                  <a:lnTo>
                    <a:pt x="3261401" y="0"/>
                  </a:lnTo>
                  <a:lnTo>
                    <a:pt x="3397293" y="218713"/>
                  </a:lnTo>
                </a:path>
              </a:pathLst>
            </a:custGeom>
            <a:ln w="27101" cap="flat">
              <a:solidFill>
                <a:srgbClr val="0058AB">
                  <a:alpha val="100000"/>
                </a:srgbClr>
              </a:solidFill>
              <a:prstDash val="solid"/>
              <a:round/>
            </a:ln>
          </p:spPr>
          <p:txBody>
            <a:bodyPr/>
            <a:lstStyle/>
            <a:p/>
          </p:txBody>
        </p:sp>
        <p:sp>
          <p:nvSpPr>
            <p:cNvPr id="93" name="tx93"/>
            <p:cNvSpPr/>
            <p:nvPr/>
          </p:nvSpPr>
          <p:spPr>
            <a:xfrm>
              <a:off x="5407519"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20" name="tx120"/>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2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631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54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4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38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090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928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614844" cy="114824"/>
            </a:xfrm>
            <a:prstGeom prst="rect">
              <a:avLst/>
            </a:prstGeom>
            <a:solidFill>
              <a:srgbClr val="1CABE2">
                <a:alpha val="80000"/>
              </a:srgbClr>
            </a:solidFill>
          </p:spPr>
          <p:txBody>
            <a:bodyPr/>
            <a:lstStyle/>
            <a:p/>
          </p:txBody>
        </p:sp>
        <p:sp>
          <p:nvSpPr>
            <p:cNvPr id="135" name="rc135"/>
            <p:cNvSpPr/>
            <p:nvPr/>
          </p:nvSpPr>
          <p:spPr>
            <a:xfrm>
              <a:off x="1317178" y="5743865"/>
              <a:ext cx="2510250"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5366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34554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3" name="tx143"/>
            <p:cNvSpPr/>
            <p:nvPr/>
          </p:nvSpPr>
          <p:spPr>
            <a:xfrm>
              <a:off x="743741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Tonga (97%) was 7 percentage points higher than the global average (90%) and 6 percentage points higher than the average across all EAPR countries (91%).
National DTP1 coverage was 2 percentage points lower than in 2019 (99%).
The number of zero-dose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DTP1 coverage was 97% - this is 2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Tonga ranked number 15 out of 27 countries for lowest DTP1 coverage (based on tied ranks).
Tonga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F26A21">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Tonga ranked number 22 out of 27 countries with &lt;100 zero-dose children.
In 2025, Tonga ranked number 19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6041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048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56054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83545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8551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13557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481877"/>
              <a:ext cx="206534" cy="1203510"/>
            </a:xfrm>
            <a:prstGeom prst="rect">
              <a:avLst/>
            </a:prstGeom>
            <a:solidFill>
              <a:srgbClr val="80BD41">
                <a:alpha val="100000"/>
              </a:srgbClr>
            </a:solidFill>
          </p:spPr>
          <p:txBody>
            <a:bodyPr/>
            <a:lstStyle/>
            <a:p/>
          </p:txBody>
        </p:sp>
        <p:sp>
          <p:nvSpPr>
            <p:cNvPr id="26" name="rc26"/>
            <p:cNvSpPr/>
            <p:nvPr/>
          </p:nvSpPr>
          <p:spPr>
            <a:xfrm>
              <a:off x="1211313" y="3418556"/>
              <a:ext cx="206534" cy="12749"/>
            </a:xfrm>
            <a:prstGeom prst="rect">
              <a:avLst/>
            </a:prstGeom>
            <a:solidFill>
              <a:srgbClr val="0058AB">
                <a:alpha val="100000"/>
              </a:srgbClr>
            </a:solidFill>
          </p:spPr>
          <p:txBody>
            <a:bodyPr/>
            <a:lstStyle/>
            <a:p/>
          </p:txBody>
        </p:sp>
        <p:sp>
          <p:nvSpPr>
            <p:cNvPr id="27" name="rc27"/>
            <p:cNvSpPr/>
            <p:nvPr/>
          </p:nvSpPr>
          <p:spPr>
            <a:xfrm>
              <a:off x="1211313" y="3431305"/>
              <a:ext cx="206534" cy="50571"/>
            </a:xfrm>
            <a:prstGeom prst="rect">
              <a:avLst/>
            </a:prstGeom>
            <a:solidFill>
              <a:srgbClr val="1CABE2">
                <a:alpha val="100000"/>
              </a:srgbClr>
            </a:solidFill>
          </p:spPr>
          <p:txBody>
            <a:bodyPr/>
            <a:lstStyle/>
            <a:p/>
          </p:txBody>
        </p:sp>
        <p:sp>
          <p:nvSpPr>
            <p:cNvPr id="28" name="rc28"/>
            <p:cNvSpPr/>
            <p:nvPr/>
          </p:nvSpPr>
          <p:spPr>
            <a:xfrm>
              <a:off x="1440796" y="3488676"/>
              <a:ext cx="206534" cy="1196710"/>
            </a:xfrm>
            <a:prstGeom prst="rect">
              <a:avLst/>
            </a:prstGeom>
            <a:solidFill>
              <a:srgbClr val="80BD41">
                <a:alpha val="100000"/>
              </a:srgbClr>
            </a:solidFill>
          </p:spPr>
          <p:txBody>
            <a:bodyPr/>
            <a:lstStyle/>
            <a:p/>
          </p:txBody>
        </p:sp>
        <p:sp>
          <p:nvSpPr>
            <p:cNvPr id="29" name="rc29"/>
            <p:cNvSpPr/>
            <p:nvPr/>
          </p:nvSpPr>
          <p:spPr>
            <a:xfrm>
              <a:off x="1440796" y="3412182"/>
              <a:ext cx="206534" cy="12749"/>
            </a:xfrm>
            <a:prstGeom prst="rect">
              <a:avLst/>
            </a:prstGeom>
            <a:solidFill>
              <a:srgbClr val="0058AB">
                <a:alpha val="100000"/>
              </a:srgbClr>
            </a:solidFill>
          </p:spPr>
          <p:txBody>
            <a:bodyPr/>
            <a:lstStyle/>
            <a:p/>
          </p:txBody>
        </p:sp>
        <p:sp>
          <p:nvSpPr>
            <p:cNvPr id="30" name="rc30"/>
            <p:cNvSpPr/>
            <p:nvPr/>
          </p:nvSpPr>
          <p:spPr>
            <a:xfrm>
              <a:off x="1440796" y="3424931"/>
              <a:ext cx="206534" cy="63745"/>
            </a:xfrm>
            <a:prstGeom prst="rect">
              <a:avLst/>
            </a:prstGeom>
            <a:solidFill>
              <a:srgbClr val="1CABE2">
                <a:alpha val="100000"/>
              </a:srgbClr>
            </a:solidFill>
          </p:spPr>
          <p:txBody>
            <a:bodyPr/>
            <a:lstStyle/>
            <a:p/>
          </p:txBody>
        </p:sp>
        <p:sp>
          <p:nvSpPr>
            <p:cNvPr id="31" name="rc31"/>
            <p:cNvSpPr/>
            <p:nvPr/>
          </p:nvSpPr>
          <p:spPr>
            <a:xfrm>
              <a:off x="1670279" y="3525223"/>
              <a:ext cx="206534" cy="1160163"/>
            </a:xfrm>
            <a:prstGeom prst="rect">
              <a:avLst/>
            </a:prstGeom>
            <a:solidFill>
              <a:srgbClr val="80BD41">
                <a:alpha val="100000"/>
              </a:srgbClr>
            </a:solidFill>
          </p:spPr>
          <p:txBody>
            <a:bodyPr/>
            <a:lstStyle/>
            <a:p/>
          </p:txBody>
        </p:sp>
        <p:sp>
          <p:nvSpPr>
            <p:cNvPr id="32" name="rc32"/>
            <p:cNvSpPr/>
            <p:nvPr/>
          </p:nvSpPr>
          <p:spPr>
            <a:xfrm>
              <a:off x="1670279" y="3396458"/>
              <a:ext cx="206534" cy="51421"/>
            </a:xfrm>
            <a:prstGeom prst="rect">
              <a:avLst/>
            </a:prstGeom>
            <a:solidFill>
              <a:srgbClr val="0058AB">
                <a:alpha val="100000"/>
              </a:srgbClr>
            </a:solidFill>
          </p:spPr>
          <p:txBody>
            <a:bodyPr/>
            <a:lstStyle/>
            <a:p/>
          </p:txBody>
        </p:sp>
        <p:sp>
          <p:nvSpPr>
            <p:cNvPr id="33" name="rc33"/>
            <p:cNvSpPr/>
            <p:nvPr/>
          </p:nvSpPr>
          <p:spPr>
            <a:xfrm>
              <a:off x="1670279" y="3447879"/>
              <a:ext cx="206534" cy="77344"/>
            </a:xfrm>
            <a:prstGeom prst="rect">
              <a:avLst/>
            </a:prstGeom>
            <a:solidFill>
              <a:srgbClr val="1CABE2">
                <a:alpha val="100000"/>
              </a:srgbClr>
            </a:solidFill>
          </p:spPr>
          <p:txBody>
            <a:bodyPr/>
            <a:lstStyle/>
            <a:p/>
          </p:txBody>
        </p:sp>
        <p:sp>
          <p:nvSpPr>
            <p:cNvPr id="34" name="rc34"/>
            <p:cNvSpPr/>
            <p:nvPr/>
          </p:nvSpPr>
          <p:spPr>
            <a:xfrm>
              <a:off x="1899761" y="3400283"/>
              <a:ext cx="206534" cy="1285104"/>
            </a:xfrm>
            <a:prstGeom prst="rect">
              <a:avLst/>
            </a:prstGeom>
            <a:solidFill>
              <a:srgbClr val="80BD41">
                <a:alpha val="100000"/>
              </a:srgbClr>
            </a:solidFill>
          </p:spPr>
          <p:txBody>
            <a:bodyPr/>
            <a:lstStyle/>
            <a:p/>
          </p:txBody>
        </p:sp>
        <p:sp>
          <p:nvSpPr>
            <p:cNvPr id="35" name="rc35"/>
            <p:cNvSpPr/>
            <p:nvPr/>
          </p:nvSpPr>
          <p:spPr>
            <a:xfrm>
              <a:off x="1899761" y="3373935"/>
              <a:ext cx="206534" cy="13174"/>
            </a:xfrm>
            <a:prstGeom prst="rect">
              <a:avLst/>
            </a:prstGeom>
            <a:solidFill>
              <a:srgbClr val="0058AB">
                <a:alpha val="100000"/>
              </a:srgbClr>
            </a:solidFill>
          </p:spPr>
          <p:txBody>
            <a:bodyPr/>
            <a:lstStyle/>
            <a:p/>
          </p:txBody>
        </p:sp>
        <p:sp>
          <p:nvSpPr>
            <p:cNvPr id="36" name="rc36"/>
            <p:cNvSpPr/>
            <p:nvPr/>
          </p:nvSpPr>
          <p:spPr>
            <a:xfrm>
              <a:off x="1899761" y="3387109"/>
              <a:ext cx="206534" cy="13174"/>
            </a:xfrm>
            <a:prstGeom prst="rect">
              <a:avLst/>
            </a:prstGeom>
            <a:solidFill>
              <a:srgbClr val="1CABE2">
                <a:alpha val="100000"/>
              </a:srgbClr>
            </a:solidFill>
          </p:spPr>
          <p:txBody>
            <a:bodyPr/>
            <a:lstStyle/>
            <a:p/>
          </p:txBody>
        </p:sp>
        <p:sp>
          <p:nvSpPr>
            <p:cNvPr id="37" name="rc37"/>
            <p:cNvSpPr/>
            <p:nvPr/>
          </p:nvSpPr>
          <p:spPr>
            <a:xfrm>
              <a:off x="2129244" y="3373935"/>
              <a:ext cx="206534" cy="1311452"/>
            </a:xfrm>
            <a:prstGeom prst="rect">
              <a:avLst/>
            </a:prstGeom>
            <a:solidFill>
              <a:srgbClr val="80BD41">
                <a:alpha val="100000"/>
              </a:srgbClr>
            </a:solidFill>
          </p:spPr>
          <p:txBody>
            <a:bodyPr/>
            <a:lstStyle/>
            <a:p/>
          </p:txBody>
        </p:sp>
        <p:sp>
          <p:nvSpPr>
            <p:cNvPr id="38" name="rc38"/>
            <p:cNvSpPr/>
            <p:nvPr/>
          </p:nvSpPr>
          <p:spPr>
            <a:xfrm>
              <a:off x="2129244" y="3360761"/>
              <a:ext cx="206534" cy="13174"/>
            </a:xfrm>
            <a:prstGeom prst="rect">
              <a:avLst/>
            </a:prstGeom>
            <a:solidFill>
              <a:srgbClr val="0058AB">
                <a:alpha val="100000"/>
              </a:srgbClr>
            </a:solidFill>
          </p:spPr>
          <p:txBody>
            <a:bodyPr/>
            <a:lstStyle/>
            <a:p/>
          </p:txBody>
        </p:sp>
        <p:sp>
          <p:nvSpPr>
            <p:cNvPr id="39" name="rc39"/>
            <p:cNvSpPr/>
            <p:nvPr/>
          </p:nvSpPr>
          <p:spPr>
            <a:xfrm>
              <a:off x="2129244" y="3373935"/>
              <a:ext cx="206534" cy="0"/>
            </a:xfrm>
            <a:prstGeom prst="rect">
              <a:avLst/>
            </a:prstGeom>
            <a:solidFill>
              <a:srgbClr val="1CABE2">
                <a:alpha val="100000"/>
              </a:srgbClr>
            </a:solidFill>
          </p:spPr>
          <p:txBody>
            <a:bodyPr/>
            <a:lstStyle/>
            <a:p/>
          </p:txBody>
        </p:sp>
        <p:sp>
          <p:nvSpPr>
            <p:cNvPr id="40" name="rc40"/>
            <p:cNvSpPr/>
            <p:nvPr/>
          </p:nvSpPr>
          <p:spPr>
            <a:xfrm>
              <a:off x="2358727" y="3365010"/>
              <a:ext cx="206534" cy="1320376"/>
            </a:xfrm>
            <a:prstGeom prst="rect">
              <a:avLst/>
            </a:prstGeom>
            <a:solidFill>
              <a:srgbClr val="80BD41">
                <a:alpha val="100000"/>
              </a:srgbClr>
            </a:solidFill>
          </p:spPr>
          <p:txBody>
            <a:bodyPr/>
            <a:lstStyle/>
            <a:p/>
          </p:txBody>
        </p:sp>
        <p:sp>
          <p:nvSpPr>
            <p:cNvPr id="41" name="rc41"/>
            <p:cNvSpPr/>
            <p:nvPr/>
          </p:nvSpPr>
          <p:spPr>
            <a:xfrm>
              <a:off x="2358727" y="3351836"/>
              <a:ext cx="206534" cy="13174"/>
            </a:xfrm>
            <a:prstGeom prst="rect">
              <a:avLst/>
            </a:prstGeom>
            <a:solidFill>
              <a:srgbClr val="0058AB">
                <a:alpha val="100000"/>
              </a:srgbClr>
            </a:solidFill>
          </p:spPr>
          <p:txBody>
            <a:bodyPr/>
            <a:lstStyle/>
            <a:p/>
          </p:txBody>
        </p:sp>
        <p:sp>
          <p:nvSpPr>
            <p:cNvPr id="42" name="rc42"/>
            <p:cNvSpPr/>
            <p:nvPr/>
          </p:nvSpPr>
          <p:spPr>
            <a:xfrm>
              <a:off x="2358727" y="3365010"/>
              <a:ext cx="206534" cy="0"/>
            </a:xfrm>
            <a:prstGeom prst="rect">
              <a:avLst/>
            </a:prstGeom>
            <a:solidFill>
              <a:srgbClr val="1CABE2">
                <a:alpha val="100000"/>
              </a:srgbClr>
            </a:solidFill>
          </p:spPr>
          <p:txBody>
            <a:bodyPr/>
            <a:lstStyle/>
            <a:p/>
          </p:txBody>
        </p:sp>
        <p:sp>
          <p:nvSpPr>
            <p:cNvPr id="43" name="rc43"/>
            <p:cNvSpPr/>
            <p:nvPr/>
          </p:nvSpPr>
          <p:spPr>
            <a:xfrm>
              <a:off x="2588210" y="3379459"/>
              <a:ext cx="206534" cy="1305927"/>
            </a:xfrm>
            <a:prstGeom prst="rect">
              <a:avLst/>
            </a:prstGeom>
            <a:solidFill>
              <a:srgbClr val="80BD41">
                <a:alpha val="100000"/>
              </a:srgbClr>
            </a:solidFill>
          </p:spPr>
          <p:txBody>
            <a:bodyPr/>
            <a:lstStyle/>
            <a:p/>
          </p:txBody>
        </p:sp>
        <p:sp>
          <p:nvSpPr>
            <p:cNvPr id="44" name="rc44"/>
            <p:cNvSpPr/>
            <p:nvPr/>
          </p:nvSpPr>
          <p:spPr>
            <a:xfrm>
              <a:off x="2588210" y="3366285"/>
              <a:ext cx="206534" cy="13174"/>
            </a:xfrm>
            <a:prstGeom prst="rect">
              <a:avLst/>
            </a:prstGeom>
            <a:solidFill>
              <a:srgbClr val="0058AB">
                <a:alpha val="100000"/>
              </a:srgbClr>
            </a:solidFill>
          </p:spPr>
          <p:txBody>
            <a:bodyPr/>
            <a:lstStyle/>
            <a:p/>
          </p:txBody>
        </p:sp>
        <p:sp>
          <p:nvSpPr>
            <p:cNvPr id="45" name="rc45"/>
            <p:cNvSpPr/>
            <p:nvPr/>
          </p:nvSpPr>
          <p:spPr>
            <a:xfrm>
              <a:off x="2588210" y="3379459"/>
              <a:ext cx="206534" cy="0"/>
            </a:xfrm>
            <a:prstGeom prst="rect">
              <a:avLst/>
            </a:prstGeom>
            <a:solidFill>
              <a:srgbClr val="1CABE2">
                <a:alpha val="100000"/>
              </a:srgbClr>
            </a:solidFill>
          </p:spPr>
          <p:txBody>
            <a:bodyPr/>
            <a:lstStyle/>
            <a:p/>
          </p:txBody>
        </p:sp>
        <p:sp>
          <p:nvSpPr>
            <p:cNvPr id="46" name="rc46"/>
            <p:cNvSpPr/>
            <p:nvPr/>
          </p:nvSpPr>
          <p:spPr>
            <a:xfrm>
              <a:off x="2817692" y="3395183"/>
              <a:ext cx="206534" cy="1290203"/>
            </a:xfrm>
            <a:prstGeom prst="rect">
              <a:avLst/>
            </a:prstGeom>
            <a:solidFill>
              <a:srgbClr val="80BD41">
                <a:alpha val="100000"/>
              </a:srgbClr>
            </a:solidFill>
          </p:spPr>
          <p:txBody>
            <a:bodyPr/>
            <a:lstStyle/>
            <a:p/>
          </p:txBody>
        </p:sp>
        <p:sp>
          <p:nvSpPr>
            <p:cNvPr id="47" name="rc47"/>
            <p:cNvSpPr/>
            <p:nvPr/>
          </p:nvSpPr>
          <p:spPr>
            <a:xfrm>
              <a:off x="2817692" y="3382009"/>
              <a:ext cx="206534" cy="13174"/>
            </a:xfrm>
            <a:prstGeom prst="rect">
              <a:avLst/>
            </a:prstGeom>
            <a:solidFill>
              <a:srgbClr val="0058AB">
                <a:alpha val="100000"/>
              </a:srgbClr>
            </a:solidFill>
          </p:spPr>
          <p:txBody>
            <a:bodyPr/>
            <a:lstStyle/>
            <a:p/>
          </p:txBody>
        </p:sp>
        <p:sp>
          <p:nvSpPr>
            <p:cNvPr id="48" name="rc48"/>
            <p:cNvSpPr/>
            <p:nvPr/>
          </p:nvSpPr>
          <p:spPr>
            <a:xfrm>
              <a:off x="2817692" y="3395183"/>
              <a:ext cx="206534" cy="0"/>
            </a:xfrm>
            <a:prstGeom prst="rect">
              <a:avLst/>
            </a:prstGeom>
            <a:solidFill>
              <a:srgbClr val="1CABE2">
                <a:alpha val="100000"/>
              </a:srgbClr>
            </a:solidFill>
          </p:spPr>
          <p:txBody>
            <a:bodyPr/>
            <a:lstStyle/>
            <a:p/>
          </p:txBody>
        </p:sp>
        <p:sp>
          <p:nvSpPr>
            <p:cNvPr id="49" name="rc49"/>
            <p:cNvSpPr/>
            <p:nvPr/>
          </p:nvSpPr>
          <p:spPr>
            <a:xfrm>
              <a:off x="3047175" y="3405382"/>
              <a:ext cx="206534" cy="1280004"/>
            </a:xfrm>
            <a:prstGeom prst="rect">
              <a:avLst/>
            </a:prstGeom>
            <a:solidFill>
              <a:srgbClr val="80BD41">
                <a:alpha val="100000"/>
              </a:srgbClr>
            </a:solidFill>
          </p:spPr>
          <p:txBody>
            <a:bodyPr/>
            <a:lstStyle/>
            <a:p/>
          </p:txBody>
        </p:sp>
        <p:sp>
          <p:nvSpPr>
            <p:cNvPr id="50" name="rc50"/>
            <p:cNvSpPr/>
            <p:nvPr/>
          </p:nvSpPr>
          <p:spPr>
            <a:xfrm>
              <a:off x="3047175" y="3392633"/>
              <a:ext cx="206534" cy="12749"/>
            </a:xfrm>
            <a:prstGeom prst="rect">
              <a:avLst/>
            </a:prstGeom>
            <a:solidFill>
              <a:srgbClr val="0058AB">
                <a:alpha val="100000"/>
              </a:srgbClr>
            </a:solidFill>
          </p:spPr>
          <p:txBody>
            <a:bodyPr/>
            <a:lstStyle/>
            <a:p/>
          </p:txBody>
        </p:sp>
        <p:sp>
          <p:nvSpPr>
            <p:cNvPr id="51" name="rc51"/>
            <p:cNvSpPr/>
            <p:nvPr/>
          </p:nvSpPr>
          <p:spPr>
            <a:xfrm>
              <a:off x="3047175" y="3405382"/>
              <a:ext cx="206534" cy="0"/>
            </a:xfrm>
            <a:prstGeom prst="rect">
              <a:avLst/>
            </a:prstGeom>
            <a:solidFill>
              <a:srgbClr val="1CABE2">
                <a:alpha val="100000"/>
              </a:srgbClr>
            </a:solidFill>
          </p:spPr>
          <p:txBody>
            <a:bodyPr/>
            <a:lstStyle/>
            <a:p/>
          </p:txBody>
        </p:sp>
        <p:sp>
          <p:nvSpPr>
            <p:cNvPr id="52" name="rc52"/>
            <p:cNvSpPr/>
            <p:nvPr/>
          </p:nvSpPr>
          <p:spPr>
            <a:xfrm>
              <a:off x="3276658" y="3417706"/>
              <a:ext cx="206534" cy="1267680"/>
            </a:xfrm>
            <a:prstGeom prst="rect">
              <a:avLst/>
            </a:prstGeom>
            <a:solidFill>
              <a:srgbClr val="80BD41">
                <a:alpha val="100000"/>
              </a:srgbClr>
            </a:solidFill>
          </p:spPr>
          <p:txBody>
            <a:bodyPr/>
            <a:lstStyle/>
            <a:p/>
          </p:txBody>
        </p:sp>
        <p:sp>
          <p:nvSpPr>
            <p:cNvPr id="53" name="rc53"/>
            <p:cNvSpPr/>
            <p:nvPr/>
          </p:nvSpPr>
          <p:spPr>
            <a:xfrm>
              <a:off x="3276658" y="3404957"/>
              <a:ext cx="206534" cy="12749"/>
            </a:xfrm>
            <a:prstGeom prst="rect">
              <a:avLst/>
            </a:prstGeom>
            <a:solidFill>
              <a:srgbClr val="0058AB">
                <a:alpha val="100000"/>
              </a:srgbClr>
            </a:solidFill>
          </p:spPr>
          <p:txBody>
            <a:bodyPr/>
            <a:lstStyle/>
            <a:p/>
          </p:txBody>
        </p:sp>
        <p:sp>
          <p:nvSpPr>
            <p:cNvPr id="54" name="rc54"/>
            <p:cNvSpPr/>
            <p:nvPr/>
          </p:nvSpPr>
          <p:spPr>
            <a:xfrm>
              <a:off x="3276658" y="3417706"/>
              <a:ext cx="206534" cy="0"/>
            </a:xfrm>
            <a:prstGeom prst="rect">
              <a:avLst/>
            </a:prstGeom>
            <a:solidFill>
              <a:srgbClr val="1CABE2">
                <a:alpha val="100000"/>
              </a:srgbClr>
            </a:solidFill>
          </p:spPr>
          <p:txBody>
            <a:bodyPr/>
            <a:lstStyle/>
            <a:p/>
          </p:txBody>
        </p:sp>
        <p:sp>
          <p:nvSpPr>
            <p:cNvPr id="55" name="rc55"/>
            <p:cNvSpPr/>
            <p:nvPr/>
          </p:nvSpPr>
          <p:spPr>
            <a:xfrm>
              <a:off x="3506141" y="3432155"/>
              <a:ext cx="206534" cy="1253231"/>
            </a:xfrm>
            <a:prstGeom prst="rect">
              <a:avLst/>
            </a:prstGeom>
            <a:solidFill>
              <a:srgbClr val="80BD41">
                <a:alpha val="100000"/>
              </a:srgbClr>
            </a:solidFill>
          </p:spPr>
          <p:txBody>
            <a:bodyPr/>
            <a:lstStyle/>
            <a:p/>
          </p:txBody>
        </p:sp>
        <p:sp>
          <p:nvSpPr>
            <p:cNvPr id="56" name="rc56"/>
            <p:cNvSpPr/>
            <p:nvPr/>
          </p:nvSpPr>
          <p:spPr>
            <a:xfrm>
              <a:off x="3506141" y="3419406"/>
              <a:ext cx="206534" cy="12749"/>
            </a:xfrm>
            <a:prstGeom prst="rect">
              <a:avLst/>
            </a:prstGeom>
            <a:solidFill>
              <a:srgbClr val="0058AB">
                <a:alpha val="100000"/>
              </a:srgbClr>
            </a:solidFill>
          </p:spPr>
          <p:txBody>
            <a:bodyPr/>
            <a:lstStyle/>
            <a:p/>
          </p:txBody>
        </p:sp>
        <p:sp>
          <p:nvSpPr>
            <p:cNvPr id="57" name="rc57"/>
            <p:cNvSpPr/>
            <p:nvPr/>
          </p:nvSpPr>
          <p:spPr>
            <a:xfrm>
              <a:off x="3506141" y="3432155"/>
              <a:ext cx="206534" cy="0"/>
            </a:xfrm>
            <a:prstGeom prst="rect">
              <a:avLst/>
            </a:prstGeom>
            <a:solidFill>
              <a:srgbClr val="1CABE2">
                <a:alpha val="100000"/>
              </a:srgbClr>
            </a:solidFill>
          </p:spPr>
          <p:txBody>
            <a:bodyPr/>
            <a:lstStyle/>
            <a:p/>
          </p:txBody>
        </p:sp>
        <p:sp>
          <p:nvSpPr>
            <p:cNvPr id="58" name="rc58"/>
            <p:cNvSpPr/>
            <p:nvPr/>
          </p:nvSpPr>
          <p:spPr>
            <a:xfrm>
              <a:off x="3735623" y="3445754"/>
              <a:ext cx="206534" cy="1239632"/>
            </a:xfrm>
            <a:prstGeom prst="rect">
              <a:avLst/>
            </a:prstGeom>
            <a:solidFill>
              <a:srgbClr val="80BD41">
                <a:alpha val="100000"/>
              </a:srgbClr>
            </a:solidFill>
          </p:spPr>
          <p:txBody>
            <a:bodyPr/>
            <a:lstStyle/>
            <a:p/>
          </p:txBody>
        </p:sp>
        <p:sp>
          <p:nvSpPr>
            <p:cNvPr id="59" name="rc59"/>
            <p:cNvSpPr/>
            <p:nvPr/>
          </p:nvSpPr>
          <p:spPr>
            <a:xfrm>
              <a:off x="3735623" y="3433430"/>
              <a:ext cx="206534" cy="12324"/>
            </a:xfrm>
            <a:prstGeom prst="rect">
              <a:avLst/>
            </a:prstGeom>
            <a:solidFill>
              <a:srgbClr val="0058AB">
                <a:alpha val="100000"/>
              </a:srgbClr>
            </a:solidFill>
          </p:spPr>
          <p:txBody>
            <a:bodyPr/>
            <a:lstStyle/>
            <a:p/>
          </p:txBody>
        </p:sp>
        <p:sp>
          <p:nvSpPr>
            <p:cNvPr id="60" name="rc60"/>
            <p:cNvSpPr/>
            <p:nvPr/>
          </p:nvSpPr>
          <p:spPr>
            <a:xfrm>
              <a:off x="3735623" y="3445754"/>
              <a:ext cx="206534" cy="0"/>
            </a:xfrm>
            <a:prstGeom prst="rect">
              <a:avLst/>
            </a:prstGeom>
            <a:solidFill>
              <a:srgbClr val="1CABE2">
                <a:alpha val="100000"/>
              </a:srgbClr>
            </a:solidFill>
          </p:spPr>
          <p:txBody>
            <a:bodyPr/>
            <a:lstStyle/>
            <a:p/>
          </p:txBody>
        </p:sp>
        <p:sp>
          <p:nvSpPr>
            <p:cNvPr id="61" name="rc61"/>
            <p:cNvSpPr/>
            <p:nvPr/>
          </p:nvSpPr>
          <p:spPr>
            <a:xfrm>
              <a:off x="3965106" y="3513324"/>
              <a:ext cx="206534" cy="1172062"/>
            </a:xfrm>
            <a:prstGeom prst="rect">
              <a:avLst/>
            </a:prstGeom>
            <a:solidFill>
              <a:srgbClr val="80BD41">
                <a:alpha val="100000"/>
              </a:srgbClr>
            </a:solidFill>
          </p:spPr>
          <p:txBody>
            <a:bodyPr/>
            <a:lstStyle/>
            <a:p/>
          </p:txBody>
        </p:sp>
        <p:sp>
          <p:nvSpPr>
            <p:cNvPr id="62" name="rc62"/>
            <p:cNvSpPr/>
            <p:nvPr/>
          </p:nvSpPr>
          <p:spPr>
            <a:xfrm>
              <a:off x="3965106" y="3451704"/>
              <a:ext cx="206534" cy="61620"/>
            </a:xfrm>
            <a:prstGeom prst="rect">
              <a:avLst/>
            </a:prstGeom>
            <a:solidFill>
              <a:srgbClr val="0058AB">
                <a:alpha val="100000"/>
              </a:srgbClr>
            </a:solidFill>
          </p:spPr>
          <p:txBody>
            <a:bodyPr/>
            <a:lstStyle/>
            <a:p/>
          </p:txBody>
        </p:sp>
        <p:sp>
          <p:nvSpPr>
            <p:cNvPr id="63" name="rc63"/>
            <p:cNvSpPr/>
            <p:nvPr/>
          </p:nvSpPr>
          <p:spPr>
            <a:xfrm>
              <a:off x="3965106" y="3513324"/>
              <a:ext cx="206534" cy="0"/>
            </a:xfrm>
            <a:prstGeom prst="rect">
              <a:avLst/>
            </a:prstGeom>
            <a:solidFill>
              <a:srgbClr val="1CABE2">
                <a:alpha val="100000"/>
              </a:srgbClr>
            </a:solidFill>
          </p:spPr>
          <p:txBody>
            <a:bodyPr/>
            <a:lstStyle/>
            <a:p/>
          </p:txBody>
        </p:sp>
        <p:sp>
          <p:nvSpPr>
            <p:cNvPr id="64" name="rc64"/>
            <p:cNvSpPr/>
            <p:nvPr/>
          </p:nvSpPr>
          <p:spPr>
            <a:xfrm>
              <a:off x="4194589" y="3486126"/>
              <a:ext cx="206534" cy="1199260"/>
            </a:xfrm>
            <a:prstGeom prst="rect">
              <a:avLst/>
            </a:prstGeom>
            <a:solidFill>
              <a:srgbClr val="80BD41">
                <a:alpha val="100000"/>
              </a:srgbClr>
            </a:solidFill>
          </p:spPr>
          <p:txBody>
            <a:bodyPr/>
            <a:lstStyle/>
            <a:p/>
          </p:txBody>
        </p:sp>
        <p:sp>
          <p:nvSpPr>
            <p:cNvPr id="65" name="rc65"/>
            <p:cNvSpPr/>
            <p:nvPr/>
          </p:nvSpPr>
          <p:spPr>
            <a:xfrm>
              <a:off x="4194589" y="3474227"/>
              <a:ext cx="206534" cy="11899"/>
            </a:xfrm>
            <a:prstGeom prst="rect">
              <a:avLst/>
            </a:prstGeom>
            <a:solidFill>
              <a:srgbClr val="0058AB">
                <a:alpha val="100000"/>
              </a:srgbClr>
            </a:solidFill>
          </p:spPr>
          <p:txBody>
            <a:bodyPr/>
            <a:lstStyle/>
            <a:p/>
          </p:txBody>
        </p:sp>
        <p:sp>
          <p:nvSpPr>
            <p:cNvPr id="66" name="rc66"/>
            <p:cNvSpPr/>
            <p:nvPr/>
          </p:nvSpPr>
          <p:spPr>
            <a:xfrm>
              <a:off x="4194589" y="3486126"/>
              <a:ext cx="206534" cy="0"/>
            </a:xfrm>
            <a:prstGeom prst="rect">
              <a:avLst/>
            </a:prstGeom>
            <a:solidFill>
              <a:srgbClr val="1CABE2">
                <a:alpha val="100000"/>
              </a:srgbClr>
            </a:solidFill>
          </p:spPr>
          <p:txBody>
            <a:bodyPr/>
            <a:lstStyle/>
            <a:p/>
          </p:txBody>
        </p:sp>
        <p:sp>
          <p:nvSpPr>
            <p:cNvPr id="67" name="rc67"/>
            <p:cNvSpPr/>
            <p:nvPr/>
          </p:nvSpPr>
          <p:spPr>
            <a:xfrm>
              <a:off x="4424072" y="3524373"/>
              <a:ext cx="206534" cy="1161013"/>
            </a:xfrm>
            <a:prstGeom prst="rect">
              <a:avLst/>
            </a:prstGeom>
            <a:solidFill>
              <a:srgbClr val="80BD41">
                <a:alpha val="100000"/>
              </a:srgbClr>
            </a:solidFill>
          </p:spPr>
          <p:txBody>
            <a:bodyPr/>
            <a:lstStyle/>
            <a:p/>
          </p:txBody>
        </p:sp>
        <p:sp>
          <p:nvSpPr>
            <p:cNvPr id="68" name="rc68"/>
            <p:cNvSpPr/>
            <p:nvPr/>
          </p:nvSpPr>
          <p:spPr>
            <a:xfrm>
              <a:off x="4424072" y="3500575"/>
              <a:ext cx="206534" cy="11899"/>
            </a:xfrm>
            <a:prstGeom prst="rect">
              <a:avLst/>
            </a:prstGeom>
            <a:solidFill>
              <a:srgbClr val="0058AB">
                <a:alpha val="100000"/>
              </a:srgbClr>
            </a:solidFill>
          </p:spPr>
          <p:txBody>
            <a:bodyPr/>
            <a:lstStyle/>
            <a:p/>
          </p:txBody>
        </p:sp>
        <p:sp>
          <p:nvSpPr>
            <p:cNvPr id="69" name="rc69"/>
            <p:cNvSpPr/>
            <p:nvPr/>
          </p:nvSpPr>
          <p:spPr>
            <a:xfrm>
              <a:off x="4424072" y="3512474"/>
              <a:ext cx="206534" cy="11899"/>
            </a:xfrm>
            <a:prstGeom prst="rect">
              <a:avLst/>
            </a:prstGeom>
            <a:solidFill>
              <a:srgbClr val="1CABE2">
                <a:alpha val="100000"/>
              </a:srgbClr>
            </a:solidFill>
          </p:spPr>
          <p:txBody>
            <a:bodyPr/>
            <a:lstStyle/>
            <a:p/>
          </p:txBody>
        </p:sp>
        <p:sp>
          <p:nvSpPr>
            <p:cNvPr id="70" name="rc70"/>
            <p:cNvSpPr/>
            <p:nvPr/>
          </p:nvSpPr>
          <p:spPr>
            <a:xfrm>
              <a:off x="4653554" y="3577494"/>
              <a:ext cx="206534" cy="1107892"/>
            </a:xfrm>
            <a:prstGeom prst="rect">
              <a:avLst/>
            </a:prstGeom>
            <a:solidFill>
              <a:srgbClr val="80BD41">
                <a:alpha val="100000"/>
              </a:srgbClr>
            </a:solidFill>
          </p:spPr>
          <p:txBody>
            <a:bodyPr/>
            <a:lstStyle/>
            <a:p/>
          </p:txBody>
        </p:sp>
        <p:sp>
          <p:nvSpPr>
            <p:cNvPr id="71" name="rc71"/>
            <p:cNvSpPr/>
            <p:nvPr/>
          </p:nvSpPr>
          <p:spPr>
            <a:xfrm>
              <a:off x="4653554" y="3531173"/>
              <a:ext cx="206534" cy="11474"/>
            </a:xfrm>
            <a:prstGeom prst="rect">
              <a:avLst/>
            </a:prstGeom>
            <a:solidFill>
              <a:srgbClr val="0058AB">
                <a:alpha val="100000"/>
              </a:srgbClr>
            </a:solidFill>
          </p:spPr>
          <p:txBody>
            <a:bodyPr/>
            <a:lstStyle/>
            <a:p/>
          </p:txBody>
        </p:sp>
        <p:sp>
          <p:nvSpPr>
            <p:cNvPr id="72" name="rc72"/>
            <p:cNvSpPr/>
            <p:nvPr/>
          </p:nvSpPr>
          <p:spPr>
            <a:xfrm>
              <a:off x="4653554" y="3542647"/>
              <a:ext cx="206534" cy="34847"/>
            </a:xfrm>
            <a:prstGeom prst="rect">
              <a:avLst/>
            </a:prstGeom>
            <a:solidFill>
              <a:srgbClr val="1CABE2">
                <a:alpha val="100000"/>
              </a:srgbClr>
            </a:solidFill>
          </p:spPr>
          <p:txBody>
            <a:bodyPr/>
            <a:lstStyle/>
            <a:p/>
          </p:txBody>
        </p:sp>
        <p:sp>
          <p:nvSpPr>
            <p:cNvPr id="73" name="rc73"/>
            <p:cNvSpPr/>
            <p:nvPr/>
          </p:nvSpPr>
          <p:spPr>
            <a:xfrm>
              <a:off x="4883037" y="3609367"/>
              <a:ext cx="206534" cy="1076019"/>
            </a:xfrm>
            <a:prstGeom prst="rect">
              <a:avLst/>
            </a:prstGeom>
            <a:solidFill>
              <a:srgbClr val="80BD41">
                <a:alpha val="100000"/>
              </a:srgbClr>
            </a:solidFill>
          </p:spPr>
          <p:txBody>
            <a:bodyPr/>
            <a:lstStyle/>
            <a:p/>
          </p:txBody>
        </p:sp>
        <p:sp>
          <p:nvSpPr>
            <p:cNvPr id="74" name="rc74"/>
            <p:cNvSpPr/>
            <p:nvPr/>
          </p:nvSpPr>
          <p:spPr>
            <a:xfrm>
              <a:off x="4883037" y="3564320"/>
              <a:ext cx="206534" cy="33572"/>
            </a:xfrm>
            <a:prstGeom prst="rect">
              <a:avLst/>
            </a:prstGeom>
            <a:solidFill>
              <a:srgbClr val="0058AB">
                <a:alpha val="100000"/>
              </a:srgbClr>
            </a:solidFill>
          </p:spPr>
          <p:txBody>
            <a:bodyPr/>
            <a:lstStyle/>
            <a:p/>
          </p:txBody>
        </p:sp>
        <p:sp>
          <p:nvSpPr>
            <p:cNvPr id="75" name="rc75"/>
            <p:cNvSpPr/>
            <p:nvPr/>
          </p:nvSpPr>
          <p:spPr>
            <a:xfrm>
              <a:off x="4883037" y="3597893"/>
              <a:ext cx="206534" cy="11474"/>
            </a:xfrm>
            <a:prstGeom prst="rect">
              <a:avLst/>
            </a:prstGeom>
            <a:solidFill>
              <a:srgbClr val="1CABE2">
                <a:alpha val="100000"/>
              </a:srgbClr>
            </a:solidFill>
          </p:spPr>
          <p:txBody>
            <a:bodyPr/>
            <a:lstStyle/>
            <a:p/>
          </p:txBody>
        </p:sp>
        <p:sp>
          <p:nvSpPr>
            <p:cNvPr id="76" name="rc76"/>
            <p:cNvSpPr/>
            <p:nvPr/>
          </p:nvSpPr>
          <p:spPr>
            <a:xfrm>
              <a:off x="5112520" y="3608517"/>
              <a:ext cx="206534" cy="1076869"/>
            </a:xfrm>
            <a:prstGeom prst="rect">
              <a:avLst/>
            </a:prstGeom>
            <a:solidFill>
              <a:srgbClr val="80BD41">
                <a:alpha val="100000"/>
              </a:srgbClr>
            </a:solidFill>
          </p:spPr>
          <p:txBody>
            <a:bodyPr/>
            <a:lstStyle/>
            <a:p/>
          </p:txBody>
        </p:sp>
        <p:sp>
          <p:nvSpPr>
            <p:cNvPr id="77" name="rc77"/>
            <p:cNvSpPr/>
            <p:nvPr/>
          </p:nvSpPr>
          <p:spPr>
            <a:xfrm>
              <a:off x="5112520" y="3597468"/>
              <a:ext cx="206534" cy="11049"/>
            </a:xfrm>
            <a:prstGeom prst="rect">
              <a:avLst/>
            </a:prstGeom>
            <a:solidFill>
              <a:srgbClr val="0058AB">
                <a:alpha val="100000"/>
              </a:srgbClr>
            </a:solidFill>
          </p:spPr>
          <p:txBody>
            <a:bodyPr/>
            <a:lstStyle/>
            <a:p/>
          </p:txBody>
        </p:sp>
        <p:sp>
          <p:nvSpPr>
            <p:cNvPr id="78" name="rc78"/>
            <p:cNvSpPr/>
            <p:nvPr/>
          </p:nvSpPr>
          <p:spPr>
            <a:xfrm>
              <a:off x="5112520" y="3608517"/>
              <a:ext cx="206534" cy="0"/>
            </a:xfrm>
            <a:prstGeom prst="rect">
              <a:avLst/>
            </a:prstGeom>
            <a:solidFill>
              <a:srgbClr val="1CABE2">
                <a:alpha val="100000"/>
              </a:srgbClr>
            </a:solidFill>
          </p:spPr>
          <p:txBody>
            <a:bodyPr/>
            <a:lstStyle/>
            <a:p/>
          </p:txBody>
        </p:sp>
        <p:sp>
          <p:nvSpPr>
            <p:cNvPr id="79" name="rc79"/>
            <p:cNvSpPr/>
            <p:nvPr/>
          </p:nvSpPr>
          <p:spPr>
            <a:xfrm>
              <a:off x="5342003" y="3622116"/>
              <a:ext cx="206534" cy="1063270"/>
            </a:xfrm>
            <a:prstGeom prst="rect">
              <a:avLst/>
            </a:prstGeom>
            <a:solidFill>
              <a:srgbClr val="80BD41">
                <a:alpha val="100000"/>
              </a:srgbClr>
            </a:solidFill>
          </p:spPr>
          <p:txBody>
            <a:bodyPr/>
            <a:lstStyle/>
            <a:p/>
          </p:txBody>
        </p:sp>
        <p:sp>
          <p:nvSpPr>
            <p:cNvPr id="80" name="rc80"/>
            <p:cNvSpPr/>
            <p:nvPr/>
          </p:nvSpPr>
          <p:spPr>
            <a:xfrm>
              <a:off x="5342003" y="3611492"/>
              <a:ext cx="206534" cy="10624"/>
            </a:xfrm>
            <a:prstGeom prst="rect">
              <a:avLst/>
            </a:prstGeom>
            <a:solidFill>
              <a:srgbClr val="0058AB">
                <a:alpha val="100000"/>
              </a:srgbClr>
            </a:solidFill>
          </p:spPr>
          <p:txBody>
            <a:bodyPr/>
            <a:lstStyle/>
            <a:p/>
          </p:txBody>
        </p:sp>
        <p:sp>
          <p:nvSpPr>
            <p:cNvPr id="81" name="rc81"/>
            <p:cNvSpPr/>
            <p:nvPr/>
          </p:nvSpPr>
          <p:spPr>
            <a:xfrm>
              <a:off x="5342003" y="3622116"/>
              <a:ext cx="206534" cy="0"/>
            </a:xfrm>
            <a:prstGeom prst="rect">
              <a:avLst/>
            </a:prstGeom>
            <a:solidFill>
              <a:srgbClr val="1CABE2">
                <a:alpha val="100000"/>
              </a:srgbClr>
            </a:solidFill>
          </p:spPr>
          <p:txBody>
            <a:bodyPr/>
            <a:lstStyle/>
            <a:p/>
          </p:txBody>
        </p:sp>
        <p:sp>
          <p:nvSpPr>
            <p:cNvPr id="82" name="rc82"/>
            <p:cNvSpPr/>
            <p:nvPr/>
          </p:nvSpPr>
          <p:spPr>
            <a:xfrm>
              <a:off x="5571486" y="3634015"/>
              <a:ext cx="206534" cy="1051371"/>
            </a:xfrm>
            <a:prstGeom prst="rect">
              <a:avLst/>
            </a:prstGeom>
            <a:solidFill>
              <a:srgbClr val="80BD41">
                <a:alpha val="100000"/>
              </a:srgbClr>
            </a:solidFill>
          </p:spPr>
          <p:txBody>
            <a:bodyPr/>
            <a:lstStyle/>
            <a:p/>
          </p:txBody>
        </p:sp>
        <p:sp>
          <p:nvSpPr>
            <p:cNvPr id="83" name="rc83"/>
            <p:cNvSpPr/>
            <p:nvPr/>
          </p:nvSpPr>
          <p:spPr>
            <a:xfrm>
              <a:off x="5571486" y="3623391"/>
              <a:ext cx="206534" cy="10624"/>
            </a:xfrm>
            <a:prstGeom prst="rect">
              <a:avLst/>
            </a:prstGeom>
            <a:solidFill>
              <a:srgbClr val="0058AB">
                <a:alpha val="100000"/>
              </a:srgbClr>
            </a:solidFill>
          </p:spPr>
          <p:txBody>
            <a:bodyPr/>
            <a:lstStyle/>
            <a:p/>
          </p:txBody>
        </p:sp>
        <p:sp>
          <p:nvSpPr>
            <p:cNvPr id="84" name="rc84"/>
            <p:cNvSpPr/>
            <p:nvPr/>
          </p:nvSpPr>
          <p:spPr>
            <a:xfrm>
              <a:off x="5571486" y="3634015"/>
              <a:ext cx="206534" cy="0"/>
            </a:xfrm>
            <a:prstGeom prst="rect">
              <a:avLst/>
            </a:prstGeom>
            <a:solidFill>
              <a:srgbClr val="1CABE2">
                <a:alpha val="100000"/>
              </a:srgbClr>
            </a:solidFill>
          </p:spPr>
          <p:txBody>
            <a:bodyPr/>
            <a:lstStyle/>
            <a:p/>
          </p:txBody>
        </p:sp>
        <p:sp>
          <p:nvSpPr>
            <p:cNvPr id="85" name="rc85"/>
            <p:cNvSpPr/>
            <p:nvPr/>
          </p:nvSpPr>
          <p:spPr>
            <a:xfrm>
              <a:off x="5800968" y="3643364"/>
              <a:ext cx="206534" cy="1042022"/>
            </a:xfrm>
            <a:prstGeom prst="rect">
              <a:avLst/>
            </a:prstGeom>
            <a:solidFill>
              <a:srgbClr val="80BD41">
                <a:alpha val="100000"/>
              </a:srgbClr>
            </a:solidFill>
          </p:spPr>
          <p:txBody>
            <a:bodyPr/>
            <a:lstStyle/>
            <a:p/>
          </p:txBody>
        </p:sp>
        <p:sp>
          <p:nvSpPr>
            <p:cNvPr id="86" name="rc86"/>
            <p:cNvSpPr/>
            <p:nvPr/>
          </p:nvSpPr>
          <p:spPr>
            <a:xfrm>
              <a:off x="5800968" y="3632740"/>
              <a:ext cx="206534" cy="10624"/>
            </a:xfrm>
            <a:prstGeom prst="rect">
              <a:avLst/>
            </a:prstGeom>
            <a:solidFill>
              <a:srgbClr val="0058AB">
                <a:alpha val="100000"/>
              </a:srgbClr>
            </a:solidFill>
          </p:spPr>
          <p:txBody>
            <a:bodyPr/>
            <a:lstStyle/>
            <a:p/>
          </p:txBody>
        </p:sp>
        <p:sp>
          <p:nvSpPr>
            <p:cNvPr id="87" name="rc87"/>
            <p:cNvSpPr/>
            <p:nvPr/>
          </p:nvSpPr>
          <p:spPr>
            <a:xfrm>
              <a:off x="5800968" y="3643364"/>
              <a:ext cx="206534" cy="0"/>
            </a:xfrm>
            <a:prstGeom prst="rect">
              <a:avLst/>
            </a:prstGeom>
            <a:solidFill>
              <a:srgbClr val="1CABE2">
                <a:alpha val="100000"/>
              </a:srgbClr>
            </a:solidFill>
          </p:spPr>
          <p:txBody>
            <a:bodyPr/>
            <a:lstStyle/>
            <a:p/>
          </p:txBody>
        </p:sp>
        <p:sp>
          <p:nvSpPr>
            <p:cNvPr id="88" name="rc88"/>
            <p:cNvSpPr/>
            <p:nvPr/>
          </p:nvSpPr>
          <p:spPr>
            <a:xfrm>
              <a:off x="6030451" y="3650589"/>
              <a:ext cx="206534" cy="1034797"/>
            </a:xfrm>
            <a:prstGeom prst="rect">
              <a:avLst/>
            </a:prstGeom>
            <a:solidFill>
              <a:srgbClr val="80BD41">
                <a:alpha val="100000"/>
              </a:srgbClr>
            </a:solidFill>
          </p:spPr>
          <p:txBody>
            <a:bodyPr/>
            <a:lstStyle/>
            <a:p/>
          </p:txBody>
        </p:sp>
        <p:sp>
          <p:nvSpPr>
            <p:cNvPr id="89" name="rc89"/>
            <p:cNvSpPr/>
            <p:nvPr/>
          </p:nvSpPr>
          <p:spPr>
            <a:xfrm>
              <a:off x="6030451" y="3639965"/>
              <a:ext cx="206534" cy="10624"/>
            </a:xfrm>
            <a:prstGeom prst="rect">
              <a:avLst/>
            </a:prstGeom>
            <a:solidFill>
              <a:srgbClr val="0058AB">
                <a:alpha val="100000"/>
              </a:srgbClr>
            </a:solidFill>
          </p:spPr>
          <p:txBody>
            <a:bodyPr/>
            <a:lstStyle/>
            <a:p/>
          </p:txBody>
        </p:sp>
        <p:sp>
          <p:nvSpPr>
            <p:cNvPr id="90" name="rc90"/>
            <p:cNvSpPr/>
            <p:nvPr/>
          </p:nvSpPr>
          <p:spPr>
            <a:xfrm>
              <a:off x="6030451" y="3650589"/>
              <a:ext cx="206534" cy="0"/>
            </a:xfrm>
            <a:prstGeom prst="rect">
              <a:avLst/>
            </a:prstGeom>
            <a:solidFill>
              <a:srgbClr val="1CABE2">
                <a:alpha val="100000"/>
              </a:srgbClr>
            </a:solidFill>
          </p:spPr>
          <p:txBody>
            <a:bodyPr/>
            <a:lstStyle/>
            <a:p/>
          </p:txBody>
        </p:sp>
        <p:sp>
          <p:nvSpPr>
            <p:cNvPr id="91" name="rc91"/>
            <p:cNvSpPr/>
            <p:nvPr/>
          </p:nvSpPr>
          <p:spPr>
            <a:xfrm>
              <a:off x="6259934" y="3661638"/>
              <a:ext cx="206534" cy="1023748"/>
            </a:xfrm>
            <a:prstGeom prst="rect">
              <a:avLst/>
            </a:prstGeom>
            <a:solidFill>
              <a:srgbClr val="80BD41">
                <a:alpha val="100000"/>
              </a:srgbClr>
            </a:solidFill>
          </p:spPr>
          <p:txBody>
            <a:bodyPr/>
            <a:lstStyle/>
            <a:p/>
          </p:txBody>
        </p:sp>
        <p:sp>
          <p:nvSpPr>
            <p:cNvPr id="92" name="rc92"/>
            <p:cNvSpPr/>
            <p:nvPr/>
          </p:nvSpPr>
          <p:spPr>
            <a:xfrm>
              <a:off x="6259934" y="3651439"/>
              <a:ext cx="206534" cy="10199"/>
            </a:xfrm>
            <a:prstGeom prst="rect">
              <a:avLst/>
            </a:prstGeom>
            <a:solidFill>
              <a:srgbClr val="0058AB">
                <a:alpha val="100000"/>
              </a:srgbClr>
            </a:solidFill>
          </p:spPr>
          <p:txBody>
            <a:bodyPr/>
            <a:lstStyle/>
            <a:p/>
          </p:txBody>
        </p:sp>
        <p:sp>
          <p:nvSpPr>
            <p:cNvPr id="93" name="rc93"/>
            <p:cNvSpPr/>
            <p:nvPr/>
          </p:nvSpPr>
          <p:spPr>
            <a:xfrm>
              <a:off x="6259934" y="3661638"/>
              <a:ext cx="206534" cy="0"/>
            </a:xfrm>
            <a:prstGeom prst="rect">
              <a:avLst/>
            </a:prstGeom>
            <a:solidFill>
              <a:srgbClr val="1CABE2">
                <a:alpha val="100000"/>
              </a:srgbClr>
            </a:solidFill>
          </p:spPr>
          <p:txBody>
            <a:bodyPr/>
            <a:lstStyle/>
            <a:p/>
          </p:txBody>
        </p:sp>
        <p:sp>
          <p:nvSpPr>
            <p:cNvPr id="94" name="rc94"/>
            <p:cNvSpPr/>
            <p:nvPr/>
          </p:nvSpPr>
          <p:spPr>
            <a:xfrm>
              <a:off x="6489417" y="3676087"/>
              <a:ext cx="206534" cy="1009299"/>
            </a:xfrm>
            <a:prstGeom prst="rect">
              <a:avLst/>
            </a:prstGeom>
            <a:solidFill>
              <a:srgbClr val="80BD41">
                <a:alpha val="100000"/>
              </a:srgbClr>
            </a:solidFill>
          </p:spPr>
          <p:txBody>
            <a:bodyPr/>
            <a:lstStyle/>
            <a:p/>
          </p:txBody>
        </p:sp>
        <p:sp>
          <p:nvSpPr>
            <p:cNvPr id="95" name="rc95"/>
            <p:cNvSpPr/>
            <p:nvPr/>
          </p:nvSpPr>
          <p:spPr>
            <a:xfrm>
              <a:off x="6489417" y="3665888"/>
              <a:ext cx="206534" cy="10199"/>
            </a:xfrm>
            <a:prstGeom prst="rect">
              <a:avLst/>
            </a:prstGeom>
            <a:solidFill>
              <a:srgbClr val="0058AB">
                <a:alpha val="100000"/>
              </a:srgbClr>
            </a:solidFill>
          </p:spPr>
          <p:txBody>
            <a:bodyPr/>
            <a:lstStyle/>
            <a:p/>
          </p:txBody>
        </p:sp>
        <p:sp>
          <p:nvSpPr>
            <p:cNvPr id="96" name="rc96"/>
            <p:cNvSpPr/>
            <p:nvPr/>
          </p:nvSpPr>
          <p:spPr>
            <a:xfrm>
              <a:off x="6489417" y="3676087"/>
              <a:ext cx="206534" cy="0"/>
            </a:xfrm>
            <a:prstGeom prst="rect">
              <a:avLst/>
            </a:prstGeom>
            <a:solidFill>
              <a:srgbClr val="1CABE2">
                <a:alpha val="100000"/>
              </a:srgbClr>
            </a:solidFill>
          </p:spPr>
          <p:txBody>
            <a:bodyPr/>
            <a:lstStyle/>
            <a:p/>
          </p:txBody>
        </p:sp>
        <p:sp>
          <p:nvSpPr>
            <p:cNvPr id="97" name="rc97"/>
            <p:cNvSpPr/>
            <p:nvPr/>
          </p:nvSpPr>
          <p:spPr>
            <a:xfrm>
              <a:off x="6718899" y="3683311"/>
              <a:ext cx="206534" cy="1002075"/>
            </a:xfrm>
            <a:prstGeom prst="rect">
              <a:avLst/>
            </a:prstGeom>
            <a:solidFill>
              <a:srgbClr val="80BD41">
                <a:alpha val="100000"/>
              </a:srgbClr>
            </a:solidFill>
          </p:spPr>
          <p:txBody>
            <a:bodyPr/>
            <a:lstStyle/>
            <a:p/>
          </p:txBody>
        </p:sp>
        <p:sp>
          <p:nvSpPr>
            <p:cNvPr id="98" name="rc98"/>
            <p:cNvSpPr/>
            <p:nvPr/>
          </p:nvSpPr>
          <p:spPr>
            <a:xfrm>
              <a:off x="6718899" y="3673112"/>
              <a:ext cx="206534" cy="10199"/>
            </a:xfrm>
            <a:prstGeom prst="rect">
              <a:avLst/>
            </a:prstGeom>
            <a:solidFill>
              <a:srgbClr val="0058AB">
                <a:alpha val="100000"/>
              </a:srgbClr>
            </a:solidFill>
          </p:spPr>
          <p:txBody>
            <a:bodyPr/>
            <a:lstStyle/>
            <a:p/>
          </p:txBody>
        </p:sp>
        <p:sp>
          <p:nvSpPr>
            <p:cNvPr id="99" name="rc99"/>
            <p:cNvSpPr/>
            <p:nvPr/>
          </p:nvSpPr>
          <p:spPr>
            <a:xfrm>
              <a:off x="6718899" y="3683311"/>
              <a:ext cx="206534" cy="0"/>
            </a:xfrm>
            <a:prstGeom prst="rect">
              <a:avLst/>
            </a:prstGeom>
            <a:solidFill>
              <a:srgbClr val="1CABE2">
                <a:alpha val="100000"/>
              </a:srgbClr>
            </a:solidFill>
          </p:spPr>
          <p:txBody>
            <a:bodyPr/>
            <a:lstStyle/>
            <a:p/>
          </p:txBody>
        </p:sp>
        <p:sp>
          <p:nvSpPr>
            <p:cNvPr id="100" name="rc100"/>
            <p:cNvSpPr/>
            <p:nvPr/>
          </p:nvSpPr>
          <p:spPr>
            <a:xfrm>
              <a:off x="6948382" y="3747482"/>
              <a:ext cx="206534" cy="937905"/>
            </a:xfrm>
            <a:prstGeom prst="rect">
              <a:avLst/>
            </a:prstGeom>
            <a:solidFill>
              <a:srgbClr val="80BD41">
                <a:alpha val="100000"/>
              </a:srgbClr>
            </a:solidFill>
          </p:spPr>
          <p:txBody>
            <a:bodyPr/>
            <a:lstStyle/>
            <a:p/>
          </p:txBody>
        </p:sp>
        <p:sp>
          <p:nvSpPr>
            <p:cNvPr id="101" name="rc101"/>
            <p:cNvSpPr/>
            <p:nvPr/>
          </p:nvSpPr>
          <p:spPr>
            <a:xfrm>
              <a:off x="6948382" y="3687561"/>
              <a:ext cx="206534" cy="29747"/>
            </a:xfrm>
            <a:prstGeom prst="rect">
              <a:avLst/>
            </a:prstGeom>
            <a:solidFill>
              <a:srgbClr val="0058AB">
                <a:alpha val="100000"/>
              </a:srgbClr>
            </a:solidFill>
          </p:spPr>
          <p:txBody>
            <a:bodyPr/>
            <a:lstStyle/>
            <a:p/>
          </p:txBody>
        </p:sp>
        <p:sp>
          <p:nvSpPr>
            <p:cNvPr id="102" name="rc102"/>
            <p:cNvSpPr/>
            <p:nvPr/>
          </p:nvSpPr>
          <p:spPr>
            <a:xfrm>
              <a:off x="6948382" y="3717309"/>
              <a:ext cx="206534" cy="30172"/>
            </a:xfrm>
            <a:prstGeom prst="rect">
              <a:avLst/>
            </a:prstGeom>
            <a:solidFill>
              <a:srgbClr val="1CABE2">
                <a:alpha val="100000"/>
              </a:srgbClr>
            </a:solidFill>
          </p:spPr>
          <p:txBody>
            <a:bodyPr/>
            <a:lstStyle/>
            <a:p/>
          </p:txBody>
        </p:sp>
        <p:sp>
          <p:nvSpPr>
            <p:cNvPr id="103" name="rc103"/>
            <p:cNvSpPr/>
            <p:nvPr/>
          </p:nvSpPr>
          <p:spPr>
            <a:xfrm>
              <a:off x="7177865" y="3698185"/>
              <a:ext cx="206534" cy="21077"/>
            </a:xfrm>
            <a:prstGeom prst="rect">
              <a:avLst/>
            </a:prstGeom>
            <a:solidFill>
              <a:srgbClr val="F26A21">
                <a:alpha val="100000"/>
              </a:srgbClr>
            </a:solidFill>
          </p:spPr>
          <p:txBody>
            <a:bodyPr/>
            <a:lstStyle/>
            <a:p/>
          </p:txBody>
        </p:sp>
        <p:sp>
          <p:nvSpPr>
            <p:cNvPr id="104" name="rc104"/>
            <p:cNvSpPr/>
            <p:nvPr/>
          </p:nvSpPr>
          <p:spPr>
            <a:xfrm>
              <a:off x="7177865" y="3719263"/>
              <a:ext cx="206534" cy="966123"/>
            </a:xfrm>
            <a:prstGeom prst="rect">
              <a:avLst/>
            </a:prstGeom>
            <a:solidFill>
              <a:srgbClr val="FFC20E">
                <a:alpha val="100000"/>
              </a:srgbClr>
            </a:solidFill>
          </p:spPr>
          <p:txBody>
            <a:bodyPr/>
            <a:lstStyle/>
            <a:p/>
          </p:txBody>
        </p:sp>
        <p:sp>
          <p:nvSpPr>
            <p:cNvPr id="105" name="rc105"/>
            <p:cNvSpPr/>
            <p:nvPr/>
          </p:nvSpPr>
          <p:spPr>
            <a:xfrm>
              <a:off x="7407348" y="3713059"/>
              <a:ext cx="206534" cy="14934"/>
            </a:xfrm>
            <a:prstGeom prst="rect">
              <a:avLst/>
            </a:prstGeom>
            <a:solidFill>
              <a:srgbClr val="F26A21">
                <a:alpha val="100000"/>
              </a:srgbClr>
            </a:solidFill>
          </p:spPr>
          <p:txBody>
            <a:bodyPr/>
            <a:lstStyle/>
            <a:p/>
          </p:txBody>
        </p:sp>
        <p:sp>
          <p:nvSpPr>
            <p:cNvPr id="106" name="rc106"/>
            <p:cNvSpPr/>
            <p:nvPr/>
          </p:nvSpPr>
          <p:spPr>
            <a:xfrm>
              <a:off x="7407348" y="3727993"/>
              <a:ext cx="206534" cy="957393"/>
            </a:xfrm>
            <a:prstGeom prst="rect">
              <a:avLst/>
            </a:prstGeom>
            <a:solidFill>
              <a:srgbClr val="FFC20E">
                <a:alpha val="100000"/>
              </a:srgbClr>
            </a:solidFill>
          </p:spPr>
          <p:txBody>
            <a:bodyPr/>
            <a:lstStyle/>
            <a:p/>
          </p:txBody>
        </p:sp>
        <p:sp>
          <p:nvSpPr>
            <p:cNvPr id="107" name="rc107"/>
            <p:cNvSpPr/>
            <p:nvPr/>
          </p:nvSpPr>
          <p:spPr>
            <a:xfrm>
              <a:off x="7636830" y="3718584"/>
              <a:ext cx="206534" cy="10581"/>
            </a:xfrm>
            <a:prstGeom prst="rect">
              <a:avLst/>
            </a:prstGeom>
            <a:solidFill>
              <a:srgbClr val="F26A21">
                <a:alpha val="100000"/>
              </a:srgbClr>
            </a:solidFill>
          </p:spPr>
          <p:txBody>
            <a:bodyPr/>
            <a:lstStyle/>
            <a:p/>
          </p:txBody>
        </p:sp>
        <p:sp>
          <p:nvSpPr>
            <p:cNvPr id="108" name="rc108"/>
            <p:cNvSpPr/>
            <p:nvPr/>
          </p:nvSpPr>
          <p:spPr>
            <a:xfrm>
              <a:off x="7636830" y="3729165"/>
              <a:ext cx="206534" cy="956221"/>
            </a:xfrm>
            <a:prstGeom prst="rect">
              <a:avLst/>
            </a:prstGeom>
            <a:solidFill>
              <a:srgbClr val="FFC20E">
                <a:alpha val="100000"/>
              </a:srgbClr>
            </a:solidFill>
          </p:spPr>
          <p:txBody>
            <a:bodyPr/>
            <a:lstStyle/>
            <a:p/>
          </p:txBody>
        </p:sp>
        <p:sp>
          <p:nvSpPr>
            <p:cNvPr id="109" name="rc109"/>
            <p:cNvSpPr/>
            <p:nvPr/>
          </p:nvSpPr>
          <p:spPr>
            <a:xfrm>
              <a:off x="7866313" y="3721134"/>
              <a:ext cx="206534" cy="7497"/>
            </a:xfrm>
            <a:prstGeom prst="rect">
              <a:avLst/>
            </a:prstGeom>
            <a:solidFill>
              <a:srgbClr val="F26A21">
                <a:alpha val="100000"/>
              </a:srgbClr>
            </a:solidFill>
          </p:spPr>
          <p:txBody>
            <a:bodyPr/>
            <a:lstStyle/>
            <a:p/>
          </p:txBody>
        </p:sp>
        <p:sp>
          <p:nvSpPr>
            <p:cNvPr id="110" name="rc110"/>
            <p:cNvSpPr/>
            <p:nvPr/>
          </p:nvSpPr>
          <p:spPr>
            <a:xfrm>
              <a:off x="7866313" y="3728631"/>
              <a:ext cx="206534" cy="956755"/>
            </a:xfrm>
            <a:prstGeom prst="rect">
              <a:avLst/>
            </a:prstGeom>
            <a:solidFill>
              <a:srgbClr val="FFC20E">
                <a:alpha val="100000"/>
              </a:srgbClr>
            </a:solidFill>
          </p:spPr>
          <p:txBody>
            <a:bodyPr/>
            <a:lstStyle/>
            <a:p/>
          </p:txBody>
        </p:sp>
        <p:sp>
          <p:nvSpPr>
            <p:cNvPr id="111" name="rc111"/>
            <p:cNvSpPr/>
            <p:nvPr/>
          </p:nvSpPr>
          <p:spPr>
            <a:xfrm>
              <a:off x="8095796" y="3724108"/>
              <a:ext cx="206534" cy="5312"/>
            </a:xfrm>
            <a:prstGeom prst="rect">
              <a:avLst/>
            </a:prstGeom>
            <a:solidFill>
              <a:srgbClr val="F26A21">
                <a:alpha val="100000"/>
              </a:srgbClr>
            </a:solidFill>
          </p:spPr>
          <p:txBody>
            <a:bodyPr/>
            <a:lstStyle/>
            <a:p/>
          </p:txBody>
        </p:sp>
        <p:sp>
          <p:nvSpPr>
            <p:cNvPr id="112" name="rc112"/>
            <p:cNvSpPr/>
            <p:nvPr/>
          </p:nvSpPr>
          <p:spPr>
            <a:xfrm>
              <a:off x="8095796" y="3729421"/>
              <a:ext cx="206534" cy="955966"/>
            </a:xfrm>
            <a:prstGeom prst="rect">
              <a:avLst/>
            </a:prstGeom>
            <a:solidFill>
              <a:srgbClr val="FFC20E">
                <a:alpha val="100000"/>
              </a:srgbClr>
            </a:solidFill>
          </p:spPr>
          <p:txBody>
            <a:bodyPr/>
            <a:lstStyle/>
            <a:p/>
          </p:txBody>
        </p:sp>
        <p:sp>
          <p:nvSpPr>
            <p:cNvPr id="113" name="pl113"/>
            <p:cNvSpPr/>
            <p:nvPr/>
          </p:nvSpPr>
          <p:spPr>
            <a:xfrm>
              <a:off x="1314580" y="2071041"/>
              <a:ext cx="5737069" cy="105630"/>
            </a:xfrm>
            <a:custGeom>
              <a:avLst/>
              <a:pathLst>
                <a:path w="5737069" h="105630">
                  <a:moveTo>
                    <a:pt x="0" y="0"/>
                  </a:moveTo>
                  <a:lnTo>
                    <a:pt x="229482" y="0"/>
                  </a:lnTo>
                  <a:lnTo>
                    <a:pt x="458965" y="79222"/>
                  </a:lnTo>
                  <a:lnTo>
                    <a:pt x="688448" y="0"/>
                  </a:lnTo>
                  <a:lnTo>
                    <a:pt x="917931" y="0"/>
                  </a:lnTo>
                  <a:lnTo>
                    <a:pt x="1147413" y="0"/>
                  </a:lnTo>
                  <a:lnTo>
                    <a:pt x="1376896" y="0"/>
                  </a:lnTo>
                  <a:lnTo>
                    <a:pt x="1606379" y="0"/>
                  </a:lnTo>
                  <a:lnTo>
                    <a:pt x="1835862" y="0"/>
                  </a:lnTo>
                  <a:lnTo>
                    <a:pt x="2065344" y="0"/>
                  </a:lnTo>
                  <a:lnTo>
                    <a:pt x="2294827" y="0"/>
                  </a:lnTo>
                  <a:lnTo>
                    <a:pt x="2524310" y="0"/>
                  </a:lnTo>
                  <a:lnTo>
                    <a:pt x="2753793" y="105630"/>
                  </a:lnTo>
                  <a:lnTo>
                    <a:pt x="2983275" y="0"/>
                  </a:lnTo>
                  <a:lnTo>
                    <a:pt x="3212758" y="0"/>
                  </a:lnTo>
                  <a:lnTo>
                    <a:pt x="3442241" y="0"/>
                  </a:lnTo>
                  <a:lnTo>
                    <a:pt x="3671724" y="52815"/>
                  </a:lnTo>
                  <a:lnTo>
                    <a:pt x="3901207" y="0"/>
                  </a:lnTo>
                  <a:lnTo>
                    <a:pt x="4130689" y="0"/>
                  </a:lnTo>
                  <a:lnTo>
                    <a:pt x="4360172" y="0"/>
                  </a:lnTo>
                  <a:lnTo>
                    <a:pt x="4589655" y="0"/>
                  </a:lnTo>
                  <a:lnTo>
                    <a:pt x="4819138" y="0"/>
                  </a:lnTo>
                  <a:lnTo>
                    <a:pt x="5048620" y="0"/>
                  </a:lnTo>
                  <a:lnTo>
                    <a:pt x="5278103" y="0"/>
                  </a:lnTo>
                  <a:lnTo>
                    <a:pt x="5507586" y="0"/>
                  </a:lnTo>
                  <a:lnTo>
                    <a:pt x="5737069" y="52815"/>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2071041"/>
              <a:ext cx="5737069" cy="237667"/>
            </a:xfrm>
            <a:custGeom>
              <a:avLst/>
              <a:pathLst>
                <a:path w="5737069" h="237667">
                  <a:moveTo>
                    <a:pt x="0" y="105630"/>
                  </a:moveTo>
                  <a:lnTo>
                    <a:pt x="229482" y="132037"/>
                  </a:lnTo>
                  <a:lnTo>
                    <a:pt x="458965" y="237667"/>
                  </a:lnTo>
                  <a:lnTo>
                    <a:pt x="688448" y="26407"/>
                  </a:lnTo>
                  <a:lnTo>
                    <a:pt x="917931" y="0"/>
                  </a:lnTo>
                  <a:lnTo>
                    <a:pt x="1147413" y="0"/>
                  </a:lnTo>
                  <a:lnTo>
                    <a:pt x="1376896" y="0"/>
                  </a:lnTo>
                  <a:lnTo>
                    <a:pt x="1606379" y="0"/>
                  </a:lnTo>
                  <a:lnTo>
                    <a:pt x="1835862" y="0"/>
                  </a:lnTo>
                  <a:lnTo>
                    <a:pt x="2065344" y="0"/>
                  </a:lnTo>
                  <a:lnTo>
                    <a:pt x="2294827" y="0"/>
                  </a:lnTo>
                  <a:lnTo>
                    <a:pt x="2524310" y="0"/>
                  </a:lnTo>
                  <a:lnTo>
                    <a:pt x="2753793" y="105630"/>
                  </a:lnTo>
                  <a:lnTo>
                    <a:pt x="2983275" y="0"/>
                  </a:lnTo>
                  <a:lnTo>
                    <a:pt x="3212758" y="26407"/>
                  </a:lnTo>
                  <a:lnTo>
                    <a:pt x="3442241" y="79222"/>
                  </a:lnTo>
                  <a:lnTo>
                    <a:pt x="3671724" y="79222"/>
                  </a:lnTo>
                  <a:lnTo>
                    <a:pt x="3901207" y="0"/>
                  </a:lnTo>
                  <a:lnTo>
                    <a:pt x="4130689" y="0"/>
                  </a:lnTo>
                  <a:lnTo>
                    <a:pt x="4360172" y="0"/>
                  </a:lnTo>
                  <a:lnTo>
                    <a:pt x="4589655" y="0"/>
                  </a:lnTo>
                  <a:lnTo>
                    <a:pt x="4819138" y="0"/>
                  </a:lnTo>
                  <a:lnTo>
                    <a:pt x="5048620" y="0"/>
                  </a:lnTo>
                  <a:lnTo>
                    <a:pt x="5278103" y="0"/>
                  </a:lnTo>
                  <a:lnTo>
                    <a:pt x="5507586" y="0"/>
                  </a:lnTo>
                  <a:lnTo>
                    <a:pt x="5737069" y="132037"/>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6539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2948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243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538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8332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2462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54108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68849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6064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3590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06539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2948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2435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538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8332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7802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9" name="tx139"/>
            <p:cNvSpPr/>
            <p:nvPr/>
          </p:nvSpPr>
          <p:spPr>
            <a:xfrm>
              <a:off x="508103" y="29280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0" name="tx140"/>
            <p:cNvSpPr/>
            <p:nvPr/>
          </p:nvSpPr>
          <p:spPr>
            <a:xfrm>
              <a:off x="508103" y="20781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52255" y="5522891"/>
              <a:ext cx="201456" cy="201456"/>
            </a:xfrm>
            <a:prstGeom prst="rect">
              <a:avLst/>
            </a:prstGeom>
            <a:solidFill>
              <a:srgbClr val="80BD41">
                <a:alpha val="100000"/>
              </a:srgbClr>
            </a:solidFill>
          </p:spPr>
          <p:txBody>
            <a:bodyPr/>
            <a:lstStyle/>
            <a:p/>
          </p:txBody>
        </p:sp>
        <p:sp>
          <p:nvSpPr>
            <p:cNvPr id="163" name="rc163"/>
            <p:cNvSpPr/>
            <p:nvPr/>
          </p:nvSpPr>
          <p:spPr>
            <a:xfrm>
              <a:off x="2554205" y="5522891"/>
              <a:ext cx="201456" cy="201456"/>
            </a:xfrm>
            <a:prstGeom prst="rect">
              <a:avLst/>
            </a:prstGeom>
            <a:solidFill>
              <a:srgbClr val="1CABE2">
                <a:alpha val="100000"/>
              </a:srgbClr>
            </a:solidFill>
          </p:spPr>
          <p:txBody>
            <a:bodyPr/>
            <a:lstStyle/>
            <a:p/>
          </p:txBody>
        </p:sp>
        <p:sp>
          <p:nvSpPr>
            <p:cNvPr id="164" name="rc164"/>
            <p:cNvSpPr/>
            <p:nvPr/>
          </p:nvSpPr>
          <p:spPr>
            <a:xfrm>
              <a:off x="3627028" y="5522891"/>
              <a:ext cx="201456" cy="201456"/>
            </a:xfrm>
            <a:prstGeom prst="rect">
              <a:avLst/>
            </a:prstGeom>
            <a:solidFill>
              <a:srgbClr val="0058AB">
                <a:alpha val="100000"/>
              </a:srgbClr>
            </a:solidFill>
          </p:spPr>
          <p:txBody>
            <a:bodyPr/>
            <a:lstStyle/>
            <a:p/>
          </p:txBody>
        </p:sp>
        <p:sp>
          <p:nvSpPr>
            <p:cNvPr id="165" name="rc165"/>
            <p:cNvSpPr/>
            <p:nvPr/>
          </p:nvSpPr>
          <p:spPr>
            <a:xfrm>
              <a:off x="4622361" y="5522891"/>
              <a:ext cx="201456" cy="201456"/>
            </a:xfrm>
            <a:prstGeom prst="rect">
              <a:avLst/>
            </a:prstGeom>
            <a:solidFill>
              <a:srgbClr val="FFC20E">
                <a:alpha val="100000"/>
              </a:srgbClr>
            </a:solidFill>
          </p:spPr>
          <p:txBody>
            <a:bodyPr/>
            <a:lstStyle/>
            <a:p/>
          </p:txBody>
        </p:sp>
        <p:sp>
          <p:nvSpPr>
            <p:cNvPr id="166" name="rc166"/>
            <p:cNvSpPr/>
            <p:nvPr/>
          </p:nvSpPr>
          <p:spPr>
            <a:xfrm>
              <a:off x="6526495" y="5522891"/>
              <a:ext cx="201455" cy="201456"/>
            </a:xfrm>
            <a:prstGeom prst="rect">
              <a:avLst/>
            </a:prstGeom>
            <a:solidFill>
              <a:srgbClr val="F26A21">
                <a:alpha val="100000"/>
              </a:srgbClr>
            </a:solidFill>
          </p:spPr>
          <p:txBody>
            <a:bodyPr/>
            <a:lstStyle/>
            <a:p/>
          </p:txBody>
        </p:sp>
        <p:sp>
          <p:nvSpPr>
            <p:cNvPr id="167" name="tx167"/>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856762" y="1513317"/>
              <a:ext cx="41474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Tonga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Tonga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Tonga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8284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34730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21177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1507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77954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64400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4369290"/>
              <a:ext cx="220114" cy="681321"/>
            </a:xfrm>
            <a:prstGeom prst="rect">
              <a:avLst/>
            </a:prstGeom>
            <a:solidFill>
              <a:srgbClr val="0058AB">
                <a:alpha val="100000"/>
              </a:srgbClr>
            </a:solidFill>
          </p:spPr>
          <p:txBody>
            <a:bodyPr/>
            <a:lstStyle/>
            <a:p/>
          </p:txBody>
        </p:sp>
        <p:sp>
          <p:nvSpPr>
            <p:cNvPr id="40" name="rc40"/>
            <p:cNvSpPr/>
            <p:nvPr/>
          </p:nvSpPr>
          <p:spPr>
            <a:xfrm>
              <a:off x="1383871" y="4369290"/>
              <a:ext cx="220114" cy="681321"/>
            </a:xfrm>
            <a:prstGeom prst="rect">
              <a:avLst/>
            </a:prstGeom>
            <a:solidFill>
              <a:srgbClr val="0058AB">
                <a:alpha val="100000"/>
              </a:srgbClr>
            </a:solidFill>
          </p:spPr>
          <p:txBody>
            <a:bodyPr/>
            <a:lstStyle/>
            <a:p/>
          </p:txBody>
        </p:sp>
        <p:sp>
          <p:nvSpPr>
            <p:cNvPr id="41" name="rc41"/>
            <p:cNvSpPr/>
            <p:nvPr/>
          </p:nvSpPr>
          <p:spPr>
            <a:xfrm>
              <a:off x="1628442" y="2302615"/>
              <a:ext cx="220114" cy="2747996"/>
            </a:xfrm>
            <a:prstGeom prst="rect">
              <a:avLst/>
            </a:prstGeom>
            <a:solidFill>
              <a:srgbClr val="0058AB">
                <a:alpha val="100000"/>
              </a:srgbClr>
            </a:solidFill>
          </p:spPr>
          <p:txBody>
            <a:bodyPr/>
            <a:lstStyle/>
            <a:p/>
          </p:txBody>
        </p:sp>
        <p:sp>
          <p:nvSpPr>
            <p:cNvPr id="42" name="rc42"/>
            <p:cNvSpPr/>
            <p:nvPr/>
          </p:nvSpPr>
          <p:spPr>
            <a:xfrm>
              <a:off x="1873013" y="4346579"/>
              <a:ext cx="220114" cy="704032"/>
            </a:xfrm>
            <a:prstGeom prst="rect">
              <a:avLst/>
            </a:prstGeom>
            <a:solidFill>
              <a:srgbClr val="0058AB">
                <a:alpha val="100000"/>
              </a:srgbClr>
            </a:solidFill>
          </p:spPr>
          <p:txBody>
            <a:bodyPr/>
            <a:lstStyle/>
            <a:p/>
          </p:txBody>
        </p:sp>
        <p:sp>
          <p:nvSpPr>
            <p:cNvPr id="43" name="rc43"/>
            <p:cNvSpPr/>
            <p:nvPr/>
          </p:nvSpPr>
          <p:spPr>
            <a:xfrm>
              <a:off x="2117585" y="4346579"/>
              <a:ext cx="220114" cy="704032"/>
            </a:xfrm>
            <a:prstGeom prst="rect">
              <a:avLst/>
            </a:prstGeom>
            <a:solidFill>
              <a:srgbClr val="0058AB">
                <a:alpha val="100000"/>
              </a:srgbClr>
            </a:solidFill>
          </p:spPr>
          <p:txBody>
            <a:bodyPr/>
            <a:lstStyle/>
            <a:p/>
          </p:txBody>
        </p:sp>
        <p:sp>
          <p:nvSpPr>
            <p:cNvPr id="44" name="rc44"/>
            <p:cNvSpPr/>
            <p:nvPr/>
          </p:nvSpPr>
          <p:spPr>
            <a:xfrm>
              <a:off x="2362156" y="4346579"/>
              <a:ext cx="220114" cy="704032"/>
            </a:xfrm>
            <a:prstGeom prst="rect">
              <a:avLst/>
            </a:prstGeom>
            <a:solidFill>
              <a:srgbClr val="0058AB">
                <a:alpha val="100000"/>
              </a:srgbClr>
            </a:solidFill>
          </p:spPr>
          <p:txBody>
            <a:bodyPr/>
            <a:lstStyle/>
            <a:p/>
          </p:txBody>
        </p:sp>
        <p:sp>
          <p:nvSpPr>
            <p:cNvPr id="45" name="rc45"/>
            <p:cNvSpPr/>
            <p:nvPr/>
          </p:nvSpPr>
          <p:spPr>
            <a:xfrm>
              <a:off x="2606727" y="4346579"/>
              <a:ext cx="220114" cy="704032"/>
            </a:xfrm>
            <a:prstGeom prst="rect">
              <a:avLst/>
            </a:prstGeom>
            <a:solidFill>
              <a:srgbClr val="0058AB">
                <a:alpha val="100000"/>
              </a:srgbClr>
            </a:solidFill>
          </p:spPr>
          <p:txBody>
            <a:bodyPr/>
            <a:lstStyle/>
            <a:p/>
          </p:txBody>
        </p:sp>
        <p:sp>
          <p:nvSpPr>
            <p:cNvPr id="46" name="rc46"/>
            <p:cNvSpPr/>
            <p:nvPr/>
          </p:nvSpPr>
          <p:spPr>
            <a:xfrm>
              <a:off x="2851298" y="4346579"/>
              <a:ext cx="220114" cy="704032"/>
            </a:xfrm>
            <a:prstGeom prst="rect">
              <a:avLst/>
            </a:prstGeom>
            <a:solidFill>
              <a:srgbClr val="0058AB">
                <a:alpha val="100000"/>
              </a:srgbClr>
            </a:solidFill>
          </p:spPr>
          <p:txBody>
            <a:bodyPr/>
            <a:lstStyle/>
            <a:p/>
          </p:txBody>
        </p:sp>
        <p:sp>
          <p:nvSpPr>
            <p:cNvPr id="47" name="rc47"/>
            <p:cNvSpPr/>
            <p:nvPr/>
          </p:nvSpPr>
          <p:spPr>
            <a:xfrm>
              <a:off x="3095869" y="4369290"/>
              <a:ext cx="220114" cy="681321"/>
            </a:xfrm>
            <a:prstGeom prst="rect">
              <a:avLst/>
            </a:prstGeom>
            <a:solidFill>
              <a:srgbClr val="0058AB">
                <a:alpha val="100000"/>
              </a:srgbClr>
            </a:solidFill>
          </p:spPr>
          <p:txBody>
            <a:bodyPr/>
            <a:lstStyle/>
            <a:p/>
          </p:txBody>
        </p:sp>
        <p:sp>
          <p:nvSpPr>
            <p:cNvPr id="48" name="rc48"/>
            <p:cNvSpPr/>
            <p:nvPr/>
          </p:nvSpPr>
          <p:spPr>
            <a:xfrm>
              <a:off x="3340440" y="4369290"/>
              <a:ext cx="220114" cy="681321"/>
            </a:xfrm>
            <a:prstGeom prst="rect">
              <a:avLst/>
            </a:prstGeom>
            <a:solidFill>
              <a:srgbClr val="0058AB">
                <a:alpha val="100000"/>
              </a:srgbClr>
            </a:solidFill>
          </p:spPr>
          <p:txBody>
            <a:bodyPr/>
            <a:lstStyle/>
            <a:p/>
          </p:txBody>
        </p:sp>
        <p:sp>
          <p:nvSpPr>
            <p:cNvPr id="49" name="rc49"/>
            <p:cNvSpPr/>
            <p:nvPr/>
          </p:nvSpPr>
          <p:spPr>
            <a:xfrm>
              <a:off x="3585011" y="4369290"/>
              <a:ext cx="220114" cy="681321"/>
            </a:xfrm>
            <a:prstGeom prst="rect">
              <a:avLst/>
            </a:prstGeom>
            <a:solidFill>
              <a:srgbClr val="0058AB">
                <a:alpha val="100000"/>
              </a:srgbClr>
            </a:solidFill>
          </p:spPr>
          <p:txBody>
            <a:bodyPr/>
            <a:lstStyle/>
            <a:p/>
          </p:txBody>
        </p:sp>
        <p:sp>
          <p:nvSpPr>
            <p:cNvPr id="50" name="rc50"/>
            <p:cNvSpPr/>
            <p:nvPr/>
          </p:nvSpPr>
          <p:spPr>
            <a:xfrm>
              <a:off x="3829583" y="4392001"/>
              <a:ext cx="220114" cy="658610"/>
            </a:xfrm>
            <a:prstGeom prst="rect">
              <a:avLst/>
            </a:prstGeom>
            <a:solidFill>
              <a:srgbClr val="0058AB">
                <a:alpha val="100000"/>
              </a:srgbClr>
            </a:solidFill>
          </p:spPr>
          <p:txBody>
            <a:bodyPr/>
            <a:lstStyle/>
            <a:p/>
          </p:txBody>
        </p:sp>
        <p:sp>
          <p:nvSpPr>
            <p:cNvPr id="51" name="rc51"/>
            <p:cNvSpPr/>
            <p:nvPr/>
          </p:nvSpPr>
          <p:spPr>
            <a:xfrm>
              <a:off x="4074154" y="1757558"/>
              <a:ext cx="220114" cy="3293053"/>
            </a:xfrm>
            <a:prstGeom prst="rect">
              <a:avLst/>
            </a:prstGeom>
            <a:solidFill>
              <a:srgbClr val="0058AB">
                <a:alpha val="100000"/>
              </a:srgbClr>
            </a:solidFill>
          </p:spPr>
          <p:txBody>
            <a:bodyPr/>
            <a:lstStyle/>
            <a:p/>
          </p:txBody>
        </p:sp>
        <p:sp>
          <p:nvSpPr>
            <p:cNvPr id="52" name="rc52"/>
            <p:cNvSpPr/>
            <p:nvPr/>
          </p:nvSpPr>
          <p:spPr>
            <a:xfrm>
              <a:off x="4318725" y="4414711"/>
              <a:ext cx="220114" cy="635899"/>
            </a:xfrm>
            <a:prstGeom prst="rect">
              <a:avLst/>
            </a:prstGeom>
            <a:solidFill>
              <a:srgbClr val="0058AB">
                <a:alpha val="100000"/>
              </a:srgbClr>
            </a:solidFill>
          </p:spPr>
          <p:txBody>
            <a:bodyPr/>
            <a:lstStyle/>
            <a:p/>
          </p:txBody>
        </p:sp>
        <p:sp>
          <p:nvSpPr>
            <p:cNvPr id="53" name="rc53"/>
            <p:cNvSpPr/>
            <p:nvPr/>
          </p:nvSpPr>
          <p:spPr>
            <a:xfrm>
              <a:off x="4563296" y="4414711"/>
              <a:ext cx="220114" cy="635899"/>
            </a:xfrm>
            <a:prstGeom prst="rect">
              <a:avLst/>
            </a:prstGeom>
            <a:solidFill>
              <a:srgbClr val="0058AB">
                <a:alpha val="100000"/>
              </a:srgbClr>
            </a:solidFill>
          </p:spPr>
          <p:txBody>
            <a:bodyPr/>
            <a:lstStyle/>
            <a:p/>
          </p:txBody>
        </p:sp>
        <p:sp>
          <p:nvSpPr>
            <p:cNvPr id="54" name="rc54"/>
            <p:cNvSpPr/>
            <p:nvPr/>
          </p:nvSpPr>
          <p:spPr>
            <a:xfrm>
              <a:off x="4807867" y="4437422"/>
              <a:ext cx="220114" cy="613189"/>
            </a:xfrm>
            <a:prstGeom prst="rect">
              <a:avLst/>
            </a:prstGeom>
            <a:solidFill>
              <a:srgbClr val="0058AB">
                <a:alpha val="100000"/>
              </a:srgbClr>
            </a:solidFill>
          </p:spPr>
          <p:txBody>
            <a:bodyPr/>
            <a:lstStyle/>
            <a:p/>
          </p:txBody>
        </p:sp>
        <p:sp>
          <p:nvSpPr>
            <p:cNvPr id="55" name="rc55"/>
            <p:cNvSpPr/>
            <p:nvPr/>
          </p:nvSpPr>
          <p:spPr>
            <a:xfrm>
              <a:off x="5052438" y="3256465"/>
              <a:ext cx="220114" cy="1794146"/>
            </a:xfrm>
            <a:prstGeom prst="rect">
              <a:avLst/>
            </a:prstGeom>
            <a:solidFill>
              <a:srgbClr val="0058AB">
                <a:alpha val="100000"/>
              </a:srgbClr>
            </a:solidFill>
          </p:spPr>
          <p:txBody>
            <a:bodyPr/>
            <a:lstStyle/>
            <a:p/>
          </p:txBody>
        </p:sp>
        <p:sp>
          <p:nvSpPr>
            <p:cNvPr id="56" name="rc56"/>
            <p:cNvSpPr/>
            <p:nvPr/>
          </p:nvSpPr>
          <p:spPr>
            <a:xfrm>
              <a:off x="5297009" y="4460133"/>
              <a:ext cx="220114" cy="590478"/>
            </a:xfrm>
            <a:prstGeom prst="rect">
              <a:avLst/>
            </a:prstGeom>
            <a:solidFill>
              <a:srgbClr val="0058AB">
                <a:alpha val="100000"/>
              </a:srgbClr>
            </a:solidFill>
          </p:spPr>
          <p:txBody>
            <a:bodyPr/>
            <a:lstStyle/>
            <a:p/>
          </p:txBody>
        </p:sp>
        <p:sp>
          <p:nvSpPr>
            <p:cNvPr id="57" name="rc57"/>
            <p:cNvSpPr/>
            <p:nvPr/>
          </p:nvSpPr>
          <p:spPr>
            <a:xfrm>
              <a:off x="5541580" y="4482843"/>
              <a:ext cx="220114" cy="567767"/>
            </a:xfrm>
            <a:prstGeom prst="rect">
              <a:avLst/>
            </a:prstGeom>
            <a:solidFill>
              <a:srgbClr val="0058AB">
                <a:alpha val="100000"/>
              </a:srgbClr>
            </a:solidFill>
          </p:spPr>
          <p:txBody>
            <a:bodyPr/>
            <a:lstStyle/>
            <a:p/>
          </p:txBody>
        </p:sp>
        <p:sp>
          <p:nvSpPr>
            <p:cNvPr id="58" name="rc58"/>
            <p:cNvSpPr/>
            <p:nvPr/>
          </p:nvSpPr>
          <p:spPr>
            <a:xfrm>
              <a:off x="5786152" y="4482843"/>
              <a:ext cx="220114" cy="567767"/>
            </a:xfrm>
            <a:prstGeom prst="rect">
              <a:avLst/>
            </a:prstGeom>
            <a:solidFill>
              <a:srgbClr val="0058AB">
                <a:alpha val="100000"/>
              </a:srgbClr>
            </a:solidFill>
          </p:spPr>
          <p:txBody>
            <a:bodyPr/>
            <a:lstStyle/>
            <a:p/>
          </p:txBody>
        </p:sp>
        <p:sp>
          <p:nvSpPr>
            <p:cNvPr id="59" name="rc59"/>
            <p:cNvSpPr/>
            <p:nvPr/>
          </p:nvSpPr>
          <p:spPr>
            <a:xfrm>
              <a:off x="6030723" y="4482843"/>
              <a:ext cx="220114" cy="567767"/>
            </a:xfrm>
            <a:prstGeom prst="rect">
              <a:avLst/>
            </a:prstGeom>
            <a:solidFill>
              <a:srgbClr val="0058AB">
                <a:alpha val="100000"/>
              </a:srgbClr>
            </a:solidFill>
          </p:spPr>
          <p:txBody>
            <a:bodyPr/>
            <a:lstStyle/>
            <a:p/>
          </p:txBody>
        </p:sp>
        <p:sp>
          <p:nvSpPr>
            <p:cNvPr id="60" name="rc60"/>
            <p:cNvSpPr/>
            <p:nvPr/>
          </p:nvSpPr>
          <p:spPr>
            <a:xfrm>
              <a:off x="6275294" y="4482843"/>
              <a:ext cx="220114" cy="567767"/>
            </a:xfrm>
            <a:prstGeom prst="rect">
              <a:avLst/>
            </a:prstGeom>
            <a:solidFill>
              <a:srgbClr val="0058AB">
                <a:alpha val="100000"/>
              </a:srgbClr>
            </a:solidFill>
          </p:spPr>
          <p:txBody>
            <a:bodyPr/>
            <a:lstStyle/>
            <a:p/>
          </p:txBody>
        </p:sp>
        <p:sp>
          <p:nvSpPr>
            <p:cNvPr id="61" name="rc61"/>
            <p:cNvSpPr/>
            <p:nvPr/>
          </p:nvSpPr>
          <p:spPr>
            <a:xfrm>
              <a:off x="6519865" y="4505554"/>
              <a:ext cx="220114" cy="545057"/>
            </a:xfrm>
            <a:prstGeom prst="rect">
              <a:avLst/>
            </a:prstGeom>
            <a:solidFill>
              <a:srgbClr val="0058AB">
                <a:alpha val="100000"/>
              </a:srgbClr>
            </a:solidFill>
          </p:spPr>
          <p:txBody>
            <a:bodyPr/>
            <a:lstStyle/>
            <a:p/>
          </p:txBody>
        </p:sp>
        <p:sp>
          <p:nvSpPr>
            <p:cNvPr id="62" name="rc62"/>
            <p:cNvSpPr/>
            <p:nvPr/>
          </p:nvSpPr>
          <p:spPr>
            <a:xfrm>
              <a:off x="6764436" y="4505554"/>
              <a:ext cx="220114" cy="545057"/>
            </a:xfrm>
            <a:prstGeom prst="rect">
              <a:avLst/>
            </a:prstGeom>
            <a:solidFill>
              <a:srgbClr val="0058AB">
                <a:alpha val="100000"/>
              </a:srgbClr>
            </a:solidFill>
          </p:spPr>
          <p:txBody>
            <a:bodyPr/>
            <a:lstStyle/>
            <a:p/>
          </p:txBody>
        </p:sp>
        <p:sp>
          <p:nvSpPr>
            <p:cNvPr id="63" name="rc63"/>
            <p:cNvSpPr/>
            <p:nvPr/>
          </p:nvSpPr>
          <p:spPr>
            <a:xfrm>
              <a:off x="7009007" y="4505554"/>
              <a:ext cx="220114" cy="545057"/>
            </a:xfrm>
            <a:prstGeom prst="rect">
              <a:avLst/>
            </a:prstGeom>
            <a:solidFill>
              <a:srgbClr val="0058AB">
                <a:alpha val="100000"/>
              </a:srgbClr>
            </a:solidFill>
          </p:spPr>
          <p:txBody>
            <a:bodyPr/>
            <a:lstStyle/>
            <a:p/>
          </p:txBody>
        </p:sp>
        <p:sp>
          <p:nvSpPr>
            <p:cNvPr id="64" name="rc64"/>
            <p:cNvSpPr/>
            <p:nvPr/>
          </p:nvSpPr>
          <p:spPr>
            <a:xfrm>
              <a:off x="7253578" y="3460861"/>
              <a:ext cx="220114" cy="1589749"/>
            </a:xfrm>
            <a:prstGeom prst="rect">
              <a:avLst/>
            </a:prstGeom>
            <a:solidFill>
              <a:srgbClr val="0058AB">
                <a:alpha val="100000"/>
              </a:srgbClr>
            </a:solidFill>
          </p:spPr>
          <p:txBody>
            <a:bodyPr/>
            <a:lstStyle/>
            <a:p/>
          </p:txBody>
        </p:sp>
        <p:sp>
          <p:nvSpPr>
            <p:cNvPr id="65" name="rc65"/>
            <p:cNvSpPr/>
            <p:nvPr/>
          </p:nvSpPr>
          <p:spPr>
            <a:xfrm>
              <a:off x="8476434" y="4778083"/>
              <a:ext cx="220114" cy="272528"/>
            </a:xfrm>
            <a:prstGeom prst="rect">
              <a:avLst/>
            </a:prstGeom>
            <a:solidFill>
              <a:srgbClr val="69DBFF">
                <a:alpha val="100000"/>
              </a:srgbClr>
            </a:solidFill>
          </p:spPr>
          <p:txBody>
            <a:bodyPr/>
            <a:lstStyle/>
            <a:p/>
          </p:txBody>
        </p:sp>
        <p:sp>
          <p:nvSpPr>
            <p:cNvPr id="66" name="pl66"/>
            <p:cNvSpPr/>
            <p:nvPr/>
          </p:nvSpPr>
          <p:spPr>
            <a:xfrm>
              <a:off x="6140780" y="4482843"/>
              <a:ext cx="2445711" cy="283883"/>
            </a:xfrm>
            <a:custGeom>
              <a:avLst/>
              <a:pathLst>
                <a:path w="2445711" h="283883">
                  <a:moveTo>
                    <a:pt x="0" y="0"/>
                  </a:moveTo>
                  <a:lnTo>
                    <a:pt x="244571" y="28388"/>
                  </a:lnTo>
                  <a:lnTo>
                    <a:pt x="489142" y="56776"/>
                  </a:lnTo>
                  <a:lnTo>
                    <a:pt x="733713" y="85165"/>
                  </a:lnTo>
                  <a:lnTo>
                    <a:pt x="978284" y="113553"/>
                  </a:lnTo>
                  <a:lnTo>
                    <a:pt x="1222855" y="141941"/>
                  </a:lnTo>
                  <a:lnTo>
                    <a:pt x="1467426" y="170330"/>
                  </a:lnTo>
                  <a:lnTo>
                    <a:pt x="1711997" y="198718"/>
                  </a:lnTo>
                  <a:lnTo>
                    <a:pt x="1956569" y="227107"/>
                  </a:lnTo>
                  <a:lnTo>
                    <a:pt x="2201140" y="255495"/>
                  </a:lnTo>
                  <a:lnTo>
                    <a:pt x="2445711" y="283883"/>
                  </a:lnTo>
                </a:path>
              </a:pathLst>
            </a:custGeom>
            <a:ln w="13550" cap="flat">
              <a:solidFill>
                <a:srgbClr val="000000">
                  <a:alpha val="100000"/>
                </a:srgbClr>
              </a:solidFill>
              <a:prstDash val="solid"/>
              <a:round/>
            </a:ln>
          </p:spPr>
          <p:txBody>
            <a:bodyPr/>
            <a:lstStyle/>
            <a:p/>
          </p:txBody>
        </p:sp>
        <p:sp>
          <p:nvSpPr>
            <p:cNvPr id="67" name="pt67"/>
            <p:cNvSpPr/>
            <p:nvPr/>
          </p:nvSpPr>
          <p:spPr>
            <a:xfrm>
              <a:off x="6115954" y="4458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4864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5147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543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571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599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628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656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6851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7135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7419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724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0" name="tx80"/>
            <p:cNvSpPr/>
            <p:nvPr/>
          </p:nvSpPr>
          <p:spPr>
            <a:xfrm>
              <a:off x="508103" y="273690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1" name="tx81"/>
            <p:cNvSpPr/>
            <p:nvPr/>
          </p:nvSpPr>
          <p:spPr>
            <a:xfrm>
              <a:off x="508103" y="160136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77717" y="1330710"/>
              <a:ext cx="58804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Tonga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273%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273%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06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57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0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3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83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47163"/>
              <a:ext cx="239888" cy="1260858"/>
            </a:xfrm>
            <a:prstGeom prst="rect">
              <a:avLst/>
            </a:prstGeom>
            <a:solidFill>
              <a:srgbClr val="80BD41">
                <a:alpha val="100000"/>
              </a:srgbClr>
            </a:solidFill>
          </p:spPr>
          <p:txBody>
            <a:bodyPr/>
            <a:lstStyle/>
            <a:p/>
          </p:txBody>
        </p:sp>
        <p:sp>
          <p:nvSpPr>
            <p:cNvPr id="23" name="rc23"/>
            <p:cNvSpPr/>
            <p:nvPr/>
          </p:nvSpPr>
          <p:spPr>
            <a:xfrm>
              <a:off x="1296273" y="3034341"/>
              <a:ext cx="239888" cy="12822"/>
            </a:xfrm>
            <a:prstGeom prst="rect">
              <a:avLst/>
            </a:prstGeom>
            <a:solidFill>
              <a:srgbClr val="1CABE2">
                <a:alpha val="100000"/>
              </a:srgbClr>
            </a:solidFill>
          </p:spPr>
          <p:txBody>
            <a:bodyPr/>
            <a:lstStyle/>
            <a:p/>
          </p:txBody>
        </p:sp>
        <p:sp>
          <p:nvSpPr>
            <p:cNvPr id="24" name="rc24"/>
            <p:cNvSpPr/>
            <p:nvPr/>
          </p:nvSpPr>
          <p:spPr>
            <a:xfrm>
              <a:off x="1562816" y="3038615"/>
              <a:ext cx="239888" cy="1269406"/>
            </a:xfrm>
            <a:prstGeom prst="rect">
              <a:avLst/>
            </a:prstGeom>
            <a:solidFill>
              <a:srgbClr val="80BD41">
                <a:alpha val="100000"/>
              </a:srgbClr>
            </a:solidFill>
          </p:spPr>
          <p:txBody>
            <a:bodyPr/>
            <a:lstStyle/>
            <a:p/>
          </p:txBody>
        </p:sp>
        <p:sp>
          <p:nvSpPr>
            <p:cNvPr id="25" name="rc25"/>
            <p:cNvSpPr/>
            <p:nvPr/>
          </p:nvSpPr>
          <p:spPr>
            <a:xfrm>
              <a:off x="1562816" y="3025793"/>
              <a:ext cx="239888" cy="12822"/>
            </a:xfrm>
            <a:prstGeom prst="rect">
              <a:avLst/>
            </a:prstGeom>
            <a:solidFill>
              <a:srgbClr val="1CABE2">
                <a:alpha val="100000"/>
              </a:srgbClr>
            </a:solidFill>
          </p:spPr>
          <p:txBody>
            <a:bodyPr/>
            <a:lstStyle/>
            <a:p/>
          </p:txBody>
        </p:sp>
        <p:sp>
          <p:nvSpPr>
            <p:cNvPr id="26" name="rc26"/>
            <p:cNvSpPr/>
            <p:nvPr/>
          </p:nvSpPr>
          <p:spPr>
            <a:xfrm>
              <a:off x="1829360" y="3064259"/>
              <a:ext cx="239888" cy="1243761"/>
            </a:xfrm>
            <a:prstGeom prst="rect">
              <a:avLst/>
            </a:prstGeom>
            <a:solidFill>
              <a:srgbClr val="80BD41">
                <a:alpha val="100000"/>
              </a:srgbClr>
            </a:solidFill>
          </p:spPr>
          <p:txBody>
            <a:bodyPr/>
            <a:lstStyle/>
            <a:p/>
          </p:txBody>
        </p:sp>
        <p:sp>
          <p:nvSpPr>
            <p:cNvPr id="27" name="rc27"/>
            <p:cNvSpPr/>
            <p:nvPr/>
          </p:nvSpPr>
          <p:spPr>
            <a:xfrm>
              <a:off x="1829360" y="3012970"/>
              <a:ext cx="239888" cy="51289"/>
            </a:xfrm>
            <a:prstGeom prst="rect">
              <a:avLst/>
            </a:prstGeom>
            <a:solidFill>
              <a:srgbClr val="1CABE2">
                <a:alpha val="100000"/>
              </a:srgbClr>
            </a:solidFill>
          </p:spPr>
          <p:txBody>
            <a:bodyPr/>
            <a:lstStyle/>
            <a:p/>
          </p:txBody>
        </p:sp>
        <p:sp>
          <p:nvSpPr>
            <p:cNvPr id="28" name="rc28"/>
            <p:cNvSpPr/>
            <p:nvPr/>
          </p:nvSpPr>
          <p:spPr>
            <a:xfrm>
              <a:off x="2095903" y="3000148"/>
              <a:ext cx="239888" cy="1307873"/>
            </a:xfrm>
            <a:prstGeom prst="rect">
              <a:avLst/>
            </a:prstGeom>
            <a:solidFill>
              <a:srgbClr val="80BD41">
                <a:alpha val="100000"/>
              </a:srgbClr>
            </a:solidFill>
          </p:spPr>
          <p:txBody>
            <a:bodyPr/>
            <a:lstStyle/>
            <a:p/>
          </p:txBody>
        </p:sp>
        <p:sp>
          <p:nvSpPr>
            <p:cNvPr id="29" name="rc29"/>
            <p:cNvSpPr/>
            <p:nvPr/>
          </p:nvSpPr>
          <p:spPr>
            <a:xfrm>
              <a:off x="2095903" y="2987326"/>
              <a:ext cx="239888" cy="12822"/>
            </a:xfrm>
            <a:prstGeom prst="rect">
              <a:avLst/>
            </a:prstGeom>
            <a:solidFill>
              <a:srgbClr val="1CABE2">
                <a:alpha val="100000"/>
              </a:srgbClr>
            </a:solidFill>
          </p:spPr>
          <p:txBody>
            <a:bodyPr/>
            <a:lstStyle/>
            <a:p/>
          </p:txBody>
        </p:sp>
        <p:sp>
          <p:nvSpPr>
            <p:cNvPr id="30" name="rc30"/>
            <p:cNvSpPr/>
            <p:nvPr/>
          </p:nvSpPr>
          <p:spPr>
            <a:xfrm>
              <a:off x="2362446" y="2987326"/>
              <a:ext cx="239888" cy="1320695"/>
            </a:xfrm>
            <a:prstGeom prst="rect">
              <a:avLst/>
            </a:prstGeom>
            <a:solidFill>
              <a:srgbClr val="80BD41">
                <a:alpha val="100000"/>
              </a:srgbClr>
            </a:solidFill>
          </p:spPr>
          <p:txBody>
            <a:bodyPr/>
            <a:lstStyle/>
            <a:p/>
          </p:txBody>
        </p:sp>
        <p:sp>
          <p:nvSpPr>
            <p:cNvPr id="31" name="rc31"/>
            <p:cNvSpPr/>
            <p:nvPr/>
          </p:nvSpPr>
          <p:spPr>
            <a:xfrm>
              <a:off x="2362446" y="2974503"/>
              <a:ext cx="239888" cy="12822"/>
            </a:xfrm>
            <a:prstGeom prst="rect">
              <a:avLst/>
            </a:prstGeom>
            <a:solidFill>
              <a:srgbClr val="1CABE2">
                <a:alpha val="100000"/>
              </a:srgbClr>
            </a:solidFill>
          </p:spPr>
          <p:txBody>
            <a:bodyPr/>
            <a:lstStyle/>
            <a:p/>
          </p:txBody>
        </p:sp>
        <p:sp>
          <p:nvSpPr>
            <p:cNvPr id="32" name="rc32"/>
            <p:cNvSpPr/>
            <p:nvPr/>
          </p:nvSpPr>
          <p:spPr>
            <a:xfrm>
              <a:off x="2628989" y="2978777"/>
              <a:ext cx="239888" cy="1329243"/>
            </a:xfrm>
            <a:prstGeom prst="rect">
              <a:avLst/>
            </a:prstGeom>
            <a:solidFill>
              <a:srgbClr val="80BD41">
                <a:alpha val="100000"/>
              </a:srgbClr>
            </a:solidFill>
          </p:spPr>
          <p:txBody>
            <a:bodyPr/>
            <a:lstStyle/>
            <a:p/>
          </p:txBody>
        </p:sp>
        <p:sp>
          <p:nvSpPr>
            <p:cNvPr id="33" name="rc33"/>
            <p:cNvSpPr/>
            <p:nvPr/>
          </p:nvSpPr>
          <p:spPr>
            <a:xfrm>
              <a:off x="2628989" y="2965955"/>
              <a:ext cx="239888" cy="12822"/>
            </a:xfrm>
            <a:prstGeom prst="rect">
              <a:avLst/>
            </a:prstGeom>
            <a:solidFill>
              <a:srgbClr val="1CABE2">
                <a:alpha val="100000"/>
              </a:srgbClr>
            </a:solidFill>
          </p:spPr>
          <p:txBody>
            <a:bodyPr/>
            <a:lstStyle/>
            <a:p/>
          </p:txBody>
        </p:sp>
        <p:sp>
          <p:nvSpPr>
            <p:cNvPr id="34" name="rc34"/>
            <p:cNvSpPr/>
            <p:nvPr/>
          </p:nvSpPr>
          <p:spPr>
            <a:xfrm>
              <a:off x="2895532" y="2995874"/>
              <a:ext cx="239888" cy="1312147"/>
            </a:xfrm>
            <a:prstGeom prst="rect">
              <a:avLst/>
            </a:prstGeom>
            <a:solidFill>
              <a:srgbClr val="80BD41">
                <a:alpha val="100000"/>
              </a:srgbClr>
            </a:solidFill>
          </p:spPr>
          <p:txBody>
            <a:bodyPr/>
            <a:lstStyle/>
            <a:p/>
          </p:txBody>
        </p:sp>
        <p:sp>
          <p:nvSpPr>
            <p:cNvPr id="35" name="rc35"/>
            <p:cNvSpPr/>
            <p:nvPr/>
          </p:nvSpPr>
          <p:spPr>
            <a:xfrm>
              <a:off x="2895532" y="2983052"/>
              <a:ext cx="239888" cy="12822"/>
            </a:xfrm>
            <a:prstGeom prst="rect">
              <a:avLst/>
            </a:prstGeom>
            <a:solidFill>
              <a:srgbClr val="1CABE2">
                <a:alpha val="100000"/>
              </a:srgbClr>
            </a:solidFill>
          </p:spPr>
          <p:txBody>
            <a:bodyPr/>
            <a:lstStyle/>
            <a:p/>
          </p:txBody>
        </p:sp>
        <p:sp>
          <p:nvSpPr>
            <p:cNvPr id="36" name="rc36"/>
            <p:cNvSpPr/>
            <p:nvPr/>
          </p:nvSpPr>
          <p:spPr>
            <a:xfrm>
              <a:off x="3162075" y="3008696"/>
              <a:ext cx="239888" cy="1299325"/>
            </a:xfrm>
            <a:prstGeom prst="rect">
              <a:avLst/>
            </a:prstGeom>
            <a:solidFill>
              <a:srgbClr val="80BD41">
                <a:alpha val="100000"/>
              </a:srgbClr>
            </a:solidFill>
          </p:spPr>
          <p:txBody>
            <a:bodyPr/>
            <a:lstStyle/>
            <a:p/>
          </p:txBody>
        </p:sp>
        <p:sp>
          <p:nvSpPr>
            <p:cNvPr id="37" name="rc37"/>
            <p:cNvSpPr/>
            <p:nvPr/>
          </p:nvSpPr>
          <p:spPr>
            <a:xfrm>
              <a:off x="3162075" y="2995874"/>
              <a:ext cx="239888" cy="12822"/>
            </a:xfrm>
            <a:prstGeom prst="rect">
              <a:avLst/>
            </a:prstGeom>
            <a:solidFill>
              <a:srgbClr val="1CABE2">
                <a:alpha val="100000"/>
              </a:srgbClr>
            </a:solidFill>
          </p:spPr>
          <p:txBody>
            <a:bodyPr/>
            <a:lstStyle/>
            <a:p/>
          </p:txBody>
        </p:sp>
        <p:sp>
          <p:nvSpPr>
            <p:cNvPr id="38" name="rc38"/>
            <p:cNvSpPr/>
            <p:nvPr/>
          </p:nvSpPr>
          <p:spPr>
            <a:xfrm>
              <a:off x="3428618" y="3021518"/>
              <a:ext cx="239888" cy="1286502"/>
            </a:xfrm>
            <a:prstGeom prst="rect">
              <a:avLst/>
            </a:prstGeom>
            <a:solidFill>
              <a:srgbClr val="80BD41">
                <a:alpha val="100000"/>
              </a:srgbClr>
            </a:solidFill>
          </p:spPr>
          <p:txBody>
            <a:bodyPr/>
            <a:lstStyle/>
            <a:p/>
          </p:txBody>
        </p:sp>
        <p:sp>
          <p:nvSpPr>
            <p:cNvPr id="39" name="rc39"/>
            <p:cNvSpPr/>
            <p:nvPr/>
          </p:nvSpPr>
          <p:spPr>
            <a:xfrm>
              <a:off x="3428618" y="3008696"/>
              <a:ext cx="239888" cy="12822"/>
            </a:xfrm>
            <a:prstGeom prst="rect">
              <a:avLst/>
            </a:prstGeom>
            <a:solidFill>
              <a:srgbClr val="1CABE2">
                <a:alpha val="100000"/>
              </a:srgbClr>
            </a:solidFill>
          </p:spPr>
          <p:txBody>
            <a:bodyPr/>
            <a:lstStyle/>
            <a:p/>
          </p:txBody>
        </p:sp>
        <p:sp>
          <p:nvSpPr>
            <p:cNvPr id="40" name="rc40"/>
            <p:cNvSpPr/>
            <p:nvPr/>
          </p:nvSpPr>
          <p:spPr>
            <a:xfrm>
              <a:off x="3695161" y="3034341"/>
              <a:ext cx="239888" cy="1273680"/>
            </a:xfrm>
            <a:prstGeom prst="rect">
              <a:avLst/>
            </a:prstGeom>
            <a:solidFill>
              <a:srgbClr val="80BD41">
                <a:alpha val="100000"/>
              </a:srgbClr>
            </a:solidFill>
          </p:spPr>
          <p:txBody>
            <a:bodyPr/>
            <a:lstStyle/>
            <a:p/>
          </p:txBody>
        </p:sp>
        <p:sp>
          <p:nvSpPr>
            <p:cNvPr id="41" name="rc41"/>
            <p:cNvSpPr/>
            <p:nvPr/>
          </p:nvSpPr>
          <p:spPr>
            <a:xfrm>
              <a:off x="3695161" y="3021518"/>
              <a:ext cx="239888" cy="12822"/>
            </a:xfrm>
            <a:prstGeom prst="rect">
              <a:avLst/>
            </a:prstGeom>
            <a:solidFill>
              <a:srgbClr val="1CABE2">
                <a:alpha val="100000"/>
              </a:srgbClr>
            </a:solidFill>
          </p:spPr>
          <p:txBody>
            <a:bodyPr/>
            <a:lstStyle/>
            <a:p/>
          </p:txBody>
        </p:sp>
        <p:sp>
          <p:nvSpPr>
            <p:cNvPr id="42" name="rc42"/>
            <p:cNvSpPr/>
            <p:nvPr/>
          </p:nvSpPr>
          <p:spPr>
            <a:xfrm>
              <a:off x="3961705" y="3047163"/>
              <a:ext cx="239888" cy="1260858"/>
            </a:xfrm>
            <a:prstGeom prst="rect">
              <a:avLst/>
            </a:prstGeom>
            <a:solidFill>
              <a:srgbClr val="80BD41">
                <a:alpha val="100000"/>
              </a:srgbClr>
            </a:solidFill>
          </p:spPr>
          <p:txBody>
            <a:bodyPr/>
            <a:lstStyle/>
            <a:p/>
          </p:txBody>
        </p:sp>
        <p:sp>
          <p:nvSpPr>
            <p:cNvPr id="43" name="rc43"/>
            <p:cNvSpPr/>
            <p:nvPr/>
          </p:nvSpPr>
          <p:spPr>
            <a:xfrm>
              <a:off x="3961705" y="3034341"/>
              <a:ext cx="239888" cy="12822"/>
            </a:xfrm>
            <a:prstGeom prst="rect">
              <a:avLst/>
            </a:prstGeom>
            <a:solidFill>
              <a:srgbClr val="1CABE2">
                <a:alpha val="100000"/>
              </a:srgbClr>
            </a:solidFill>
          </p:spPr>
          <p:txBody>
            <a:bodyPr/>
            <a:lstStyle/>
            <a:p/>
          </p:txBody>
        </p:sp>
        <p:sp>
          <p:nvSpPr>
            <p:cNvPr id="44" name="rc44"/>
            <p:cNvSpPr/>
            <p:nvPr/>
          </p:nvSpPr>
          <p:spPr>
            <a:xfrm>
              <a:off x="4228248" y="3059985"/>
              <a:ext cx="239888" cy="1248035"/>
            </a:xfrm>
            <a:prstGeom prst="rect">
              <a:avLst/>
            </a:prstGeom>
            <a:solidFill>
              <a:srgbClr val="80BD41">
                <a:alpha val="100000"/>
              </a:srgbClr>
            </a:solidFill>
          </p:spPr>
          <p:txBody>
            <a:bodyPr/>
            <a:lstStyle/>
            <a:p/>
          </p:txBody>
        </p:sp>
        <p:sp>
          <p:nvSpPr>
            <p:cNvPr id="45" name="rc45"/>
            <p:cNvSpPr/>
            <p:nvPr/>
          </p:nvSpPr>
          <p:spPr>
            <a:xfrm>
              <a:off x="4228248" y="3047163"/>
              <a:ext cx="239888" cy="12822"/>
            </a:xfrm>
            <a:prstGeom prst="rect">
              <a:avLst/>
            </a:prstGeom>
            <a:solidFill>
              <a:srgbClr val="1CABE2">
                <a:alpha val="100000"/>
              </a:srgbClr>
            </a:solidFill>
          </p:spPr>
          <p:txBody>
            <a:bodyPr/>
            <a:lstStyle/>
            <a:p/>
          </p:txBody>
        </p:sp>
        <p:sp>
          <p:nvSpPr>
            <p:cNvPr id="46" name="rc46"/>
            <p:cNvSpPr/>
            <p:nvPr/>
          </p:nvSpPr>
          <p:spPr>
            <a:xfrm>
              <a:off x="4494791" y="3128371"/>
              <a:ext cx="239888" cy="1179650"/>
            </a:xfrm>
            <a:prstGeom prst="rect">
              <a:avLst/>
            </a:prstGeom>
            <a:solidFill>
              <a:srgbClr val="80BD41">
                <a:alpha val="100000"/>
              </a:srgbClr>
            </a:solidFill>
          </p:spPr>
          <p:txBody>
            <a:bodyPr/>
            <a:lstStyle/>
            <a:p/>
          </p:txBody>
        </p:sp>
        <p:sp>
          <p:nvSpPr>
            <p:cNvPr id="47" name="rc47"/>
            <p:cNvSpPr/>
            <p:nvPr/>
          </p:nvSpPr>
          <p:spPr>
            <a:xfrm>
              <a:off x="4494791" y="3068533"/>
              <a:ext cx="239888" cy="59837"/>
            </a:xfrm>
            <a:prstGeom prst="rect">
              <a:avLst/>
            </a:prstGeom>
            <a:solidFill>
              <a:srgbClr val="1CABE2">
                <a:alpha val="100000"/>
              </a:srgbClr>
            </a:solidFill>
          </p:spPr>
          <p:txBody>
            <a:bodyPr/>
            <a:lstStyle/>
            <a:p/>
          </p:txBody>
        </p:sp>
        <p:sp>
          <p:nvSpPr>
            <p:cNvPr id="48" name="rc48"/>
            <p:cNvSpPr/>
            <p:nvPr/>
          </p:nvSpPr>
          <p:spPr>
            <a:xfrm>
              <a:off x="4761334" y="3102726"/>
              <a:ext cx="239888" cy="1205294"/>
            </a:xfrm>
            <a:prstGeom prst="rect">
              <a:avLst/>
            </a:prstGeom>
            <a:solidFill>
              <a:srgbClr val="80BD41">
                <a:alpha val="100000"/>
              </a:srgbClr>
            </a:solidFill>
          </p:spPr>
          <p:txBody>
            <a:bodyPr/>
            <a:lstStyle/>
            <a:p/>
          </p:txBody>
        </p:sp>
        <p:sp>
          <p:nvSpPr>
            <p:cNvPr id="49" name="rc49"/>
            <p:cNvSpPr/>
            <p:nvPr/>
          </p:nvSpPr>
          <p:spPr>
            <a:xfrm>
              <a:off x="4761334" y="3089904"/>
              <a:ext cx="239888" cy="12822"/>
            </a:xfrm>
            <a:prstGeom prst="rect">
              <a:avLst/>
            </a:prstGeom>
            <a:solidFill>
              <a:srgbClr val="1CABE2">
                <a:alpha val="100000"/>
              </a:srgbClr>
            </a:solidFill>
          </p:spPr>
          <p:txBody>
            <a:bodyPr/>
            <a:lstStyle/>
            <a:p/>
          </p:txBody>
        </p:sp>
        <p:sp>
          <p:nvSpPr>
            <p:cNvPr id="50" name="rc50"/>
            <p:cNvSpPr/>
            <p:nvPr/>
          </p:nvSpPr>
          <p:spPr>
            <a:xfrm>
              <a:off x="5027877" y="3128371"/>
              <a:ext cx="239888" cy="1179650"/>
            </a:xfrm>
            <a:prstGeom prst="rect">
              <a:avLst/>
            </a:prstGeom>
            <a:solidFill>
              <a:srgbClr val="80BD41">
                <a:alpha val="100000"/>
              </a:srgbClr>
            </a:solidFill>
          </p:spPr>
          <p:txBody>
            <a:bodyPr/>
            <a:lstStyle/>
            <a:p/>
          </p:txBody>
        </p:sp>
        <p:sp>
          <p:nvSpPr>
            <p:cNvPr id="51" name="rc51"/>
            <p:cNvSpPr/>
            <p:nvPr/>
          </p:nvSpPr>
          <p:spPr>
            <a:xfrm>
              <a:off x="5027877" y="3115549"/>
              <a:ext cx="239888" cy="12822"/>
            </a:xfrm>
            <a:prstGeom prst="rect">
              <a:avLst/>
            </a:prstGeom>
            <a:solidFill>
              <a:srgbClr val="1CABE2">
                <a:alpha val="100000"/>
              </a:srgbClr>
            </a:solidFill>
          </p:spPr>
          <p:txBody>
            <a:bodyPr/>
            <a:lstStyle/>
            <a:p/>
          </p:txBody>
        </p:sp>
        <p:sp>
          <p:nvSpPr>
            <p:cNvPr id="52" name="rc52"/>
            <p:cNvSpPr/>
            <p:nvPr/>
          </p:nvSpPr>
          <p:spPr>
            <a:xfrm>
              <a:off x="5294420" y="3158289"/>
              <a:ext cx="239888" cy="1149731"/>
            </a:xfrm>
            <a:prstGeom prst="rect">
              <a:avLst/>
            </a:prstGeom>
            <a:solidFill>
              <a:srgbClr val="80BD41">
                <a:alpha val="100000"/>
              </a:srgbClr>
            </a:solidFill>
          </p:spPr>
          <p:txBody>
            <a:bodyPr/>
            <a:lstStyle/>
            <a:p/>
          </p:txBody>
        </p:sp>
        <p:sp>
          <p:nvSpPr>
            <p:cNvPr id="53" name="rc53"/>
            <p:cNvSpPr/>
            <p:nvPr/>
          </p:nvSpPr>
          <p:spPr>
            <a:xfrm>
              <a:off x="5294420" y="3145467"/>
              <a:ext cx="239888" cy="12822"/>
            </a:xfrm>
            <a:prstGeom prst="rect">
              <a:avLst/>
            </a:prstGeom>
            <a:solidFill>
              <a:srgbClr val="1CABE2">
                <a:alpha val="100000"/>
              </a:srgbClr>
            </a:solidFill>
          </p:spPr>
          <p:txBody>
            <a:bodyPr/>
            <a:lstStyle/>
            <a:p/>
          </p:txBody>
        </p:sp>
        <p:sp>
          <p:nvSpPr>
            <p:cNvPr id="54" name="rc54"/>
            <p:cNvSpPr/>
            <p:nvPr/>
          </p:nvSpPr>
          <p:spPr>
            <a:xfrm>
              <a:off x="5560963" y="3213853"/>
              <a:ext cx="239888" cy="1094168"/>
            </a:xfrm>
            <a:prstGeom prst="rect">
              <a:avLst/>
            </a:prstGeom>
            <a:solidFill>
              <a:srgbClr val="80BD41">
                <a:alpha val="100000"/>
              </a:srgbClr>
            </a:solidFill>
          </p:spPr>
          <p:txBody>
            <a:bodyPr/>
            <a:lstStyle/>
            <a:p/>
          </p:txBody>
        </p:sp>
        <p:sp>
          <p:nvSpPr>
            <p:cNvPr id="55" name="rc55"/>
            <p:cNvSpPr/>
            <p:nvPr/>
          </p:nvSpPr>
          <p:spPr>
            <a:xfrm>
              <a:off x="5560963" y="3179660"/>
              <a:ext cx="239888" cy="34192"/>
            </a:xfrm>
            <a:prstGeom prst="rect">
              <a:avLst/>
            </a:prstGeom>
            <a:solidFill>
              <a:srgbClr val="1CABE2">
                <a:alpha val="100000"/>
              </a:srgbClr>
            </a:solidFill>
          </p:spPr>
          <p:txBody>
            <a:bodyPr/>
            <a:lstStyle/>
            <a:p/>
          </p:txBody>
        </p:sp>
        <p:sp>
          <p:nvSpPr>
            <p:cNvPr id="56" name="rc56"/>
            <p:cNvSpPr/>
            <p:nvPr/>
          </p:nvSpPr>
          <p:spPr>
            <a:xfrm>
              <a:off x="5827506" y="3226675"/>
              <a:ext cx="239888" cy="1081346"/>
            </a:xfrm>
            <a:prstGeom prst="rect">
              <a:avLst/>
            </a:prstGeom>
            <a:solidFill>
              <a:srgbClr val="80BD41">
                <a:alpha val="100000"/>
              </a:srgbClr>
            </a:solidFill>
          </p:spPr>
          <p:txBody>
            <a:bodyPr/>
            <a:lstStyle/>
            <a:p/>
          </p:txBody>
        </p:sp>
        <p:sp>
          <p:nvSpPr>
            <p:cNvPr id="57" name="rc57"/>
            <p:cNvSpPr/>
            <p:nvPr/>
          </p:nvSpPr>
          <p:spPr>
            <a:xfrm>
              <a:off x="5827506" y="3213853"/>
              <a:ext cx="239888" cy="12822"/>
            </a:xfrm>
            <a:prstGeom prst="rect">
              <a:avLst/>
            </a:prstGeom>
            <a:solidFill>
              <a:srgbClr val="1CABE2">
                <a:alpha val="100000"/>
              </a:srgbClr>
            </a:solidFill>
          </p:spPr>
          <p:txBody>
            <a:bodyPr/>
            <a:lstStyle/>
            <a:p/>
          </p:txBody>
        </p:sp>
        <p:sp>
          <p:nvSpPr>
            <p:cNvPr id="58" name="rc58"/>
            <p:cNvSpPr/>
            <p:nvPr/>
          </p:nvSpPr>
          <p:spPr>
            <a:xfrm>
              <a:off x="6094049" y="3239497"/>
              <a:ext cx="239888" cy="1068523"/>
            </a:xfrm>
            <a:prstGeom prst="rect">
              <a:avLst/>
            </a:prstGeom>
            <a:solidFill>
              <a:srgbClr val="80BD41">
                <a:alpha val="100000"/>
              </a:srgbClr>
            </a:solidFill>
          </p:spPr>
          <p:txBody>
            <a:bodyPr/>
            <a:lstStyle/>
            <a:p/>
          </p:txBody>
        </p:sp>
        <p:sp>
          <p:nvSpPr>
            <p:cNvPr id="59" name="rc59"/>
            <p:cNvSpPr/>
            <p:nvPr/>
          </p:nvSpPr>
          <p:spPr>
            <a:xfrm>
              <a:off x="6094049" y="3226675"/>
              <a:ext cx="239888" cy="12822"/>
            </a:xfrm>
            <a:prstGeom prst="rect">
              <a:avLst/>
            </a:prstGeom>
            <a:solidFill>
              <a:srgbClr val="1CABE2">
                <a:alpha val="100000"/>
              </a:srgbClr>
            </a:solidFill>
          </p:spPr>
          <p:txBody>
            <a:bodyPr/>
            <a:lstStyle/>
            <a:p/>
          </p:txBody>
        </p:sp>
        <p:sp>
          <p:nvSpPr>
            <p:cNvPr id="60" name="rc60"/>
            <p:cNvSpPr/>
            <p:nvPr/>
          </p:nvSpPr>
          <p:spPr>
            <a:xfrm>
              <a:off x="6360593" y="3252320"/>
              <a:ext cx="239888" cy="1055701"/>
            </a:xfrm>
            <a:prstGeom prst="rect">
              <a:avLst/>
            </a:prstGeom>
            <a:solidFill>
              <a:srgbClr val="80BD41">
                <a:alpha val="100000"/>
              </a:srgbClr>
            </a:solidFill>
          </p:spPr>
          <p:txBody>
            <a:bodyPr/>
            <a:lstStyle/>
            <a:p/>
          </p:txBody>
        </p:sp>
        <p:sp>
          <p:nvSpPr>
            <p:cNvPr id="61" name="rc61"/>
            <p:cNvSpPr/>
            <p:nvPr/>
          </p:nvSpPr>
          <p:spPr>
            <a:xfrm>
              <a:off x="6360593" y="3239497"/>
              <a:ext cx="239888" cy="12822"/>
            </a:xfrm>
            <a:prstGeom prst="rect">
              <a:avLst/>
            </a:prstGeom>
            <a:solidFill>
              <a:srgbClr val="1CABE2">
                <a:alpha val="100000"/>
              </a:srgbClr>
            </a:solidFill>
          </p:spPr>
          <p:txBody>
            <a:bodyPr/>
            <a:lstStyle/>
            <a:p/>
          </p:txBody>
        </p:sp>
        <p:sp>
          <p:nvSpPr>
            <p:cNvPr id="62" name="rc62"/>
            <p:cNvSpPr/>
            <p:nvPr/>
          </p:nvSpPr>
          <p:spPr>
            <a:xfrm>
              <a:off x="6627136" y="3260868"/>
              <a:ext cx="239888" cy="1047153"/>
            </a:xfrm>
            <a:prstGeom prst="rect">
              <a:avLst/>
            </a:prstGeom>
            <a:solidFill>
              <a:srgbClr val="80BD41">
                <a:alpha val="100000"/>
              </a:srgbClr>
            </a:solidFill>
          </p:spPr>
          <p:txBody>
            <a:bodyPr/>
            <a:lstStyle/>
            <a:p/>
          </p:txBody>
        </p:sp>
        <p:sp>
          <p:nvSpPr>
            <p:cNvPr id="63" name="rc63"/>
            <p:cNvSpPr/>
            <p:nvPr/>
          </p:nvSpPr>
          <p:spPr>
            <a:xfrm>
              <a:off x="6627136" y="3248045"/>
              <a:ext cx="239888" cy="12822"/>
            </a:xfrm>
            <a:prstGeom prst="rect">
              <a:avLst/>
            </a:prstGeom>
            <a:solidFill>
              <a:srgbClr val="1CABE2">
                <a:alpha val="100000"/>
              </a:srgbClr>
            </a:solidFill>
          </p:spPr>
          <p:txBody>
            <a:bodyPr/>
            <a:lstStyle/>
            <a:p/>
          </p:txBody>
        </p:sp>
        <p:sp>
          <p:nvSpPr>
            <p:cNvPr id="64" name="rc64"/>
            <p:cNvSpPr/>
            <p:nvPr/>
          </p:nvSpPr>
          <p:spPr>
            <a:xfrm>
              <a:off x="6893679" y="3265142"/>
              <a:ext cx="239888" cy="1042879"/>
            </a:xfrm>
            <a:prstGeom prst="rect">
              <a:avLst/>
            </a:prstGeom>
            <a:solidFill>
              <a:srgbClr val="80BD41">
                <a:alpha val="100000"/>
              </a:srgbClr>
            </a:solidFill>
          </p:spPr>
          <p:txBody>
            <a:bodyPr/>
            <a:lstStyle/>
            <a:p/>
          </p:txBody>
        </p:sp>
        <p:sp>
          <p:nvSpPr>
            <p:cNvPr id="65" name="rc65"/>
            <p:cNvSpPr/>
            <p:nvPr/>
          </p:nvSpPr>
          <p:spPr>
            <a:xfrm>
              <a:off x="6893679" y="3252320"/>
              <a:ext cx="239888" cy="12822"/>
            </a:xfrm>
            <a:prstGeom prst="rect">
              <a:avLst/>
            </a:prstGeom>
            <a:solidFill>
              <a:srgbClr val="1CABE2">
                <a:alpha val="100000"/>
              </a:srgbClr>
            </a:solidFill>
          </p:spPr>
          <p:txBody>
            <a:bodyPr/>
            <a:lstStyle/>
            <a:p/>
          </p:txBody>
        </p:sp>
        <p:sp>
          <p:nvSpPr>
            <p:cNvPr id="66" name="rc66"/>
            <p:cNvSpPr/>
            <p:nvPr/>
          </p:nvSpPr>
          <p:spPr>
            <a:xfrm>
              <a:off x="7160222" y="3277964"/>
              <a:ext cx="239888" cy="1030057"/>
            </a:xfrm>
            <a:prstGeom prst="rect">
              <a:avLst/>
            </a:prstGeom>
            <a:solidFill>
              <a:srgbClr val="80BD41">
                <a:alpha val="100000"/>
              </a:srgbClr>
            </a:solidFill>
          </p:spPr>
          <p:txBody>
            <a:bodyPr/>
            <a:lstStyle/>
            <a:p/>
          </p:txBody>
        </p:sp>
        <p:sp>
          <p:nvSpPr>
            <p:cNvPr id="67" name="rc67"/>
            <p:cNvSpPr/>
            <p:nvPr/>
          </p:nvSpPr>
          <p:spPr>
            <a:xfrm>
              <a:off x="7160222" y="3269416"/>
              <a:ext cx="239888" cy="8548"/>
            </a:xfrm>
            <a:prstGeom prst="rect">
              <a:avLst/>
            </a:prstGeom>
            <a:solidFill>
              <a:srgbClr val="1CABE2">
                <a:alpha val="100000"/>
              </a:srgbClr>
            </a:solidFill>
          </p:spPr>
          <p:txBody>
            <a:bodyPr/>
            <a:lstStyle/>
            <a:p/>
          </p:txBody>
        </p:sp>
        <p:sp>
          <p:nvSpPr>
            <p:cNvPr id="68" name="rc68"/>
            <p:cNvSpPr/>
            <p:nvPr/>
          </p:nvSpPr>
          <p:spPr>
            <a:xfrm>
              <a:off x="7426765" y="3290786"/>
              <a:ext cx="239888" cy="1017234"/>
            </a:xfrm>
            <a:prstGeom prst="rect">
              <a:avLst/>
            </a:prstGeom>
            <a:solidFill>
              <a:srgbClr val="80BD41">
                <a:alpha val="100000"/>
              </a:srgbClr>
            </a:solidFill>
          </p:spPr>
          <p:txBody>
            <a:bodyPr/>
            <a:lstStyle/>
            <a:p/>
          </p:txBody>
        </p:sp>
        <p:sp>
          <p:nvSpPr>
            <p:cNvPr id="69" name="rc69"/>
            <p:cNvSpPr/>
            <p:nvPr/>
          </p:nvSpPr>
          <p:spPr>
            <a:xfrm>
              <a:off x="7426765" y="3282238"/>
              <a:ext cx="239888" cy="8548"/>
            </a:xfrm>
            <a:prstGeom prst="rect">
              <a:avLst/>
            </a:prstGeom>
            <a:solidFill>
              <a:srgbClr val="1CABE2">
                <a:alpha val="100000"/>
              </a:srgbClr>
            </a:solidFill>
          </p:spPr>
          <p:txBody>
            <a:bodyPr/>
            <a:lstStyle/>
            <a:p/>
          </p:txBody>
        </p:sp>
        <p:sp>
          <p:nvSpPr>
            <p:cNvPr id="70" name="rc70"/>
            <p:cNvSpPr/>
            <p:nvPr/>
          </p:nvSpPr>
          <p:spPr>
            <a:xfrm>
              <a:off x="7693308" y="3299335"/>
              <a:ext cx="239888" cy="1008686"/>
            </a:xfrm>
            <a:prstGeom prst="rect">
              <a:avLst/>
            </a:prstGeom>
            <a:solidFill>
              <a:srgbClr val="80BD41">
                <a:alpha val="100000"/>
              </a:srgbClr>
            </a:solidFill>
          </p:spPr>
          <p:txBody>
            <a:bodyPr/>
            <a:lstStyle/>
            <a:p/>
          </p:txBody>
        </p:sp>
        <p:sp>
          <p:nvSpPr>
            <p:cNvPr id="71" name="rc71"/>
            <p:cNvSpPr/>
            <p:nvPr/>
          </p:nvSpPr>
          <p:spPr>
            <a:xfrm>
              <a:off x="7693308" y="3290786"/>
              <a:ext cx="239888" cy="8548"/>
            </a:xfrm>
            <a:prstGeom prst="rect">
              <a:avLst/>
            </a:prstGeom>
            <a:solidFill>
              <a:srgbClr val="1CABE2">
                <a:alpha val="100000"/>
              </a:srgbClr>
            </a:solidFill>
          </p:spPr>
          <p:txBody>
            <a:bodyPr/>
            <a:lstStyle/>
            <a:p/>
          </p:txBody>
        </p:sp>
        <p:sp>
          <p:nvSpPr>
            <p:cNvPr id="72" name="rc72"/>
            <p:cNvSpPr/>
            <p:nvPr/>
          </p:nvSpPr>
          <p:spPr>
            <a:xfrm>
              <a:off x="7959851" y="3333527"/>
              <a:ext cx="239888" cy="974493"/>
            </a:xfrm>
            <a:prstGeom prst="rect">
              <a:avLst/>
            </a:prstGeom>
            <a:solidFill>
              <a:srgbClr val="80BD41">
                <a:alpha val="100000"/>
              </a:srgbClr>
            </a:solidFill>
          </p:spPr>
          <p:txBody>
            <a:bodyPr/>
            <a:lstStyle/>
            <a:p/>
          </p:txBody>
        </p:sp>
        <p:sp>
          <p:nvSpPr>
            <p:cNvPr id="73" name="rc73"/>
            <p:cNvSpPr/>
            <p:nvPr/>
          </p:nvSpPr>
          <p:spPr>
            <a:xfrm>
              <a:off x="7959851" y="3303609"/>
              <a:ext cx="239888" cy="29918"/>
            </a:xfrm>
            <a:prstGeom prst="rect">
              <a:avLst/>
            </a:prstGeom>
            <a:solidFill>
              <a:srgbClr val="1CABE2">
                <a:alpha val="100000"/>
              </a:srgbClr>
            </a:solidFill>
          </p:spPr>
          <p:txBody>
            <a:bodyPr/>
            <a:lstStyle/>
            <a:p/>
          </p:txBody>
        </p:sp>
        <p:sp>
          <p:nvSpPr>
            <p:cNvPr id="74" name="pl74"/>
            <p:cNvSpPr/>
            <p:nvPr/>
          </p:nvSpPr>
          <p:spPr>
            <a:xfrm>
              <a:off x="1416218" y="2095023"/>
              <a:ext cx="6663577" cy="89414"/>
            </a:xfrm>
            <a:custGeom>
              <a:avLst/>
              <a:pathLst>
                <a:path w="6663577" h="89414">
                  <a:moveTo>
                    <a:pt x="0" y="0"/>
                  </a:moveTo>
                  <a:lnTo>
                    <a:pt x="266543" y="0"/>
                  </a:lnTo>
                  <a:lnTo>
                    <a:pt x="533086" y="67060"/>
                  </a:lnTo>
                  <a:lnTo>
                    <a:pt x="799629" y="0"/>
                  </a:lnTo>
                  <a:lnTo>
                    <a:pt x="1066172" y="0"/>
                  </a:lnTo>
                  <a:lnTo>
                    <a:pt x="1332715" y="0"/>
                  </a:lnTo>
                  <a:lnTo>
                    <a:pt x="1599258" y="0"/>
                  </a:lnTo>
                  <a:lnTo>
                    <a:pt x="1865801" y="0"/>
                  </a:lnTo>
                  <a:lnTo>
                    <a:pt x="2132344" y="0"/>
                  </a:lnTo>
                  <a:lnTo>
                    <a:pt x="2398888" y="0"/>
                  </a:lnTo>
                  <a:lnTo>
                    <a:pt x="2665431" y="0"/>
                  </a:lnTo>
                  <a:lnTo>
                    <a:pt x="2931974" y="0"/>
                  </a:lnTo>
                  <a:lnTo>
                    <a:pt x="3198517" y="89414"/>
                  </a:lnTo>
                  <a:lnTo>
                    <a:pt x="3465060" y="0"/>
                  </a:lnTo>
                  <a:lnTo>
                    <a:pt x="3731603" y="0"/>
                  </a:lnTo>
                  <a:lnTo>
                    <a:pt x="3998146" y="0"/>
                  </a:lnTo>
                  <a:lnTo>
                    <a:pt x="4264689" y="44707"/>
                  </a:lnTo>
                  <a:lnTo>
                    <a:pt x="4531233" y="0"/>
                  </a:lnTo>
                  <a:lnTo>
                    <a:pt x="4797776" y="0"/>
                  </a:lnTo>
                  <a:lnTo>
                    <a:pt x="5064319" y="0"/>
                  </a:lnTo>
                  <a:lnTo>
                    <a:pt x="5330862" y="0"/>
                  </a:lnTo>
                  <a:lnTo>
                    <a:pt x="5597405" y="0"/>
                  </a:lnTo>
                  <a:lnTo>
                    <a:pt x="5863948" y="0"/>
                  </a:lnTo>
                  <a:lnTo>
                    <a:pt x="6130491" y="0"/>
                  </a:lnTo>
                  <a:lnTo>
                    <a:pt x="6397034" y="0"/>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90092" y="289836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7" name="tx87"/>
            <p:cNvSpPr/>
            <p:nvPr/>
          </p:nvSpPr>
          <p:spPr>
            <a:xfrm>
              <a:off x="2683631" y="28299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8" name="tx88"/>
            <p:cNvSpPr/>
            <p:nvPr/>
          </p:nvSpPr>
          <p:spPr>
            <a:xfrm>
              <a:off x="4055523" y="289836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9" name="tx89"/>
            <p:cNvSpPr/>
            <p:nvPr/>
          </p:nvSpPr>
          <p:spPr>
            <a:xfrm>
              <a:off x="5349062" y="3010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90" name="tx90"/>
            <p:cNvSpPr/>
            <p:nvPr/>
          </p:nvSpPr>
          <p:spPr>
            <a:xfrm>
              <a:off x="6415235" y="31035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6681778" y="31121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948321" y="3120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7214864" y="3134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7481407" y="31474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5" name="tx95"/>
            <p:cNvSpPr/>
            <p:nvPr/>
          </p:nvSpPr>
          <p:spPr>
            <a:xfrm>
              <a:off x="7747950" y="31560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6" name="tx96"/>
            <p:cNvSpPr/>
            <p:nvPr/>
          </p:nvSpPr>
          <p:spPr>
            <a:xfrm>
              <a:off x="8014493" y="31688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90092" y="364249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9" name="tx109"/>
            <p:cNvSpPr/>
            <p:nvPr/>
          </p:nvSpPr>
          <p:spPr>
            <a:xfrm>
              <a:off x="1362659" y="3006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6083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2695375" y="29384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55523" y="364249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4028090" y="3006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992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5" name="tx115"/>
            <p:cNvSpPr/>
            <p:nvPr/>
          </p:nvSpPr>
          <p:spPr>
            <a:xfrm>
              <a:off x="5360806" y="31179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7451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6426979" y="3212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49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6693522" y="3220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7526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960065" y="32248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590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7226608" y="32397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655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5" name="tx125"/>
            <p:cNvSpPr/>
            <p:nvPr/>
          </p:nvSpPr>
          <p:spPr>
            <a:xfrm>
              <a:off x="7493151" y="32526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697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759694" y="32611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856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9" name="tx129"/>
            <p:cNvSpPr/>
            <p:nvPr/>
          </p:nvSpPr>
          <p:spPr>
            <a:xfrm>
              <a:off x="8026237" y="32846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40279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2" name="tx132"/>
            <p:cNvSpPr/>
            <p:nvPr/>
          </p:nvSpPr>
          <p:spPr>
            <a:xfrm>
              <a:off x="810775" y="2548383"/>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159" name="pl159"/>
            <p:cNvSpPr/>
            <p:nvPr/>
          </p:nvSpPr>
          <p:spPr>
            <a:xfrm>
              <a:off x="2611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11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10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61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60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6495833" cy="129091"/>
            </a:xfrm>
            <a:prstGeom prst="rect">
              <a:avLst/>
            </a:prstGeom>
            <a:solidFill>
              <a:srgbClr val="80BD41">
                <a:alpha val="100000"/>
              </a:srgbClr>
            </a:solidFill>
          </p:spPr>
          <p:txBody>
            <a:bodyPr/>
            <a:lstStyle/>
            <a:p/>
          </p:txBody>
        </p:sp>
        <p:sp>
          <p:nvSpPr>
            <p:cNvPr id="169" name="rc169"/>
            <p:cNvSpPr/>
            <p:nvPr/>
          </p:nvSpPr>
          <p:spPr>
            <a:xfrm>
              <a:off x="7792107" y="5954972"/>
              <a:ext cx="78896" cy="129091"/>
            </a:xfrm>
            <a:prstGeom prst="rect">
              <a:avLst/>
            </a:prstGeom>
            <a:solidFill>
              <a:srgbClr val="1CABE2">
                <a:alpha val="100000"/>
              </a:srgbClr>
            </a:solidFill>
          </p:spPr>
          <p:txBody>
            <a:bodyPr/>
            <a:lstStyle/>
            <a:p/>
          </p:txBody>
        </p:sp>
        <p:sp>
          <p:nvSpPr>
            <p:cNvPr id="170" name="rc170"/>
            <p:cNvSpPr/>
            <p:nvPr/>
          </p:nvSpPr>
          <p:spPr>
            <a:xfrm>
              <a:off x="1296273" y="5793607"/>
              <a:ext cx="6206545" cy="129091"/>
            </a:xfrm>
            <a:prstGeom prst="rect">
              <a:avLst/>
            </a:prstGeom>
            <a:solidFill>
              <a:srgbClr val="80BD41">
                <a:alpha val="100000"/>
              </a:srgbClr>
            </a:solidFill>
          </p:spPr>
          <p:txBody>
            <a:bodyPr/>
            <a:lstStyle/>
            <a:p/>
          </p:txBody>
        </p:sp>
        <p:sp>
          <p:nvSpPr>
            <p:cNvPr id="171" name="rc171"/>
            <p:cNvSpPr/>
            <p:nvPr/>
          </p:nvSpPr>
          <p:spPr>
            <a:xfrm>
              <a:off x="7502819" y="5793607"/>
              <a:ext cx="52597" cy="129091"/>
            </a:xfrm>
            <a:prstGeom prst="rect">
              <a:avLst/>
            </a:prstGeom>
            <a:solidFill>
              <a:srgbClr val="1CABE2">
                <a:alpha val="100000"/>
              </a:srgbClr>
            </a:solidFill>
          </p:spPr>
          <p:txBody>
            <a:bodyPr/>
            <a:lstStyle/>
            <a:p/>
          </p:txBody>
        </p:sp>
        <p:sp>
          <p:nvSpPr>
            <p:cNvPr id="172" name="rc172"/>
            <p:cNvSpPr/>
            <p:nvPr/>
          </p:nvSpPr>
          <p:spPr>
            <a:xfrm>
              <a:off x="1296273" y="5632243"/>
              <a:ext cx="5996153" cy="129091"/>
            </a:xfrm>
            <a:prstGeom prst="rect">
              <a:avLst/>
            </a:prstGeom>
            <a:solidFill>
              <a:srgbClr val="80BD41">
                <a:alpha val="100000"/>
              </a:srgbClr>
            </a:solidFill>
          </p:spPr>
          <p:txBody>
            <a:bodyPr/>
            <a:lstStyle/>
            <a:p/>
          </p:txBody>
        </p:sp>
        <p:sp>
          <p:nvSpPr>
            <p:cNvPr id="173" name="rc173"/>
            <p:cNvSpPr/>
            <p:nvPr/>
          </p:nvSpPr>
          <p:spPr>
            <a:xfrm>
              <a:off x="7292427" y="5632243"/>
              <a:ext cx="184092" cy="129091"/>
            </a:xfrm>
            <a:prstGeom prst="rect">
              <a:avLst/>
            </a:prstGeom>
            <a:solidFill>
              <a:srgbClr val="1CABE2">
                <a:alpha val="100000"/>
              </a:srgbClr>
            </a:solidFill>
          </p:spPr>
          <p:txBody>
            <a:bodyPr/>
            <a:lstStyle/>
            <a:p/>
          </p:txBody>
        </p:sp>
        <p:sp>
          <p:nvSpPr>
            <p:cNvPr id="174" name="tx174"/>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5" name="tx175"/>
            <p:cNvSpPr/>
            <p:nvPr/>
          </p:nvSpPr>
          <p:spPr>
            <a:xfrm>
              <a:off x="7788002"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6" name="tx176"/>
            <p:cNvSpPr/>
            <p:nvPr/>
          </p:nvSpPr>
          <p:spPr>
            <a:xfrm>
              <a:off x="7705160"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7" name="tx177"/>
            <p:cNvSpPr/>
            <p:nvPr/>
          </p:nvSpPr>
          <p:spPr>
            <a:xfrm>
              <a:off x="446884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8" name="tx178"/>
            <p:cNvSpPr/>
            <p:nvPr/>
          </p:nvSpPr>
          <p:spPr>
            <a:xfrm>
              <a:off x="776975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2419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0" name="tx180"/>
            <p:cNvSpPr/>
            <p:nvPr/>
          </p:nvSpPr>
          <p:spPr>
            <a:xfrm>
              <a:off x="746731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219001"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2" name="tx182"/>
            <p:cNvSpPr/>
            <p:nvPr/>
          </p:nvSpPr>
          <p:spPr>
            <a:xfrm>
              <a:off x="732267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87318"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651721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lower than in 2019 (99%).
The number of children vaccinated with DTP1 decreased 8%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51560"/>
            <a:ext cx="8595360" cy="28575"/>
            <a:chOff x="292608" y="1051560"/>
            <a:chExt cx="8595360" cy="28575"/>
          </a:xfrm>
        </p:grpSpPr>
        <p:sp>
          <p:nvSpPr>
            <p:cNvPr id="19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Tonga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87485"/>
                  </a:moveTo>
                  <a:lnTo>
                    <a:pt x="135891" y="109356"/>
                  </a:lnTo>
                  <a:lnTo>
                    <a:pt x="271783" y="196842"/>
                  </a:lnTo>
                  <a:lnTo>
                    <a:pt x="407675" y="21871"/>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21871"/>
                  </a:lnTo>
                  <a:lnTo>
                    <a:pt x="2038375" y="65614"/>
                  </a:lnTo>
                  <a:lnTo>
                    <a:pt x="2174267" y="65614"/>
                  </a:lnTo>
                  <a:lnTo>
                    <a:pt x="2310159" y="0"/>
                  </a:lnTo>
                  <a:lnTo>
                    <a:pt x="2446051" y="0"/>
                  </a:lnTo>
                  <a:lnTo>
                    <a:pt x="2581942" y="0"/>
                  </a:lnTo>
                  <a:lnTo>
                    <a:pt x="2717834" y="0"/>
                  </a:lnTo>
                  <a:lnTo>
                    <a:pt x="2853726" y="0"/>
                  </a:lnTo>
                  <a:lnTo>
                    <a:pt x="2989618" y="0"/>
                  </a:lnTo>
                  <a:lnTo>
                    <a:pt x="3125509" y="0"/>
                  </a:lnTo>
                  <a:lnTo>
                    <a:pt x="3261401" y="0"/>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87485"/>
                  </a:moveTo>
                  <a:lnTo>
                    <a:pt x="135891" y="109356"/>
                  </a:lnTo>
                  <a:lnTo>
                    <a:pt x="271783" y="196842"/>
                  </a:lnTo>
                  <a:lnTo>
                    <a:pt x="407675" y="21871"/>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21871"/>
                  </a:lnTo>
                  <a:lnTo>
                    <a:pt x="2038375" y="65614"/>
                  </a:lnTo>
                  <a:lnTo>
                    <a:pt x="2174267" y="65614"/>
                  </a:lnTo>
                  <a:lnTo>
                    <a:pt x="2310159" y="0"/>
                  </a:lnTo>
                  <a:lnTo>
                    <a:pt x="2446051" y="0"/>
                  </a:lnTo>
                  <a:lnTo>
                    <a:pt x="2581942" y="0"/>
                  </a:lnTo>
                  <a:lnTo>
                    <a:pt x="2717834" y="0"/>
                  </a:lnTo>
                  <a:lnTo>
                    <a:pt x="2853726" y="0"/>
                  </a:lnTo>
                  <a:lnTo>
                    <a:pt x="2989618" y="0"/>
                  </a:lnTo>
                  <a:lnTo>
                    <a:pt x="3125509" y="0"/>
                  </a:lnTo>
                  <a:lnTo>
                    <a:pt x="3261401" y="0"/>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87485"/>
                  </a:moveTo>
                  <a:lnTo>
                    <a:pt x="135891" y="109356"/>
                  </a:lnTo>
                  <a:lnTo>
                    <a:pt x="271783" y="196842"/>
                  </a:lnTo>
                  <a:lnTo>
                    <a:pt x="407675" y="21871"/>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21871"/>
                  </a:lnTo>
                  <a:lnTo>
                    <a:pt x="2038375" y="65614"/>
                  </a:lnTo>
                  <a:lnTo>
                    <a:pt x="2174267" y="65614"/>
                  </a:lnTo>
                  <a:lnTo>
                    <a:pt x="2310159" y="0"/>
                  </a:lnTo>
                  <a:lnTo>
                    <a:pt x="2446051" y="0"/>
                  </a:lnTo>
                  <a:lnTo>
                    <a:pt x="2581942" y="0"/>
                  </a:lnTo>
                  <a:lnTo>
                    <a:pt x="2717834" y="0"/>
                  </a:lnTo>
                  <a:lnTo>
                    <a:pt x="2853726" y="0"/>
                  </a:lnTo>
                  <a:lnTo>
                    <a:pt x="2989618" y="0"/>
                  </a:lnTo>
                  <a:lnTo>
                    <a:pt x="3125509" y="0"/>
                  </a:lnTo>
                  <a:lnTo>
                    <a:pt x="3261401" y="0"/>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5042" y="1405107"/>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Tonga,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794939"/>
            </a:xfrm>
            <a:custGeom>
              <a:avLst/>
              <a:pathLst>
                <a:path w="3397293" h="794939">
                  <a:moveTo>
                    <a:pt x="0" y="353306"/>
                  </a:moveTo>
                  <a:lnTo>
                    <a:pt x="135891" y="441633"/>
                  </a:lnTo>
                  <a:lnTo>
                    <a:pt x="271783" y="794939"/>
                  </a:lnTo>
                  <a:lnTo>
                    <a:pt x="407675" y="88326"/>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88326"/>
                  </a:lnTo>
                  <a:lnTo>
                    <a:pt x="2038375" y="264979"/>
                  </a:lnTo>
                  <a:lnTo>
                    <a:pt x="2174267" y="264979"/>
                  </a:lnTo>
                  <a:lnTo>
                    <a:pt x="2310159" y="0"/>
                  </a:lnTo>
                  <a:lnTo>
                    <a:pt x="2446051" y="0"/>
                  </a:lnTo>
                  <a:lnTo>
                    <a:pt x="2581942" y="0"/>
                  </a:lnTo>
                  <a:lnTo>
                    <a:pt x="2717834" y="0"/>
                  </a:lnTo>
                  <a:lnTo>
                    <a:pt x="2853726" y="0"/>
                  </a:lnTo>
                  <a:lnTo>
                    <a:pt x="2989618" y="0"/>
                  </a:lnTo>
                  <a:lnTo>
                    <a:pt x="3125509" y="0"/>
                  </a:lnTo>
                  <a:lnTo>
                    <a:pt x="3261401" y="0"/>
                  </a:lnTo>
                  <a:lnTo>
                    <a:pt x="3397293" y="44163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794939"/>
            </a:xfrm>
            <a:custGeom>
              <a:avLst/>
              <a:pathLst>
                <a:path w="3397293" h="794939">
                  <a:moveTo>
                    <a:pt x="0" y="353306"/>
                  </a:moveTo>
                  <a:lnTo>
                    <a:pt x="135891" y="441633"/>
                  </a:lnTo>
                  <a:lnTo>
                    <a:pt x="271783" y="794939"/>
                  </a:lnTo>
                  <a:lnTo>
                    <a:pt x="407675" y="88326"/>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88326"/>
                  </a:lnTo>
                  <a:lnTo>
                    <a:pt x="2038375" y="264979"/>
                  </a:lnTo>
                  <a:lnTo>
                    <a:pt x="2174267" y="264979"/>
                  </a:lnTo>
                  <a:lnTo>
                    <a:pt x="2310159" y="0"/>
                  </a:lnTo>
                  <a:lnTo>
                    <a:pt x="2446051" y="0"/>
                  </a:lnTo>
                  <a:lnTo>
                    <a:pt x="2581942" y="0"/>
                  </a:lnTo>
                  <a:lnTo>
                    <a:pt x="2717834" y="0"/>
                  </a:lnTo>
                  <a:lnTo>
                    <a:pt x="2853726" y="0"/>
                  </a:lnTo>
                  <a:lnTo>
                    <a:pt x="2989618" y="0"/>
                  </a:lnTo>
                  <a:lnTo>
                    <a:pt x="3125509" y="0"/>
                  </a:lnTo>
                  <a:lnTo>
                    <a:pt x="3261401" y="0"/>
                  </a:lnTo>
                  <a:lnTo>
                    <a:pt x="3397293" y="44163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9347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9347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93473"/>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794939"/>
            </a:xfrm>
            <a:custGeom>
              <a:avLst/>
              <a:pathLst>
                <a:path w="3397293" h="794939">
                  <a:moveTo>
                    <a:pt x="0" y="353306"/>
                  </a:moveTo>
                  <a:lnTo>
                    <a:pt x="135891" y="441633"/>
                  </a:lnTo>
                  <a:lnTo>
                    <a:pt x="271783" y="794939"/>
                  </a:lnTo>
                  <a:lnTo>
                    <a:pt x="407675" y="88326"/>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88326"/>
                  </a:lnTo>
                  <a:lnTo>
                    <a:pt x="2038375" y="264979"/>
                  </a:lnTo>
                  <a:lnTo>
                    <a:pt x="2174267" y="264979"/>
                  </a:lnTo>
                  <a:lnTo>
                    <a:pt x="2310159" y="0"/>
                  </a:lnTo>
                  <a:lnTo>
                    <a:pt x="2446051" y="0"/>
                  </a:lnTo>
                  <a:lnTo>
                    <a:pt x="2581942" y="0"/>
                  </a:lnTo>
                  <a:lnTo>
                    <a:pt x="2717834" y="0"/>
                  </a:lnTo>
                  <a:lnTo>
                    <a:pt x="2853726" y="0"/>
                  </a:lnTo>
                  <a:lnTo>
                    <a:pt x="2989618" y="0"/>
                  </a:lnTo>
                  <a:lnTo>
                    <a:pt x="3125509" y="0"/>
                  </a:lnTo>
                  <a:lnTo>
                    <a:pt x="3261401" y="0"/>
                  </a:lnTo>
                  <a:lnTo>
                    <a:pt x="3397293" y="441633"/>
                  </a:lnTo>
                </a:path>
              </a:pathLst>
            </a:custGeom>
            <a:ln w="27101" cap="flat">
              <a:solidFill>
                <a:srgbClr val="0058AB">
                  <a:alpha val="100000"/>
                </a:srgbClr>
              </a:solidFill>
              <a:prstDash val="solid"/>
              <a:round/>
            </a:ln>
          </p:spPr>
          <p:txBody>
            <a:bodyPr/>
            <a:lstStyle/>
            <a:p/>
          </p:txBody>
        </p:sp>
        <p:sp>
          <p:nvSpPr>
            <p:cNvPr id="95" name="tx95"/>
            <p:cNvSpPr/>
            <p:nvPr/>
          </p:nvSpPr>
          <p:spPr>
            <a:xfrm>
              <a:off x="5389469" y="25193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86977"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27845" y="251764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2519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23" name="tx123"/>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922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153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11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07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9134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5097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1298149" cy="114824"/>
            </a:xfrm>
            <a:prstGeom prst="rect">
              <a:avLst/>
            </a:prstGeom>
            <a:solidFill>
              <a:srgbClr val="1CABE2">
                <a:alpha val="80000"/>
              </a:srgbClr>
            </a:solidFill>
          </p:spPr>
          <p:txBody>
            <a:bodyPr/>
            <a:lstStyle/>
            <a:p/>
          </p:txBody>
        </p:sp>
        <p:sp>
          <p:nvSpPr>
            <p:cNvPr id="136" name="rc136"/>
            <p:cNvSpPr/>
            <p:nvPr/>
          </p:nvSpPr>
          <p:spPr>
            <a:xfrm>
              <a:off x="1317178" y="5743865"/>
              <a:ext cx="1246223"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75808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627669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Tonga (94%) was 9 percentage points higher than the global average (85%) and 5 percentage points higher than the average across all EAPR countries (89%).
National DTP3 coverage was 5 percentage points lower than in 2019 (99%).
The number of un- and undervaccinated children increased (ie. worsened) compared to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DTP3 coverage was 94% - this is 5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Tonga ranked number 16 out of 27 countries for lowest DTP3 coverage (based on tied ranks).
Tonga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1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9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8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0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89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49563"/>
              <a:ext cx="239888" cy="1162446"/>
            </a:xfrm>
            <a:prstGeom prst="rect">
              <a:avLst/>
            </a:prstGeom>
            <a:solidFill>
              <a:srgbClr val="80BD41">
                <a:alpha val="100000"/>
              </a:srgbClr>
            </a:solidFill>
          </p:spPr>
          <p:txBody>
            <a:bodyPr/>
            <a:lstStyle/>
            <a:p/>
          </p:txBody>
        </p:sp>
        <p:sp>
          <p:nvSpPr>
            <p:cNvPr id="23" name="rc23"/>
            <p:cNvSpPr/>
            <p:nvPr/>
          </p:nvSpPr>
          <p:spPr>
            <a:xfrm>
              <a:off x="1296273" y="2987949"/>
              <a:ext cx="239888" cy="61613"/>
            </a:xfrm>
            <a:prstGeom prst="rect">
              <a:avLst/>
            </a:prstGeom>
            <a:solidFill>
              <a:srgbClr val="1CABE2">
                <a:alpha val="100000"/>
              </a:srgbClr>
            </a:solidFill>
          </p:spPr>
          <p:txBody>
            <a:bodyPr/>
            <a:lstStyle/>
            <a:p/>
          </p:txBody>
        </p:sp>
        <p:sp>
          <p:nvSpPr>
            <p:cNvPr id="24" name="rc24"/>
            <p:cNvSpPr/>
            <p:nvPr/>
          </p:nvSpPr>
          <p:spPr>
            <a:xfrm>
              <a:off x="1562816" y="3053671"/>
              <a:ext cx="239888" cy="1158338"/>
            </a:xfrm>
            <a:prstGeom prst="rect">
              <a:avLst/>
            </a:prstGeom>
            <a:solidFill>
              <a:srgbClr val="80BD41">
                <a:alpha val="100000"/>
              </a:srgbClr>
            </a:solidFill>
          </p:spPr>
          <p:txBody>
            <a:bodyPr/>
            <a:lstStyle/>
            <a:p/>
          </p:txBody>
        </p:sp>
        <p:sp>
          <p:nvSpPr>
            <p:cNvPr id="25" name="rc25"/>
            <p:cNvSpPr/>
            <p:nvPr/>
          </p:nvSpPr>
          <p:spPr>
            <a:xfrm>
              <a:off x="1562816" y="2979734"/>
              <a:ext cx="239888" cy="73936"/>
            </a:xfrm>
            <a:prstGeom prst="rect">
              <a:avLst/>
            </a:prstGeom>
            <a:solidFill>
              <a:srgbClr val="1CABE2">
                <a:alpha val="100000"/>
              </a:srgbClr>
            </a:solidFill>
          </p:spPr>
          <p:txBody>
            <a:bodyPr/>
            <a:lstStyle/>
            <a:p/>
          </p:txBody>
        </p:sp>
        <p:sp>
          <p:nvSpPr>
            <p:cNvPr id="26" name="rc26"/>
            <p:cNvSpPr/>
            <p:nvPr/>
          </p:nvSpPr>
          <p:spPr>
            <a:xfrm>
              <a:off x="1829360" y="3090639"/>
              <a:ext cx="239888" cy="1121370"/>
            </a:xfrm>
            <a:prstGeom prst="rect">
              <a:avLst/>
            </a:prstGeom>
            <a:solidFill>
              <a:srgbClr val="80BD41">
                <a:alpha val="100000"/>
              </a:srgbClr>
            </a:solidFill>
          </p:spPr>
          <p:txBody>
            <a:bodyPr/>
            <a:lstStyle/>
            <a:p/>
          </p:txBody>
        </p:sp>
        <p:sp>
          <p:nvSpPr>
            <p:cNvPr id="27" name="rc27"/>
            <p:cNvSpPr/>
            <p:nvPr/>
          </p:nvSpPr>
          <p:spPr>
            <a:xfrm>
              <a:off x="1829360" y="2967411"/>
              <a:ext cx="239888" cy="123227"/>
            </a:xfrm>
            <a:prstGeom prst="rect">
              <a:avLst/>
            </a:prstGeom>
            <a:solidFill>
              <a:srgbClr val="1CABE2">
                <a:alpha val="100000"/>
              </a:srgbClr>
            </a:solidFill>
          </p:spPr>
          <p:txBody>
            <a:bodyPr/>
            <a:lstStyle/>
            <a:p/>
          </p:txBody>
        </p:sp>
        <p:sp>
          <p:nvSpPr>
            <p:cNvPr id="28" name="rc28"/>
            <p:cNvSpPr/>
            <p:nvPr/>
          </p:nvSpPr>
          <p:spPr>
            <a:xfrm>
              <a:off x="2095903" y="2971519"/>
              <a:ext cx="239888" cy="1240490"/>
            </a:xfrm>
            <a:prstGeom prst="rect">
              <a:avLst/>
            </a:prstGeom>
            <a:solidFill>
              <a:srgbClr val="80BD41">
                <a:alpha val="100000"/>
              </a:srgbClr>
            </a:solidFill>
          </p:spPr>
          <p:txBody>
            <a:bodyPr/>
            <a:lstStyle/>
            <a:p/>
          </p:txBody>
        </p:sp>
        <p:sp>
          <p:nvSpPr>
            <p:cNvPr id="29" name="rc29"/>
            <p:cNvSpPr/>
            <p:nvPr/>
          </p:nvSpPr>
          <p:spPr>
            <a:xfrm>
              <a:off x="2095903" y="2946873"/>
              <a:ext cx="239888" cy="24645"/>
            </a:xfrm>
            <a:prstGeom prst="rect">
              <a:avLst/>
            </a:prstGeom>
            <a:solidFill>
              <a:srgbClr val="1CABE2">
                <a:alpha val="100000"/>
              </a:srgbClr>
            </a:solidFill>
          </p:spPr>
          <p:txBody>
            <a:bodyPr/>
            <a:lstStyle/>
            <a:p/>
          </p:txBody>
        </p:sp>
        <p:sp>
          <p:nvSpPr>
            <p:cNvPr id="30" name="rc30"/>
            <p:cNvSpPr/>
            <p:nvPr/>
          </p:nvSpPr>
          <p:spPr>
            <a:xfrm>
              <a:off x="2362446" y="2942766"/>
              <a:ext cx="239888" cy="1269243"/>
            </a:xfrm>
            <a:prstGeom prst="rect">
              <a:avLst/>
            </a:prstGeom>
            <a:solidFill>
              <a:srgbClr val="80BD41">
                <a:alpha val="100000"/>
              </a:srgbClr>
            </a:solidFill>
          </p:spPr>
          <p:txBody>
            <a:bodyPr/>
            <a:lstStyle/>
            <a:p/>
          </p:txBody>
        </p:sp>
        <p:sp>
          <p:nvSpPr>
            <p:cNvPr id="31" name="rc31"/>
            <p:cNvSpPr/>
            <p:nvPr/>
          </p:nvSpPr>
          <p:spPr>
            <a:xfrm>
              <a:off x="2362446" y="2930443"/>
              <a:ext cx="239888" cy="12322"/>
            </a:xfrm>
            <a:prstGeom prst="rect">
              <a:avLst/>
            </a:prstGeom>
            <a:solidFill>
              <a:srgbClr val="1CABE2">
                <a:alpha val="100000"/>
              </a:srgbClr>
            </a:solidFill>
          </p:spPr>
          <p:txBody>
            <a:bodyPr/>
            <a:lstStyle/>
            <a:p/>
          </p:txBody>
        </p:sp>
        <p:sp>
          <p:nvSpPr>
            <p:cNvPr id="32" name="rc32"/>
            <p:cNvSpPr/>
            <p:nvPr/>
          </p:nvSpPr>
          <p:spPr>
            <a:xfrm>
              <a:off x="2628989" y="2934551"/>
              <a:ext cx="239888" cy="1277458"/>
            </a:xfrm>
            <a:prstGeom prst="rect">
              <a:avLst/>
            </a:prstGeom>
            <a:solidFill>
              <a:srgbClr val="80BD41">
                <a:alpha val="100000"/>
              </a:srgbClr>
            </a:solidFill>
          </p:spPr>
          <p:txBody>
            <a:bodyPr/>
            <a:lstStyle/>
            <a:p/>
          </p:txBody>
        </p:sp>
        <p:sp>
          <p:nvSpPr>
            <p:cNvPr id="33" name="rc33"/>
            <p:cNvSpPr/>
            <p:nvPr/>
          </p:nvSpPr>
          <p:spPr>
            <a:xfrm>
              <a:off x="2628989" y="2922228"/>
              <a:ext cx="239888" cy="12322"/>
            </a:xfrm>
            <a:prstGeom prst="rect">
              <a:avLst/>
            </a:prstGeom>
            <a:solidFill>
              <a:srgbClr val="1CABE2">
                <a:alpha val="100000"/>
              </a:srgbClr>
            </a:solidFill>
          </p:spPr>
          <p:txBody>
            <a:bodyPr/>
            <a:lstStyle/>
            <a:p/>
          </p:txBody>
        </p:sp>
        <p:sp>
          <p:nvSpPr>
            <p:cNvPr id="34" name="rc34"/>
            <p:cNvSpPr/>
            <p:nvPr/>
          </p:nvSpPr>
          <p:spPr>
            <a:xfrm>
              <a:off x="2895532" y="2950981"/>
              <a:ext cx="239888" cy="1261028"/>
            </a:xfrm>
            <a:prstGeom prst="rect">
              <a:avLst/>
            </a:prstGeom>
            <a:solidFill>
              <a:srgbClr val="80BD41">
                <a:alpha val="100000"/>
              </a:srgbClr>
            </a:solidFill>
          </p:spPr>
          <p:txBody>
            <a:bodyPr/>
            <a:lstStyle/>
            <a:p/>
          </p:txBody>
        </p:sp>
        <p:sp>
          <p:nvSpPr>
            <p:cNvPr id="35" name="rc35"/>
            <p:cNvSpPr/>
            <p:nvPr/>
          </p:nvSpPr>
          <p:spPr>
            <a:xfrm>
              <a:off x="2895532" y="2938658"/>
              <a:ext cx="239888" cy="12322"/>
            </a:xfrm>
            <a:prstGeom prst="rect">
              <a:avLst/>
            </a:prstGeom>
            <a:solidFill>
              <a:srgbClr val="1CABE2">
                <a:alpha val="100000"/>
              </a:srgbClr>
            </a:solidFill>
          </p:spPr>
          <p:txBody>
            <a:bodyPr/>
            <a:lstStyle/>
            <a:p/>
          </p:txBody>
        </p:sp>
        <p:sp>
          <p:nvSpPr>
            <p:cNvPr id="36" name="rc36"/>
            <p:cNvSpPr/>
            <p:nvPr/>
          </p:nvSpPr>
          <p:spPr>
            <a:xfrm>
              <a:off x="3162075" y="2963304"/>
              <a:ext cx="239888" cy="1248705"/>
            </a:xfrm>
            <a:prstGeom prst="rect">
              <a:avLst/>
            </a:prstGeom>
            <a:solidFill>
              <a:srgbClr val="80BD41">
                <a:alpha val="100000"/>
              </a:srgbClr>
            </a:solidFill>
          </p:spPr>
          <p:txBody>
            <a:bodyPr/>
            <a:lstStyle/>
            <a:p/>
          </p:txBody>
        </p:sp>
        <p:sp>
          <p:nvSpPr>
            <p:cNvPr id="37" name="rc37"/>
            <p:cNvSpPr/>
            <p:nvPr/>
          </p:nvSpPr>
          <p:spPr>
            <a:xfrm>
              <a:off x="3162075" y="2950981"/>
              <a:ext cx="239888" cy="12322"/>
            </a:xfrm>
            <a:prstGeom prst="rect">
              <a:avLst/>
            </a:prstGeom>
            <a:solidFill>
              <a:srgbClr val="1CABE2">
                <a:alpha val="100000"/>
              </a:srgbClr>
            </a:solidFill>
          </p:spPr>
          <p:txBody>
            <a:bodyPr/>
            <a:lstStyle/>
            <a:p/>
          </p:txBody>
        </p:sp>
        <p:sp>
          <p:nvSpPr>
            <p:cNvPr id="38" name="rc38"/>
            <p:cNvSpPr/>
            <p:nvPr/>
          </p:nvSpPr>
          <p:spPr>
            <a:xfrm>
              <a:off x="3428618" y="2975626"/>
              <a:ext cx="239888" cy="1236382"/>
            </a:xfrm>
            <a:prstGeom prst="rect">
              <a:avLst/>
            </a:prstGeom>
            <a:solidFill>
              <a:srgbClr val="80BD41">
                <a:alpha val="100000"/>
              </a:srgbClr>
            </a:solidFill>
          </p:spPr>
          <p:txBody>
            <a:bodyPr/>
            <a:lstStyle/>
            <a:p/>
          </p:txBody>
        </p:sp>
        <p:sp>
          <p:nvSpPr>
            <p:cNvPr id="39" name="rc39"/>
            <p:cNvSpPr/>
            <p:nvPr/>
          </p:nvSpPr>
          <p:spPr>
            <a:xfrm>
              <a:off x="3428618" y="2963304"/>
              <a:ext cx="239888" cy="12322"/>
            </a:xfrm>
            <a:prstGeom prst="rect">
              <a:avLst/>
            </a:prstGeom>
            <a:solidFill>
              <a:srgbClr val="1CABE2">
                <a:alpha val="100000"/>
              </a:srgbClr>
            </a:solidFill>
          </p:spPr>
          <p:txBody>
            <a:bodyPr/>
            <a:lstStyle/>
            <a:p/>
          </p:txBody>
        </p:sp>
        <p:sp>
          <p:nvSpPr>
            <p:cNvPr id="40" name="rc40"/>
            <p:cNvSpPr/>
            <p:nvPr/>
          </p:nvSpPr>
          <p:spPr>
            <a:xfrm>
              <a:off x="3695161" y="2987949"/>
              <a:ext cx="239888" cy="1224059"/>
            </a:xfrm>
            <a:prstGeom prst="rect">
              <a:avLst/>
            </a:prstGeom>
            <a:solidFill>
              <a:srgbClr val="80BD41">
                <a:alpha val="100000"/>
              </a:srgbClr>
            </a:solidFill>
          </p:spPr>
          <p:txBody>
            <a:bodyPr/>
            <a:lstStyle/>
            <a:p/>
          </p:txBody>
        </p:sp>
        <p:sp>
          <p:nvSpPr>
            <p:cNvPr id="41" name="rc41"/>
            <p:cNvSpPr/>
            <p:nvPr/>
          </p:nvSpPr>
          <p:spPr>
            <a:xfrm>
              <a:off x="3695161" y="2975626"/>
              <a:ext cx="239888" cy="12322"/>
            </a:xfrm>
            <a:prstGeom prst="rect">
              <a:avLst/>
            </a:prstGeom>
            <a:solidFill>
              <a:srgbClr val="1CABE2">
                <a:alpha val="100000"/>
              </a:srgbClr>
            </a:solidFill>
          </p:spPr>
          <p:txBody>
            <a:bodyPr/>
            <a:lstStyle/>
            <a:p/>
          </p:txBody>
        </p:sp>
        <p:sp>
          <p:nvSpPr>
            <p:cNvPr id="42" name="rc42"/>
            <p:cNvSpPr/>
            <p:nvPr/>
          </p:nvSpPr>
          <p:spPr>
            <a:xfrm>
              <a:off x="3961705" y="3000272"/>
              <a:ext cx="239888" cy="1211737"/>
            </a:xfrm>
            <a:prstGeom prst="rect">
              <a:avLst/>
            </a:prstGeom>
            <a:solidFill>
              <a:srgbClr val="80BD41">
                <a:alpha val="100000"/>
              </a:srgbClr>
            </a:solidFill>
          </p:spPr>
          <p:txBody>
            <a:bodyPr/>
            <a:lstStyle/>
            <a:p/>
          </p:txBody>
        </p:sp>
        <p:sp>
          <p:nvSpPr>
            <p:cNvPr id="43" name="rc43"/>
            <p:cNvSpPr/>
            <p:nvPr/>
          </p:nvSpPr>
          <p:spPr>
            <a:xfrm>
              <a:off x="3961705" y="2987949"/>
              <a:ext cx="239888" cy="12322"/>
            </a:xfrm>
            <a:prstGeom prst="rect">
              <a:avLst/>
            </a:prstGeom>
            <a:solidFill>
              <a:srgbClr val="1CABE2">
                <a:alpha val="100000"/>
              </a:srgbClr>
            </a:solidFill>
          </p:spPr>
          <p:txBody>
            <a:bodyPr/>
            <a:lstStyle/>
            <a:p/>
          </p:txBody>
        </p:sp>
        <p:sp>
          <p:nvSpPr>
            <p:cNvPr id="44" name="rc44"/>
            <p:cNvSpPr/>
            <p:nvPr/>
          </p:nvSpPr>
          <p:spPr>
            <a:xfrm>
              <a:off x="4228248" y="3012595"/>
              <a:ext cx="239888" cy="1199414"/>
            </a:xfrm>
            <a:prstGeom prst="rect">
              <a:avLst/>
            </a:prstGeom>
            <a:solidFill>
              <a:srgbClr val="80BD41">
                <a:alpha val="100000"/>
              </a:srgbClr>
            </a:solidFill>
          </p:spPr>
          <p:txBody>
            <a:bodyPr/>
            <a:lstStyle/>
            <a:p/>
          </p:txBody>
        </p:sp>
        <p:sp>
          <p:nvSpPr>
            <p:cNvPr id="45" name="rc45"/>
            <p:cNvSpPr/>
            <p:nvPr/>
          </p:nvSpPr>
          <p:spPr>
            <a:xfrm>
              <a:off x="4228248" y="3000272"/>
              <a:ext cx="239888" cy="12322"/>
            </a:xfrm>
            <a:prstGeom prst="rect">
              <a:avLst/>
            </a:prstGeom>
            <a:solidFill>
              <a:srgbClr val="1CABE2">
                <a:alpha val="100000"/>
              </a:srgbClr>
            </a:solidFill>
          </p:spPr>
          <p:txBody>
            <a:bodyPr/>
            <a:lstStyle/>
            <a:p/>
          </p:txBody>
        </p:sp>
        <p:sp>
          <p:nvSpPr>
            <p:cNvPr id="46" name="rc46"/>
            <p:cNvSpPr/>
            <p:nvPr/>
          </p:nvSpPr>
          <p:spPr>
            <a:xfrm>
              <a:off x="4494791" y="3078316"/>
              <a:ext cx="239888" cy="1133693"/>
            </a:xfrm>
            <a:prstGeom prst="rect">
              <a:avLst/>
            </a:prstGeom>
            <a:solidFill>
              <a:srgbClr val="80BD41">
                <a:alpha val="100000"/>
              </a:srgbClr>
            </a:solidFill>
          </p:spPr>
          <p:txBody>
            <a:bodyPr/>
            <a:lstStyle/>
            <a:p/>
          </p:txBody>
        </p:sp>
        <p:sp>
          <p:nvSpPr>
            <p:cNvPr id="47" name="rc47"/>
            <p:cNvSpPr/>
            <p:nvPr/>
          </p:nvSpPr>
          <p:spPr>
            <a:xfrm>
              <a:off x="4494791" y="3020810"/>
              <a:ext cx="239888" cy="57506"/>
            </a:xfrm>
            <a:prstGeom prst="rect">
              <a:avLst/>
            </a:prstGeom>
            <a:solidFill>
              <a:srgbClr val="1CABE2">
                <a:alpha val="100000"/>
              </a:srgbClr>
            </a:solidFill>
          </p:spPr>
          <p:txBody>
            <a:bodyPr/>
            <a:lstStyle/>
            <a:p/>
          </p:txBody>
        </p:sp>
        <p:sp>
          <p:nvSpPr>
            <p:cNvPr id="48" name="rc48"/>
            <p:cNvSpPr/>
            <p:nvPr/>
          </p:nvSpPr>
          <p:spPr>
            <a:xfrm>
              <a:off x="4761334" y="3053671"/>
              <a:ext cx="239888" cy="1158338"/>
            </a:xfrm>
            <a:prstGeom prst="rect">
              <a:avLst/>
            </a:prstGeom>
            <a:solidFill>
              <a:srgbClr val="80BD41">
                <a:alpha val="100000"/>
              </a:srgbClr>
            </a:solidFill>
          </p:spPr>
          <p:txBody>
            <a:bodyPr/>
            <a:lstStyle/>
            <a:p/>
          </p:txBody>
        </p:sp>
        <p:sp>
          <p:nvSpPr>
            <p:cNvPr id="49" name="rc49"/>
            <p:cNvSpPr/>
            <p:nvPr/>
          </p:nvSpPr>
          <p:spPr>
            <a:xfrm>
              <a:off x="4761334" y="3041348"/>
              <a:ext cx="239888" cy="12322"/>
            </a:xfrm>
            <a:prstGeom prst="rect">
              <a:avLst/>
            </a:prstGeom>
            <a:solidFill>
              <a:srgbClr val="1CABE2">
                <a:alpha val="100000"/>
              </a:srgbClr>
            </a:solidFill>
          </p:spPr>
          <p:txBody>
            <a:bodyPr/>
            <a:lstStyle/>
            <a:p/>
          </p:txBody>
        </p:sp>
        <p:sp>
          <p:nvSpPr>
            <p:cNvPr id="50" name="rc50"/>
            <p:cNvSpPr/>
            <p:nvPr/>
          </p:nvSpPr>
          <p:spPr>
            <a:xfrm>
              <a:off x="5027877" y="3090639"/>
              <a:ext cx="239888" cy="1121370"/>
            </a:xfrm>
            <a:prstGeom prst="rect">
              <a:avLst/>
            </a:prstGeom>
            <a:solidFill>
              <a:srgbClr val="80BD41">
                <a:alpha val="100000"/>
              </a:srgbClr>
            </a:solidFill>
          </p:spPr>
          <p:txBody>
            <a:bodyPr/>
            <a:lstStyle/>
            <a:p/>
          </p:txBody>
        </p:sp>
        <p:sp>
          <p:nvSpPr>
            <p:cNvPr id="51" name="rc51"/>
            <p:cNvSpPr/>
            <p:nvPr/>
          </p:nvSpPr>
          <p:spPr>
            <a:xfrm>
              <a:off x="5027877" y="3065993"/>
              <a:ext cx="239888" cy="24645"/>
            </a:xfrm>
            <a:prstGeom prst="rect">
              <a:avLst/>
            </a:prstGeom>
            <a:solidFill>
              <a:srgbClr val="1CABE2">
                <a:alpha val="100000"/>
              </a:srgbClr>
            </a:solidFill>
          </p:spPr>
          <p:txBody>
            <a:bodyPr/>
            <a:lstStyle/>
            <a:p/>
          </p:txBody>
        </p:sp>
        <p:sp>
          <p:nvSpPr>
            <p:cNvPr id="52" name="rc52"/>
            <p:cNvSpPr/>
            <p:nvPr/>
          </p:nvSpPr>
          <p:spPr>
            <a:xfrm>
              <a:off x="5294420" y="3139930"/>
              <a:ext cx="239888" cy="1072079"/>
            </a:xfrm>
            <a:prstGeom prst="rect">
              <a:avLst/>
            </a:prstGeom>
            <a:solidFill>
              <a:srgbClr val="80BD41">
                <a:alpha val="100000"/>
              </a:srgbClr>
            </a:solidFill>
          </p:spPr>
          <p:txBody>
            <a:bodyPr/>
            <a:lstStyle/>
            <a:p/>
          </p:txBody>
        </p:sp>
        <p:sp>
          <p:nvSpPr>
            <p:cNvPr id="53" name="rc53"/>
            <p:cNvSpPr/>
            <p:nvPr/>
          </p:nvSpPr>
          <p:spPr>
            <a:xfrm>
              <a:off x="5294420" y="3094746"/>
              <a:ext cx="239888" cy="45183"/>
            </a:xfrm>
            <a:prstGeom prst="rect">
              <a:avLst/>
            </a:prstGeom>
            <a:solidFill>
              <a:srgbClr val="1CABE2">
                <a:alpha val="100000"/>
              </a:srgbClr>
            </a:solidFill>
          </p:spPr>
          <p:txBody>
            <a:bodyPr/>
            <a:lstStyle/>
            <a:p/>
          </p:txBody>
        </p:sp>
        <p:sp>
          <p:nvSpPr>
            <p:cNvPr id="54" name="rc54"/>
            <p:cNvSpPr/>
            <p:nvPr/>
          </p:nvSpPr>
          <p:spPr>
            <a:xfrm>
              <a:off x="5560963" y="3172791"/>
              <a:ext cx="239888" cy="1039218"/>
            </a:xfrm>
            <a:prstGeom prst="rect">
              <a:avLst/>
            </a:prstGeom>
            <a:solidFill>
              <a:srgbClr val="80BD41">
                <a:alpha val="100000"/>
              </a:srgbClr>
            </a:solidFill>
          </p:spPr>
          <p:txBody>
            <a:bodyPr/>
            <a:lstStyle/>
            <a:p/>
          </p:txBody>
        </p:sp>
        <p:sp>
          <p:nvSpPr>
            <p:cNvPr id="55" name="rc55"/>
            <p:cNvSpPr/>
            <p:nvPr/>
          </p:nvSpPr>
          <p:spPr>
            <a:xfrm>
              <a:off x="5560963" y="3127607"/>
              <a:ext cx="239888" cy="45183"/>
            </a:xfrm>
            <a:prstGeom prst="rect">
              <a:avLst/>
            </a:prstGeom>
            <a:solidFill>
              <a:srgbClr val="1CABE2">
                <a:alpha val="100000"/>
              </a:srgbClr>
            </a:solidFill>
          </p:spPr>
          <p:txBody>
            <a:bodyPr/>
            <a:lstStyle/>
            <a:p/>
          </p:txBody>
        </p:sp>
        <p:sp>
          <p:nvSpPr>
            <p:cNvPr id="56" name="rc56"/>
            <p:cNvSpPr/>
            <p:nvPr/>
          </p:nvSpPr>
          <p:spPr>
            <a:xfrm>
              <a:off x="5827506" y="3172791"/>
              <a:ext cx="239888" cy="1039218"/>
            </a:xfrm>
            <a:prstGeom prst="rect">
              <a:avLst/>
            </a:prstGeom>
            <a:solidFill>
              <a:srgbClr val="80BD41">
                <a:alpha val="100000"/>
              </a:srgbClr>
            </a:solidFill>
          </p:spPr>
          <p:txBody>
            <a:bodyPr/>
            <a:lstStyle/>
            <a:p/>
          </p:txBody>
        </p:sp>
        <p:sp>
          <p:nvSpPr>
            <p:cNvPr id="57" name="rc57"/>
            <p:cNvSpPr/>
            <p:nvPr/>
          </p:nvSpPr>
          <p:spPr>
            <a:xfrm>
              <a:off x="5827506" y="3160468"/>
              <a:ext cx="239888" cy="12322"/>
            </a:xfrm>
            <a:prstGeom prst="rect">
              <a:avLst/>
            </a:prstGeom>
            <a:solidFill>
              <a:srgbClr val="1CABE2">
                <a:alpha val="100000"/>
              </a:srgbClr>
            </a:solidFill>
          </p:spPr>
          <p:txBody>
            <a:bodyPr/>
            <a:lstStyle/>
            <a:p/>
          </p:txBody>
        </p:sp>
        <p:sp>
          <p:nvSpPr>
            <p:cNvPr id="58" name="rc58"/>
            <p:cNvSpPr/>
            <p:nvPr/>
          </p:nvSpPr>
          <p:spPr>
            <a:xfrm>
              <a:off x="6094049" y="3185113"/>
              <a:ext cx="239888" cy="1026895"/>
            </a:xfrm>
            <a:prstGeom prst="rect">
              <a:avLst/>
            </a:prstGeom>
            <a:solidFill>
              <a:srgbClr val="80BD41">
                <a:alpha val="100000"/>
              </a:srgbClr>
            </a:solidFill>
          </p:spPr>
          <p:txBody>
            <a:bodyPr/>
            <a:lstStyle/>
            <a:p/>
          </p:txBody>
        </p:sp>
        <p:sp>
          <p:nvSpPr>
            <p:cNvPr id="59" name="rc59"/>
            <p:cNvSpPr/>
            <p:nvPr/>
          </p:nvSpPr>
          <p:spPr>
            <a:xfrm>
              <a:off x="6094049" y="3172791"/>
              <a:ext cx="239888" cy="12322"/>
            </a:xfrm>
            <a:prstGeom prst="rect">
              <a:avLst/>
            </a:prstGeom>
            <a:solidFill>
              <a:srgbClr val="1CABE2">
                <a:alpha val="100000"/>
              </a:srgbClr>
            </a:solidFill>
          </p:spPr>
          <p:txBody>
            <a:bodyPr/>
            <a:lstStyle/>
            <a:p/>
          </p:txBody>
        </p:sp>
        <p:sp>
          <p:nvSpPr>
            <p:cNvPr id="60" name="rc60"/>
            <p:cNvSpPr/>
            <p:nvPr/>
          </p:nvSpPr>
          <p:spPr>
            <a:xfrm>
              <a:off x="6360593" y="3197436"/>
              <a:ext cx="239888" cy="1014573"/>
            </a:xfrm>
            <a:prstGeom prst="rect">
              <a:avLst/>
            </a:prstGeom>
            <a:solidFill>
              <a:srgbClr val="80BD41">
                <a:alpha val="100000"/>
              </a:srgbClr>
            </a:solidFill>
          </p:spPr>
          <p:txBody>
            <a:bodyPr/>
            <a:lstStyle/>
            <a:p/>
          </p:txBody>
        </p:sp>
        <p:sp>
          <p:nvSpPr>
            <p:cNvPr id="61" name="rc61"/>
            <p:cNvSpPr/>
            <p:nvPr/>
          </p:nvSpPr>
          <p:spPr>
            <a:xfrm>
              <a:off x="6360593" y="3185113"/>
              <a:ext cx="239888" cy="12322"/>
            </a:xfrm>
            <a:prstGeom prst="rect">
              <a:avLst/>
            </a:prstGeom>
            <a:solidFill>
              <a:srgbClr val="1CABE2">
                <a:alpha val="100000"/>
              </a:srgbClr>
            </a:solidFill>
          </p:spPr>
          <p:txBody>
            <a:bodyPr/>
            <a:lstStyle/>
            <a:p/>
          </p:txBody>
        </p:sp>
        <p:sp>
          <p:nvSpPr>
            <p:cNvPr id="62" name="rc62"/>
            <p:cNvSpPr/>
            <p:nvPr/>
          </p:nvSpPr>
          <p:spPr>
            <a:xfrm>
              <a:off x="6627136" y="3205651"/>
              <a:ext cx="239888" cy="1006357"/>
            </a:xfrm>
            <a:prstGeom prst="rect">
              <a:avLst/>
            </a:prstGeom>
            <a:solidFill>
              <a:srgbClr val="80BD41">
                <a:alpha val="100000"/>
              </a:srgbClr>
            </a:solidFill>
          </p:spPr>
          <p:txBody>
            <a:bodyPr/>
            <a:lstStyle/>
            <a:p/>
          </p:txBody>
        </p:sp>
        <p:sp>
          <p:nvSpPr>
            <p:cNvPr id="63" name="rc63"/>
            <p:cNvSpPr/>
            <p:nvPr/>
          </p:nvSpPr>
          <p:spPr>
            <a:xfrm>
              <a:off x="6627136" y="3193328"/>
              <a:ext cx="239888" cy="12322"/>
            </a:xfrm>
            <a:prstGeom prst="rect">
              <a:avLst/>
            </a:prstGeom>
            <a:solidFill>
              <a:srgbClr val="1CABE2">
                <a:alpha val="100000"/>
              </a:srgbClr>
            </a:solidFill>
          </p:spPr>
          <p:txBody>
            <a:bodyPr/>
            <a:lstStyle/>
            <a:p/>
          </p:txBody>
        </p:sp>
        <p:sp>
          <p:nvSpPr>
            <p:cNvPr id="64" name="rc64"/>
            <p:cNvSpPr/>
            <p:nvPr/>
          </p:nvSpPr>
          <p:spPr>
            <a:xfrm>
              <a:off x="6893679" y="3209759"/>
              <a:ext cx="239888" cy="1002250"/>
            </a:xfrm>
            <a:prstGeom prst="rect">
              <a:avLst/>
            </a:prstGeom>
            <a:solidFill>
              <a:srgbClr val="80BD41">
                <a:alpha val="100000"/>
              </a:srgbClr>
            </a:solidFill>
          </p:spPr>
          <p:txBody>
            <a:bodyPr/>
            <a:lstStyle/>
            <a:p/>
          </p:txBody>
        </p:sp>
        <p:sp>
          <p:nvSpPr>
            <p:cNvPr id="65" name="rc65"/>
            <p:cNvSpPr/>
            <p:nvPr/>
          </p:nvSpPr>
          <p:spPr>
            <a:xfrm>
              <a:off x="6893679" y="3197436"/>
              <a:ext cx="239888" cy="12322"/>
            </a:xfrm>
            <a:prstGeom prst="rect">
              <a:avLst/>
            </a:prstGeom>
            <a:solidFill>
              <a:srgbClr val="1CABE2">
                <a:alpha val="100000"/>
              </a:srgbClr>
            </a:solidFill>
          </p:spPr>
          <p:txBody>
            <a:bodyPr/>
            <a:lstStyle/>
            <a:p/>
          </p:txBody>
        </p:sp>
        <p:sp>
          <p:nvSpPr>
            <p:cNvPr id="66" name="rc66"/>
            <p:cNvSpPr/>
            <p:nvPr/>
          </p:nvSpPr>
          <p:spPr>
            <a:xfrm>
              <a:off x="7160222" y="3222082"/>
              <a:ext cx="239888" cy="989927"/>
            </a:xfrm>
            <a:prstGeom prst="rect">
              <a:avLst/>
            </a:prstGeom>
            <a:solidFill>
              <a:srgbClr val="80BD41">
                <a:alpha val="100000"/>
              </a:srgbClr>
            </a:solidFill>
          </p:spPr>
          <p:txBody>
            <a:bodyPr/>
            <a:lstStyle/>
            <a:p/>
          </p:txBody>
        </p:sp>
        <p:sp>
          <p:nvSpPr>
            <p:cNvPr id="67" name="rc67"/>
            <p:cNvSpPr/>
            <p:nvPr/>
          </p:nvSpPr>
          <p:spPr>
            <a:xfrm>
              <a:off x="7160222" y="3213866"/>
              <a:ext cx="239888" cy="8215"/>
            </a:xfrm>
            <a:prstGeom prst="rect">
              <a:avLst/>
            </a:prstGeom>
            <a:solidFill>
              <a:srgbClr val="1CABE2">
                <a:alpha val="100000"/>
              </a:srgbClr>
            </a:solidFill>
          </p:spPr>
          <p:txBody>
            <a:bodyPr/>
            <a:lstStyle/>
            <a:p/>
          </p:txBody>
        </p:sp>
        <p:sp>
          <p:nvSpPr>
            <p:cNvPr id="68" name="rc68"/>
            <p:cNvSpPr/>
            <p:nvPr/>
          </p:nvSpPr>
          <p:spPr>
            <a:xfrm>
              <a:off x="7426765" y="3234404"/>
              <a:ext cx="239888" cy="977604"/>
            </a:xfrm>
            <a:prstGeom prst="rect">
              <a:avLst/>
            </a:prstGeom>
            <a:solidFill>
              <a:srgbClr val="80BD41">
                <a:alpha val="100000"/>
              </a:srgbClr>
            </a:solidFill>
          </p:spPr>
          <p:txBody>
            <a:bodyPr/>
            <a:lstStyle/>
            <a:p/>
          </p:txBody>
        </p:sp>
        <p:sp>
          <p:nvSpPr>
            <p:cNvPr id="69" name="rc69"/>
            <p:cNvSpPr/>
            <p:nvPr/>
          </p:nvSpPr>
          <p:spPr>
            <a:xfrm>
              <a:off x="7426765" y="3226189"/>
              <a:ext cx="239888" cy="8215"/>
            </a:xfrm>
            <a:prstGeom prst="rect">
              <a:avLst/>
            </a:prstGeom>
            <a:solidFill>
              <a:srgbClr val="1CABE2">
                <a:alpha val="100000"/>
              </a:srgbClr>
            </a:solidFill>
          </p:spPr>
          <p:txBody>
            <a:bodyPr/>
            <a:lstStyle/>
            <a:p/>
          </p:txBody>
        </p:sp>
        <p:sp>
          <p:nvSpPr>
            <p:cNvPr id="70" name="rc70"/>
            <p:cNvSpPr/>
            <p:nvPr/>
          </p:nvSpPr>
          <p:spPr>
            <a:xfrm>
              <a:off x="7693308" y="3242619"/>
              <a:ext cx="239888" cy="969389"/>
            </a:xfrm>
            <a:prstGeom prst="rect">
              <a:avLst/>
            </a:prstGeom>
            <a:solidFill>
              <a:srgbClr val="80BD41">
                <a:alpha val="100000"/>
              </a:srgbClr>
            </a:solidFill>
          </p:spPr>
          <p:txBody>
            <a:bodyPr/>
            <a:lstStyle/>
            <a:p/>
          </p:txBody>
        </p:sp>
        <p:sp>
          <p:nvSpPr>
            <p:cNvPr id="71" name="rc71"/>
            <p:cNvSpPr/>
            <p:nvPr/>
          </p:nvSpPr>
          <p:spPr>
            <a:xfrm>
              <a:off x="7693308" y="3234404"/>
              <a:ext cx="239888" cy="8215"/>
            </a:xfrm>
            <a:prstGeom prst="rect">
              <a:avLst/>
            </a:prstGeom>
            <a:solidFill>
              <a:srgbClr val="1CABE2">
                <a:alpha val="100000"/>
              </a:srgbClr>
            </a:solidFill>
          </p:spPr>
          <p:txBody>
            <a:bodyPr/>
            <a:lstStyle/>
            <a:p/>
          </p:txBody>
        </p:sp>
        <p:sp>
          <p:nvSpPr>
            <p:cNvPr id="72" name="rc72"/>
            <p:cNvSpPr/>
            <p:nvPr/>
          </p:nvSpPr>
          <p:spPr>
            <a:xfrm>
              <a:off x="7959851" y="3304233"/>
              <a:ext cx="239888" cy="907775"/>
            </a:xfrm>
            <a:prstGeom prst="rect">
              <a:avLst/>
            </a:prstGeom>
            <a:solidFill>
              <a:srgbClr val="80BD41">
                <a:alpha val="100000"/>
              </a:srgbClr>
            </a:solidFill>
          </p:spPr>
          <p:txBody>
            <a:bodyPr/>
            <a:lstStyle/>
            <a:p/>
          </p:txBody>
        </p:sp>
        <p:sp>
          <p:nvSpPr>
            <p:cNvPr id="73" name="rc73"/>
            <p:cNvSpPr/>
            <p:nvPr/>
          </p:nvSpPr>
          <p:spPr>
            <a:xfrm>
              <a:off x="7959851" y="3246727"/>
              <a:ext cx="239888" cy="57506"/>
            </a:xfrm>
            <a:prstGeom prst="rect">
              <a:avLst/>
            </a:prstGeom>
            <a:solidFill>
              <a:srgbClr val="1CABE2">
                <a:alpha val="100000"/>
              </a:srgbClr>
            </a:solidFill>
          </p:spPr>
          <p:txBody>
            <a:bodyPr/>
            <a:lstStyle/>
            <a:p/>
          </p:txBody>
        </p:sp>
        <p:sp>
          <p:nvSpPr>
            <p:cNvPr id="74" name="pl74"/>
            <p:cNvSpPr/>
            <p:nvPr/>
          </p:nvSpPr>
          <p:spPr>
            <a:xfrm>
              <a:off x="1416218" y="2085226"/>
              <a:ext cx="6663577" cy="193343"/>
            </a:xfrm>
            <a:custGeom>
              <a:avLst/>
              <a:pathLst>
                <a:path w="6663577" h="193343">
                  <a:moveTo>
                    <a:pt x="0" y="85930"/>
                  </a:moveTo>
                  <a:lnTo>
                    <a:pt x="266543" y="107413"/>
                  </a:lnTo>
                  <a:lnTo>
                    <a:pt x="533086" y="193343"/>
                  </a:lnTo>
                  <a:lnTo>
                    <a:pt x="799629" y="21482"/>
                  </a:lnTo>
                  <a:lnTo>
                    <a:pt x="1066172" y="0"/>
                  </a:lnTo>
                  <a:lnTo>
                    <a:pt x="1332715" y="0"/>
                  </a:lnTo>
                  <a:lnTo>
                    <a:pt x="1599258" y="0"/>
                  </a:lnTo>
                  <a:lnTo>
                    <a:pt x="1865801" y="0"/>
                  </a:lnTo>
                  <a:lnTo>
                    <a:pt x="2132344" y="0"/>
                  </a:lnTo>
                  <a:lnTo>
                    <a:pt x="2398888" y="0"/>
                  </a:lnTo>
                  <a:lnTo>
                    <a:pt x="2665431" y="0"/>
                  </a:lnTo>
                  <a:lnTo>
                    <a:pt x="2931974" y="0"/>
                  </a:lnTo>
                  <a:lnTo>
                    <a:pt x="3198517" y="85930"/>
                  </a:lnTo>
                  <a:lnTo>
                    <a:pt x="3465060" y="0"/>
                  </a:lnTo>
                  <a:lnTo>
                    <a:pt x="3731603" y="21482"/>
                  </a:lnTo>
                  <a:lnTo>
                    <a:pt x="3998146" y="64447"/>
                  </a:lnTo>
                  <a:lnTo>
                    <a:pt x="4264689" y="64447"/>
                  </a:lnTo>
                  <a:lnTo>
                    <a:pt x="4531233" y="0"/>
                  </a:lnTo>
                  <a:lnTo>
                    <a:pt x="4797776" y="0"/>
                  </a:lnTo>
                  <a:lnTo>
                    <a:pt x="5064319" y="0"/>
                  </a:lnTo>
                  <a:lnTo>
                    <a:pt x="5330862" y="0"/>
                  </a:lnTo>
                  <a:lnTo>
                    <a:pt x="5597405" y="0"/>
                  </a:lnTo>
                  <a:lnTo>
                    <a:pt x="5863948" y="0"/>
                  </a:lnTo>
                  <a:lnTo>
                    <a:pt x="6130491" y="0"/>
                  </a:lnTo>
                  <a:lnTo>
                    <a:pt x="6397034" y="0"/>
                  </a:lnTo>
                  <a:lnTo>
                    <a:pt x="6663577" y="10741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1390092" y="285197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7" name="tx87"/>
            <p:cNvSpPr/>
            <p:nvPr/>
          </p:nvSpPr>
          <p:spPr>
            <a:xfrm>
              <a:off x="2683631" y="27862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8" name="tx88"/>
            <p:cNvSpPr/>
            <p:nvPr/>
          </p:nvSpPr>
          <p:spPr>
            <a:xfrm>
              <a:off x="4055523" y="285197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9" name="tx89"/>
            <p:cNvSpPr/>
            <p:nvPr/>
          </p:nvSpPr>
          <p:spPr>
            <a:xfrm>
              <a:off x="5349062" y="29599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90" name="tx90"/>
            <p:cNvSpPr/>
            <p:nvPr/>
          </p:nvSpPr>
          <p:spPr>
            <a:xfrm>
              <a:off x="6415235" y="3049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6681778" y="30574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948321" y="30656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7214864" y="3079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7481407" y="30914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5" name="tx95"/>
            <p:cNvSpPr/>
            <p:nvPr/>
          </p:nvSpPr>
          <p:spPr>
            <a:xfrm>
              <a:off x="7747950" y="3099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6" name="tx96"/>
            <p:cNvSpPr/>
            <p:nvPr/>
          </p:nvSpPr>
          <p:spPr>
            <a:xfrm>
              <a:off x="8014493" y="31119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7" name="pl97"/>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5957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1362659" y="29848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5381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2695375" y="28944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55523" y="357104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4028090" y="2960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409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5" name="tx115"/>
            <p:cNvSpPr/>
            <p:nvPr/>
          </p:nvSpPr>
          <p:spPr>
            <a:xfrm>
              <a:off x="5360806" y="30834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669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6426979" y="3157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673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6693522" y="31655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676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960065" y="31696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6831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7226608" y="31840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6893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5" name="tx125"/>
            <p:cNvSpPr/>
            <p:nvPr/>
          </p:nvSpPr>
          <p:spPr>
            <a:xfrm>
              <a:off x="7493151" y="31963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6934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759694" y="32046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242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9" name="tx129"/>
            <p:cNvSpPr/>
            <p:nvPr/>
          </p:nvSpPr>
          <p:spPr>
            <a:xfrm>
              <a:off x="8026237" y="32415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4008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2" name="tx132"/>
            <p:cNvSpPr/>
            <p:nvPr/>
          </p:nvSpPr>
          <p:spPr>
            <a:xfrm>
              <a:off x="810775" y="251897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159" name="pl159"/>
            <p:cNvSpPr/>
            <p:nvPr/>
          </p:nvSpPr>
          <p:spPr>
            <a:xfrm>
              <a:off x="26112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11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10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61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60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6495833" cy="124062"/>
            </a:xfrm>
            <a:prstGeom prst="rect">
              <a:avLst/>
            </a:prstGeom>
            <a:solidFill>
              <a:srgbClr val="80BD41">
                <a:alpha val="100000"/>
              </a:srgbClr>
            </a:solidFill>
          </p:spPr>
          <p:txBody>
            <a:bodyPr/>
            <a:lstStyle/>
            <a:p/>
          </p:txBody>
        </p:sp>
        <p:sp>
          <p:nvSpPr>
            <p:cNvPr id="169" name="rc169"/>
            <p:cNvSpPr/>
            <p:nvPr/>
          </p:nvSpPr>
          <p:spPr>
            <a:xfrm>
              <a:off x="7792107" y="5840557"/>
              <a:ext cx="78896" cy="124062"/>
            </a:xfrm>
            <a:prstGeom prst="rect">
              <a:avLst/>
            </a:prstGeom>
            <a:solidFill>
              <a:srgbClr val="1CABE2">
                <a:alpha val="100000"/>
              </a:srgbClr>
            </a:solidFill>
          </p:spPr>
          <p:txBody>
            <a:bodyPr/>
            <a:lstStyle/>
            <a:p/>
          </p:txBody>
        </p:sp>
        <p:sp>
          <p:nvSpPr>
            <p:cNvPr id="170" name="rc170"/>
            <p:cNvSpPr/>
            <p:nvPr/>
          </p:nvSpPr>
          <p:spPr>
            <a:xfrm>
              <a:off x="1296273" y="5685479"/>
              <a:ext cx="6206545" cy="124062"/>
            </a:xfrm>
            <a:prstGeom prst="rect">
              <a:avLst/>
            </a:prstGeom>
            <a:solidFill>
              <a:srgbClr val="80BD41">
                <a:alpha val="100000"/>
              </a:srgbClr>
            </a:solidFill>
          </p:spPr>
          <p:txBody>
            <a:bodyPr/>
            <a:lstStyle/>
            <a:p/>
          </p:txBody>
        </p:sp>
        <p:sp>
          <p:nvSpPr>
            <p:cNvPr id="171" name="rc171"/>
            <p:cNvSpPr/>
            <p:nvPr/>
          </p:nvSpPr>
          <p:spPr>
            <a:xfrm>
              <a:off x="7502819" y="5685479"/>
              <a:ext cx="52597" cy="124062"/>
            </a:xfrm>
            <a:prstGeom prst="rect">
              <a:avLst/>
            </a:prstGeom>
            <a:solidFill>
              <a:srgbClr val="1CABE2">
                <a:alpha val="100000"/>
              </a:srgbClr>
            </a:solidFill>
          </p:spPr>
          <p:txBody>
            <a:bodyPr/>
            <a:lstStyle/>
            <a:p/>
          </p:txBody>
        </p:sp>
        <p:sp>
          <p:nvSpPr>
            <p:cNvPr id="172" name="rc172"/>
            <p:cNvSpPr/>
            <p:nvPr/>
          </p:nvSpPr>
          <p:spPr>
            <a:xfrm>
              <a:off x="1296273" y="5530401"/>
              <a:ext cx="5812061" cy="124062"/>
            </a:xfrm>
            <a:prstGeom prst="rect">
              <a:avLst/>
            </a:prstGeom>
            <a:solidFill>
              <a:srgbClr val="80BD41">
                <a:alpha val="100000"/>
              </a:srgbClr>
            </a:solidFill>
          </p:spPr>
          <p:txBody>
            <a:bodyPr/>
            <a:lstStyle/>
            <a:p/>
          </p:txBody>
        </p:sp>
        <p:sp>
          <p:nvSpPr>
            <p:cNvPr id="173" name="rc173"/>
            <p:cNvSpPr/>
            <p:nvPr/>
          </p:nvSpPr>
          <p:spPr>
            <a:xfrm>
              <a:off x="7108335" y="5530401"/>
              <a:ext cx="368184" cy="124062"/>
            </a:xfrm>
            <a:prstGeom prst="rect">
              <a:avLst/>
            </a:prstGeom>
            <a:solidFill>
              <a:srgbClr val="1CABE2">
                <a:alpha val="100000"/>
              </a:srgbClr>
            </a:solidFill>
          </p:spPr>
          <p:txBody>
            <a:bodyPr/>
            <a:lstStyle/>
            <a:p/>
          </p:txBody>
        </p:sp>
        <p:sp>
          <p:nvSpPr>
            <p:cNvPr id="174" name="tx174"/>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5" name="tx175"/>
            <p:cNvSpPr/>
            <p:nvPr/>
          </p:nvSpPr>
          <p:spPr>
            <a:xfrm>
              <a:off x="778800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6" name="tx176"/>
            <p:cNvSpPr/>
            <p:nvPr/>
          </p:nvSpPr>
          <p:spPr>
            <a:xfrm>
              <a:off x="7705160"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7" name="tx177"/>
            <p:cNvSpPr/>
            <p:nvPr/>
          </p:nvSpPr>
          <p:spPr>
            <a:xfrm>
              <a:off x="446884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8" name="tx178"/>
            <p:cNvSpPr/>
            <p:nvPr/>
          </p:nvSpPr>
          <p:spPr>
            <a:xfrm>
              <a:off x="7769757"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2419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0" name="tx180"/>
            <p:cNvSpPr/>
            <p:nvPr/>
          </p:nvSpPr>
          <p:spPr>
            <a:xfrm>
              <a:off x="7467319"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126955"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7230629"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87318"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6517210"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lower than in 2019 (99%).
The number of children vaccinated with DTP3 decreased 11%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6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58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5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12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04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8164"/>
              <a:ext cx="239888" cy="633844"/>
            </a:xfrm>
            <a:prstGeom prst="rect">
              <a:avLst/>
            </a:prstGeom>
            <a:solidFill>
              <a:srgbClr val="E2231A">
                <a:alpha val="90196"/>
              </a:srgbClr>
            </a:solidFill>
          </p:spPr>
          <p:txBody>
            <a:bodyPr/>
            <a:lstStyle/>
            <a:p/>
          </p:txBody>
        </p:sp>
        <p:sp>
          <p:nvSpPr>
            <p:cNvPr id="23" name="rc23"/>
            <p:cNvSpPr/>
            <p:nvPr/>
          </p:nvSpPr>
          <p:spPr>
            <a:xfrm>
              <a:off x="1562816" y="3318671"/>
              <a:ext cx="239888" cy="893338"/>
            </a:xfrm>
            <a:prstGeom prst="rect">
              <a:avLst/>
            </a:prstGeom>
            <a:solidFill>
              <a:srgbClr val="E2231A">
                <a:alpha val="90196"/>
              </a:srgbClr>
            </a:solidFill>
          </p:spPr>
          <p:txBody>
            <a:bodyPr/>
            <a:lstStyle/>
            <a:p/>
          </p:txBody>
        </p:sp>
        <p:sp>
          <p:nvSpPr>
            <p:cNvPr id="24" name="rc24"/>
            <p:cNvSpPr/>
            <p:nvPr/>
          </p:nvSpPr>
          <p:spPr>
            <a:xfrm>
              <a:off x="1829360" y="2923049"/>
              <a:ext cx="239888" cy="1288959"/>
            </a:xfrm>
            <a:prstGeom prst="rect">
              <a:avLst/>
            </a:prstGeom>
            <a:solidFill>
              <a:srgbClr val="E2231A">
                <a:alpha val="90196"/>
              </a:srgbClr>
            </a:solidFill>
          </p:spPr>
          <p:txBody>
            <a:bodyPr/>
            <a:lstStyle/>
            <a:p/>
          </p:txBody>
        </p:sp>
        <p:sp>
          <p:nvSpPr>
            <p:cNvPr id="25" name="rc25"/>
            <p:cNvSpPr/>
            <p:nvPr/>
          </p:nvSpPr>
          <p:spPr>
            <a:xfrm>
              <a:off x="2095903" y="4080135"/>
              <a:ext cx="239888" cy="131873"/>
            </a:xfrm>
            <a:prstGeom prst="rect">
              <a:avLst/>
            </a:prstGeom>
            <a:solidFill>
              <a:srgbClr val="E2231A">
                <a:alpha val="90196"/>
              </a:srgbClr>
            </a:solidFill>
          </p:spPr>
          <p:txBody>
            <a:bodyPr/>
            <a:lstStyle/>
            <a:p/>
          </p:txBody>
        </p:sp>
        <p:sp>
          <p:nvSpPr>
            <p:cNvPr id="26" name="rc26"/>
            <p:cNvSpPr/>
            <p:nvPr/>
          </p:nvSpPr>
          <p:spPr>
            <a:xfrm>
              <a:off x="2362446" y="4080135"/>
              <a:ext cx="239888" cy="131873"/>
            </a:xfrm>
            <a:prstGeom prst="rect">
              <a:avLst/>
            </a:prstGeom>
            <a:solidFill>
              <a:srgbClr val="E2231A">
                <a:alpha val="90196"/>
              </a:srgbClr>
            </a:solidFill>
          </p:spPr>
          <p:txBody>
            <a:bodyPr/>
            <a:lstStyle/>
            <a:p/>
          </p:txBody>
        </p:sp>
        <p:sp>
          <p:nvSpPr>
            <p:cNvPr id="27" name="rc27"/>
            <p:cNvSpPr/>
            <p:nvPr/>
          </p:nvSpPr>
          <p:spPr>
            <a:xfrm>
              <a:off x="2628989" y="4080135"/>
              <a:ext cx="239888" cy="131873"/>
            </a:xfrm>
            <a:prstGeom prst="rect">
              <a:avLst/>
            </a:prstGeom>
            <a:solidFill>
              <a:srgbClr val="E2231A">
                <a:alpha val="90196"/>
              </a:srgbClr>
            </a:solidFill>
          </p:spPr>
          <p:txBody>
            <a:bodyPr/>
            <a:lstStyle/>
            <a:p/>
          </p:txBody>
        </p:sp>
        <p:sp>
          <p:nvSpPr>
            <p:cNvPr id="28" name="rc28"/>
            <p:cNvSpPr/>
            <p:nvPr/>
          </p:nvSpPr>
          <p:spPr>
            <a:xfrm>
              <a:off x="2895532" y="4080135"/>
              <a:ext cx="239888" cy="131873"/>
            </a:xfrm>
            <a:prstGeom prst="rect">
              <a:avLst/>
            </a:prstGeom>
            <a:solidFill>
              <a:srgbClr val="E2231A">
                <a:alpha val="90196"/>
              </a:srgbClr>
            </a:solidFill>
          </p:spPr>
          <p:txBody>
            <a:bodyPr/>
            <a:lstStyle/>
            <a:p/>
          </p:txBody>
        </p:sp>
        <p:sp>
          <p:nvSpPr>
            <p:cNvPr id="29" name="rc29"/>
            <p:cNvSpPr/>
            <p:nvPr/>
          </p:nvSpPr>
          <p:spPr>
            <a:xfrm>
              <a:off x="3162075" y="4080135"/>
              <a:ext cx="239888" cy="131873"/>
            </a:xfrm>
            <a:prstGeom prst="rect">
              <a:avLst/>
            </a:prstGeom>
            <a:solidFill>
              <a:srgbClr val="E2231A">
                <a:alpha val="90196"/>
              </a:srgbClr>
            </a:solidFill>
          </p:spPr>
          <p:txBody>
            <a:bodyPr/>
            <a:lstStyle/>
            <a:p/>
          </p:txBody>
        </p:sp>
        <p:sp>
          <p:nvSpPr>
            <p:cNvPr id="30" name="rc30"/>
            <p:cNvSpPr/>
            <p:nvPr/>
          </p:nvSpPr>
          <p:spPr>
            <a:xfrm>
              <a:off x="3428618" y="4084389"/>
              <a:ext cx="239888" cy="127619"/>
            </a:xfrm>
            <a:prstGeom prst="rect">
              <a:avLst/>
            </a:prstGeom>
            <a:solidFill>
              <a:srgbClr val="E2231A">
                <a:alpha val="90196"/>
              </a:srgbClr>
            </a:solidFill>
          </p:spPr>
          <p:txBody>
            <a:bodyPr/>
            <a:lstStyle/>
            <a:p/>
          </p:txBody>
        </p:sp>
        <p:sp>
          <p:nvSpPr>
            <p:cNvPr id="31" name="rc31"/>
            <p:cNvSpPr/>
            <p:nvPr/>
          </p:nvSpPr>
          <p:spPr>
            <a:xfrm>
              <a:off x="3695161" y="4084389"/>
              <a:ext cx="239888" cy="127619"/>
            </a:xfrm>
            <a:prstGeom prst="rect">
              <a:avLst/>
            </a:prstGeom>
            <a:solidFill>
              <a:srgbClr val="E2231A">
                <a:alpha val="90196"/>
              </a:srgbClr>
            </a:solidFill>
          </p:spPr>
          <p:txBody>
            <a:bodyPr/>
            <a:lstStyle/>
            <a:p/>
          </p:txBody>
        </p:sp>
        <p:sp>
          <p:nvSpPr>
            <p:cNvPr id="32" name="rc32"/>
            <p:cNvSpPr/>
            <p:nvPr/>
          </p:nvSpPr>
          <p:spPr>
            <a:xfrm>
              <a:off x="3961705" y="4084389"/>
              <a:ext cx="239888" cy="127619"/>
            </a:xfrm>
            <a:prstGeom prst="rect">
              <a:avLst/>
            </a:prstGeom>
            <a:solidFill>
              <a:srgbClr val="E2231A">
                <a:alpha val="90196"/>
              </a:srgbClr>
            </a:solidFill>
          </p:spPr>
          <p:txBody>
            <a:bodyPr/>
            <a:lstStyle/>
            <a:p/>
          </p:txBody>
        </p:sp>
        <p:sp>
          <p:nvSpPr>
            <p:cNvPr id="33" name="rc33"/>
            <p:cNvSpPr/>
            <p:nvPr/>
          </p:nvSpPr>
          <p:spPr>
            <a:xfrm>
              <a:off x="4228248" y="4088643"/>
              <a:ext cx="239888" cy="123365"/>
            </a:xfrm>
            <a:prstGeom prst="rect">
              <a:avLst/>
            </a:prstGeom>
            <a:solidFill>
              <a:srgbClr val="E2231A">
                <a:alpha val="90196"/>
              </a:srgbClr>
            </a:solidFill>
          </p:spPr>
          <p:txBody>
            <a:bodyPr/>
            <a:lstStyle/>
            <a:p/>
          </p:txBody>
        </p:sp>
        <p:sp>
          <p:nvSpPr>
            <p:cNvPr id="34" name="rc34"/>
            <p:cNvSpPr/>
            <p:nvPr/>
          </p:nvSpPr>
          <p:spPr>
            <a:xfrm>
              <a:off x="4494791" y="3595180"/>
              <a:ext cx="239888" cy="616828"/>
            </a:xfrm>
            <a:prstGeom prst="rect">
              <a:avLst/>
            </a:prstGeom>
            <a:solidFill>
              <a:srgbClr val="E2231A">
                <a:alpha val="90196"/>
              </a:srgbClr>
            </a:solidFill>
          </p:spPr>
          <p:txBody>
            <a:bodyPr/>
            <a:lstStyle/>
            <a:p/>
          </p:txBody>
        </p:sp>
        <p:sp>
          <p:nvSpPr>
            <p:cNvPr id="35" name="rc35"/>
            <p:cNvSpPr/>
            <p:nvPr/>
          </p:nvSpPr>
          <p:spPr>
            <a:xfrm>
              <a:off x="4761334" y="4092897"/>
              <a:ext cx="239888" cy="119111"/>
            </a:xfrm>
            <a:prstGeom prst="rect">
              <a:avLst/>
            </a:prstGeom>
            <a:solidFill>
              <a:srgbClr val="E2231A">
                <a:alpha val="90196"/>
              </a:srgbClr>
            </a:solidFill>
          </p:spPr>
          <p:txBody>
            <a:bodyPr/>
            <a:lstStyle/>
            <a:p/>
          </p:txBody>
        </p:sp>
        <p:sp>
          <p:nvSpPr>
            <p:cNvPr id="36" name="rc36"/>
            <p:cNvSpPr/>
            <p:nvPr/>
          </p:nvSpPr>
          <p:spPr>
            <a:xfrm>
              <a:off x="5027877" y="4092897"/>
              <a:ext cx="239888" cy="119111"/>
            </a:xfrm>
            <a:prstGeom prst="rect">
              <a:avLst/>
            </a:prstGeom>
            <a:solidFill>
              <a:srgbClr val="E2231A">
                <a:alpha val="90196"/>
              </a:srgbClr>
            </a:solidFill>
          </p:spPr>
          <p:txBody>
            <a:bodyPr/>
            <a:lstStyle/>
            <a:p/>
          </p:txBody>
        </p:sp>
        <p:sp>
          <p:nvSpPr>
            <p:cNvPr id="37" name="rc37"/>
            <p:cNvSpPr/>
            <p:nvPr/>
          </p:nvSpPr>
          <p:spPr>
            <a:xfrm>
              <a:off x="5294420" y="4097151"/>
              <a:ext cx="239888" cy="114857"/>
            </a:xfrm>
            <a:prstGeom prst="rect">
              <a:avLst/>
            </a:prstGeom>
            <a:solidFill>
              <a:srgbClr val="E2231A">
                <a:alpha val="90196"/>
              </a:srgbClr>
            </a:solidFill>
          </p:spPr>
          <p:txBody>
            <a:bodyPr/>
            <a:lstStyle/>
            <a:p/>
          </p:txBody>
        </p:sp>
        <p:sp>
          <p:nvSpPr>
            <p:cNvPr id="38" name="rc38"/>
            <p:cNvSpPr/>
            <p:nvPr/>
          </p:nvSpPr>
          <p:spPr>
            <a:xfrm>
              <a:off x="5560963" y="3986548"/>
              <a:ext cx="239888" cy="225461"/>
            </a:xfrm>
            <a:prstGeom prst="rect">
              <a:avLst/>
            </a:prstGeom>
            <a:solidFill>
              <a:srgbClr val="E2231A">
                <a:alpha val="90196"/>
              </a:srgbClr>
            </a:solidFill>
          </p:spPr>
          <p:txBody>
            <a:bodyPr/>
            <a:lstStyle/>
            <a:p/>
          </p:txBody>
        </p:sp>
        <p:sp>
          <p:nvSpPr>
            <p:cNvPr id="39" name="rc39"/>
            <p:cNvSpPr/>
            <p:nvPr/>
          </p:nvSpPr>
          <p:spPr>
            <a:xfrm>
              <a:off x="5827506" y="4101405"/>
              <a:ext cx="239888" cy="110603"/>
            </a:xfrm>
            <a:prstGeom prst="rect">
              <a:avLst/>
            </a:prstGeom>
            <a:solidFill>
              <a:srgbClr val="E2231A">
                <a:alpha val="90196"/>
              </a:srgbClr>
            </a:solidFill>
          </p:spPr>
          <p:txBody>
            <a:bodyPr/>
            <a:lstStyle/>
            <a:p/>
          </p:txBody>
        </p:sp>
        <p:sp>
          <p:nvSpPr>
            <p:cNvPr id="40" name="rc40"/>
            <p:cNvSpPr/>
            <p:nvPr/>
          </p:nvSpPr>
          <p:spPr>
            <a:xfrm>
              <a:off x="6094049" y="4105659"/>
              <a:ext cx="239888" cy="106349"/>
            </a:xfrm>
            <a:prstGeom prst="rect">
              <a:avLst/>
            </a:prstGeom>
            <a:solidFill>
              <a:srgbClr val="E2231A">
                <a:alpha val="90196"/>
              </a:srgbClr>
            </a:solidFill>
          </p:spPr>
          <p:txBody>
            <a:bodyPr/>
            <a:lstStyle/>
            <a:p/>
          </p:txBody>
        </p:sp>
        <p:sp>
          <p:nvSpPr>
            <p:cNvPr id="41" name="rc41"/>
            <p:cNvSpPr/>
            <p:nvPr/>
          </p:nvSpPr>
          <p:spPr>
            <a:xfrm>
              <a:off x="6360593" y="4105659"/>
              <a:ext cx="239888" cy="106349"/>
            </a:xfrm>
            <a:prstGeom prst="rect">
              <a:avLst/>
            </a:prstGeom>
            <a:solidFill>
              <a:srgbClr val="E2231A">
                <a:alpha val="90196"/>
              </a:srgbClr>
            </a:solidFill>
          </p:spPr>
          <p:txBody>
            <a:bodyPr/>
            <a:lstStyle/>
            <a:p/>
          </p:txBody>
        </p:sp>
        <p:sp>
          <p:nvSpPr>
            <p:cNvPr id="42" name="rc42"/>
            <p:cNvSpPr/>
            <p:nvPr/>
          </p:nvSpPr>
          <p:spPr>
            <a:xfrm>
              <a:off x="6627136" y="4105659"/>
              <a:ext cx="239888" cy="106349"/>
            </a:xfrm>
            <a:prstGeom prst="rect">
              <a:avLst/>
            </a:prstGeom>
            <a:solidFill>
              <a:srgbClr val="E2231A">
                <a:alpha val="90196"/>
              </a:srgbClr>
            </a:solidFill>
          </p:spPr>
          <p:txBody>
            <a:bodyPr/>
            <a:lstStyle/>
            <a:p/>
          </p:txBody>
        </p:sp>
        <p:sp>
          <p:nvSpPr>
            <p:cNvPr id="43" name="rc43"/>
            <p:cNvSpPr/>
            <p:nvPr/>
          </p:nvSpPr>
          <p:spPr>
            <a:xfrm>
              <a:off x="6893679" y="4105659"/>
              <a:ext cx="239888" cy="106349"/>
            </a:xfrm>
            <a:prstGeom prst="rect">
              <a:avLst/>
            </a:prstGeom>
            <a:solidFill>
              <a:srgbClr val="E2231A">
                <a:alpha val="90196"/>
              </a:srgbClr>
            </a:solidFill>
          </p:spPr>
          <p:txBody>
            <a:bodyPr/>
            <a:lstStyle/>
            <a:p/>
          </p:txBody>
        </p:sp>
        <p:sp>
          <p:nvSpPr>
            <p:cNvPr id="44" name="rc44"/>
            <p:cNvSpPr/>
            <p:nvPr/>
          </p:nvSpPr>
          <p:spPr>
            <a:xfrm>
              <a:off x="7160222" y="4109913"/>
              <a:ext cx="239888" cy="102095"/>
            </a:xfrm>
            <a:prstGeom prst="rect">
              <a:avLst/>
            </a:prstGeom>
            <a:solidFill>
              <a:srgbClr val="E2231A">
                <a:alpha val="90196"/>
              </a:srgbClr>
            </a:solidFill>
          </p:spPr>
          <p:txBody>
            <a:bodyPr/>
            <a:lstStyle/>
            <a:p/>
          </p:txBody>
        </p:sp>
        <p:sp>
          <p:nvSpPr>
            <p:cNvPr id="45" name="rc45"/>
            <p:cNvSpPr/>
            <p:nvPr/>
          </p:nvSpPr>
          <p:spPr>
            <a:xfrm>
              <a:off x="7426765" y="4109913"/>
              <a:ext cx="239888" cy="102095"/>
            </a:xfrm>
            <a:prstGeom prst="rect">
              <a:avLst/>
            </a:prstGeom>
            <a:solidFill>
              <a:srgbClr val="E2231A">
                <a:alpha val="90196"/>
              </a:srgbClr>
            </a:solidFill>
          </p:spPr>
          <p:txBody>
            <a:bodyPr/>
            <a:lstStyle/>
            <a:p/>
          </p:txBody>
        </p:sp>
        <p:sp>
          <p:nvSpPr>
            <p:cNvPr id="46" name="rc46"/>
            <p:cNvSpPr/>
            <p:nvPr/>
          </p:nvSpPr>
          <p:spPr>
            <a:xfrm>
              <a:off x="7693308" y="4109913"/>
              <a:ext cx="239888" cy="102095"/>
            </a:xfrm>
            <a:prstGeom prst="rect">
              <a:avLst/>
            </a:prstGeom>
            <a:solidFill>
              <a:srgbClr val="E2231A">
                <a:alpha val="90196"/>
              </a:srgbClr>
            </a:solidFill>
          </p:spPr>
          <p:txBody>
            <a:bodyPr/>
            <a:lstStyle/>
            <a:p/>
          </p:txBody>
        </p:sp>
        <p:sp>
          <p:nvSpPr>
            <p:cNvPr id="47" name="rc47"/>
            <p:cNvSpPr/>
            <p:nvPr/>
          </p:nvSpPr>
          <p:spPr>
            <a:xfrm>
              <a:off x="7959851" y="3714292"/>
              <a:ext cx="239888" cy="497717"/>
            </a:xfrm>
            <a:prstGeom prst="rect">
              <a:avLst/>
            </a:prstGeom>
            <a:solidFill>
              <a:srgbClr val="E2231A">
                <a:alpha val="90196"/>
              </a:srgbClr>
            </a:solidFill>
          </p:spPr>
          <p:txBody>
            <a:bodyPr/>
            <a:lstStyle/>
            <a:p/>
          </p:txBody>
        </p:sp>
        <p:sp>
          <p:nvSpPr>
            <p:cNvPr id="48" name="rc48"/>
            <p:cNvSpPr/>
            <p:nvPr/>
          </p:nvSpPr>
          <p:spPr>
            <a:xfrm>
              <a:off x="2095903" y="3722800"/>
              <a:ext cx="239888" cy="357335"/>
            </a:xfrm>
            <a:prstGeom prst="rect">
              <a:avLst/>
            </a:prstGeom>
            <a:solidFill>
              <a:srgbClr val="B3B3B3">
                <a:alpha val="90196"/>
              </a:srgbClr>
            </a:solidFill>
          </p:spPr>
          <p:txBody>
            <a:bodyPr/>
            <a:lstStyle/>
            <a:p/>
          </p:txBody>
        </p:sp>
        <p:sp>
          <p:nvSpPr>
            <p:cNvPr id="49" name="rc49"/>
            <p:cNvSpPr/>
            <p:nvPr/>
          </p:nvSpPr>
          <p:spPr>
            <a:xfrm>
              <a:off x="2628989" y="3965278"/>
              <a:ext cx="239888" cy="114857"/>
            </a:xfrm>
            <a:prstGeom prst="rect">
              <a:avLst/>
            </a:prstGeom>
            <a:solidFill>
              <a:srgbClr val="B3B3B3">
                <a:alpha val="90196"/>
              </a:srgbClr>
            </a:solidFill>
          </p:spPr>
          <p:txBody>
            <a:bodyPr/>
            <a:lstStyle/>
            <a:p/>
          </p:txBody>
        </p:sp>
        <p:sp>
          <p:nvSpPr>
            <p:cNvPr id="50" name="rc50"/>
            <p:cNvSpPr/>
            <p:nvPr/>
          </p:nvSpPr>
          <p:spPr>
            <a:xfrm>
              <a:off x="3428618" y="3965278"/>
              <a:ext cx="239888" cy="119111"/>
            </a:xfrm>
            <a:prstGeom prst="rect">
              <a:avLst/>
            </a:prstGeom>
            <a:solidFill>
              <a:srgbClr val="B3B3B3">
                <a:alpha val="90196"/>
              </a:srgbClr>
            </a:solidFill>
          </p:spPr>
          <p:txBody>
            <a:bodyPr/>
            <a:lstStyle/>
            <a:p/>
          </p:txBody>
        </p:sp>
        <p:sp>
          <p:nvSpPr>
            <p:cNvPr id="51" name="rc51"/>
            <p:cNvSpPr/>
            <p:nvPr/>
          </p:nvSpPr>
          <p:spPr>
            <a:xfrm>
              <a:off x="3695161" y="3969532"/>
              <a:ext cx="239888" cy="114857"/>
            </a:xfrm>
            <a:prstGeom prst="rect">
              <a:avLst/>
            </a:prstGeom>
            <a:solidFill>
              <a:srgbClr val="B3B3B3">
                <a:alpha val="90196"/>
              </a:srgbClr>
            </a:solidFill>
          </p:spPr>
          <p:txBody>
            <a:bodyPr/>
            <a:lstStyle/>
            <a:p/>
          </p:txBody>
        </p:sp>
        <p:sp>
          <p:nvSpPr>
            <p:cNvPr id="52" name="rc52"/>
            <p:cNvSpPr/>
            <p:nvPr/>
          </p:nvSpPr>
          <p:spPr>
            <a:xfrm>
              <a:off x="3961705" y="3973786"/>
              <a:ext cx="239888" cy="110603"/>
            </a:xfrm>
            <a:prstGeom prst="rect">
              <a:avLst/>
            </a:prstGeom>
            <a:solidFill>
              <a:srgbClr val="B3B3B3">
                <a:alpha val="90196"/>
              </a:srgbClr>
            </a:solidFill>
          </p:spPr>
          <p:txBody>
            <a:bodyPr/>
            <a:lstStyle/>
            <a:p/>
          </p:txBody>
        </p:sp>
        <p:sp>
          <p:nvSpPr>
            <p:cNvPr id="53" name="rc53"/>
            <p:cNvSpPr/>
            <p:nvPr/>
          </p:nvSpPr>
          <p:spPr>
            <a:xfrm>
              <a:off x="4761334" y="4088643"/>
              <a:ext cx="239888" cy="4253"/>
            </a:xfrm>
            <a:prstGeom prst="rect">
              <a:avLst/>
            </a:prstGeom>
            <a:solidFill>
              <a:srgbClr val="B3B3B3">
                <a:alpha val="90196"/>
              </a:srgbClr>
            </a:solidFill>
          </p:spPr>
          <p:txBody>
            <a:bodyPr/>
            <a:lstStyle/>
            <a:p/>
          </p:txBody>
        </p:sp>
        <p:sp>
          <p:nvSpPr>
            <p:cNvPr id="54" name="rc54"/>
            <p:cNvSpPr/>
            <p:nvPr/>
          </p:nvSpPr>
          <p:spPr>
            <a:xfrm>
              <a:off x="5027877" y="3280385"/>
              <a:ext cx="239888" cy="812512"/>
            </a:xfrm>
            <a:prstGeom prst="rect">
              <a:avLst/>
            </a:prstGeom>
            <a:solidFill>
              <a:srgbClr val="B3B3B3">
                <a:alpha val="90196"/>
              </a:srgbClr>
            </a:solidFill>
          </p:spPr>
          <p:txBody>
            <a:bodyPr/>
            <a:lstStyle/>
            <a:p/>
          </p:txBody>
        </p:sp>
        <p:sp>
          <p:nvSpPr>
            <p:cNvPr id="55" name="rc55"/>
            <p:cNvSpPr/>
            <p:nvPr/>
          </p:nvSpPr>
          <p:spPr>
            <a:xfrm>
              <a:off x="5294420" y="4097151"/>
              <a:ext cx="239888" cy="0"/>
            </a:xfrm>
            <a:prstGeom prst="rect">
              <a:avLst/>
            </a:prstGeom>
            <a:solidFill>
              <a:srgbClr val="B3B3B3">
                <a:alpha val="90196"/>
              </a:srgbClr>
            </a:solidFill>
          </p:spPr>
          <p:txBody>
            <a:bodyPr/>
            <a:lstStyle/>
            <a:p/>
          </p:txBody>
        </p:sp>
        <p:sp>
          <p:nvSpPr>
            <p:cNvPr id="56" name="rc56"/>
            <p:cNvSpPr/>
            <p:nvPr/>
          </p:nvSpPr>
          <p:spPr>
            <a:xfrm>
              <a:off x="5827506" y="4097151"/>
              <a:ext cx="239888" cy="4253"/>
            </a:xfrm>
            <a:prstGeom prst="rect">
              <a:avLst/>
            </a:prstGeom>
            <a:solidFill>
              <a:srgbClr val="B3B3B3">
                <a:alpha val="90196"/>
              </a:srgbClr>
            </a:solidFill>
          </p:spPr>
          <p:txBody>
            <a:bodyPr/>
            <a:lstStyle/>
            <a:p/>
          </p:txBody>
        </p:sp>
        <p:sp>
          <p:nvSpPr>
            <p:cNvPr id="57" name="rc57"/>
            <p:cNvSpPr/>
            <p:nvPr/>
          </p:nvSpPr>
          <p:spPr>
            <a:xfrm>
              <a:off x="6094049" y="4101405"/>
              <a:ext cx="239888" cy="4253"/>
            </a:xfrm>
            <a:prstGeom prst="rect">
              <a:avLst/>
            </a:prstGeom>
            <a:solidFill>
              <a:srgbClr val="B3B3B3">
                <a:alpha val="90196"/>
              </a:srgbClr>
            </a:solidFill>
          </p:spPr>
          <p:txBody>
            <a:bodyPr/>
            <a:lstStyle/>
            <a:p/>
          </p:txBody>
        </p:sp>
        <p:sp>
          <p:nvSpPr>
            <p:cNvPr id="58" name="rc58"/>
            <p:cNvSpPr/>
            <p:nvPr/>
          </p:nvSpPr>
          <p:spPr>
            <a:xfrm>
              <a:off x="6360593" y="4105659"/>
              <a:ext cx="239888" cy="0"/>
            </a:xfrm>
            <a:prstGeom prst="rect">
              <a:avLst/>
            </a:prstGeom>
            <a:solidFill>
              <a:srgbClr val="B3B3B3">
                <a:alpha val="90196"/>
              </a:srgbClr>
            </a:solidFill>
          </p:spPr>
          <p:txBody>
            <a:bodyPr/>
            <a:lstStyle/>
            <a:p/>
          </p:txBody>
        </p:sp>
        <p:sp>
          <p:nvSpPr>
            <p:cNvPr id="59" name="rc59"/>
            <p:cNvSpPr/>
            <p:nvPr/>
          </p:nvSpPr>
          <p:spPr>
            <a:xfrm>
              <a:off x="7426765" y="4109913"/>
              <a:ext cx="239888" cy="0"/>
            </a:xfrm>
            <a:prstGeom prst="rect">
              <a:avLst/>
            </a:prstGeom>
            <a:solidFill>
              <a:srgbClr val="B3B3B3">
                <a:alpha val="90196"/>
              </a:srgbClr>
            </a:solidFill>
          </p:spPr>
          <p:txBody>
            <a:bodyPr/>
            <a:lstStyle/>
            <a:p/>
          </p:txBody>
        </p:sp>
        <p:sp>
          <p:nvSpPr>
            <p:cNvPr id="60" name="rc60"/>
            <p:cNvSpPr/>
            <p:nvPr/>
          </p:nvSpPr>
          <p:spPr>
            <a:xfrm>
              <a:off x="7693308" y="4109913"/>
              <a:ext cx="239888" cy="0"/>
            </a:xfrm>
            <a:prstGeom prst="rect">
              <a:avLst/>
            </a:prstGeom>
            <a:solidFill>
              <a:srgbClr val="B3B3B3">
                <a:alpha val="90196"/>
              </a:srgbClr>
            </a:solidFill>
          </p:spPr>
          <p:txBody>
            <a:bodyPr/>
            <a:lstStyle/>
            <a:p/>
          </p:txBody>
        </p:sp>
        <p:sp>
          <p:nvSpPr>
            <p:cNvPr id="61" name="pl61"/>
            <p:cNvSpPr/>
            <p:nvPr/>
          </p:nvSpPr>
          <p:spPr>
            <a:xfrm>
              <a:off x="1416218" y="2085226"/>
              <a:ext cx="6663577" cy="193343"/>
            </a:xfrm>
            <a:custGeom>
              <a:avLst/>
              <a:pathLst>
                <a:path w="6663577" h="193343">
                  <a:moveTo>
                    <a:pt x="0" y="85930"/>
                  </a:moveTo>
                  <a:lnTo>
                    <a:pt x="266543" y="128895"/>
                  </a:lnTo>
                  <a:lnTo>
                    <a:pt x="533086" y="193343"/>
                  </a:lnTo>
                  <a:lnTo>
                    <a:pt x="799629" y="0"/>
                  </a:lnTo>
                  <a:lnTo>
                    <a:pt x="1066172" y="0"/>
                  </a:lnTo>
                  <a:lnTo>
                    <a:pt x="1332715" y="0"/>
                  </a:lnTo>
                  <a:lnTo>
                    <a:pt x="1599258" y="0"/>
                  </a:lnTo>
                  <a:lnTo>
                    <a:pt x="1865801" y="0"/>
                  </a:lnTo>
                  <a:lnTo>
                    <a:pt x="2132344" y="0"/>
                  </a:lnTo>
                  <a:lnTo>
                    <a:pt x="2398888" y="0"/>
                  </a:lnTo>
                  <a:lnTo>
                    <a:pt x="2665431" y="0"/>
                  </a:lnTo>
                  <a:lnTo>
                    <a:pt x="2931974" y="0"/>
                  </a:lnTo>
                  <a:lnTo>
                    <a:pt x="3198517" y="85930"/>
                  </a:lnTo>
                  <a:lnTo>
                    <a:pt x="3465060" y="0"/>
                  </a:lnTo>
                  <a:lnTo>
                    <a:pt x="3731603" y="0"/>
                  </a:lnTo>
                  <a:lnTo>
                    <a:pt x="3998146" y="0"/>
                  </a:lnTo>
                  <a:lnTo>
                    <a:pt x="4264689" y="21482"/>
                  </a:lnTo>
                  <a:lnTo>
                    <a:pt x="4531233" y="0"/>
                  </a:lnTo>
                  <a:lnTo>
                    <a:pt x="4797776" y="0"/>
                  </a:lnTo>
                  <a:lnTo>
                    <a:pt x="5064319" y="0"/>
                  </a:lnTo>
                  <a:lnTo>
                    <a:pt x="5330862" y="0"/>
                  </a:lnTo>
                  <a:lnTo>
                    <a:pt x="5597405" y="0"/>
                  </a:lnTo>
                  <a:lnTo>
                    <a:pt x="5863948" y="0"/>
                  </a:lnTo>
                  <a:lnTo>
                    <a:pt x="6130491" y="0"/>
                  </a:lnTo>
                  <a:lnTo>
                    <a:pt x="6397034" y="0"/>
                  </a:lnTo>
                  <a:lnTo>
                    <a:pt x="6663577" y="85930"/>
                  </a:lnTo>
                </a:path>
              </a:pathLst>
            </a:custGeom>
            <a:ln w="27101" cap="flat">
              <a:solidFill>
                <a:srgbClr val="3283FE">
                  <a:alpha val="100000"/>
                </a:srgbClr>
              </a:solidFill>
              <a:prstDash val="solid"/>
              <a:round/>
            </a:ln>
          </p:spPr>
          <p:txBody>
            <a:bodyPr/>
            <a:lstStyle/>
            <a:p/>
          </p:txBody>
        </p:sp>
        <p:sp>
          <p:nvSpPr>
            <p:cNvPr id="62" name="pl62"/>
            <p:cNvSpPr/>
            <p:nvPr/>
          </p:nvSpPr>
          <p:spPr>
            <a:xfrm>
              <a:off x="2215847" y="2085226"/>
              <a:ext cx="5863948" cy="150378"/>
            </a:xfrm>
            <a:custGeom>
              <a:avLst/>
              <a:pathLst>
                <a:path w="5863948" h="150378">
                  <a:moveTo>
                    <a:pt x="0" y="64447"/>
                  </a:moveTo>
                  <a:lnTo>
                    <a:pt x="266543" y="0"/>
                  </a:lnTo>
                  <a:lnTo>
                    <a:pt x="533086" y="21482"/>
                  </a:lnTo>
                  <a:lnTo>
                    <a:pt x="799629" y="0"/>
                  </a:lnTo>
                  <a:lnTo>
                    <a:pt x="1066172" y="0"/>
                  </a:lnTo>
                  <a:lnTo>
                    <a:pt x="1332715" y="21482"/>
                  </a:lnTo>
                  <a:lnTo>
                    <a:pt x="1599258" y="21482"/>
                  </a:lnTo>
                  <a:lnTo>
                    <a:pt x="1865801" y="21482"/>
                  </a:lnTo>
                  <a:lnTo>
                    <a:pt x="2132344" y="0"/>
                  </a:lnTo>
                  <a:lnTo>
                    <a:pt x="2398888" y="85930"/>
                  </a:lnTo>
                  <a:lnTo>
                    <a:pt x="2665431" y="0"/>
                  </a:lnTo>
                  <a:lnTo>
                    <a:pt x="2931974" y="150378"/>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21482"/>
                  </a:lnTo>
                </a:path>
              </a:pathLst>
            </a:custGeom>
            <a:ln w="27101" cap="flat">
              <a:solidFill>
                <a:srgbClr val="FFA500">
                  <a:alpha val="100000"/>
                </a:srgbClr>
              </a:solidFill>
              <a:prstDash val="solid"/>
              <a:round/>
            </a:ln>
          </p:spPr>
          <p:txBody>
            <a:bodyPr/>
            <a:lstStyle/>
            <a:p/>
          </p:txBody>
        </p:sp>
        <p:sp>
          <p:nvSpPr>
            <p:cNvPr id="63" name="tx63"/>
            <p:cNvSpPr/>
            <p:nvPr/>
          </p:nvSpPr>
          <p:spPr>
            <a:xfrm>
              <a:off x="134588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4" name="tx64"/>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5" name="tx65"/>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6" name="tx66"/>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7" name="tx67"/>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8" name="tx68"/>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0" name="tx70"/>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1" name="tx71"/>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2" name="tx72"/>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6" name="tx76"/>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3" name="tx8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4" name="tx84"/>
            <p:cNvSpPr/>
            <p:nvPr/>
          </p:nvSpPr>
          <p:spPr>
            <a:xfrm>
              <a:off x="2626845" y="384723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3959561" y="385574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5292277" y="397911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6358449" y="39876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7424622" y="39918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691165" y="39918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655386" y="3309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2" name="tx92"/>
            <p:cNvSpPr/>
            <p:nvPr/>
          </p:nvSpPr>
          <p:spPr>
            <a:xfrm>
              <a:off x="655386" y="24582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3" name="tx9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0" name="tx11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2" name="pl11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3" name="tx11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78790" y="5080163"/>
              <a:ext cx="201456" cy="201456"/>
            </a:xfrm>
            <a:prstGeom prst="rect">
              <a:avLst/>
            </a:prstGeom>
            <a:solidFill>
              <a:srgbClr val="E2231A">
                <a:alpha val="90196"/>
              </a:srgbClr>
            </a:solidFill>
          </p:spPr>
          <p:txBody>
            <a:bodyPr/>
            <a:lstStyle/>
            <a:p/>
          </p:txBody>
        </p:sp>
        <p:sp>
          <p:nvSpPr>
            <p:cNvPr id="116" name="rc116"/>
            <p:cNvSpPr/>
            <p:nvPr/>
          </p:nvSpPr>
          <p:spPr>
            <a:xfrm>
              <a:off x="5642950" y="5080163"/>
              <a:ext cx="201456" cy="201456"/>
            </a:xfrm>
            <a:prstGeom prst="rect">
              <a:avLst/>
            </a:prstGeom>
            <a:solidFill>
              <a:srgbClr val="B3B3B3">
                <a:alpha val="90196"/>
              </a:srgbClr>
            </a:solidFill>
          </p:spPr>
          <p:txBody>
            <a:bodyPr/>
            <a:lstStyle/>
            <a:p/>
          </p:txBody>
        </p:sp>
        <p:sp>
          <p:nvSpPr>
            <p:cNvPr id="117" name="tx11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121" name="pl121"/>
            <p:cNvSpPr/>
            <p:nvPr/>
          </p:nvSpPr>
          <p:spPr>
            <a:xfrm>
              <a:off x="21813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514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215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916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63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365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066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767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840557"/>
              <a:ext cx="1475099" cy="124062"/>
            </a:xfrm>
            <a:prstGeom prst="rect">
              <a:avLst/>
            </a:prstGeom>
            <a:solidFill>
              <a:srgbClr val="E2231A">
                <a:alpha val="90196"/>
              </a:srgbClr>
            </a:solidFill>
          </p:spPr>
          <p:txBody>
            <a:bodyPr/>
            <a:lstStyle/>
            <a:p/>
          </p:txBody>
        </p:sp>
        <p:sp>
          <p:nvSpPr>
            <p:cNvPr id="134" name="rc134"/>
            <p:cNvSpPr/>
            <p:nvPr/>
          </p:nvSpPr>
          <p:spPr>
            <a:xfrm>
              <a:off x="1296273" y="5685479"/>
              <a:ext cx="1416095" cy="124062"/>
            </a:xfrm>
            <a:prstGeom prst="rect">
              <a:avLst/>
            </a:prstGeom>
            <a:solidFill>
              <a:srgbClr val="E2231A">
                <a:alpha val="90196"/>
              </a:srgbClr>
            </a:solidFill>
          </p:spPr>
          <p:txBody>
            <a:bodyPr/>
            <a:lstStyle/>
            <a:p/>
          </p:txBody>
        </p:sp>
        <p:sp>
          <p:nvSpPr>
            <p:cNvPr id="135" name="rc135"/>
            <p:cNvSpPr/>
            <p:nvPr/>
          </p:nvSpPr>
          <p:spPr>
            <a:xfrm>
              <a:off x="1296273" y="5530401"/>
              <a:ext cx="6903466" cy="124062"/>
            </a:xfrm>
            <a:prstGeom prst="rect">
              <a:avLst/>
            </a:prstGeom>
            <a:solidFill>
              <a:srgbClr val="E2231A">
                <a:alpha val="90196"/>
              </a:srgbClr>
            </a:solidFill>
          </p:spPr>
          <p:txBody>
            <a:bodyPr/>
            <a:lstStyle/>
            <a:p/>
          </p:txBody>
        </p:sp>
        <p:sp>
          <p:nvSpPr>
            <p:cNvPr id="136" name="rc136"/>
            <p:cNvSpPr/>
            <p:nvPr/>
          </p:nvSpPr>
          <p:spPr>
            <a:xfrm>
              <a:off x="2771373" y="5840557"/>
              <a:ext cx="0" cy="124062"/>
            </a:xfrm>
            <a:prstGeom prst="rect">
              <a:avLst/>
            </a:prstGeom>
            <a:solidFill>
              <a:srgbClr val="B3B3B3">
                <a:alpha val="90196"/>
              </a:srgbClr>
            </a:solidFill>
          </p:spPr>
          <p:txBody>
            <a:bodyPr/>
            <a:lstStyle/>
            <a:p/>
          </p:txBody>
        </p:sp>
        <p:sp>
          <p:nvSpPr>
            <p:cNvPr id="137" name="rc137"/>
            <p:cNvSpPr/>
            <p:nvPr/>
          </p:nvSpPr>
          <p:spPr>
            <a:xfrm>
              <a:off x="2712369" y="5685479"/>
              <a:ext cx="0" cy="124062"/>
            </a:xfrm>
            <a:prstGeom prst="rect">
              <a:avLst/>
            </a:prstGeom>
            <a:solidFill>
              <a:srgbClr val="B3B3B3">
                <a:alpha val="90196"/>
              </a:srgbClr>
            </a:solidFill>
          </p:spPr>
          <p:txBody>
            <a:bodyPr/>
            <a:lstStyle/>
            <a:p/>
          </p:txBody>
        </p:sp>
        <p:sp>
          <p:nvSpPr>
            <p:cNvPr id="138" name="tx138"/>
            <p:cNvSpPr/>
            <p:nvPr/>
          </p:nvSpPr>
          <p:spPr>
            <a:xfrm>
              <a:off x="2901600"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9" name="tx139"/>
            <p:cNvSpPr/>
            <p:nvPr/>
          </p:nvSpPr>
          <p:spPr>
            <a:xfrm>
              <a:off x="2842596"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88699"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5" name="tx145"/>
            <p:cNvSpPr/>
            <p:nvPr/>
          </p:nvSpPr>
          <p:spPr>
            <a:xfrm>
              <a:off x="47588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652893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7" name="tx147"/>
            <p:cNvSpPr/>
            <p:nvPr/>
          </p:nvSpPr>
          <p:spPr>
            <a:xfrm>
              <a:off x="826021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48" name="tx148"/>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95%. This is lower than in 2019, where coverage was 99%.
&lt;200 children missed their routine first dose of measles vaccine.
MCV2 is typically administered to children between 18 months and five years old. MCV2 coverage remained relatively constant (within 1%) at 98% in 2025.</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99% in 2024 to 95% in 2025, leaving &lt;200 children without any protection against measles. MCV2 coverage remained relatively constant (within 1%) at 99%</a:t>
            </a:r>
          </a:p>
        </p:txBody>
      </p:sp>
      <p:grpSp xmlns:pic="http://schemas.openxmlformats.org/drawingml/2006/picture">
        <p:nvGrpSpPr>
          <p:cNvPr id="153" name=""/>
          <p:cNvGrpSpPr/>
          <p:nvPr/>
        </p:nvGrpSpPr>
        <p:grpSpPr>
          <a:xfrm>
            <a:off x="292608" y="1097280"/>
            <a:ext cx="8595360" cy="28575"/>
            <a:chOff x="292608" y="1097280"/>
            <a:chExt cx="8595360" cy="28575"/>
          </a:xfrm>
        </p:grpSpPr>
        <p:sp>
          <p:nvSpPr>
            <p:cNvPr id="15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87485"/>
                  </a:moveTo>
                  <a:lnTo>
                    <a:pt x="135891" y="131228"/>
                  </a:lnTo>
                  <a:lnTo>
                    <a:pt x="271783" y="196842"/>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21871"/>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87485"/>
                  </a:moveTo>
                  <a:lnTo>
                    <a:pt x="135891" y="131228"/>
                  </a:lnTo>
                  <a:lnTo>
                    <a:pt x="271783" y="196842"/>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21871"/>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87485"/>
                  </a:moveTo>
                  <a:lnTo>
                    <a:pt x="135891" y="131228"/>
                  </a:lnTo>
                  <a:lnTo>
                    <a:pt x="271783" y="196842"/>
                  </a:lnTo>
                  <a:lnTo>
                    <a:pt x="407675" y="0"/>
                  </a:lnTo>
                  <a:lnTo>
                    <a:pt x="543566" y="0"/>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0"/>
                  </a:lnTo>
                  <a:lnTo>
                    <a:pt x="2038375" y="0"/>
                  </a:lnTo>
                  <a:lnTo>
                    <a:pt x="2174267" y="21871"/>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13" y="1403693"/>
              <a:ext cx="24229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Tonga,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34795"/>
              <a:ext cx="3397293" cy="794939"/>
            </a:xfrm>
            <a:custGeom>
              <a:avLst/>
              <a:pathLst>
                <a:path w="3397293" h="794939">
                  <a:moveTo>
                    <a:pt x="0" y="353306"/>
                  </a:moveTo>
                  <a:lnTo>
                    <a:pt x="135891" y="529959"/>
                  </a:lnTo>
                  <a:lnTo>
                    <a:pt x="271783" y="794939"/>
                  </a:lnTo>
                  <a:lnTo>
                    <a:pt x="407675" y="0"/>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0"/>
                  </a:lnTo>
                  <a:lnTo>
                    <a:pt x="2038375" y="0"/>
                  </a:lnTo>
                  <a:lnTo>
                    <a:pt x="2174267" y="88326"/>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059919"/>
            </a:xfrm>
            <a:custGeom>
              <a:avLst/>
              <a:pathLst>
                <a:path w="3397293" h="1059919">
                  <a:moveTo>
                    <a:pt x="0" y="1059919"/>
                  </a:moveTo>
                  <a:lnTo>
                    <a:pt x="135891" y="1059919"/>
                  </a:lnTo>
                  <a:lnTo>
                    <a:pt x="271783" y="1059919"/>
                  </a:lnTo>
                  <a:lnTo>
                    <a:pt x="407675" y="971592"/>
                  </a:lnTo>
                  <a:lnTo>
                    <a:pt x="543566" y="794939"/>
                  </a:lnTo>
                  <a:lnTo>
                    <a:pt x="679458" y="794939"/>
                  </a:lnTo>
                  <a:lnTo>
                    <a:pt x="815350" y="441633"/>
                  </a:lnTo>
                  <a:lnTo>
                    <a:pt x="951242" y="529959"/>
                  </a:lnTo>
                  <a:lnTo>
                    <a:pt x="1087133" y="264979"/>
                  </a:lnTo>
                  <a:lnTo>
                    <a:pt x="1223025" y="176653"/>
                  </a:lnTo>
                  <a:lnTo>
                    <a:pt x="1358917" y="176653"/>
                  </a:lnTo>
                  <a:lnTo>
                    <a:pt x="1494809" y="88326"/>
                  </a:lnTo>
                  <a:lnTo>
                    <a:pt x="1630700" y="88326"/>
                  </a:lnTo>
                  <a:lnTo>
                    <a:pt x="1766592" y="0"/>
                  </a:lnTo>
                  <a:lnTo>
                    <a:pt x="1902484" y="88326"/>
                  </a:lnTo>
                  <a:lnTo>
                    <a:pt x="2038375" y="88326"/>
                  </a:lnTo>
                  <a:lnTo>
                    <a:pt x="2174267" y="0"/>
                  </a:lnTo>
                  <a:lnTo>
                    <a:pt x="2310159" y="0"/>
                  </a:lnTo>
                  <a:lnTo>
                    <a:pt x="2446051" y="0"/>
                  </a:lnTo>
                  <a:lnTo>
                    <a:pt x="2581942" y="88326"/>
                  </a:lnTo>
                  <a:lnTo>
                    <a:pt x="2717834" y="353306"/>
                  </a:lnTo>
                  <a:lnTo>
                    <a:pt x="2853726" y="794939"/>
                  </a:lnTo>
                  <a:lnTo>
                    <a:pt x="2989618" y="264979"/>
                  </a:lnTo>
                  <a:lnTo>
                    <a:pt x="3125509" y="618286"/>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34795"/>
              <a:ext cx="3397293" cy="794939"/>
            </a:xfrm>
            <a:custGeom>
              <a:avLst/>
              <a:pathLst>
                <a:path w="3397293" h="794939">
                  <a:moveTo>
                    <a:pt x="0" y="353306"/>
                  </a:moveTo>
                  <a:lnTo>
                    <a:pt x="135891" y="529959"/>
                  </a:lnTo>
                  <a:lnTo>
                    <a:pt x="271783" y="794939"/>
                  </a:lnTo>
                  <a:lnTo>
                    <a:pt x="407675" y="0"/>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0"/>
                  </a:lnTo>
                  <a:lnTo>
                    <a:pt x="2038375" y="0"/>
                  </a:lnTo>
                  <a:lnTo>
                    <a:pt x="2174267" y="88326"/>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34795"/>
              <a:ext cx="3397293" cy="794939"/>
            </a:xfrm>
            <a:custGeom>
              <a:avLst/>
              <a:pathLst>
                <a:path w="3397293" h="794939">
                  <a:moveTo>
                    <a:pt x="0" y="353306"/>
                  </a:moveTo>
                  <a:lnTo>
                    <a:pt x="135891" y="529959"/>
                  </a:lnTo>
                  <a:lnTo>
                    <a:pt x="271783" y="794939"/>
                  </a:lnTo>
                  <a:lnTo>
                    <a:pt x="407675" y="0"/>
                  </a:lnTo>
                  <a:lnTo>
                    <a:pt x="543566" y="0"/>
                  </a:lnTo>
                  <a:lnTo>
                    <a:pt x="679458" y="0"/>
                  </a:lnTo>
                  <a:lnTo>
                    <a:pt x="815350" y="0"/>
                  </a:lnTo>
                  <a:lnTo>
                    <a:pt x="951242" y="0"/>
                  </a:lnTo>
                  <a:lnTo>
                    <a:pt x="1087133" y="0"/>
                  </a:lnTo>
                  <a:lnTo>
                    <a:pt x="1223025" y="0"/>
                  </a:lnTo>
                  <a:lnTo>
                    <a:pt x="1358917" y="0"/>
                  </a:lnTo>
                  <a:lnTo>
                    <a:pt x="1494809" y="0"/>
                  </a:lnTo>
                  <a:lnTo>
                    <a:pt x="1630700" y="353306"/>
                  </a:lnTo>
                  <a:lnTo>
                    <a:pt x="1766592" y="0"/>
                  </a:lnTo>
                  <a:lnTo>
                    <a:pt x="1902484" y="0"/>
                  </a:lnTo>
                  <a:lnTo>
                    <a:pt x="2038375" y="0"/>
                  </a:lnTo>
                  <a:lnTo>
                    <a:pt x="2174267" y="88326"/>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86977"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373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22" name="tx122"/>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922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558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133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0104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878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945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718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49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26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1564436" cy="114824"/>
            </a:xfrm>
            <a:prstGeom prst="rect">
              <a:avLst/>
            </a:prstGeom>
            <a:solidFill>
              <a:srgbClr val="E2231A">
                <a:alpha val="80000"/>
              </a:srgbClr>
            </a:solidFill>
          </p:spPr>
          <p:txBody>
            <a:bodyPr/>
            <a:lstStyle/>
            <a:p/>
          </p:txBody>
        </p:sp>
        <p:sp>
          <p:nvSpPr>
            <p:cNvPr id="138" name="rc138"/>
            <p:cNvSpPr/>
            <p:nvPr/>
          </p:nvSpPr>
          <p:spPr>
            <a:xfrm>
              <a:off x="1317178" y="5743865"/>
              <a:ext cx="1501859" cy="114824"/>
            </a:xfrm>
            <a:prstGeom prst="rect">
              <a:avLst/>
            </a:prstGeom>
            <a:solidFill>
              <a:srgbClr val="E2231A">
                <a:alpha val="80000"/>
              </a:srgbClr>
            </a:solidFill>
          </p:spPr>
          <p:txBody>
            <a:bodyPr/>
            <a:lstStyle/>
            <a:p/>
          </p:txBody>
        </p:sp>
        <p:sp>
          <p:nvSpPr>
            <p:cNvPr id="139" name="rc139"/>
            <p:cNvSpPr/>
            <p:nvPr/>
          </p:nvSpPr>
          <p:spPr>
            <a:xfrm>
              <a:off x="1317178" y="5600334"/>
              <a:ext cx="7321564"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39114"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5" name="tx145"/>
            <p:cNvSpPr/>
            <p:nvPr/>
          </p:nvSpPr>
          <p:spPr>
            <a:xfrm>
              <a:off x="491643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679376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7" name="tx147"/>
            <p:cNvSpPr/>
            <p:nvPr/>
          </p:nvSpPr>
          <p:spPr>
            <a:xfrm>
              <a:off x="859339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Tonga (95%) was 11 percentage points higher than the global average (84%) and 6 percentage points higher than the average across all EAPR countries (89%).
National MCV1 coverage was 4 percentage points lower than in 2019 (99%).
The number of unvaccinated children increased (ie. worsened) compared to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MCV1 coverage was 95% - this is 4 percentage points lower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Tonga ranked number 18 out of 27 countries for lowest MCV1 coverage (based on tied ranks).
Tonga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06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57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0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3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83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98452"/>
              <a:ext cx="239888" cy="1209569"/>
            </a:xfrm>
            <a:prstGeom prst="rect">
              <a:avLst/>
            </a:prstGeom>
            <a:solidFill>
              <a:srgbClr val="80BD41">
                <a:alpha val="100000"/>
              </a:srgbClr>
            </a:solidFill>
          </p:spPr>
          <p:txBody>
            <a:bodyPr/>
            <a:lstStyle/>
            <a:p/>
          </p:txBody>
        </p:sp>
        <p:sp>
          <p:nvSpPr>
            <p:cNvPr id="23" name="rc23"/>
            <p:cNvSpPr/>
            <p:nvPr/>
          </p:nvSpPr>
          <p:spPr>
            <a:xfrm>
              <a:off x="1296273" y="3034341"/>
              <a:ext cx="239888" cy="64111"/>
            </a:xfrm>
            <a:prstGeom prst="rect">
              <a:avLst/>
            </a:prstGeom>
            <a:solidFill>
              <a:srgbClr val="E2231A">
                <a:alpha val="100000"/>
              </a:srgbClr>
            </a:solidFill>
          </p:spPr>
          <p:txBody>
            <a:bodyPr/>
            <a:lstStyle/>
            <a:p/>
          </p:txBody>
        </p:sp>
        <p:sp>
          <p:nvSpPr>
            <p:cNvPr id="24" name="rc24"/>
            <p:cNvSpPr/>
            <p:nvPr/>
          </p:nvSpPr>
          <p:spPr>
            <a:xfrm>
              <a:off x="1562816" y="3115549"/>
              <a:ext cx="239888" cy="1192472"/>
            </a:xfrm>
            <a:prstGeom prst="rect">
              <a:avLst/>
            </a:prstGeom>
            <a:solidFill>
              <a:srgbClr val="80BD41">
                <a:alpha val="100000"/>
              </a:srgbClr>
            </a:solidFill>
          </p:spPr>
          <p:txBody>
            <a:bodyPr/>
            <a:lstStyle/>
            <a:p/>
          </p:txBody>
        </p:sp>
        <p:sp>
          <p:nvSpPr>
            <p:cNvPr id="25" name="rc25"/>
            <p:cNvSpPr/>
            <p:nvPr/>
          </p:nvSpPr>
          <p:spPr>
            <a:xfrm>
              <a:off x="1562816" y="3025793"/>
              <a:ext cx="239888" cy="89756"/>
            </a:xfrm>
            <a:prstGeom prst="rect">
              <a:avLst/>
            </a:prstGeom>
            <a:solidFill>
              <a:srgbClr val="E2231A">
                <a:alpha val="100000"/>
              </a:srgbClr>
            </a:solidFill>
          </p:spPr>
          <p:txBody>
            <a:bodyPr/>
            <a:lstStyle/>
            <a:p/>
          </p:txBody>
        </p:sp>
        <p:sp>
          <p:nvSpPr>
            <p:cNvPr id="26" name="rc26"/>
            <p:cNvSpPr/>
            <p:nvPr/>
          </p:nvSpPr>
          <p:spPr>
            <a:xfrm>
              <a:off x="1829360" y="3141193"/>
              <a:ext cx="239888" cy="1166828"/>
            </a:xfrm>
            <a:prstGeom prst="rect">
              <a:avLst/>
            </a:prstGeom>
            <a:solidFill>
              <a:srgbClr val="80BD41">
                <a:alpha val="100000"/>
              </a:srgbClr>
            </a:solidFill>
          </p:spPr>
          <p:txBody>
            <a:bodyPr/>
            <a:lstStyle/>
            <a:p/>
          </p:txBody>
        </p:sp>
        <p:sp>
          <p:nvSpPr>
            <p:cNvPr id="27" name="rc27"/>
            <p:cNvSpPr/>
            <p:nvPr/>
          </p:nvSpPr>
          <p:spPr>
            <a:xfrm>
              <a:off x="1829360" y="3012970"/>
              <a:ext cx="239888" cy="128222"/>
            </a:xfrm>
            <a:prstGeom prst="rect">
              <a:avLst/>
            </a:prstGeom>
            <a:solidFill>
              <a:srgbClr val="E2231A">
                <a:alpha val="100000"/>
              </a:srgbClr>
            </a:solidFill>
          </p:spPr>
          <p:txBody>
            <a:bodyPr/>
            <a:lstStyle/>
            <a:p/>
          </p:txBody>
        </p:sp>
        <p:sp>
          <p:nvSpPr>
            <p:cNvPr id="28" name="rc28"/>
            <p:cNvSpPr/>
            <p:nvPr/>
          </p:nvSpPr>
          <p:spPr>
            <a:xfrm>
              <a:off x="2095903" y="3000148"/>
              <a:ext cx="239888" cy="1307873"/>
            </a:xfrm>
            <a:prstGeom prst="rect">
              <a:avLst/>
            </a:prstGeom>
            <a:solidFill>
              <a:srgbClr val="80BD41">
                <a:alpha val="100000"/>
              </a:srgbClr>
            </a:solidFill>
          </p:spPr>
          <p:txBody>
            <a:bodyPr/>
            <a:lstStyle/>
            <a:p/>
          </p:txBody>
        </p:sp>
        <p:sp>
          <p:nvSpPr>
            <p:cNvPr id="29" name="rc29"/>
            <p:cNvSpPr/>
            <p:nvPr/>
          </p:nvSpPr>
          <p:spPr>
            <a:xfrm>
              <a:off x="2095903" y="2987326"/>
              <a:ext cx="239888" cy="12822"/>
            </a:xfrm>
            <a:prstGeom prst="rect">
              <a:avLst/>
            </a:prstGeom>
            <a:solidFill>
              <a:srgbClr val="E2231A">
                <a:alpha val="100000"/>
              </a:srgbClr>
            </a:solidFill>
          </p:spPr>
          <p:txBody>
            <a:bodyPr/>
            <a:lstStyle/>
            <a:p/>
          </p:txBody>
        </p:sp>
        <p:sp>
          <p:nvSpPr>
            <p:cNvPr id="30" name="rc30"/>
            <p:cNvSpPr/>
            <p:nvPr/>
          </p:nvSpPr>
          <p:spPr>
            <a:xfrm>
              <a:off x="2362446" y="2987326"/>
              <a:ext cx="239888" cy="1320695"/>
            </a:xfrm>
            <a:prstGeom prst="rect">
              <a:avLst/>
            </a:prstGeom>
            <a:solidFill>
              <a:srgbClr val="80BD41">
                <a:alpha val="100000"/>
              </a:srgbClr>
            </a:solidFill>
          </p:spPr>
          <p:txBody>
            <a:bodyPr/>
            <a:lstStyle/>
            <a:p/>
          </p:txBody>
        </p:sp>
        <p:sp>
          <p:nvSpPr>
            <p:cNvPr id="31" name="rc31"/>
            <p:cNvSpPr/>
            <p:nvPr/>
          </p:nvSpPr>
          <p:spPr>
            <a:xfrm>
              <a:off x="2362446" y="2974503"/>
              <a:ext cx="239888" cy="12822"/>
            </a:xfrm>
            <a:prstGeom prst="rect">
              <a:avLst/>
            </a:prstGeom>
            <a:solidFill>
              <a:srgbClr val="E2231A">
                <a:alpha val="100000"/>
              </a:srgbClr>
            </a:solidFill>
          </p:spPr>
          <p:txBody>
            <a:bodyPr/>
            <a:lstStyle/>
            <a:p/>
          </p:txBody>
        </p:sp>
        <p:sp>
          <p:nvSpPr>
            <p:cNvPr id="32" name="rc32"/>
            <p:cNvSpPr/>
            <p:nvPr/>
          </p:nvSpPr>
          <p:spPr>
            <a:xfrm>
              <a:off x="2628989" y="2978777"/>
              <a:ext cx="239888" cy="1329243"/>
            </a:xfrm>
            <a:prstGeom prst="rect">
              <a:avLst/>
            </a:prstGeom>
            <a:solidFill>
              <a:srgbClr val="80BD41">
                <a:alpha val="100000"/>
              </a:srgbClr>
            </a:solidFill>
          </p:spPr>
          <p:txBody>
            <a:bodyPr/>
            <a:lstStyle/>
            <a:p/>
          </p:txBody>
        </p:sp>
        <p:sp>
          <p:nvSpPr>
            <p:cNvPr id="33" name="rc33"/>
            <p:cNvSpPr/>
            <p:nvPr/>
          </p:nvSpPr>
          <p:spPr>
            <a:xfrm>
              <a:off x="2628989" y="2965955"/>
              <a:ext cx="239888" cy="12822"/>
            </a:xfrm>
            <a:prstGeom prst="rect">
              <a:avLst/>
            </a:prstGeom>
            <a:solidFill>
              <a:srgbClr val="E2231A">
                <a:alpha val="100000"/>
              </a:srgbClr>
            </a:solidFill>
          </p:spPr>
          <p:txBody>
            <a:bodyPr/>
            <a:lstStyle/>
            <a:p/>
          </p:txBody>
        </p:sp>
        <p:sp>
          <p:nvSpPr>
            <p:cNvPr id="34" name="rc34"/>
            <p:cNvSpPr/>
            <p:nvPr/>
          </p:nvSpPr>
          <p:spPr>
            <a:xfrm>
              <a:off x="2895532" y="2995874"/>
              <a:ext cx="239888" cy="1312147"/>
            </a:xfrm>
            <a:prstGeom prst="rect">
              <a:avLst/>
            </a:prstGeom>
            <a:solidFill>
              <a:srgbClr val="80BD41">
                <a:alpha val="100000"/>
              </a:srgbClr>
            </a:solidFill>
          </p:spPr>
          <p:txBody>
            <a:bodyPr/>
            <a:lstStyle/>
            <a:p/>
          </p:txBody>
        </p:sp>
        <p:sp>
          <p:nvSpPr>
            <p:cNvPr id="35" name="rc35"/>
            <p:cNvSpPr/>
            <p:nvPr/>
          </p:nvSpPr>
          <p:spPr>
            <a:xfrm>
              <a:off x="2895532" y="2983052"/>
              <a:ext cx="239888" cy="12822"/>
            </a:xfrm>
            <a:prstGeom prst="rect">
              <a:avLst/>
            </a:prstGeom>
            <a:solidFill>
              <a:srgbClr val="E2231A">
                <a:alpha val="100000"/>
              </a:srgbClr>
            </a:solidFill>
          </p:spPr>
          <p:txBody>
            <a:bodyPr/>
            <a:lstStyle/>
            <a:p/>
          </p:txBody>
        </p:sp>
        <p:sp>
          <p:nvSpPr>
            <p:cNvPr id="36" name="rc36"/>
            <p:cNvSpPr/>
            <p:nvPr/>
          </p:nvSpPr>
          <p:spPr>
            <a:xfrm>
              <a:off x="3162075" y="3008696"/>
              <a:ext cx="239888" cy="1299325"/>
            </a:xfrm>
            <a:prstGeom prst="rect">
              <a:avLst/>
            </a:prstGeom>
            <a:solidFill>
              <a:srgbClr val="80BD41">
                <a:alpha val="100000"/>
              </a:srgbClr>
            </a:solidFill>
          </p:spPr>
          <p:txBody>
            <a:bodyPr/>
            <a:lstStyle/>
            <a:p/>
          </p:txBody>
        </p:sp>
        <p:sp>
          <p:nvSpPr>
            <p:cNvPr id="37" name="rc37"/>
            <p:cNvSpPr/>
            <p:nvPr/>
          </p:nvSpPr>
          <p:spPr>
            <a:xfrm>
              <a:off x="3162075" y="2995874"/>
              <a:ext cx="239888" cy="12822"/>
            </a:xfrm>
            <a:prstGeom prst="rect">
              <a:avLst/>
            </a:prstGeom>
            <a:solidFill>
              <a:srgbClr val="E2231A">
                <a:alpha val="100000"/>
              </a:srgbClr>
            </a:solidFill>
          </p:spPr>
          <p:txBody>
            <a:bodyPr/>
            <a:lstStyle/>
            <a:p/>
          </p:txBody>
        </p:sp>
        <p:sp>
          <p:nvSpPr>
            <p:cNvPr id="38" name="rc38"/>
            <p:cNvSpPr/>
            <p:nvPr/>
          </p:nvSpPr>
          <p:spPr>
            <a:xfrm>
              <a:off x="3428618" y="3021518"/>
              <a:ext cx="239888" cy="1286502"/>
            </a:xfrm>
            <a:prstGeom prst="rect">
              <a:avLst/>
            </a:prstGeom>
            <a:solidFill>
              <a:srgbClr val="80BD41">
                <a:alpha val="100000"/>
              </a:srgbClr>
            </a:solidFill>
          </p:spPr>
          <p:txBody>
            <a:bodyPr/>
            <a:lstStyle/>
            <a:p/>
          </p:txBody>
        </p:sp>
        <p:sp>
          <p:nvSpPr>
            <p:cNvPr id="39" name="rc39"/>
            <p:cNvSpPr/>
            <p:nvPr/>
          </p:nvSpPr>
          <p:spPr>
            <a:xfrm>
              <a:off x="3428618" y="3008696"/>
              <a:ext cx="239888" cy="12822"/>
            </a:xfrm>
            <a:prstGeom prst="rect">
              <a:avLst/>
            </a:prstGeom>
            <a:solidFill>
              <a:srgbClr val="E2231A">
                <a:alpha val="100000"/>
              </a:srgbClr>
            </a:solidFill>
          </p:spPr>
          <p:txBody>
            <a:bodyPr/>
            <a:lstStyle/>
            <a:p/>
          </p:txBody>
        </p:sp>
        <p:sp>
          <p:nvSpPr>
            <p:cNvPr id="40" name="rc40"/>
            <p:cNvSpPr/>
            <p:nvPr/>
          </p:nvSpPr>
          <p:spPr>
            <a:xfrm>
              <a:off x="3695161" y="3034341"/>
              <a:ext cx="239888" cy="1273680"/>
            </a:xfrm>
            <a:prstGeom prst="rect">
              <a:avLst/>
            </a:prstGeom>
            <a:solidFill>
              <a:srgbClr val="80BD41">
                <a:alpha val="100000"/>
              </a:srgbClr>
            </a:solidFill>
          </p:spPr>
          <p:txBody>
            <a:bodyPr/>
            <a:lstStyle/>
            <a:p/>
          </p:txBody>
        </p:sp>
        <p:sp>
          <p:nvSpPr>
            <p:cNvPr id="41" name="rc41"/>
            <p:cNvSpPr/>
            <p:nvPr/>
          </p:nvSpPr>
          <p:spPr>
            <a:xfrm>
              <a:off x="3695161" y="3021518"/>
              <a:ext cx="239888" cy="12822"/>
            </a:xfrm>
            <a:prstGeom prst="rect">
              <a:avLst/>
            </a:prstGeom>
            <a:solidFill>
              <a:srgbClr val="E2231A">
                <a:alpha val="100000"/>
              </a:srgbClr>
            </a:solidFill>
          </p:spPr>
          <p:txBody>
            <a:bodyPr/>
            <a:lstStyle/>
            <a:p/>
          </p:txBody>
        </p:sp>
        <p:sp>
          <p:nvSpPr>
            <p:cNvPr id="42" name="rc42"/>
            <p:cNvSpPr/>
            <p:nvPr/>
          </p:nvSpPr>
          <p:spPr>
            <a:xfrm>
              <a:off x="3961705" y="3047163"/>
              <a:ext cx="239888" cy="1260858"/>
            </a:xfrm>
            <a:prstGeom prst="rect">
              <a:avLst/>
            </a:prstGeom>
            <a:solidFill>
              <a:srgbClr val="80BD41">
                <a:alpha val="100000"/>
              </a:srgbClr>
            </a:solidFill>
          </p:spPr>
          <p:txBody>
            <a:bodyPr/>
            <a:lstStyle/>
            <a:p/>
          </p:txBody>
        </p:sp>
        <p:sp>
          <p:nvSpPr>
            <p:cNvPr id="43" name="rc43"/>
            <p:cNvSpPr/>
            <p:nvPr/>
          </p:nvSpPr>
          <p:spPr>
            <a:xfrm>
              <a:off x="3961705" y="3034341"/>
              <a:ext cx="239888" cy="12822"/>
            </a:xfrm>
            <a:prstGeom prst="rect">
              <a:avLst/>
            </a:prstGeom>
            <a:solidFill>
              <a:srgbClr val="E2231A">
                <a:alpha val="100000"/>
              </a:srgbClr>
            </a:solidFill>
          </p:spPr>
          <p:txBody>
            <a:bodyPr/>
            <a:lstStyle/>
            <a:p/>
          </p:txBody>
        </p:sp>
        <p:sp>
          <p:nvSpPr>
            <p:cNvPr id="44" name="rc44"/>
            <p:cNvSpPr/>
            <p:nvPr/>
          </p:nvSpPr>
          <p:spPr>
            <a:xfrm>
              <a:off x="4228248" y="3059985"/>
              <a:ext cx="239888" cy="1248035"/>
            </a:xfrm>
            <a:prstGeom prst="rect">
              <a:avLst/>
            </a:prstGeom>
            <a:solidFill>
              <a:srgbClr val="80BD41">
                <a:alpha val="100000"/>
              </a:srgbClr>
            </a:solidFill>
          </p:spPr>
          <p:txBody>
            <a:bodyPr/>
            <a:lstStyle/>
            <a:p/>
          </p:txBody>
        </p:sp>
        <p:sp>
          <p:nvSpPr>
            <p:cNvPr id="45" name="rc45"/>
            <p:cNvSpPr/>
            <p:nvPr/>
          </p:nvSpPr>
          <p:spPr>
            <a:xfrm>
              <a:off x="4228248" y="3047163"/>
              <a:ext cx="239888" cy="12822"/>
            </a:xfrm>
            <a:prstGeom prst="rect">
              <a:avLst/>
            </a:prstGeom>
            <a:solidFill>
              <a:srgbClr val="E2231A">
                <a:alpha val="100000"/>
              </a:srgbClr>
            </a:solidFill>
          </p:spPr>
          <p:txBody>
            <a:bodyPr/>
            <a:lstStyle/>
            <a:p/>
          </p:txBody>
        </p:sp>
        <p:sp>
          <p:nvSpPr>
            <p:cNvPr id="46" name="rc46"/>
            <p:cNvSpPr/>
            <p:nvPr/>
          </p:nvSpPr>
          <p:spPr>
            <a:xfrm>
              <a:off x="4494791" y="3128371"/>
              <a:ext cx="239888" cy="1179650"/>
            </a:xfrm>
            <a:prstGeom prst="rect">
              <a:avLst/>
            </a:prstGeom>
            <a:solidFill>
              <a:srgbClr val="80BD41">
                <a:alpha val="100000"/>
              </a:srgbClr>
            </a:solidFill>
          </p:spPr>
          <p:txBody>
            <a:bodyPr/>
            <a:lstStyle/>
            <a:p/>
          </p:txBody>
        </p:sp>
        <p:sp>
          <p:nvSpPr>
            <p:cNvPr id="47" name="rc47"/>
            <p:cNvSpPr/>
            <p:nvPr/>
          </p:nvSpPr>
          <p:spPr>
            <a:xfrm>
              <a:off x="4494791" y="3068533"/>
              <a:ext cx="239888" cy="59837"/>
            </a:xfrm>
            <a:prstGeom prst="rect">
              <a:avLst/>
            </a:prstGeom>
            <a:solidFill>
              <a:srgbClr val="E2231A">
                <a:alpha val="100000"/>
              </a:srgbClr>
            </a:solidFill>
          </p:spPr>
          <p:txBody>
            <a:bodyPr/>
            <a:lstStyle/>
            <a:p/>
          </p:txBody>
        </p:sp>
        <p:sp>
          <p:nvSpPr>
            <p:cNvPr id="48" name="rc48"/>
            <p:cNvSpPr/>
            <p:nvPr/>
          </p:nvSpPr>
          <p:spPr>
            <a:xfrm>
              <a:off x="4761334" y="3102726"/>
              <a:ext cx="239888" cy="1205294"/>
            </a:xfrm>
            <a:prstGeom prst="rect">
              <a:avLst/>
            </a:prstGeom>
            <a:solidFill>
              <a:srgbClr val="80BD41">
                <a:alpha val="100000"/>
              </a:srgbClr>
            </a:solidFill>
          </p:spPr>
          <p:txBody>
            <a:bodyPr/>
            <a:lstStyle/>
            <a:p/>
          </p:txBody>
        </p:sp>
        <p:sp>
          <p:nvSpPr>
            <p:cNvPr id="49" name="rc49"/>
            <p:cNvSpPr/>
            <p:nvPr/>
          </p:nvSpPr>
          <p:spPr>
            <a:xfrm>
              <a:off x="4761334" y="3089904"/>
              <a:ext cx="239888" cy="12822"/>
            </a:xfrm>
            <a:prstGeom prst="rect">
              <a:avLst/>
            </a:prstGeom>
            <a:solidFill>
              <a:srgbClr val="E2231A">
                <a:alpha val="100000"/>
              </a:srgbClr>
            </a:solidFill>
          </p:spPr>
          <p:txBody>
            <a:bodyPr/>
            <a:lstStyle/>
            <a:p/>
          </p:txBody>
        </p:sp>
        <p:sp>
          <p:nvSpPr>
            <p:cNvPr id="50" name="rc50"/>
            <p:cNvSpPr/>
            <p:nvPr/>
          </p:nvSpPr>
          <p:spPr>
            <a:xfrm>
              <a:off x="5027877" y="3128371"/>
              <a:ext cx="239888" cy="1179650"/>
            </a:xfrm>
            <a:prstGeom prst="rect">
              <a:avLst/>
            </a:prstGeom>
            <a:solidFill>
              <a:srgbClr val="80BD41">
                <a:alpha val="100000"/>
              </a:srgbClr>
            </a:solidFill>
          </p:spPr>
          <p:txBody>
            <a:bodyPr/>
            <a:lstStyle/>
            <a:p/>
          </p:txBody>
        </p:sp>
        <p:sp>
          <p:nvSpPr>
            <p:cNvPr id="51" name="rc51"/>
            <p:cNvSpPr/>
            <p:nvPr/>
          </p:nvSpPr>
          <p:spPr>
            <a:xfrm>
              <a:off x="5027877" y="3115549"/>
              <a:ext cx="239888" cy="12822"/>
            </a:xfrm>
            <a:prstGeom prst="rect">
              <a:avLst/>
            </a:prstGeom>
            <a:solidFill>
              <a:srgbClr val="E2231A">
                <a:alpha val="100000"/>
              </a:srgbClr>
            </a:solidFill>
          </p:spPr>
          <p:txBody>
            <a:bodyPr/>
            <a:lstStyle/>
            <a:p/>
          </p:txBody>
        </p:sp>
        <p:sp>
          <p:nvSpPr>
            <p:cNvPr id="52" name="rc52"/>
            <p:cNvSpPr/>
            <p:nvPr/>
          </p:nvSpPr>
          <p:spPr>
            <a:xfrm>
              <a:off x="5294420" y="3158289"/>
              <a:ext cx="239888" cy="1149731"/>
            </a:xfrm>
            <a:prstGeom prst="rect">
              <a:avLst/>
            </a:prstGeom>
            <a:solidFill>
              <a:srgbClr val="80BD41">
                <a:alpha val="100000"/>
              </a:srgbClr>
            </a:solidFill>
          </p:spPr>
          <p:txBody>
            <a:bodyPr/>
            <a:lstStyle/>
            <a:p/>
          </p:txBody>
        </p:sp>
        <p:sp>
          <p:nvSpPr>
            <p:cNvPr id="53" name="rc53"/>
            <p:cNvSpPr/>
            <p:nvPr/>
          </p:nvSpPr>
          <p:spPr>
            <a:xfrm>
              <a:off x="5294420" y="3145467"/>
              <a:ext cx="239888" cy="12822"/>
            </a:xfrm>
            <a:prstGeom prst="rect">
              <a:avLst/>
            </a:prstGeom>
            <a:solidFill>
              <a:srgbClr val="E2231A">
                <a:alpha val="100000"/>
              </a:srgbClr>
            </a:solidFill>
          </p:spPr>
          <p:txBody>
            <a:bodyPr/>
            <a:lstStyle/>
            <a:p/>
          </p:txBody>
        </p:sp>
        <p:sp>
          <p:nvSpPr>
            <p:cNvPr id="54" name="rc54"/>
            <p:cNvSpPr/>
            <p:nvPr/>
          </p:nvSpPr>
          <p:spPr>
            <a:xfrm>
              <a:off x="5560963" y="3205305"/>
              <a:ext cx="239888" cy="1102716"/>
            </a:xfrm>
            <a:prstGeom prst="rect">
              <a:avLst/>
            </a:prstGeom>
            <a:solidFill>
              <a:srgbClr val="80BD41">
                <a:alpha val="100000"/>
              </a:srgbClr>
            </a:solidFill>
          </p:spPr>
          <p:txBody>
            <a:bodyPr/>
            <a:lstStyle/>
            <a:p/>
          </p:txBody>
        </p:sp>
        <p:sp>
          <p:nvSpPr>
            <p:cNvPr id="55" name="rc55"/>
            <p:cNvSpPr/>
            <p:nvPr/>
          </p:nvSpPr>
          <p:spPr>
            <a:xfrm>
              <a:off x="5560963" y="3183934"/>
              <a:ext cx="239888" cy="21370"/>
            </a:xfrm>
            <a:prstGeom prst="rect">
              <a:avLst/>
            </a:prstGeom>
            <a:solidFill>
              <a:srgbClr val="E2231A">
                <a:alpha val="100000"/>
              </a:srgbClr>
            </a:solidFill>
          </p:spPr>
          <p:txBody>
            <a:bodyPr/>
            <a:lstStyle/>
            <a:p/>
          </p:txBody>
        </p:sp>
        <p:sp>
          <p:nvSpPr>
            <p:cNvPr id="56" name="rc56"/>
            <p:cNvSpPr/>
            <p:nvPr/>
          </p:nvSpPr>
          <p:spPr>
            <a:xfrm>
              <a:off x="5827506" y="3226675"/>
              <a:ext cx="239888" cy="1081346"/>
            </a:xfrm>
            <a:prstGeom prst="rect">
              <a:avLst/>
            </a:prstGeom>
            <a:solidFill>
              <a:srgbClr val="80BD41">
                <a:alpha val="100000"/>
              </a:srgbClr>
            </a:solidFill>
          </p:spPr>
          <p:txBody>
            <a:bodyPr/>
            <a:lstStyle/>
            <a:p/>
          </p:txBody>
        </p:sp>
        <p:sp>
          <p:nvSpPr>
            <p:cNvPr id="57" name="rc57"/>
            <p:cNvSpPr/>
            <p:nvPr/>
          </p:nvSpPr>
          <p:spPr>
            <a:xfrm>
              <a:off x="5827506" y="3213853"/>
              <a:ext cx="239888" cy="12822"/>
            </a:xfrm>
            <a:prstGeom prst="rect">
              <a:avLst/>
            </a:prstGeom>
            <a:solidFill>
              <a:srgbClr val="E2231A">
                <a:alpha val="100000"/>
              </a:srgbClr>
            </a:solidFill>
          </p:spPr>
          <p:txBody>
            <a:bodyPr/>
            <a:lstStyle/>
            <a:p/>
          </p:txBody>
        </p:sp>
        <p:sp>
          <p:nvSpPr>
            <p:cNvPr id="58" name="rc58"/>
            <p:cNvSpPr/>
            <p:nvPr/>
          </p:nvSpPr>
          <p:spPr>
            <a:xfrm>
              <a:off x="6094049" y="3239497"/>
              <a:ext cx="239888" cy="1068523"/>
            </a:xfrm>
            <a:prstGeom prst="rect">
              <a:avLst/>
            </a:prstGeom>
            <a:solidFill>
              <a:srgbClr val="80BD41">
                <a:alpha val="100000"/>
              </a:srgbClr>
            </a:solidFill>
          </p:spPr>
          <p:txBody>
            <a:bodyPr/>
            <a:lstStyle/>
            <a:p/>
          </p:txBody>
        </p:sp>
        <p:sp>
          <p:nvSpPr>
            <p:cNvPr id="59" name="rc59"/>
            <p:cNvSpPr/>
            <p:nvPr/>
          </p:nvSpPr>
          <p:spPr>
            <a:xfrm>
              <a:off x="6094049" y="3226675"/>
              <a:ext cx="239888" cy="12822"/>
            </a:xfrm>
            <a:prstGeom prst="rect">
              <a:avLst/>
            </a:prstGeom>
            <a:solidFill>
              <a:srgbClr val="E2231A">
                <a:alpha val="100000"/>
              </a:srgbClr>
            </a:solidFill>
          </p:spPr>
          <p:txBody>
            <a:bodyPr/>
            <a:lstStyle/>
            <a:p/>
          </p:txBody>
        </p:sp>
        <p:sp>
          <p:nvSpPr>
            <p:cNvPr id="60" name="rc60"/>
            <p:cNvSpPr/>
            <p:nvPr/>
          </p:nvSpPr>
          <p:spPr>
            <a:xfrm>
              <a:off x="6360593" y="3252320"/>
              <a:ext cx="239888" cy="1055701"/>
            </a:xfrm>
            <a:prstGeom prst="rect">
              <a:avLst/>
            </a:prstGeom>
            <a:solidFill>
              <a:srgbClr val="80BD41">
                <a:alpha val="100000"/>
              </a:srgbClr>
            </a:solidFill>
          </p:spPr>
          <p:txBody>
            <a:bodyPr/>
            <a:lstStyle/>
            <a:p/>
          </p:txBody>
        </p:sp>
        <p:sp>
          <p:nvSpPr>
            <p:cNvPr id="61" name="rc61"/>
            <p:cNvSpPr/>
            <p:nvPr/>
          </p:nvSpPr>
          <p:spPr>
            <a:xfrm>
              <a:off x="6360593" y="3239497"/>
              <a:ext cx="239888" cy="12822"/>
            </a:xfrm>
            <a:prstGeom prst="rect">
              <a:avLst/>
            </a:prstGeom>
            <a:solidFill>
              <a:srgbClr val="E2231A">
                <a:alpha val="100000"/>
              </a:srgbClr>
            </a:solidFill>
          </p:spPr>
          <p:txBody>
            <a:bodyPr/>
            <a:lstStyle/>
            <a:p/>
          </p:txBody>
        </p:sp>
        <p:sp>
          <p:nvSpPr>
            <p:cNvPr id="62" name="rc62"/>
            <p:cNvSpPr/>
            <p:nvPr/>
          </p:nvSpPr>
          <p:spPr>
            <a:xfrm>
              <a:off x="6627136" y="3260868"/>
              <a:ext cx="239888" cy="1047153"/>
            </a:xfrm>
            <a:prstGeom prst="rect">
              <a:avLst/>
            </a:prstGeom>
            <a:solidFill>
              <a:srgbClr val="80BD41">
                <a:alpha val="100000"/>
              </a:srgbClr>
            </a:solidFill>
          </p:spPr>
          <p:txBody>
            <a:bodyPr/>
            <a:lstStyle/>
            <a:p/>
          </p:txBody>
        </p:sp>
        <p:sp>
          <p:nvSpPr>
            <p:cNvPr id="63" name="rc63"/>
            <p:cNvSpPr/>
            <p:nvPr/>
          </p:nvSpPr>
          <p:spPr>
            <a:xfrm>
              <a:off x="6627136" y="3248045"/>
              <a:ext cx="239888" cy="12822"/>
            </a:xfrm>
            <a:prstGeom prst="rect">
              <a:avLst/>
            </a:prstGeom>
            <a:solidFill>
              <a:srgbClr val="E2231A">
                <a:alpha val="100000"/>
              </a:srgbClr>
            </a:solidFill>
          </p:spPr>
          <p:txBody>
            <a:bodyPr/>
            <a:lstStyle/>
            <a:p/>
          </p:txBody>
        </p:sp>
        <p:sp>
          <p:nvSpPr>
            <p:cNvPr id="64" name="rc64"/>
            <p:cNvSpPr/>
            <p:nvPr/>
          </p:nvSpPr>
          <p:spPr>
            <a:xfrm>
              <a:off x="6893679" y="3265142"/>
              <a:ext cx="239888" cy="1042879"/>
            </a:xfrm>
            <a:prstGeom prst="rect">
              <a:avLst/>
            </a:prstGeom>
            <a:solidFill>
              <a:srgbClr val="80BD41">
                <a:alpha val="100000"/>
              </a:srgbClr>
            </a:solidFill>
          </p:spPr>
          <p:txBody>
            <a:bodyPr/>
            <a:lstStyle/>
            <a:p/>
          </p:txBody>
        </p:sp>
        <p:sp>
          <p:nvSpPr>
            <p:cNvPr id="65" name="rc65"/>
            <p:cNvSpPr/>
            <p:nvPr/>
          </p:nvSpPr>
          <p:spPr>
            <a:xfrm>
              <a:off x="6893679" y="3252320"/>
              <a:ext cx="239888" cy="12822"/>
            </a:xfrm>
            <a:prstGeom prst="rect">
              <a:avLst/>
            </a:prstGeom>
            <a:solidFill>
              <a:srgbClr val="E2231A">
                <a:alpha val="100000"/>
              </a:srgbClr>
            </a:solidFill>
          </p:spPr>
          <p:txBody>
            <a:bodyPr/>
            <a:lstStyle/>
            <a:p/>
          </p:txBody>
        </p:sp>
        <p:sp>
          <p:nvSpPr>
            <p:cNvPr id="66" name="rc66"/>
            <p:cNvSpPr/>
            <p:nvPr/>
          </p:nvSpPr>
          <p:spPr>
            <a:xfrm>
              <a:off x="7160222" y="3277964"/>
              <a:ext cx="239888" cy="1030057"/>
            </a:xfrm>
            <a:prstGeom prst="rect">
              <a:avLst/>
            </a:prstGeom>
            <a:solidFill>
              <a:srgbClr val="80BD41">
                <a:alpha val="100000"/>
              </a:srgbClr>
            </a:solidFill>
          </p:spPr>
          <p:txBody>
            <a:bodyPr/>
            <a:lstStyle/>
            <a:p/>
          </p:txBody>
        </p:sp>
        <p:sp>
          <p:nvSpPr>
            <p:cNvPr id="67" name="rc67"/>
            <p:cNvSpPr/>
            <p:nvPr/>
          </p:nvSpPr>
          <p:spPr>
            <a:xfrm>
              <a:off x="7160222" y="3269416"/>
              <a:ext cx="239888" cy="8548"/>
            </a:xfrm>
            <a:prstGeom prst="rect">
              <a:avLst/>
            </a:prstGeom>
            <a:solidFill>
              <a:srgbClr val="E2231A">
                <a:alpha val="100000"/>
              </a:srgbClr>
            </a:solidFill>
          </p:spPr>
          <p:txBody>
            <a:bodyPr/>
            <a:lstStyle/>
            <a:p/>
          </p:txBody>
        </p:sp>
        <p:sp>
          <p:nvSpPr>
            <p:cNvPr id="68" name="rc68"/>
            <p:cNvSpPr/>
            <p:nvPr/>
          </p:nvSpPr>
          <p:spPr>
            <a:xfrm>
              <a:off x="7426765" y="3290786"/>
              <a:ext cx="239888" cy="1017234"/>
            </a:xfrm>
            <a:prstGeom prst="rect">
              <a:avLst/>
            </a:prstGeom>
            <a:solidFill>
              <a:srgbClr val="80BD41">
                <a:alpha val="100000"/>
              </a:srgbClr>
            </a:solidFill>
          </p:spPr>
          <p:txBody>
            <a:bodyPr/>
            <a:lstStyle/>
            <a:p/>
          </p:txBody>
        </p:sp>
        <p:sp>
          <p:nvSpPr>
            <p:cNvPr id="69" name="rc69"/>
            <p:cNvSpPr/>
            <p:nvPr/>
          </p:nvSpPr>
          <p:spPr>
            <a:xfrm>
              <a:off x="7426765" y="3282238"/>
              <a:ext cx="239888" cy="8548"/>
            </a:xfrm>
            <a:prstGeom prst="rect">
              <a:avLst/>
            </a:prstGeom>
            <a:solidFill>
              <a:srgbClr val="E2231A">
                <a:alpha val="100000"/>
              </a:srgbClr>
            </a:solidFill>
          </p:spPr>
          <p:txBody>
            <a:bodyPr/>
            <a:lstStyle/>
            <a:p/>
          </p:txBody>
        </p:sp>
        <p:sp>
          <p:nvSpPr>
            <p:cNvPr id="70" name="rc70"/>
            <p:cNvSpPr/>
            <p:nvPr/>
          </p:nvSpPr>
          <p:spPr>
            <a:xfrm>
              <a:off x="7693308" y="3299335"/>
              <a:ext cx="239888" cy="1008686"/>
            </a:xfrm>
            <a:prstGeom prst="rect">
              <a:avLst/>
            </a:prstGeom>
            <a:solidFill>
              <a:srgbClr val="80BD41">
                <a:alpha val="100000"/>
              </a:srgbClr>
            </a:solidFill>
          </p:spPr>
          <p:txBody>
            <a:bodyPr/>
            <a:lstStyle/>
            <a:p/>
          </p:txBody>
        </p:sp>
        <p:sp>
          <p:nvSpPr>
            <p:cNvPr id="71" name="rc71"/>
            <p:cNvSpPr/>
            <p:nvPr/>
          </p:nvSpPr>
          <p:spPr>
            <a:xfrm>
              <a:off x="7693308" y="3290786"/>
              <a:ext cx="239888" cy="8548"/>
            </a:xfrm>
            <a:prstGeom prst="rect">
              <a:avLst/>
            </a:prstGeom>
            <a:solidFill>
              <a:srgbClr val="E2231A">
                <a:alpha val="100000"/>
              </a:srgbClr>
            </a:solidFill>
          </p:spPr>
          <p:txBody>
            <a:bodyPr/>
            <a:lstStyle/>
            <a:p/>
          </p:txBody>
        </p:sp>
        <p:sp>
          <p:nvSpPr>
            <p:cNvPr id="72" name="rc72"/>
            <p:cNvSpPr/>
            <p:nvPr/>
          </p:nvSpPr>
          <p:spPr>
            <a:xfrm>
              <a:off x="7959851" y="3354898"/>
              <a:ext cx="239888" cy="953123"/>
            </a:xfrm>
            <a:prstGeom prst="rect">
              <a:avLst/>
            </a:prstGeom>
            <a:solidFill>
              <a:srgbClr val="80BD41">
                <a:alpha val="100000"/>
              </a:srgbClr>
            </a:solidFill>
          </p:spPr>
          <p:txBody>
            <a:bodyPr/>
            <a:lstStyle/>
            <a:p/>
          </p:txBody>
        </p:sp>
        <p:sp>
          <p:nvSpPr>
            <p:cNvPr id="73" name="rc73"/>
            <p:cNvSpPr/>
            <p:nvPr/>
          </p:nvSpPr>
          <p:spPr>
            <a:xfrm>
              <a:off x="7959851" y="3303609"/>
              <a:ext cx="239888" cy="51289"/>
            </a:xfrm>
            <a:prstGeom prst="rect">
              <a:avLst/>
            </a:prstGeom>
            <a:solidFill>
              <a:srgbClr val="E2231A">
                <a:alpha val="100000"/>
              </a:srgbClr>
            </a:solidFill>
          </p:spPr>
          <p:txBody>
            <a:bodyPr/>
            <a:lstStyle/>
            <a:p/>
          </p:txBody>
        </p:sp>
        <p:sp>
          <p:nvSpPr>
            <p:cNvPr id="74" name="pl74"/>
            <p:cNvSpPr/>
            <p:nvPr/>
          </p:nvSpPr>
          <p:spPr>
            <a:xfrm>
              <a:off x="1416218" y="2095023"/>
              <a:ext cx="6663577" cy="201181"/>
            </a:xfrm>
            <a:custGeom>
              <a:avLst/>
              <a:pathLst>
                <a:path w="6663577" h="201181">
                  <a:moveTo>
                    <a:pt x="0" y="89414"/>
                  </a:moveTo>
                  <a:lnTo>
                    <a:pt x="266543" y="134121"/>
                  </a:lnTo>
                  <a:lnTo>
                    <a:pt x="533086" y="201181"/>
                  </a:lnTo>
                  <a:lnTo>
                    <a:pt x="799629" y="0"/>
                  </a:lnTo>
                  <a:lnTo>
                    <a:pt x="1066172" y="0"/>
                  </a:lnTo>
                  <a:lnTo>
                    <a:pt x="1332715" y="0"/>
                  </a:lnTo>
                  <a:lnTo>
                    <a:pt x="1599258" y="0"/>
                  </a:lnTo>
                  <a:lnTo>
                    <a:pt x="1865801" y="0"/>
                  </a:lnTo>
                  <a:lnTo>
                    <a:pt x="2132344" y="0"/>
                  </a:lnTo>
                  <a:lnTo>
                    <a:pt x="2398888" y="0"/>
                  </a:lnTo>
                  <a:lnTo>
                    <a:pt x="2665431" y="0"/>
                  </a:lnTo>
                  <a:lnTo>
                    <a:pt x="2931974" y="0"/>
                  </a:lnTo>
                  <a:lnTo>
                    <a:pt x="3198517" y="89414"/>
                  </a:lnTo>
                  <a:lnTo>
                    <a:pt x="3465060" y="0"/>
                  </a:lnTo>
                  <a:lnTo>
                    <a:pt x="3731603" y="0"/>
                  </a:lnTo>
                  <a:lnTo>
                    <a:pt x="3998146" y="0"/>
                  </a:lnTo>
                  <a:lnTo>
                    <a:pt x="4264689" y="22353"/>
                  </a:lnTo>
                  <a:lnTo>
                    <a:pt x="4531233" y="0"/>
                  </a:lnTo>
                  <a:lnTo>
                    <a:pt x="4797776" y="0"/>
                  </a:lnTo>
                  <a:lnTo>
                    <a:pt x="5064319" y="0"/>
                  </a:lnTo>
                  <a:lnTo>
                    <a:pt x="5330862" y="0"/>
                  </a:lnTo>
                  <a:lnTo>
                    <a:pt x="5597405" y="0"/>
                  </a:lnTo>
                  <a:lnTo>
                    <a:pt x="5863948" y="0"/>
                  </a:lnTo>
                  <a:lnTo>
                    <a:pt x="6130491" y="0"/>
                  </a:lnTo>
                  <a:lnTo>
                    <a:pt x="6397034" y="0"/>
                  </a:lnTo>
                  <a:lnTo>
                    <a:pt x="6663577" y="89414"/>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90092" y="289836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7" name="tx87"/>
            <p:cNvSpPr/>
            <p:nvPr/>
          </p:nvSpPr>
          <p:spPr>
            <a:xfrm>
              <a:off x="2683631" y="28299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88" name="tx88"/>
            <p:cNvSpPr/>
            <p:nvPr/>
          </p:nvSpPr>
          <p:spPr>
            <a:xfrm>
              <a:off x="4055523" y="289836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9" name="tx89"/>
            <p:cNvSpPr/>
            <p:nvPr/>
          </p:nvSpPr>
          <p:spPr>
            <a:xfrm>
              <a:off x="5349062" y="3010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90" name="tx90"/>
            <p:cNvSpPr/>
            <p:nvPr/>
          </p:nvSpPr>
          <p:spPr>
            <a:xfrm>
              <a:off x="6415235" y="31035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1" name="tx91"/>
            <p:cNvSpPr/>
            <p:nvPr/>
          </p:nvSpPr>
          <p:spPr>
            <a:xfrm>
              <a:off x="6681778" y="31121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2" name="tx92"/>
            <p:cNvSpPr/>
            <p:nvPr/>
          </p:nvSpPr>
          <p:spPr>
            <a:xfrm>
              <a:off x="6948321" y="3120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7214864" y="3134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4" name="tx94"/>
            <p:cNvSpPr/>
            <p:nvPr/>
          </p:nvSpPr>
          <p:spPr>
            <a:xfrm>
              <a:off x="7481407" y="31474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5" name="tx95"/>
            <p:cNvSpPr/>
            <p:nvPr/>
          </p:nvSpPr>
          <p:spPr>
            <a:xfrm>
              <a:off x="7747950" y="31560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6" name="tx96"/>
            <p:cNvSpPr/>
            <p:nvPr/>
          </p:nvSpPr>
          <p:spPr>
            <a:xfrm>
              <a:off x="8014493" y="31688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7" name="pl97"/>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68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1362659" y="30324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6083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2695375" y="29384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55523" y="364249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4028090" y="3006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992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5" name="tx115"/>
            <p:cNvSpPr/>
            <p:nvPr/>
          </p:nvSpPr>
          <p:spPr>
            <a:xfrm>
              <a:off x="5360806" y="31179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7451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6426979" y="3212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49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6693522" y="3220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48321" y="37526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960065" y="32248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214864" y="37590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7226608" y="32397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655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5" name="tx125"/>
            <p:cNvSpPr/>
            <p:nvPr/>
          </p:nvSpPr>
          <p:spPr>
            <a:xfrm>
              <a:off x="7493151" y="32526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697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759694" y="32611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975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9" name="tx129"/>
            <p:cNvSpPr/>
            <p:nvPr/>
          </p:nvSpPr>
          <p:spPr>
            <a:xfrm>
              <a:off x="8026237" y="32953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40279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2" name="tx132"/>
            <p:cNvSpPr/>
            <p:nvPr/>
          </p:nvSpPr>
          <p:spPr>
            <a:xfrm>
              <a:off x="810775" y="2548383"/>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159" name="pl159"/>
            <p:cNvSpPr/>
            <p:nvPr/>
          </p:nvSpPr>
          <p:spPr>
            <a:xfrm>
              <a:off x="2611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11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10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61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60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6495833" cy="129091"/>
            </a:xfrm>
            <a:prstGeom prst="rect">
              <a:avLst/>
            </a:prstGeom>
            <a:solidFill>
              <a:srgbClr val="80BD41">
                <a:alpha val="100000"/>
              </a:srgbClr>
            </a:solidFill>
          </p:spPr>
          <p:txBody>
            <a:bodyPr/>
            <a:lstStyle/>
            <a:p/>
          </p:txBody>
        </p:sp>
        <p:sp>
          <p:nvSpPr>
            <p:cNvPr id="169" name="rc169"/>
            <p:cNvSpPr/>
            <p:nvPr/>
          </p:nvSpPr>
          <p:spPr>
            <a:xfrm>
              <a:off x="7792107" y="5954972"/>
              <a:ext cx="78896" cy="129091"/>
            </a:xfrm>
            <a:prstGeom prst="rect">
              <a:avLst/>
            </a:prstGeom>
            <a:solidFill>
              <a:srgbClr val="E2231A">
                <a:alpha val="100000"/>
              </a:srgbClr>
            </a:solidFill>
          </p:spPr>
          <p:txBody>
            <a:bodyPr/>
            <a:lstStyle/>
            <a:p/>
          </p:txBody>
        </p:sp>
        <p:sp>
          <p:nvSpPr>
            <p:cNvPr id="170" name="rc170"/>
            <p:cNvSpPr/>
            <p:nvPr/>
          </p:nvSpPr>
          <p:spPr>
            <a:xfrm>
              <a:off x="1296273" y="5793607"/>
              <a:ext cx="6206545" cy="129091"/>
            </a:xfrm>
            <a:prstGeom prst="rect">
              <a:avLst/>
            </a:prstGeom>
            <a:solidFill>
              <a:srgbClr val="80BD41">
                <a:alpha val="100000"/>
              </a:srgbClr>
            </a:solidFill>
          </p:spPr>
          <p:txBody>
            <a:bodyPr/>
            <a:lstStyle/>
            <a:p/>
          </p:txBody>
        </p:sp>
        <p:sp>
          <p:nvSpPr>
            <p:cNvPr id="171" name="rc171"/>
            <p:cNvSpPr/>
            <p:nvPr/>
          </p:nvSpPr>
          <p:spPr>
            <a:xfrm>
              <a:off x="7502819" y="5793607"/>
              <a:ext cx="52597" cy="129091"/>
            </a:xfrm>
            <a:prstGeom prst="rect">
              <a:avLst/>
            </a:prstGeom>
            <a:solidFill>
              <a:srgbClr val="E2231A">
                <a:alpha val="100000"/>
              </a:srgbClr>
            </a:solidFill>
          </p:spPr>
          <p:txBody>
            <a:bodyPr/>
            <a:lstStyle/>
            <a:p/>
          </p:txBody>
        </p:sp>
        <p:sp>
          <p:nvSpPr>
            <p:cNvPr id="172" name="rc172"/>
            <p:cNvSpPr/>
            <p:nvPr/>
          </p:nvSpPr>
          <p:spPr>
            <a:xfrm>
              <a:off x="1296273" y="5632243"/>
              <a:ext cx="5864659" cy="129091"/>
            </a:xfrm>
            <a:prstGeom prst="rect">
              <a:avLst/>
            </a:prstGeom>
            <a:solidFill>
              <a:srgbClr val="80BD41">
                <a:alpha val="100000"/>
              </a:srgbClr>
            </a:solidFill>
          </p:spPr>
          <p:txBody>
            <a:bodyPr/>
            <a:lstStyle/>
            <a:p/>
          </p:txBody>
        </p:sp>
        <p:sp>
          <p:nvSpPr>
            <p:cNvPr id="173" name="rc173"/>
            <p:cNvSpPr/>
            <p:nvPr/>
          </p:nvSpPr>
          <p:spPr>
            <a:xfrm>
              <a:off x="7160933" y="5632243"/>
              <a:ext cx="315587" cy="129091"/>
            </a:xfrm>
            <a:prstGeom prst="rect">
              <a:avLst/>
            </a:prstGeom>
            <a:solidFill>
              <a:srgbClr val="E2231A">
                <a:alpha val="100000"/>
              </a:srgbClr>
            </a:solidFill>
          </p:spPr>
          <p:txBody>
            <a:bodyPr/>
            <a:lstStyle/>
            <a:p/>
          </p:txBody>
        </p:sp>
        <p:sp>
          <p:nvSpPr>
            <p:cNvPr id="174" name="tx174"/>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5" name="tx175"/>
            <p:cNvSpPr/>
            <p:nvPr/>
          </p:nvSpPr>
          <p:spPr>
            <a:xfrm>
              <a:off x="7788002"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6" name="tx176"/>
            <p:cNvSpPr/>
            <p:nvPr/>
          </p:nvSpPr>
          <p:spPr>
            <a:xfrm>
              <a:off x="7705160"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7" name="tx177"/>
            <p:cNvSpPr/>
            <p:nvPr/>
          </p:nvSpPr>
          <p:spPr>
            <a:xfrm>
              <a:off x="446884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8" name="tx178"/>
            <p:cNvSpPr/>
            <p:nvPr/>
          </p:nvSpPr>
          <p:spPr>
            <a:xfrm>
              <a:off x="776975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2419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0" name="tx180"/>
            <p:cNvSpPr/>
            <p:nvPr/>
          </p:nvSpPr>
          <p:spPr>
            <a:xfrm>
              <a:off x="746731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153254"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7256928"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87318"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651721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lower than in 2019 (99%).
The number of children vaccinated with MCV1 decreased 10%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3974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1396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88819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06241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2685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30108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47530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64953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53589" y="4952633"/>
              <a:ext cx="425768" cy="0"/>
            </a:xfrm>
            <a:prstGeom prst="rect">
              <a:avLst/>
            </a:prstGeom>
            <a:solidFill>
              <a:srgbClr val="1CABE2">
                <a:alpha val="100000"/>
              </a:srgbClr>
            </a:solidFill>
          </p:spPr>
          <p:txBody>
            <a:bodyPr/>
            <a:lstStyle/>
            <a:p/>
          </p:txBody>
        </p:sp>
        <p:sp>
          <p:nvSpPr>
            <p:cNvPr id="28" name="rc28"/>
            <p:cNvSpPr/>
            <p:nvPr/>
          </p:nvSpPr>
          <p:spPr>
            <a:xfrm>
              <a:off x="1326665" y="4952633"/>
              <a:ext cx="425768" cy="0"/>
            </a:xfrm>
            <a:prstGeom prst="rect">
              <a:avLst/>
            </a:prstGeom>
            <a:solidFill>
              <a:srgbClr val="1CABE2">
                <a:alpha val="100000"/>
              </a:srgbClr>
            </a:solidFill>
          </p:spPr>
          <p:txBody>
            <a:bodyPr/>
            <a:lstStyle/>
            <a:p/>
          </p:txBody>
        </p:sp>
        <p:sp>
          <p:nvSpPr>
            <p:cNvPr id="29" name="rc29"/>
            <p:cNvSpPr/>
            <p:nvPr/>
          </p:nvSpPr>
          <p:spPr>
            <a:xfrm>
              <a:off x="1799741" y="4952633"/>
              <a:ext cx="425768" cy="0"/>
            </a:xfrm>
            <a:prstGeom prst="rect">
              <a:avLst/>
            </a:prstGeom>
            <a:solidFill>
              <a:srgbClr val="1CABE2">
                <a:alpha val="100000"/>
              </a:srgbClr>
            </a:solidFill>
          </p:spPr>
          <p:txBody>
            <a:bodyPr/>
            <a:lstStyle/>
            <a:p/>
          </p:txBody>
        </p:sp>
        <p:sp>
          <p:nvSpPr>
            <p:cNvPr id="30" name="rc30"/>
            <p:cNvSpPr/>
            <p:nvPr/>
          </p:nvSpPr>
          <p:spPr>
            <a:xfrm>
              <a:off x="2272817" y="4952633"/>
              <a:ext cx="425768" cy="0"/>
            </a:xfrm>
            <a:prstGeom prst="rect">
              <a:avLst/>
            </a:prstGeom>
            <a:solidFill>
              <a:srgbClr val="1CABE2">
                <a:alpha val="100000"/>
              </a:srgbClr>
            </a:solidFill>
          </p:spPr>
          <p:txBody>
            <a:bodyPr/>
            <a:lstStyle/>
            <a:p/>
          </p:txBody>
        </p:sp>
        <p:sp>
          <p:nvSpPr>
            <p:cNvPr id="31" name="rc31"/>
            <p:cNvSpPr/>
            <p:nvPr/>
          </p:nvSpPr>
          <p:spPr>
            <a:xfrm>
              <a:off x="2745893" y="4952633"/>
              <a:ext cx="425768" cy="0"/>
            </a:xfrm>
            <a:prstGeom prst="rect">
              <a:avLst/>
            </a:prstGeom>
            <a:solidFill>
              <a:srgbClr val="1CABE2">
                <a:alpha val="100000"/>
              </a:srgbClr>
            </a:solidFill>
          </p:spPr>
          <p:txBody>
            <a:bodyPr/>
            <a:lstStyle/>
            <a:p/>
          </p:txBody>
        </p:sp>
        <p:sp>
          <p:nvSpPr>
            <p:cNvPr id="32" name="rc32"/>
            <p:cNvSpPr/>
            <p:nvPr/>
          </p:nvSpPr>
          <p:spPr>
            <a:xfrm>
              <a:off x="3218969" y="4952633"/>
              <a:ext cx="425768" cy="0"/>
            </a:xfrm>
            <a:prstGeom prst="rect">
              <a:avLst/>
            </a:prstGeom>
            <a:solidFill>
              <a:srgbClr val="1CABE2">
                <a:alpha val="100000"/>
              </a:srgbClr>
            </a:solidFill>
          </p:spPr>
          <p:txBody>
            <a:bodyPr/>
            <a:lstStyle/>
            <a:p/>
          </p:txBody>
        </p:sp>
        <p:sp>
          <p:nvSpPr>
            <p:cNvPr id="33" name="rc33"/>
            <p:cNvSpPr/>
            <p:nvPr/>
          </p:nvSpPr>
          <p:spPr>
            <a:xfrm>
              <a:off x="3692046" y="4952633"/>
              <a:ext cx="425768" cy="0"/>
            </a:xfrm>
            <a:prstGeom prst="rect">
              <a:avLst/>
            </a:prstGeom>
            <a:solidFill>
              <a:srgbClr val="1CABE2">
                <a:alpha val="100000"/>
              </a:srgbClr>
            </a:solidFill>
          </p:spPr>
          <p:txBody>
            <a:bodyPr/>
            <a:lstStyle/>
            <a:p/>
          </p:txBody>
        </p:sp>
        <p:sp>
          <p:nvSpPr>
            <p:cNvPr id="34" name="rc34"/>
            <p:cNvSpPr/>
            <p:nvPr/>
          </p:nvSpPr>
          <p:spPr>
            <a:xfrm>
              <a:off x="4165122" y="4016754"/>
              <a:ext cx="425768" cy="935878"/>
            </a:xfrm>
            <a:prstGeom prst="rect">
              <a:avLst/>
            </a:prstGeom>
            <a:solidFill>
              <a:srgbClr val="1CABE2">
                <a:alpha val="100000"/>
              </a:srgbClr>
            </a:solidFill>
          </p:spPr>
          <p:txBody>
            <a:bodyPr/>
            <a:lstStyle/>
            <a:p/>
          </p:txBody>
        </p:sp>
        <p:sp>
          <p:nvSpPr>
            <p:cNvPr id="35" name="rc35"/>
            <p:cNvSpPr/>
            <p:nvPr/>
          </p:nvSpPr>
          <p:spPr>
            <a:xfrm>
              <a:off x="4638198" y="4952633"/>
              <a:ext cx="425768" cy="0"/>
            </a:xfrm>
            <a:prstGeom prst="rect">
              <a:avLst/>
            </a:prstGeom>
            <a:solidFill>
              <a:srgbClr val="1CABE2">
                <a:alpha val="100000"/>
              </a:srgbClr>
            </a:solidFill>
          </p:spPr>
          <p:txBody>
            <a:bodyPr/>
            <a:lstStyle/>
            <a:p/>
          </p:txBody>
        </p:sp>
        <p:sp>
          <p:nvSpPr>
            <p:cNvPr id="36" name="rc36"/>
            <p:cNvSpPr/>
            <p:nvPr/>
          </p:nvSpPr>
          <p:spPr>
            <a:xfrm>
              <a:off x="5111274" y="4952633"/>
              <a:ext cx="425768" cy="0"/>
            </a:xfrm>
            <a:prstGeom prst="rect">
              <a:avLst/>
            </a:prstGeom>
            <a:solidFill>
              <a:srgbClr val="1CABE2">
                <a:alpha val="100000"/>
              </a:srgbClr>
            </a:solidFill>
          </p:spPr>
          <p:txBody>
            <a:bodyPr/>
            <a:lstStyle/>
            <a:p/>
          </p:txBody>
        </p:sp>
        <p:sp>
          <p:nvSpPr>
            <p:cNvPr id="37" name="rc37"/>
            <p:cNvSpPr/>
            <p:nvPr/>
          </p:nvSpPr>
          <p:spPr>
            <a:xfrm>
              <a:off x="5584350" y="4952633"/>
              <a:ext cx="425768" cy="0"/>
            </a:xfrm>
            <a:prstGeom prst="rect">
              <a:avLst/>
            </a:prstGeom>
            <a:solidFill>
              <a:srgbClr val="1CABE2">
                <a:alpha val="100000"/>
              </a:srgbClr>
            </a:solidFill>
          </p:spPr>
          <p:txBody>
            <a:bodyPr/>
            <a:lstStyle/>
            <a:p/>
          </p:txBody>
        </p:sp>
        <p:sp>
          <p:nvSpPr>
            <p:cNvPr id="38" name="rc38"/>
            <p:cNvSpPr/>
            <p:nvPr/>
          </p:nvSpPr>
          <p:spPr>
            <a:xfrm>
              <a:off x="6057427" y="4952633"/>
              <a:ext cx="425768" cy="0"/>
            </a:xfrm>
            <a:prstGeom prst="rect">
              <a:avLst/>
            </a:prstGeom>
            <a:solidFill>
              <a:srgbClr val="1CABE2">
                <a:alpha val="100000"/>
              </a:srgbClr>
            </a:solidFill>
          </p:spPr>
          <p:txBody>
            <a:bodyPr/>
            <a:lstStyle/>
            <a:p/>
          </p:txBody>
        </p:sp>
        <p:sp>
          <p:nvSpPr>
            <p:cNvPr id="39" name="rc39"/>
            <p:cNvSpPr/>
            <p:nvPr/>
          </p:nvSpPr>
          <p:spPr>
            <a:xfrm>
              <a:off x="6530503" y="4952633"/>
              <a:ext cx="425768" cy="0"/>
            </a:xfrm>
            <a:prstGeom prst="rect">
              <a:avLst/>
            </a:prstGeom>
            <a:solidFill>
              <a:srgbClr val="1CABE2">
                <a:alpha val="100000"/>
              </a:srgbClr>
            </a:solidFill>
          </p:spPr>
          <p:txBody>
            <a:bodyPr/>
            <a:lstStyle/>
            <a:p/>
          </p:txBody>
        </p:sp>
        <p:sp>
          <p:nvSpPr>
            <p:cNvPr id="40" name="rc40"/>
            <p:cNvSpPr/>
            <p:nvPr/>
          </p:nvSpPr>
          <p:spPr>
            <a:xfrm>
              <a:off x="7003579" y="4952633"/>
              <a:ext cx="425768" cy="0"/>
            </a:xfrm>
            <a:prstGeom prst="rect">
              <a:avLst/>
            </a:prstGeom>
            <a:solidFill>
              <a:srgbClr val="1CABE2">
                <a:alpha val="100000"/>
              </a:srgbClr>
            </a:solidFill>
          </p:spPr>
          <p:txBody>
            <a:bodyPr/>
            <a:lstStyle/>
            <a:p/>
          </p:txBody>
        </p:sp>
        <p:sp>
          <p:nvSpPr>
            <p:cNvPr id="41" name="pl41"/>
            <p:cNvSpPr/>
            <p:nvPr/>
          </p:nvSpPr>
          <p:spPr>
            <a:xfrm>
              <a:off x="1066473" y="1864232"/>
              <a:ext cx="6149990" cy="124783"/>
            </a:xfrm>
            <a:custGeom>
              <a:avLst/>
              <a:pathLst>
                <a:path w="6149990" h="124783">
                  <a:moveTo>
                    <a:pt x="0" y="124783"/>
                  </a:moveTo>
                  <a:lnTo>
                    <a:pt x="473076" y="0"/>
                  </a:lnTo>
                  <a:lnTo>
                    <a:pt x="946152" y="0"/>
                  </a:lnTo>
                  <a:lnTo>
                    <a:pt x="1419228" y="0"/>
                  </a:lnTo>
                  <a:lnTo>
                    <a:pt x="1892304" y="31195"/>
                  </a:lnTo>
                  <a:lnTo>
                    <a:pt x="2365380" y="0"/>
                  </a:lnTo>
                  <a:lnTo>
                    <a:pt x="2838457" y="0"/>
                  </a:lnTo>
                  <a:lnTo>
                    <a:pt x="3311533" y="0"/>
                  </a:lnTo>
                  <a:lnTo>
                    <a:pt x="3784609" y="0"/>
                  </a:lnTo>
                  <a:lnTo>
                    <a:pt x="4257685" y="0"/>
                  </a:lnTo>
                  <a:lnTo>
                    <a:pt x="4730761" y="0"/>
                  </a:lnTo>
                  <a:lnTo>
                    <a:pt x="5203838" y="0"/>
                  </a:lnTo>
                  <a:lnTo>
                    <a:pt x="5676914" y="0"/>
                  </a:lnTo>
                  <a:lnTo>
                    <a:pt x="6149990" y="124783"/>
                  </a:lnTo>
                </a:path>
              </a:pathLst>
            </a:custGeom>
            <a:ln w="27101" cap="flat">
              <a:solidFill>
                <a:srgbClr val="00833D">
                  <a:alpha val="100000"/>
                </a:srgbClr>
              </a:solidFill>
              <a:prstDash val="solid"/>
              <a:round/>
            </a:ln>
          </p:spPr>
          <p:txBody>
            <a:bodyPr/>
            <a:lstStyle/>
            <a:p/>
          </p:txBody>
        </p:sp>
        <p:sp>
          <p:nvSpPr>
            <p:cNvPr id="42" name="pl42"/>
            <p:cNvSpPr/>
            <p:nvPr/>
          </p:nvSpPr>
          <p:spPr>
            <a:xfrm>
              <a:off x="1066473" y="1864232"/>
              <a:ext cx="6149990" cy="218371"/>
            </a:xfrm>
            <a:custGeom>
              <a:avLst/>
              <a:pathLst>
                <a:path w="6149990" h="218371">
                  <a:moveTo>
                    <a:pt x="0" y="124783"/>
                  </a:moveTo>
                  <a:lnTo>
                    <a:pt x="473076" y="0"/>
                  </a:lnTo>
                  <a:lnTo>
                    <a:pt x="946152" y="218371"/>
                  </a:lnTo>
                  <a:lnTo>
                    <a:pt x="1419228" y="0"/>
                  </a:lnTo>
                  <a:lnTo>
                    <a:pt x="1892304" y="0"/>
                  </a:lnTo>
                  <a:lnTo>
                    <a:pt x="2365380" y="0"/>
                  </a:lnTo>
                  <a:lnTo>
                    <a:pt x="2838457" y="0"/>
                  </a:lnTo>
                  <a:lnTo>
                    <a:pt x="3311533" y="0"/>
                  </a:lnTo>
                  <a:lnTo>
                    <a:pt x="3784609" y="0"/>
                  </a:lnTo>
                  <a:lnTo>
                    <a:pt x="4257685" y="0"/>
                  </a:lnTo>
                  <a:lnTo>
                    <a:pt x="4730761" y="0"/>
                  </a:lnTo>
                  <a:lnTo>
                    <a:pt x="5203838" y="0"/>
                  </a:lnTo>
                  <a:lnTo>
                    <a:pt x="5676914" y="0"/>
                  </a:lnTo>
                  <a:lnTo>
                    <a:pt x="6149990" y="31195"/>
                  </a:lnTo>
                </a:path>
              </a:pathLst>
            </a:custGeom>
            <a:ln w="27101" cap="flat">
              <a:solidFill>
                <a:srgbClr val="002759">
                  <a:alpha val="100000"/>
                </a:srgbClr>
              </a:solidFill>
              <a:prstDash val="solid"/>
              <a:round/>
            </a:ln>
          </p:spPr>
          <p:txBody>
            <a:bodyPr/>
            <a:lstStyle/>
            <a:p/>
          </p:txBody>
        </p:sp>
        <p:sp>
          <p:nvSpPr>
            <p:cNvPr id="43" name="pt43"/>
            <p:cNvSpPr/>
            <p:nvPr/>
          </p:nvSpPr>
          <p:spPr>
            <a:xfrm>
              <a:off x="103487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034872"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50794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98102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45410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92717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0025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87332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346405"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19481"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29255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76563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3871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1178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184862"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333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50639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19794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45254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292561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39869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387177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4311688" y="388685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9" name="tx79"/>
            <p:cNvSpPr/>
            <p:nvPr/>
          </p:nvSpPr>
          <p:spPr>
            <a:xfrm>
              <a:off x="481792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2909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7640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3715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67102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4" name="tx84"/>
            <p:cNvSpPr/>
            <p:nvPr/>
          </p:nvSpPr>
          <p:spPr>
            <a:xfrm>
              <a:off x="718330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5" name="pl85"/>
            <p:cNvSpPr/>
            <p:nvPr/>
          </p:nvSpPr>
          <p:spPr>
            <a:xfrm>
              <a:off x="7233417" y="1993098"/>
              <a:ext cx="628887" cy="151441"/>
            </a:xfrm>
            <a:custGeom>
              <a:avLst/>
              <a:pathLst>
                <a:path w="628887" h="151441">
                  <a:moveTo>
                    <a:pt x="628887" y="151441"/>
                  </a:moveTo>
                  <a:lnTo>
                    <a:pt x="0" y="0"/>
                  </a:lnTo>
                </a:path>
              </a:pathLst>
            </a:custGeom>
          </p:spPr>
          <p:txBody>
            <a:bodyPr/>
            <a:lstStyle/>
            <a:p/>
          </p:txBody>
        </p:sp>
        <p:sp>
          <p:nvSpPr>
            <p:cNvPr id="86" name="pl86"/>
            <p:cNvSpPr/>
            <p:nvPr/>
          </p:nvSpPr>
          <p:spPr>
            <a:xfrm>
              <a:off x="7235681" y="1886038"/>
              <a:ext cx="626622" cy="9110"/>
            </a:xfrm>
            <a:custGeom>
              <a:avLst/>
              <a:pathLst>
                <a:path w="626622" h="9110">
                  <a:moveTo>
                    <a:pt x="626622" y="0"/>
                  </a:moveTo>
                  <a:lnTo>
                    <a:pt x="0" y="9110"/>
                  </a:lnTo>
                </a:path>
              </a:pathLst>
            </a:custGeom>
          </p:spPr>
          <p:txBody>
            <a:bodyPr/>
            <a:lstStyle/>
            <a:p/>
          </p:txBody>
        </p:sp>
        <p:sp>
          <p:nvSpPr>
            <p:cNvPr id="87" name="pg87"/>
            <p:cNvSpPr/>
            <p:nvPr/>
          </p:nvSpPr>
          <p:spPr>
            <a:xfrm>
              <a:off x="7793724" y="20650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1061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9" name="pg89"/>
            <p:cNvSpPr/>
            <p:nvPr/>
          </p:nvSpPr>
          <p:spPr>
            <a:xfrm>
              <a:off x="7793724" y="17976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18387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91" name="rc91"/>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79418"/>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578734" y="32537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578734" y="2427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508103" y="160215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678473"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576321" y="5900002"/>
              <a:ext cx="201456" cy="201456"/>
            </a:xfrm>
            <a:prstGeom prst="rect">
              <a:avLst/>
            </a:prstGeom>
            <a:solidFill>
              <a:srgbClr val="1CABE2">
                <a:alpha val="100000"/>
              </a:srgbClr>
            </a:solidFill>
          </p:spPr>
          <p:txBody>
            <a:bodyPr/>
            <a:lstStyle/>
            <a:p/>
          </p:txBody>
        </p:sp>
        <p:sp>
          <p:nvSpPr>
            <p:cNvPr id="131" name="tx131"/>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36430" y="1334104"/>
              <a:ext cx="53454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Tonga,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Tonga. In the same year, MCV1 coverage was 95% and MCV2 coverage was 98%.
The number of cases in 2025 was the same as in 2024 (n=0).
The highest number of measles cases was reported in 2019 (n=34). In this year, MCV1 coverage was 99%.
Tonga has not reported any measles cases over the last 5 years (2021-2025).
Tonga reported measles vaccine stockouts in 2004.
There were measles-containing vaccine supplementary immunization activities/campaigns in 2020.</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reported no confirmed measles cases, while MCV1 coverage was 95% and MCV2 coverage was 98%.</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064373"/>
              <a:ext cx="3520101" cy="939054"/>
            </a:xfrm>
            <a:custGeom>
              <a:avLst/>
              <a:pathLst>
                <a:path w="3520101" h="939054">
                  <a:moveTo>
                    <a:pt x="0" y="313018"/>
                  </a:moveTo>
                  <a:lnTo>
                    <a:pt x="140804" y="156509"/>
                  </a:lnTo>
                  <a:lnTo>
                    <a:pt x="281608" y="0"/>
                  </a:lnTo>
                  <a:lnTo>
                    <a:pt x="422412" y="782545"/>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782545"/>
                  </a:lnTo>
                  <a:lnTo>
                    <a:pt x="2112061" y="469527"/>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469527"/>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408581"/>
            </a:xfrm>
            <a:custGeom>
              <a:avLst/>
              <a:pathLst>
                <a:path w="3520101" h="1408581">
                  <a:moveTo>
                    <a:pt x="0" y="0"/>
                  </a:moveTo>
                  <a:lnTo>
                    <a:pt x="140804" y="156509"/>
                  </a:lnTo>
                  <a:lnTo>
                    <a:pt x="281608" y="0"/>
                  </a:lnTo>
                  <a:lnTo>
                    <a:pt x="422412" y="156509"/>
                  </a:lnTo>
                  <a:lnTo>
                    <a:pt x="563216" y="313018"/>
                  </a:lnTo>
                  <a:lnTo>
                    <a:pt x="704020" y="313018"/>
                  </a:lnTo>
                  <a:lnTo>
                    <a:pt x="844824" y="469527"/>
                  </a:lnTo>
                  <a:lnTo>
                    <a:pt x="985628" y="626036"/>
                  </a:lnTo>
                  <a:lnTo>
                    <a:pt x="1126432" y="939054"/>
                  </a:lnTo>
                  <a:lnTo>
                    <a:pt x="1267236" y="1252072"/>
                  </a:lnTo>
                  <a:lnTo>
                    <a:pt x="1408040" y="1252072"/>
                  </a:lnTo>
                  <a:lnTo>
                    <a:pt x="1548844" y="1252072"/>
                  </a:lnTo>
                  <a:lnTo>
                    <a:pt x="1689648" y="1408581"/>
                  </a:lnTo>
                  <a:lnTo>
                    <a:pt x="1830452" y="1095563"/>
                  </a:lnTo>
                  <a:lnTo>
                    <a:pt x="1971256" y="1252072"/>
                  </a:lnTo>
                  <a:lnTo>
                    <a:pt x="2112061" y="1252072"/>
                  </a:lnTo>
                  <a:lnTo>
                    <a:pt x="2252865" y="1252072"/>
                  </a:lnTo>
                  <a:lnTo>
                    <a:pt x="2393669" y="1252072"/>
                  </a:lnTo>
                  <a:lnTo>
                    <a:pt x="2534473" y="1252072"/>
                  </a:lnTo>
                  <a:lnTo>
                    <a:pt x="2675277" y="1252072"/>
                  </a:lnTo>
                  <a:lnTo>
                    <a:pt x="2816081" y="1252072"/>
                  </a:lnTo>
                  <a:lnTo>
                    <a:pt x="2956885" y="1095563"/>
                  </a:lnTo>
                  <a:lnTo>
                    <a:pt x="3097689" y="1252072"/>
                  </a:lnTo>
                  <a:lnTo>
                    <a:pt x="3238493" y="1095563"/>
                  </a:lnTo>
                  <a:lnTo>
                    <a:pt x="3379297" y="1095563"/>
                  </a:lnTo>
                  <a:lnTo>
                    <a:pt x="3520101" y="1252072"/>
                  </a:lnTo>
                </a:path>
              </a:pathLst>
            </a:custGeom>
            <a:ln w="27101" cap="flat">
              <a:solidFill>
                <a:srgbClr val="00833D">
                  <a:alpha val="80000"/>
                </a:srgbClr>
              </a:solidFill>
              <a:prstDash val="solid"/>
              <a:round/>
            </a:ln>
          </p:spPr>
          <p:txBody>
            <a:bodyPr/>
            <a:lstStyle/>
            <a:p/>
          </p:txBody>
        </p:sp>
        <p:sp>
          <p:nvSpPr>
            <p:cNvPr id="24" name="pl24"/>
            <p:cNvSpPr/>
            <p:nvPr/>
          </p:nvSpPr>
          <p:spPr>
            <a:xfrm>
              <a:off x="943464" y="4064373"/>
              <a:ext cx="3520101" cy="939054"/>
            </a:xfrm>
            <a:custGeom>
              <a:avLst/>
              <a:pathLst>
                <a:path w="3520101" h="939054">
                  <a:moveTo>
                    <a:pt x="0" y="313018"/>
                  </a:moveTo>
                  <a:lnTo>
                    <a:pt x="140804" y="156509"/>
                  </a:lnTo>
                  <a:lnTo>
                    <a:pt x="281608" y="0"/>
                  </a:lnTo>
                  <a:lnTo>
                    <a:pt x="422412" y="782545"/>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782545"/>
                  </a:lnTo>
                  <a:lnTo>
                    <a:pt x="2112061" y="469527"/>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469527"/>
                  </a:lnTo>
                </a:path>
              </a:pathLst>
            </a:custGeom>
            <a:ln w="43362" cap="flat">
              <a:solidFill>
                <a:srgbClr val="000000">
                  <a:alpha val="100000"/>
                </a:srgbClr>
              </a:solidFill>
              <a:prstDash val="solid"/>
              <a:round/>
            </a:ln>
          </p:spPr>
          <p:txBody>
            <a:bodyPr/>
            <a:lstStyle/>
            <a:p/>
          </p:txBody>
        </p:sp>
        <p:sp>
          <p:nvSpPr>
            <p:cNvPr id="25" name="pl25"/>
            <p:cNvSpPr/>
            <p:nvPr/>
          </p:nvSpPr>
          <p:spPr>
            <a:xfrm>
              <a:off x="943464" y="4064373"/>
              <a:ext cx="3520101" cy="939054"/>
            </a:xfrm>
            <a:custGeom>
              <a:avLst/>
              <a:pathLst>
                <a:path w="3520101" h="939054">
                  <a:moveTo>
                    <a:pt x="0" y="313018"/>
                  </a:moveTo>
                  <a:lnTo>
                    <a:pt x="140804" y="156509"/>
                  </a:lnTo>
                  <a:lnTo>
                    <a:pt x="281608" y="0"/>
                  </a:lnTo>
                  <a:lnTo>
                    <a:pt x="422412" y="782545"/>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782545"/>
                  </a:lnTo>
                  <a:lnTo>
                    <a:pt x="2112061" y="469527"/>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469527"/>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6512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3212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3212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868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493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99225" y="609314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68" name="tx68"/>
            <p:cNvSpPr/>
            <p:nvPr/>
          </p:nvSpPr>
          <p:spPr>
            <a:xfrm>
              <a:off x="26539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1642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064373"/>
              <a:ext cx="3520101" cy="1095563"/>
            </a:xfrm>
            <a:custGeom>
              <a:avLst/>
              <a:pathLst>
                <a:path w="3520101" h="1095563">
                  <a:moveTo>
                    <a:pt x="0" y="313018"/>
                  </a:moveTo>
                  <a:lnTo>
                    <a:pt x="140804" y="0"/>
                  </a:lnTo>
                  <a:lnTo>
                    <a:pt x="281608" y="0"/>
                  </a:lnTo>
                  <a:lnTo>
                    <a:pt x="422412" y="939054"/>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939054"/>
                  </a:lnTo>
                  <a:lnTo>
                    <a:pt x="2112061" y="939054"/>
                  </a:lnTo>
                  <a:lnTo>
                    <a:pt x="2252865" y="1095563"/>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438337"/>
              <a:ext cx="3520101" cy="1565090"/>
            </a:xfrm>
            <a:custGeom>
              <a:avLst/>
              <a:pathLst>
                <a:path w="3520101" h="1565090">
                  <a:moveTo>
                    <a:pt x="0" y="0"/>
                  </a:moveTo>
                  <a:lnTo>
                    <a:pt x="140804" y="156509"/>
                  </a:lnTo>
                  <a:lnTo>
                    <a:pt x="281608" y="313018"/>
                  </a:lnTo>
                  <a:lnTo>
                    <a:pt x="422412" y="156509"/>
                  </a:lnTo>
                  <a:lnTo>
                    <a:pt x="563216" y="469527"/>
                  </a:lnTo>
                  <a:lnTo>
                    <a:pt x="704020" y="469527"/>
                  </a:lnTo>
                  <a:lnTo>
                    <a:pt x="844824" y="782545"/>
                  </a:lnTo>
                  <a:lnTo>
                    <a:pt x="985628" y="626036"/>
                  </a:lnTo>
                  <a:lnTo>
                    <a:pt x="1126432" y="939054"/>
                  </a:lnTo>
                  <a:lnTo>
                    <a:pt x="1267236" y="1095563"/>
                  </a:lnTo>
                  <a:lnTo>
                    <a:pt x="1408040" y="1252072"/>
                  </a:lnTo>
                  <a:lnTo>
                    <a:pt x="1548844" y="1252072"/>
                  </a:lnTo>
                  <a:lnTo>
                    <a:pt x="1689648" y="1095563"/>
                  </a:lnTo>
                  <a:lnTo>
                    <a:pt x="1830452" y="1252072"/>
                  </a:lnTo>
                  <a:lnTo>
                    <a:pt x="1971256" y="1252072"/>
                  </a:lnTo>
                  <a:lnTo>
                    <a:pt x="2112061" y="1408581"/>
                  </a:lnTo>
                  <a:lnTo>
                    <a:pt x="2252865" y="1408581"/>
                  </a:lnTo>
                  <a:lnTo>
                    <a:pt x="2393669" y="1408581"/>
                  </a:lnTo>
                  <a:lnTo>
                    <a:pt x="2534473" y="1565090"/>
                  </a:lnTo>
                  <a:lnTo>
                    <a:pt x="2675277" y="1408581"/>
                  </a:lnTo>
                  <a:lnTo>
                    <a:pt x="2816081" y="1252072"/>
                  </a:lnTo>
                  <a:lnTo>
                    <a:pt x="2956885" y="1408581"/>
                  </a:lnTo>
                  <a:lnTo>
                    <a:pt x="3097689" y="1252072"/>
                  </a:lnTo>
                  <a:lnTo>
                    <a:pt x="3238493" y="1095563"/>
                  </a:lnTo>
                  <a:lnTo>
                    <a:pt x="3379297" y="1408581"/>
                  </a:lnTo>
                  <a:lnTo>
                    <a:pt x="3520101" y="1252072"/>
                  </a:lnTo>
                </a:path>
              </a:pathLst>
            </a:custGeom>
            <a:ln w="27101" cap="flat">
              <a:solidFill>
                <a:srgbClr val="00833D">
                  <a:alpha val="80000"/>
                </a:srgbClr>
              </a:solidFill>
              <a:prstDash val="solid"/>
              <a:round/>
            </a:ln>
          </p:spPr>
          <p:txBody>
            <a:bodyPr/>
            <a:lstStyle/>
            <a:p/>
          </p:txBody>
        </p:sp>
        <p:sp>
          <p:nvSpPr>
            <p:cNvPr id="90" name="pl90"/>
            <p:cNvSpPr/>
            <p:nvPr/>
          </p:nvSpPr>
          <p:spPr>
            <a:xfrm>
              <a:off x="5308715" y="4064373"/>
              <a:ext cx="3520101" cy="1095563"/>
            </a:xfrm>
            <a:custGeom>
              <a:avLst/>
              <a:pathLst>
                <a:path w="3520101" h="1095563">
                  <a:moveTo>
                    <a:pt x="0" y="313018"/>
                  </a:moveTo>
                  <a:lnTo>
                    <a:pt x="140804" y="0"/>
                  </a:lnTo>
                  <a:lnTo>
                    <a:pt x="281608" y="0"/>
                  </a:lnTo>
                  <a:lnTo>
                    <a:pt x="422412" y="939054"/>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939054"/>
                  </a:lnTo>
                  <a:lnTo>
                    <a:pt x="2112061" y="939054"/>
                  </a:lnTo>
                  <a:lnTo>
                    <a:pt x="2252865" y="1095563"/>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4064373"/>
              <a:ext cx="3520101" cy="1095563"/>
            </a:xfrm>
            <a:custGeom>
              <a:avLst/>
              <a:pathLst>
                <a:path w="3520101" h="1095563">
                  <a:moveTo>
                    <a:pt x="0" y="313018"/>
                  </a:moveTo>
                  <a:lnTo>
                    <a:pt x="140804" y="0"/>
                  </a:lnTo>
                  <a:lnTo>
                    <a:pt x="281608" y="0"/>
                  </a:lnTo>
                  <a:lnTo>
                    <a:pt x="422412" y="939054"/>
                  </a:lnTo>
                  <a:lnTo>
                    <a:pt x="563216" y="939054"/>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939054"/>
                  </a:lnTo>
                  <a:lnTo>
                    <a:pt x="2112061" y="939054"/>
                  </a:lnTo>
                  <a:lnTo>
                    <a:pt x="2252865" y="1095563"/>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6512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9737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9737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521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145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64476" y="609314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Tonga</a:t>
              </a:r>
            </a:p>
          </p:txBody>
        </p:sp>
        <p:sp>
          <p:nvSpPr>
            <p:cNvPr id="134" name="tx134"/>
            <p:cNvSpPr/>
            <p:nvPr/>
          </p:nvSpPr>
          <p:spPr>
            <a:xfrm>
              <a:off x="70192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8167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Tonga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Tonga,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7878"/>
            </a:xfrm>
            <a:custGeom>
              <a:avLst/>
              <a:pathLst>
                <a:path w="2135265" h="67878">
                  <a:moveTo>
                    <a:pt x="0" y="0"/>
                  </a:moveTo>
                  <a:lnTo>
                    <a:pt x="85410" y="67878"/>
                  </a:lnTo>
                  <a:lnTo>
                    <a:pt x="170821" y="33939"/>
                  </a:lnTo>
                  <a:lnTo>
                    <a:pt x="256231" y="0"/>
                  </a:lnTo>
                  <a:lnTo>
                    <a:pt x="341642" y="0"/>
                  </a:lnTo>
                  <a:lnTo>
                    <a:pt x="427053" y="0"/>
                  </a:lnTo>
                  <a:lnTo>
                    <a:pt x="512463" y="0"/>
                  </a:lnTo>
                  <a:lnTo>
                    <a:pt x="597874" y="0"/>
                  </a:lnTo>
                  <a:lnTo>
                    <a:pt x="683284" y="0"/>
                  </a:lnTo>
                  <a:lnTo>
                    <a:pt x="768695" y="0"/>
                  </a:lnTo>
                  <a:lnTo>
                    <a:pt x="854106" y="0"/>
                  </a:lnTo>
                  <a:lnTo>
                    <a:pt x="939516" y="0"/>
                  </a:lnTo>
                  <a:lnTo>
                    <a:pt x="1024927" y="33939"/>
                  </a:lnTo>
                  <a:lnTo>
                    <a:pt x="1110337" y="0"/>
                  </a:lnTo>
                  <a:lnTo>
                    <a:pt x="1195748" y="0"/>
                  </a:lnTo>
                  <a:lnTo>
                    <a:pt x="1281159" y="67878"/>
                  </a:lnTo>
                  <a:lnTo>
                    <a:pt x="1366569" y="67878"/>
                  </a:lnTo>
                  <a:lnTo>
                    <a:pt x="1451980" y="0"/>
                  </a:lnTo>
                  <a:lnTo>
                    <a:pt x="1537390" y="0"/>
                  </a:lnTo>
                  <a:lnTo>
                    <a:pt x="1622801" y="0"/>
                  </a:lnTo>
                  <a:lnTo>
                    <a:pt x="1708212" y="0"/>
                  </a:lnTo>
                  <a:lnTo>
                    <a:pt x="1793622" y="0"/>
                  </a:lnTo>
                  <a:lnTo>
                    <a:pt x="1879033" y="0"/>
                  </a:lnTo>
                  <a:lnTo>
                    <a:pt x="1964443" y="0"/>
                  </a:lnTo>
                  <a:lnTo>
                    <a:pt x="2049854" y="0"/>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551514"/>
            </a:xfrm>
            <a:custGeom>
              <a:avLst/>
              <a:pathLst>
                <a:path w="854106" h="551514">
                  <a:moveTo>
                    <a:pt x="0" y="551514"/>
                  </a:moveTo>
                  <a:lnTo>
                    <a:pt x="85410" y="25454"/>
                  </a:lnTo>
                  <a:lnTo>
                    <a:pt x="170821" y="0"/>
                  </a:lnTo>
                  <a:lnTo>
                    <a:pt x="256231" y="0"/>
                  </a:lnTo>
                  <a:lnTo>
                    <a:pt x="341642" y="0"/>
                  </a:lnTo>
                  <a:lnTo>
                    <a:pt x="427053" y="0"/>
                  </a:lnTo>
                  <a:lnTo>
                    <a:pt x="512463" y="0"/>
                  </a:lnTo>
                  <a:lnTo>
                    <a:pt x="597874" y="0"/>
                  </a:lnTo>
                  <a:lnTo>
                    <a:pt x="683284" y="0"/>
                  </a:lnTo>
                  <a:lnTo>
                    <a:pt x="768695" y="0"/>
                  </a:lnTo>
                  <a:lnTo>
                    <a:pt x="854106" y="4242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180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020548" y="4570000"/>
              <a:ext cx="170821" cy="101818"/>
            </a:xfrm>
            <a:custGeom>
              <a:avLst/>
              <a:pathLst>
                <a:path w="170821" h="101818">
                  <a:moveTo>
                    <a:pt x="0" y="0"/>
                  </a:moveTo>
                  <a:lnTo>
                    <a:pt x="85410" y="0"/>
                  </a:lnTo>
                  <a:lnTo>
                    <a:pt x="170821" y="101818"/>
                  </a:lnTo>
                </a:path>
              </a:pathLst>
            </a:custGeom>
            <a:ln w="27101" cap="flat">
              <a:solidFill>
                <a:srgbClr val="1CABE2">
                  <a:alpha val="100000"/>
                </a:srgbClr>
              </a:solidFill>
              <a:prstDash val="solid"/>
              <a:round/>
            </a:ln>
          </p:spPr>
          <p:txBody>
            <a:bodyPr/>
            <a:lstStyle/>
            <a:p/>
          </p:txBody>
        </p:sp>
        <p:sp>
          <p:nvSpPr>
            <p:cNvPr id="109" name="pt109"/>
            <p:cNvSpPr/>
            <p:nvPr/>
          </p:nvSpPr>
          <p:spPr>
            <a:xfrm>
              <a:off x="300249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8790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2868618"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3" name="tx113"/>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4" name="tx114"/>
            <p:cNvSpPr/>
            <p:nvPr/>
          </p:nvSpPr>
          <p:spPr>
            <a:xfrm>
              <a:off x="3051698"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5" name="pl11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947768"/>
              <a:ext cx="2135265" cy="33939"/>
            </a:xfrm>
            <a:custGeom>
              <a:avLst/>
              <a:pathLst>
                <a:path w="2135265" h="33939">
                  <a:moveTo>
                    <a:pt x="0" y="0"/>
                  </a:moveTo>
                  <a:lnTo>
                    <a:pt x="85410" y="0"/>
                  </a:lnTo>
                  <a:lnTo>
                    <a:pt x="170821" y="25454"/>
                  </a:lnTo>
                  <a:lnTo>
                    <a:pt x="256231" y="0"/>
                  </a:lnTo>
                  <a:lnTo>
                    <a:pt x="341642" y="0"/>
                  </a:lnTo>
                  <a:lnTo>
                    <a:pt x="427053" y="0"/>
                  </a:lnTo>
                  <a:lnTo>
                    <a:pt x="512463" y="0"/>
                  </a:lnTo>
                  <a:lnTo>
                    <a:pt x="597874" y="0"/>
                  </a:lnTo>
                  <a:lnTo>
                    <a:pt x="683284" y="0"/>
                  </a:lnTo>
                  <a:lnTo>
                    <a:pt x="768695" y="0"/>
                  </a:lnTo>
                  <a:lnTo>
                    <a:pt x="854106" y="0"/>
                  </a:lnTo>
                  <a:lnTo>
                    <a:pt x="939516" y="0"/>
                  </a:lnTo>
                  <a:lnTo>
                    <a:pt x="1024927" y="33939"/>
                  </a:lnTo>
                  <a:lnTo>
                    <a:pt x="1110337" y="0"/>
                  </a:lnTo>
                  <a:lnTo>
                    <a:pt x="1195748" y="0"/>
                  </a:lnTo>
                  <a:lnTo>
                    <a:pt x="1281159" y="0"/>
                  </a:lnTo>
                  <a:lnTo>
                    <a:pt x="1366569" y="16969"/>
                  </a:lnTo>
                  <a:lnTo>
                    <a:pt x="1451980" y="0"/>
                  </a:lnTo>
                  <a:lnTo>
                    <a:pt x="1537390" y="0"/>
                  </a:lnTo>
                  <a:lnTo>
                    <a:pt x="1622801" y="0"/>
                  </a:lnTo>
                  <a:lnTo>
                    <a:pt x="1708212" y="0"/>
                  </a:lnTo>
                  <a:lnTo>
                    <a:pt x="1793622" y="0"/>
                  </a:lnTo>
                  <a:lnTo>
                    <a:pt x="1879033" y="0"/>
                  </a:lnTo>
                  <a:lnTo>
                    <a:pt x="1964443" y="0"/>
                  </a:lnTo>
                  <a:lnTo>
                    <a:pt x="2049854" y="0"/>
                  </a:lnTo>
                  <a:lnTo>
                    <a:pt x="2135265" y="16969"/>
                  </a:lnTo>
                </a:path>
              </a:pathLst>
            </a:custGeom>
            <a:ln w="27101" cap="flat">
              <a:solidFill>
                <a:srgbClr val="1CABE2">
                  <a:alpha val="100000"/>
                </a:srgbClr>
              </a:solidFill>
              <a:prstDash val="solid"/>
              <a:round/>
            </a:ln>
          </p:spPr>
          <p:txBody>
            <a:bodyPr/>
            <a:lstStyle/>
            <a:p/>
          </p:txBody>
        </p:sp>
        <p:sp>
          <p:nvSpPr>
            <p:cNvPr id="135" name="pt135"/>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85716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tx161"/>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2" name="tx162"/>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3" name="tx163"/>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pl16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258884"/>
              <a:ext cx="2135265" cy="76363"/>
            </a:xfrm>
            <a:custGeom>
              <a:avLst/>
              <a:pathLst>
                <a:path w="2135265" h="76363">
                  <a:moveTo>
                    <a:pt x="0" y="33939"/>
                  </a:moveTo>
                  <a:lnTo>
                    <a:pt x="85410" y="50909"/>
                  </a:lnTo>
                  <a:lnTo>
                    <a:pt x="170821" y="76363"/>
                  </a:lnTo>
                  <a:lnTo>
                    <a:pt x="256231" y="0"/>
                  </a:lnTo>
                  <a:lnTo>
                    <a:pt x="341642" y="0"/>
                  </a:lnTo>
                  <a:lnTo>
                    <a:pt x="427053" y="0"/>
                  </a:lnTo>
                  <a:lnTo>
                    <a:pt x="512463" y="0"/>
                  </a:lnTo>
                  <a:lnTo>
                    <a:pt x="597874" y="0"/>
                  </a:lnTo>
                  <a:lnTo>
                    <a:pt x="683284" y="0"/>
                  </a:lnTo>
                  <a:lnTo>
                    <a:pt x="768695" y="0"/>
                  </a:lnTo>
                  <a:lnTo>
                    <a:pt x="854106" y="0"/>
                  </a:lnTo>
                  <a:lnTo>
                    <a:pt x="939516" y="0"/>
                  </a:lnTo>
                  <a:lnTo>
                    <a:pt x="1024927" y="33939"/>
                  </a:lnTo>
                  <a:lnTo>
                    <a:pt x="1110337" y="0"/>
                  </a:lnTo>
                  <a:lnTo>
                    <a:pt x="1195748" y="0"/>
                  </a:lnTo>
                  <a:lnTo>
                    <a:pt x="1281159" y="0"/>
                  </a:lnTo>
                  <a:lnTo>
                    <a:pt x="1366569" y="8484"/>
                  </a:lnTo>
                  <a:lnTo>
                    <a:pt x="1451980" y="0"/>
                  </a:lnTo>
                  <a:lnTo>
                    <a:pt x="1537390" y="0"/>
                  </a:lnTo>
                  <a:lnTo>
                    <a:pt x="1622801" y="0"/>
                  </a:lnTo>
                  <a:lnTo>
                    <a:pt x="1708212" y="0"/>
                  </a:lnTo>
                  <a:lnTo>
                    <a:pt x="1793622" y="0"/>
                  </a:lnTo>
                  <a:lnTo>
                    <a:pt x="1879033" y="0"/>
                  </a:lnTo>
                  <a:lnTo>
                    <a:pt x="1964443" y="0"/>
                  </a:lnTo>
                  <a:lnTo>
                    <a:pt x="2049854" y="0"/>
                  </a:lnTo>
                  <a:lnTo>
                    <a:pt x="2135265" y="33939"/>
                  </a:lnTo>
                </a:path>
              </a:pathLst>
            </a:custGeom>
            <a:ln w="27101" cap="flat">
              <a:solidFill>
                <a:srgbClr val="1CABE2">
                  <a:alpha val="100000"/>
                </a:srgbClr>
              </a:solidFill>
              <a:prstDash val="solid"/>
              <a:round/>
            </a:ln>
          </p:spPr>
          <p:txBody>
            <a:bodyPr/>
            <a:lstStyle/>
            <a:p/>
          </p:txBody>
        </p:sp>
        <p:sp>
          <p:nvSpPr>
            <p:cNvPr id="185" name="pt185"/>
            <p:cNvSpPr/>
            <p:nvPr/>
          </p:nvSpPr>
          <p:spPr>
            <a:xfrm>
              <a:off x="383224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0306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173883"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0" name="pt190"/>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85716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96750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tx211"/>
            <p:cNvSpPr/>
            <p:nvPr/>
          </p:nvSpPr>
          <p:spPr>
            <a:xfrm>
              <a:off x="3698362"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2" name="tx212"/>
            <p:cNvSpPr/>
            <p:nvPr/>
          </p:nvSpPr>
          <p:spPr>
            <a:xfrm>
              <a:off x="601811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3" name="tx213"/>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4" name="tx214"/>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5" name="pl21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947768"/>
              <a:ext cx="2135265" cy="76363"/>
            </a:xfrm>
            <a:custGeom>
              <a:avLst/>
              <a:pathLst>
                <a:path w="2135265" h="76363">
                  <a:moveTo>
                    <a:pt x="0" y="33939"/>
                  </a:moveTo>
                  <a:lnTo>
                    <a:pt x="85410" y="42424"/>
                  </a:lnTo>
                  <a:lnTo>
                    <a:pt x="170821" y="76363"/>
                  </a:lnTo>
                  <a:lnTo>
                    <a:pt x="256231" y="8484"/>
                  </a:lnTo>
                  <a:lnTo>
                    <a:pt x="341642" y="0"/>
                  </a:lnTo>
                  <a:lnTo>
                    <a:pt x="427053" y="0"/>
                  </a:lnTo>
                  <a:lnTo>
                    <a:pt x="512463" y="0"/>
                  </a:lnTo>
                  <a:lnTo>
                    <a:pt x="597874" y="0"/>
                  </a:lnTo>
                  <a:lnTo>
                    <a:pt x="683284" y="0"/>
                  </a:lnTo>
                  <a:lnTo>
                    <a:pt x="768695" y="0"/>
                  </a:lnTo>
                  <a:lnTo>
                    <a:pt x="854106" y="0"/>
                  </a:lnTo>
                  <a:lnTo>
                    <a:pt x="939516" y="0"/>
                  </a:lnTo>
                  <a:lnTo>
                    <a:pt x="1024927" y="33939"/>
                  </a:lnTo>
                  <a:lnTo>
                    <a:pt x="1110337" y="0"/>
                  </a:lnTo>
                  <a:lnTo>
                    <a:pt x="1195748" y="8484"/>
                  </a:lnTo>
                  <a:lnTo>
                    <a:pt x="1281159" y="25454"/>
                  </a:lnTo>
                  <a:lnTo>
                    <a:pt x="1366569" y="25454"/>
                  </a:lnTo>
                  <a:lnTo>
                    <a:pt x="1451980" y="0"/>
                  </a:lnTo>
                  <a:lnTo>
                    <a:pt x="1537390" y="0"/>
                  </a:lnTo>
                  <a:lnTo>
                    <a:pt x="1622801" y="0"/>
                  </a:lnTo>
                  <a:lnTo>
                    <a:pt x="1708212" y="0"/>
                  </a:lnTo>
                  <a:lnTo>
                    <a:pt x="1793622" y="0"/>
                  </a:lnTo>
                  <a:lnTo>
                    <a:pt x="1879033" y="0"/>
                  </a:lnTo>
                  <a:lnTo>
                    <a:pt x="1964443" y="0"/>
                  </a:lnTo>
                  <a:lnTo>
                    <a:pt x="2049854" y="0"/>
                  </a:lnTo>
                  <a:lnTo>
                    <a:pt x="2135265" y="42424"/>
                  </a:lnTo>
                </a:path>
              </a:pathLst>
            </a:custGeom>
            <a:ln w="27101" cap="flat">
              <a:solidFill>
                <a:srgbClr val="1CABE2">
                  <a:alpha val="100000"/>
                </a:srgbClr>
              </a:solidFill>
              <a:prstDash val="solid"/>
              <a:round/>
            </a:ln>
          </p:spPr>
          <p:txBody>
            <a:bodyPr/>
            <a:lstStyle/>
            <a:p/>
          </p:txBody>
        </p:sp>
        <p:sp>
          <p:nvSpPr>
            <p:cNvPr id="235" name="pt235"/>
            <p:cNvSpPr/>
            <p:nvPr/>
          </p:nvSpPr>
          <p:spPr>
            <a:xfrm>
              <a:off x="66264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972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929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76169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tx261"/>
            <p:cNvSpPr/>
            <p:nvPr/>
          </p:nvSpPr>
          <p:spPr>
            <a:xfrm>
              <a:off x="6492549"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2" name="tx262"/>
            <p:cNvSpPr/>
            <p:nvPr/>
          </p:nvSpPr>
          <p:spPr>
            <a:xfrm>
              <a:off x="8812300"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3" name="tx263"/>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4" name="tx264"/>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5" name="pl26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6900711" y="3258884"/>
              <a:ext cx="1879033" cy="59393"/>
            </a:xfrm>
            <a:custGeom>
              <a:avLst/>
              <a:pathLst>
                <a:path w="1879033" h="59393">
                  <a:moveTo>
                    <a:pt x="0" y="25454"/>
                  </a:moveTo>
                  <a:lnTo>
                    <a:pt x="85410" y="0"/>
                  </a:lnTo>
                  <a:lnTo>
                    <a:pt x="170821" y="8484"/>
                  </a:lnTo>
                  <a:lnTo>
                    <a:pt x="256231" y="0"/>
                  </a:lnTo>
                  <a:lnTo>
                    <a:pt x="341642" y="0"/>
                  </a:lnTo>
                  <a:lnTo>
                    <a:pt x="427053" y="8484"/>
                  </a:lnTo>
                  <a:lnTo>
                    <a:pt x="512463" y="8484"/>
                  </a:lnTo>
                  <a:lnTo>
                    <a:pt x="597874" y="8484"/>
                  </a:lnTo>
                  <a:lnTo>
                    <a:pt x="683284" y="0"/>
                  </a:lnTo>
                  <a:lnTo>
                    <a:pt x="768695" y="33939"/>
                  </a:lnTo>
                  <a:lnTo>
                    <a:pt x="854106" y="0"/>
                  </a:lnTo>
                  <a:lnTo>
                    <a:pt x="939516" y="59393"/>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8484"/>
                  </a:lnTo>
                </a:path>
              </a:pathLst>
            </a:custGeom>
            <a:ln w="27101" cap="flat">
              <a:solidFill>
                <a:srgbClr val="1CABE2">
                  <a:alpha val="100000"/>
                </a:srgbClr>
              </a:solidFill>
              <a:prstDash val="solid"/>
              <a:round/>
            </a:ln>
          </p:spPr>
          <p:txBody>
            <a:bodyPr/>
            <a:lstStyle/>
            <a:p/>
          </p:txBody>
        </p:sp>
        <p:sp>
          <p:nvSpPr>
            <p:cNvPr id="285" name="pt285"/>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968071"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7" name="pt287"/>
            <p:cNvSpPr/>
            <p:nvPr/>
          </p:nvSpPr>
          <p:spPr>
            <a:xfrm>
              <a:off x="705348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22430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097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39512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6748781"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09" name="tx309"/>
            <p:cNvSpPr/>
            <p:nvPr/>
          </p:nvSpPr>
          <p:spPr>
            <a:xfrm>
              <a:off x="8812300"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0" name="tx310"/>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1" name="tx311"/>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439013" y="1330710"/>
              <a:ext cx="4957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Tonga,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(87%), followed by BCG (93%).
Compared to 2019, coverage of 6 vaccines decreased (BCG, DTP1, DTP3, IPV1, MCV1 and MCV2).
Compared to 2024, coverage of 7 vaccines decreased (BCG, DTP1, DTP3, IPV1, MCV1, MCV2 and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had its lowest coverage in ROTAC (87%), while most other routine vaccines clustered around 93-98%; 6 antigens decreased since 2019, and 7 antigens decreased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189798"/>
                  </a:moveTo>
                  <a:lnTo>
                    <a:pt x="260727" y="237248"/>
                  </a:lnTo>
                  <a:lnTo>
                    <a:pt x="521455" y="427046"/>
                  </a:lnTo>
                  <a:lnTo>
                    <a:pt x="782182" y="47449"/>
                  </a:lnTo>
                  <a:lnTo>
                    <a:pt x="1042910" y="0"/>
                  </a:lnTo>
                  <a:lnTo>
                    <a:pt x="1303638" y="0"/>
                  </a:lnTo>
                  <a:lnTo>
                    <a:pt x="1564365" y="0"/>
                  </a:lnTo>
                  <a:lnTo>
                    <a:pt x="1825093" y="0"/>
                  </a:lnTo>
                  <a:lnTo>
                    <a:pt x="2085820" y="0"/>
                  </a:lnTo>
                  <a:lnTo>
                    <a:pt x="2346548" y="0"/>
                  </a:lnTo>
                  <a:lnTo>
                    <a:pt x="2607276" y="0"/>
                  </a:lnTo>
                  <a:lnTo>
                    <a:pt x="2868003" y="0"/>
                  </a:lnTo>
                  <a:lnTo>
                    <a:pt x="3128731" y="189798"/>
                  </a:lnTo>
                  <a:lnTo>
                    <a:pt x="3389458" y="0"/>
                  </a:lnTo>
                  <a:lnTo>
                    <a:pt x="3650186" y="47449"/>
                  </a:lnTo>
                  <a:lnTo>
                    <a:pt x="3910914" y="142348"/>
                  </a:lnTo>
                  <a:lnTo>
                    <a:pt x="4171641" y="142348"/>
                  </a:lnTo>
                  <a:lnTo>
                    <a:pt x="4432369" y="0"/>
                  </a:lnTo>
                  <a:lnTo>
                    <a:pt x="4693096" y="0"/>
                  </a:lnTo>
                  <a:lnTo>
                    <a:pt x="4953824" y="0"/>
                  </a:lnTo>
                  <a:lnTo>
                    <a:pt x="5214552" y="0"/>
                  </a:lnTo>
                  <a:lnTo>
                    <a:pt x="5475279" y="0"/>
                  </a:lnTo>
                  <a:lnTo>
                    <a:pt x="5736007" y="0"/>
                  </a:lnTo>
                  <a:lnTo>
                    <a:pt x="5996734" y="0"/>
                  </a:lnTo>
                  <a:lnTo>
                    <a:pt x="6257462" y="0"/>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94899"/>
                  </a:moveTo>
                  <a:lnTo>
                    <a:pt x="260727" y="142348"/>
                  </a:lnTo>
                  <a:lnTo>
                    <a:pt x="521455" y="189798"/>
                  </a:lnTo>
                  <a:lnTo>
                    <a:pt x="782182" y="284697"/>
                  </a:lnTo>
                  <a:lnTo>
                    <a:pt x="1042910" y="0"/>
                  </a:lnTo>
                  <a:lnTo>
                    <a:pt x="1303638" y="0"/>
                  </a:lnTo>
                  <a:lnTo>
                    <a:pt x="1564365" y="0"/>
                  </a:lnTo>
                  <a:lnTo>
                    <a:pt x="1825093" y="0"/>
                  </a:lnTo>
                  <a:lnTo>
                    <a:pt x="2085820" y="47449"/>
                  </a:lnTo>
                  <a:lnTo>
                    <a:pt x="2346548" y="0"/>
                  </a:lnTo>
                  <a:lnTo>
                    <a:pt x="2607276" y="0"/>
                  </a:lnTo>
                  <a:lnTo>
                    <a:pt x="2868003" y="0"/>
                  </a:lnTo>
                  <a:lnTo>
                    <a:pt x="3128731" y="189798"/>
                  </a:lnTo>
                  <a:lnTo>
                    <a:pt x="3389458" y="0"/>
                  </a:lnTo>
                  <a:lnTo>
                    <a:pt x="3650186" y="47449"/>
                  </a:lnTo>
                  <a:lnTo>
                    <a:pt x="3910914" y="142348"/>
                  </a:lnTo>
                  <a:lnTo>
                    <a:pt x="4171641" y="142348"/>
                  </a:lnTo>
                  <a:lnTo>
                    <a:pt x="4432369" y="0"/>
                  </a:lnTo>
                  <a:lnTo>
                    <a:pt x="4693096" y="0"/>
                  </a:lnTo>
                  <a:lnTo>
                    <a:pt x="4953824" y="0"/>
                  </a:lnTo>
                  <a:lnTo>
                    <a:pt x="5214552" y="0"/>
                  </a:lnTo>
                  <a:lnTo>
                    <a:pt x="5475279" y="0"/>
                  </a:lnTo>
                  <a:lnTo>
                    <a:pt x="5736007" y="0"/>
                  </a:lnTo>
                  <a:lnTo>
                    <a:pt x="5996734" y="0"/>
                  </a:lnTo>
                  <a:lnTo>
                    <a:pt x="6257462" y="0"/>
                  </a:lnTo>
                  <a:lnTo>
                    <a:pt x="6518190" y="237248"/>
                  </a:lnTo>
                </a:path>
              </a:pathLst>
            </a:custGeom>
            <a:ln w="27101" cap="flat">
              <a:solidFill>
                <a:srgbClr val="80BD41">
                  <a:alpha val="100000"/>
                </a:srgbClr>
              </a:solidFill>
              <a:prstDash val="solid"/>
              <a:round/>
            </a:ln>
          </p:spPr>
          <p:txBody>
            <a:bodyPr/>
            <a:lstStyle/>
            <a:p/>
          </p:txBody>
        </p:sp>
        <p:sp>
          <p:nvSpPr>
            <p:cNvPr id="40" name="pl40"/>
            <p:cNvSpPr/>
            <p:nvPr/>
          </p:nvSpPr>
          <p:spPr>
            <a:xfrm>
              <a:off x="2438893" y="930799"/>
              <a:ext cx="5214552" cy="237248"/>
            </a:xfrm>
            <a:custGeom>
              <a:avLst/>
              <a:pathLst>
                <a:path w="5214552" h="237248">
                  <a:moveTo>
                    <a:pt x="0" y="0"/>
                  </a:moveTo>
                  <a:lnTo>
                    <a:pt x="260727" y="0"/>
                  </a:lnTo>
                  <a:lnTo>
                    <a:pt x="521455" y="0"/>
                  </a:lnTo>
                  <a:lnTo>
                    <a:pt x="782182" y="0"/>
                  </a:lnTo>
                  <a:lnTo>
                    <a:pt x="1042910" y="0"/>
                  </a:lnTo>
                  <a:lnTo>
                    <a:pt x="1303638" y="0"/>
                  </a:lnTo>
                  <a:lnTo>
                    <a:pt x="1564365" y="0"/>
                  </a:lnTo>
                  <a:lnTo>
                    <a:pt x="1825093" y="189798"/>
                  </a:lnTo>
                  <a:lnTo>
                    <a:pt x="2085820" y="0"/>
                  </a:lnTo>
                  <a:lnTo>
                    <a:pt x="2346548" y="47449"/>
                  </a:lnTo>
                  <a:lnTo>
                    <a:pt x="2607276" y="142348"/>
                  </a:lnTo>
                  <a:lnTo>
                    <a:pt x="2868003" y="142348"/>
                  </a:lnTo>
                  <a:lnTo>
                    <a:pt x="3128731" y="0"/>
                  </a:lnTo>
                  <a:lnTo>
                    <a:pt x="3389458" y="0"/>
                  </a:lnTo>
                  <a:lnTo>
                    <a:pt x="3650186" y="0"/>
                  </a:lnTo>
                  <a:lnTo>
                    <a:pt x="3910914" y="0"/>
                  </a:lnTo>
                  <a:lnTo>
                    <a:pt x="4171641" y="0"/>
                  </a:lnTo>
                  <a:lnTo>
                    <a:pt x="4432369" y="0"/>
                  </a:lnTo>
                  <a:lnTo>
                    <a:pt x="4693096" y="0"/>
                  </a:lnTo>
                  <a:lnTo>
                    <a:pt x="4953824" y="0"/>
                  </a:lnTo>
                  <a:lnTo>
                    <a:pt x="5214552" y="2372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2449186"/>
              <a:ext cx="782182" cy="2609728"/>
            </a:xfrm>
            <a:custGeom>
              <a:avLst/>
              <a:pathLst>
                <a:path w="782182" h="2609728">
                  <a:moveTo>
                    <a:pt x="0" y="2609728"/>
                  </a:moveTo>
                  <a:lnTo>
                    <a:pt x="260727" y="1992883"/>
                  </a:lnTo>
                  <a:lnTo>
                    <a:pt x="521455" y="0"/>
                  </a:lnTo>
                  <a:lnTo>
                    <a:pt x="782182" y="1992883"/>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084224"/>
            </a:xfrm>
            <a:custGeom>
              <a:avLst/>
              <a:pathLst>
                <a:path w="2607276" h="3084224">
                  <a:moveTo>
                    <a:pt x="0" y="3084224"/>
                  </a:moveTo>
                  <a:lnTo>
                    <a:pt x="260727" y="142348"/>
                  </a:lnTo>
                  <a:lnTo>
                    <a:pt x="521455" y="0"/>
                  </a:lnTo>
                  <a:lnTo>
                    <a:pt x="782182" y="0"/>
                  </a:lnTo>
                  <a:lnTo>
                    <a:pt x="1042910" y="0"/>
                  </a:lnTo>
                  <a:lnTo>
                    <a:pt x="1303638" y="0"/>
                  </a:lnTo>
                  <a:lnTo>
                    <a:pt x="1564365" y="0"/>
                  </a:lnTo>
                  <a:lnTo>
                    <a:pt x="1825093" y="0"/>
                  </a:lnTo>
                  <a:lnTo>
                    <a:pt x="2085820" y="0"/>
                  </a:lnTo>
                  <a:lnTo>
                    <a:pt x="2346548" y="0"/>
                  </a:lnTo>
                  <a:lnTo>
                    <a:pt x="2607276" y="2372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427046"/>
            </a:xfrm>
            <a:custGeom>
              <a:avLst/>
              <a:pathLst>
                <a:path w="6518190" h="427046">
                  <a:moveTo>
                    <a:pt x="0" y="189798"/>
                  </a:moveTo>
                  <a:lnTo>
                    <a:pt x="260727" y="284697"/>
                  </a:lnTo>
                  <a:lnTo>
                    <a:pt x="521455" y="427046"/>
                  </a:lnTo>
                  <a:lnTo>
                    <a:pt x="782182" y="0"/>
                  </a:lnTo>
                  <a:lnTo>
                    <a:pt x="1042910" y="0"/>
                  </a:lnTo>
                  <a:lnTo>
                    <a:pt x="1303638" y="0"/>
                  </a:lnTo>
                  <a:lnTo>
                    <a:pt x="1564365" y="0"/>
                  </a:lnTo>
                  <a:lnTo>
                    <a:pt x="1825093" y="0"/>
                  </a:lnTo>
                  <a:lnTo>
                    <a:pt x="2085820" y="0"/>
                  </a:lnTo>
                  <a:lnTo>
                    <a:pt x="2346548" y="0"/>
                  </a:lnTo>
                  <a:lnTo>
                    <a:pt x="2607276" y="0"/>
                  </a:lnTo>
                  <a:lnTo>
                    <a:pt x="2868003" y="0"/>
                  </a:lnTo>
                  <a:lnTo>
                    <a:pt x="3128731" y="189798"/>
                  </a:lnTo>
                  <a:lnTo>
                    <a:pt x="3389458" y="0"/>
                  </a:lnTo>
                  <a:lnTo>
                    <a:pt x="3650186" y="0"/>
                  </a:lnTo>
                  <a:lnTo>
                    <a:pt x="3910914" y="0"/>
                  </a:lnTo>
                  <a:lnTo>
                    <a:pt x="4171641" y="47449"/>
                  </a:lnTo>
                  <a:lnTo>
                    <a:pt x="4432369" y="0"/>
                  </a:lnTo>
                  <a:lnTo>
                    <a:pt x="4693096" y="0"/>
                  </a:lnTo>
                  <a:lnTo>
                    <a:pt x="4953824" y="0"/>
                  </a:lnTo>
                  <a:lnTo>
                    <a:pt x="5214552" y="0"/>
                  </a:lnTo>
                  <a:lnTo>
                    <a:pt x="5475279" y="0"/>
                  </a:lnTo>
                  <a:lnTo>
                    <a:pt x="5736007" y="0"/>
                  </a:lnTo>
                  <a:lnTo>
                    <a:pt x="5996734" y="0"/>
                  </a:lnTo>
                  <a:lnTo>
                    <a:pt x="6257462" y="0"/>
                  </a:lnTo>
                  <a:lnTo>
                    <a:pt x="6518190" y="189798"/>
                  </a:lnTo>
                </a:path>
              </a:pathLst>
            </a:custGeom>
            <a:ln w="27101" cap="flat">
              <a:solidFill>
                <a:srgbClr val="FF7F00">
                  <a:alpha val="100000"/>
                </a:srgbClr>
              </a:solidFill>
              <a:prstDash val="solid"/>
              <a:round/>
            </a:ln>
          </p:spPr>
          <p:txBody>
            <a:bodyPr/>
            <a:lstStyle/>
            <a:p/>
          </p:txBody>
        </p:sp>
        <p:sp>
          <p:nvSpPr>
            <p:cNvPr id="44" name="pl44"/>
            <p:cNvSpPr/>
            <p:nvPr/>
          </p:nvSpPr>
          <p:spPr>
            <a:xfrm>
              <a:off x="1917438" y="930799"/>
              <a:ext cx="5736007" cy="332147"/>
            </a:xfrm>
            <a:custGeom>
              <a:avLst/>
              <a:pathLst>
                <a:path w="5736007" h="332147">
                  <a:moveTo>
                    <a:pt x="0" y="142348"/>
                  </a:moveTo>
                  <a:lnTo>
                    <a:pt x="260727" y="0"/>
                  </a:lnTo>
                  <a:lnTo>
                    <a:pt x="521455" y="47449"/>
                  </a:lnTo>
                  <a:lnTo>
                    <a:pt x="782182" y="0"/>
                  </a:lnTo>
                  <a:lnTo>
                    <a:pt x="1042910" y="0"/>
                  </a:lnTo>
                  <a:lnTo>
                    <a:pt x="1303638" y="47449"/>
                  </a:lnTo>
                  <a:lnTo>
                    <a:pt x="1564365" y="47449"/>
                  </a:lnTo>
                  <a:lnTo>
                    <a:pt x="1825093" y="47449"/>
                  </a:lnTo>
                  <a:lnTo>
                    <a:pt x="2085820" y="0"/>
                  </a:lnTo>
                  <a:lnTo>
                    <a:pt x="2346548" y="189798"/>
                  </a:lnTo>
                  <a:lnTo>
                    <a:pt x="2607276" y="0"/>
                  </a:lnTo>
                  <a:lnTo>
                    <a:pt x="2868003" y="332147"/>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47449"/>
                  </a:lnTo>
                </a:path>
              </a:pathLst>
            </a:custGeom>
            <a:ln w="27101" cap="flat">
              <a:solidFill>
                <a:srgbClr val="FFC20E">
                  <a:alpha val="100000"/>
                </a:srgbClr>
              </a:solidFill>
              <a:prstDash val="solid"/>
              <a:round/>
            </a:ln>
          </p:spPr>
          <p:txBody>
            <a:bodyPr/>
            <a:lstStyle/>
            <a:p/>
          </p:txBody>
        </p:sp>
        <p:sp>
          <p:nvSpPr>
            <p:cNvPr id="45" name="pl45"/>
            <p:cNvSpPr/>
            <p:nvPr/>
          </p:nvSpPr>
          <p:spPr>
            <a:xfrm>
              <a:off x="6610535" y="930799"/>
              <a:ext cx="1042910" cy="1518387"/>
            </a:xfrm>
            <a:custGeom>
              <a:avLst/>
              <a:pathLst>
                <a:path w="1042910" h="1518387">
                  <a:moveTo>
                    <a:pt x="0" y="1518387"/>
                  </a:moveTo>
                  <a:lnTo>
                    <a:pt x="260727" y="1518387"/>
                  </a:lnTo>
                  <a:lnTo>
                    <a:pt x="521455" y="0"/>
                  </a:lnTo>
                  <a:lnTo>
                    <a:pt x="782182" y="0"/>
                  </a:lnTo>
                  <a:lnTo>
                    <a:pt x="1042910" y="237248"/>
                  </a:lnTo>
                </a:path>
              </a:pathLst>
            </a:custGeom>
            <a:ln w="27101" cap="flat">
              <a:solidFill>
                <a:srgbClr val="008B00">
                  <a:alpha val="100000"/>
                </a:srgbClr>
              </a:solidFill>
              <a:prstDash val="solid"/>
              <a:round/>
            </a:ln>
          </p:spPr>
          <p:txBody>
            <a:bodyPr/>
            <a:lstStyle/>
            <a:p/>
          </p:txBody>
        </p:sp>
        <p:sp>
          <p:nvSpPr>
            <p:cNvPr id="46" name="pl46"/>
            <p:cNvSpPr/>
            <p:nvPr/>
          </p:nvSpPr>
          <p:spPr>
            <a:xfrm>
              <a:off x="7131990" y="930799"/>
              <a:ext cx="521455" cy="569395"/>
            </a:xfrm>
            <a:custGeom>
              <a:avLst/>
              <a:pathLst>
                <a:path w="521455" h="569395">
                  <a:moveTo>
                    <a:pt x="0" y="0"/>
                  </a:moveTo>
                  <a:lnTo>
                    <a:pt x="260727" y="0"/>
                  </a:lnTo>
                  <a:lnTo>
                    <a:pt x="521455" y="569395"/>
                  </a:lnTo>
                </a:path>
              </a:pathLst>
            </a:custGeom>
            <a:ln w="27101" cap="flat">
              <a:solidFill>
                <a:srgbClr val="9A32CD">
                  <a:alpha val="100000"/>
                </a:srgbClr>
              </a:solidFill>
              <a:prstDash val="solid"/>
              <a:round/>
            </a:ln>
          </p:spPr>
          <p:txBody>
            <a:bodyPr/>
            <a:lstStyle/>
            <a:p/>
          </p:txBody>
        </p:sp>
        <p:sp>
          <p:nvSpPr>
            <p:cNvPr id="47" name="pl47"/>
            <p:cNvSpPr/>
            <p:nvPr/>
          </p:nvSpPr>
          <p:spPr>
            <a:xfrm>
              <a:off x="1656710" y="930799"/>
              <a:ext cx="5996734" cy="427046"/>
            </a:xfrm>
            <a:custGeom>
              <a:avLst/>
              <a:pathLst>
                <a:path w="5996734" h="427046">
                  <a:moveTo>
                    <a:pt x="0" y="427046"/>
                  </a:moveTo>
                  <a:lnTo>
                    <a:pt x="260727" y="0"/>
                  </a:lnTo>
                  <a:lnTo>
                    <a:pt x="521455" y="0"/>
                  </a:lnTo>
                  <a:lnTo>
                    <a:pt x="782182" y="0"/>
                  </a:lnTo>
                  <a:lnTo>
                    <a:pt x="1042910" y="0"/>
                  </a:lnTo>
                  <a:lnTo>
                    <a:pt x="1303638" y="0"/>
                  </a:lnTo>
                  <a:lnTo>
                    <a:pt x="1564365" y="0"/>
                  </a:lnTo>
                  <a:lnTo>
                    <a:pt x="1825093" y="0"/>
                  </a:lnTo>
                  <a:lnTo>
                    <a:pt x="2085820" y="0"/>
                  </a:lnTo>
                  <a:lnTo>
                    <a:pt x="2346548" y="0"/>
                  </a:lnTo>
                  <a:lnTo>
                    <a:pt x="2607276" y="189798"/>
                  </a:lnTo>
                  <a:lnTo>
                    <a:pt x="2868003" y="0"/>
                  </a:lnTo>
                  <a:lnTo>
                    <a:pt x="3128731" y="0"/>
                  </a:lnTo>
                  <a:lnTo>
                    <a:pt x="3389458" y="0"/>
                  </a:lnTo>
                  <a:lnTo>
                    <a:pt x="3650186" y="47449"/>
                  </a:lnTo>
                  <a:lnTo>
                    <a:pt x="3910914" y="0"/>
                  </a:lnTo>
                  <a:lnTo>
                    <a:pt x="4171641" y="0"/>
                  </a:lnTo>
                  <a:lnTo>
                    <a:pt x="4432369" y="0"/>
                  </a:lnTo>
                  <a:lnTo>
                    <a:pt x="4693096" y="0"/>
                  </a:lnTo>
                  <a:lnTo>
                    <a:pt x="4953824" y="0"/>
                  </a:lnTo>
                  <a:lnTo>
                    <a:pt x="5214552" y="0"/>
                  </a:lnTo>
                  <a:lnTo>
                    <a:pt x="5475279" y="0"/>
                  </a:lnTo>
                  <a:lnTo>
                    <a:pt x="5736007" y="0"/>
                  </a:lnTo>
                  <a:lnTo>
                    <a:pt x="5996734" y="189798"/>
                  </a:lnTo>
                </a:path>
              </a:pathLst>
            </a:custGeom>
            <a:ln w="27101" cap="flat">
              <a:solidFill>
                <a:srgbClr val="836FFF">
                  <a:alpha val="100000"/>
                </a:srgbClr>
              </a:solidFill>
              <a:prstDash val="solid"/>
              <a:round/>
            </a:ln>
          </p:spPr>
          <p:txBody>
            <a:bodyPr/>
            <a:lstStyle/>
            <a:p/>
          </p:txBody>
        </p:sp>
        <p:sp>
          <p:nvSpPr>
            <p:cNvPr id="48" name="pl48"/>
            <p:cNvSpPr/>
            <p:nvPr/>
          </p:nvSpPr>
          <p:spPr>
            <a:xfrm>
              <a:off x="7670047" y="783295"/>
              <a:ext cx="688814" cy="190364"/>
            </a:xfrm>
            <a:custGeom>
              <a:avLst/>
              <a:pathLst>
                <a:path w="688814" h="190364">
                  <a:moveTo>
                    <a:pt x="688814" y="0"/>
                  </a:moveTo>
                  <a:lnTo>
                    <a:pt x="0" y="190364"/>
                  </a:lnTo>
                </a:path>
              </a:pathLst>
            </a:custGeom>
          </p:spPr>
          <p:txBody>
            <a:bodyPr/>
            <a:lstStyle/>
            <a:p/>
          </p:txBody>
        </p:sp>
        <p:sp>
          <p:nvSpPr>
            <p:cNvPr id="49" name="pl49"/>
            <p:cNvSpPr/>
            <p:nvPr/>
          </p:nvSpPr>
          <p:spPr>
            <a:xfrm>
              <a:off x="7670297" y="1124811"/>
              <a:ext cx="688564" cy="172199"/>
            </a:xfrm>
            <a:custGeom>
              <a:avLst/>
              <a:pathLst>
                <a:path w="688564" h="172199">
                  <a:moveTo>
                    <a:pt x="688564" y="172199"/>
                  </a:moveTo>
                  <a:lnTo>
                    <a:pt x="0" y="0"/>
                  </a:lnTo>
                </a:path>
              </a:pathLst>
            </a:custGeom>
          </p:spPr>
          <p:txBody>
            <a:bodyPr/>
            <a:lstStyle/>
            <a:p/>
          </p:txBody>
        </p:sp>
        <p:sp>
          <p:nvSpPr>
            <p:cNvPr id="50" name="pl50"/>
            <p:cNvSpPr/>
            <p:nvPr/>
          </p:nvSpPr>
          <p:spPr>
            <a:xfrm>
              <a:off x="7671250" y="1042403"/>
              <a:ext cx="621181" cy="76015"/>
            </a:xfrm>
            <a:custGeom>
              <a:avLst/>
              <a:pathLst>
                <a:path w="621181" h="76015">
                  <a:moveTo>
                    <a:pt x="621181" y="0"/>
                  </a:moveTo>
                  <a:lnTo>
                    <a:pt x="0" y="76015"/>
                  </a:lnTo>
                </a:path>
              </a:pathLst>
            </a:custGeom>
          </p:spPr>
          <p:txBody>
            <a:bodyPr/>
            <a:lstStyle/>
            <a:p/>
          </p:txBody>
        </p:sp>
        <p:sp>
          <p:nvSpPr>
            <p:cNvPr id="51" name="pl51"/>
            <p:cNvSpPr/>
            <p:nvPr/>
          </p:nvSpPr>
          <p:spPr>
            <a:xfrm>
              <a:off x="7660029" y="1178655"/>
              <a:ext cx="722916" cy="1164796"/>
            </a:xfrm>
            <a:custGeom>
              <a:avLst/>
              <a:pathLst>
                <a:path w="722916" h="1164796">
                  <a:moveTo>
                    <a:pt x="722916" y="1164796"/>
                  </a:moveTo>
                  <a:lnTo>
                    <a:pt x="0" y="0"/>
                  </a:lnTo>
                </a:path>
              </a:pathLst>
            </a:custGeom>
          </p:spPr>
          <p:txBody>
            <a:bodyPr/>
            <a:lstStyle/>
            <a:p/>
          </p:txBody>
        </p:sp>
        <p:sp>
          <p:nvSpPr>
            <p:cNvPr id="52" name="pl52"/>
            <p:cNvSpPr/>
            <p:nvPr/>
          </p:nvSpPr>
          <p:spPr>
            <a:xfrm>
              <a:off x="7661098" y="1178368"/>
              <a:ext cx="998862" cy="1347220"/>
            </a:xfrm>
            <a:custGeom>
              <a:avLst/>
              <a:pathLst>
                <a:path w="998862" h="1347220">
                  <a:moveTo>
                    <a:pt x="998862" y="1347220"/>
                  </a:moveTo>
                  <a:lnTo>
                    <a:pt x="0" y="0"/>
                  </a:lnTo>
                </a:path>
              </a:pathLst>
            </a:custGeom>
          </p:spPr>
          <p:txBody>
            <a:bodyPr/>
            <a:lstStyle/>
            <a:p/>
          </p:txBody>
        </p:sp>
        <p:sp>
          <p:nvSpPr>
            <p:cNvPr id="53" name="pl53"/>
            <p:cNvSpPr/>
            <p:nvPr/>
          </p:nvSpPr>
          <p:spPr>
            <a:xfrm>
              <a:off x="7664407" y="1177117"/>
              <a:ext cx="772687" cy="639357"/>
            </a:xfrm>
            <a:custGeom>
              <a:avLst/>
              <a:pathLst>
                <a:path w="772687" h="639357">
                  <a:moveTo>
                    <a:pt x="772687" y="639357"/>
                  </a:moveTo>
                  <a:lnTo>
                    <a:pt x="0" y="0"/>
                  </a:lnTo>
                </a:path>
              </a:pathLst>
            </a:custGeom>
          </p:spPr>
          <p:txBody>
            <a:bodyPr/>
            <a:lstStyle/>
            <a:p/>
          </p:txBody>
        </p:sp>
        <p:sp>
          <p:nvSpPr>
            <p:cNvPr id="54" name="pl54"/>
            <p:cNvSpPr/>
            <p:nvPr/>
          </p:nvSpPr>
          <p:spPr>
            <a:xfrm>
              <a:off x="7667653" y="1175125"/>
              <a:ext cx="757373" cy="377309"/>
            </a:xfrm>
            <a:custGeom>
              <a:avLst/>
              <a:pathLst>
                <a:path w="757373" h="377309">
                  <a:moveTo>
                    <a:pt x="757373" y="377309"/>
                  </a:moveTo>
                  <a:lnTo>
                    <a:pt x="0" y="0"/>
                  </a:lnTo>
                </a:path>
              </a:pathLst>
            </a:custGeom>
          </p:spPr>
          <p:txBody>
            <a:bodyPr/>
            <a:lstStyle/>
            <a:p/>
          </p:txBody>
        </p:sp>
        <p:sp>
          <p:nvSpPr>
            <p:cNvPr id="55" name="pl55"/>
            <p:cNvSpPr/>
            <p:nvPr/>
          </p:nvSpPr>
          <p:spPr>
            <a:xfrm>
              <a:off x="7661595" y="1178217"/>
              <a:ext cx="721350" cy="900177"/>
            </a:xfrm>
            <a:custGeom>
              <a:avLst/>
              <a:pathLst>
                <a:path w="721350" h="900177">
                  <a:moveTo>
                    <a:pt x="721350" y="900177"/>
                  </a:moveTo>
                  <a:lnTo>
                    <a:pt x="0" y="0"/>
                  </a:lnTo>
                </a:path>
              </a:pathLst>
            </a:custGeom>
          </p:spPr>
          <p:txBody>
            <a:bodyPr/>
            <a:lstStyle/>
            <a:p/>
          </p:txBody>
        </p:sp>
        <p:sp>
          <p:nvSpPr>
            <p:cNvPr id="56" name="pl56"/>
            <p:cNvSpPr/>
            <p:nvPr/>
          </p:nvSpPr>
          <p:spPr>
            <a:xfrm>
              <a:off x="7658983" y="1511035"/>
              <a:ext cx="693790" cy="1357953"/>
            </a:xfrm>
            <a:custGeom>
              <a:avLst/>
              <a:pathLst>
                <a:path w="693790" h="1357953">
                  <a:moveTo>
                    <a:pt x="693790" y="1357953"/>
                  </a:moveTo>
                  <a:lnTo>
                    <a:pt x="0" y="0"/>
                  </a:lnTo>
                </a:path>
              </a:pathLst>
            </a:custGeom>
          </p:spPr>
          <p:txBody>
            <a:bodyPr/>
            <a:lstStyle/>
            <a:p/>
          </p:txBody>
        </p:sp>
        <p:sp>
          <p:nvSpPr>
            <p:cNvPr id="57" name="pl57"/>
            <p:cNvSpPr/>
            <p:nvPr/>
          </p:nvSpPr>
          <p:spPr>
            <a:xfrm>
              <a:off x="7671585" y="4442070"/>
              <a:ext cx="711359" cy="2"/>
            </a:xfrm>
            <a:custGeom>
              <a:avLst/>
              <a:pathLst>
                <a:path w="711359" h="2">
                  <a:moveTo>
                    <a:pt x="711359" y="2"/>
                  </a:moveTo>
                  <a:lnTo>
                    <a:pt x="0" y="0"/>
                  </a:lnTo>
                </a:path>
              </a:pathLst>
            </a:custGeom>
          </p:spPr>
          <p:txBody>
            <a:bodyPr/>
            <a:lstStyle/>
            <a:p/>
          </p:txBody>
        </p:sp>
        <p:sp>
          <p:nvSpPr>
            <p:cNvPr id="58" name="pg58"/>
            <p:cNvSpPr/>
            <p:nvPr/>
          </p:nvSpPr>
          <p:spPr>
            <a:xfrm>
              <a:off x="8290281" y="6938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9" name="tx59"/>
            <p:cNvSpPr/>
            <p:nvPr/>
          </p:nvSpPr>
          <p:spPr>
            <a:xfrm>
              <a:off x="8313141" y="7353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0" name="pg60"/>
            <p:cNvSpPr/>
            <p:nvPr/>
          </p:nvSpPr>
          <p:spPr>
            <a:xfrm>
              <a:off x="8290281" y="12169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12584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62" name="pg62"/>
            <p:cNvSpPr/>
            <p:nvPr/>
          </p:nvSpPr>
          <p:spPr>
            <a:xfrm>
              <a:off x="8223851" y="95635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9978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64" name="pg64"/>
            <p:cNvSpPr/>
            <p:nvPr/>
          </p:nvSpPr>
          <p:spPr>
            <a:xfrm>
              <a:off x="8314365" y="22641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057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6" name="pg66"/>
            <p:cNvSpPr/>
            <p:nvPr/>
          </p:nvSpPr>
          <p:spPr>
            <a:xfrm>
              <a:off x="8260004" y="25255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5484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8" name="pg68"/>
            <p:cNvSpPr/>
            <p:nvPr/>
          </p:nvSpPr>
          <p:spPr>
            <a:xfrm>
              <a:off x="8368515" y="173875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7802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0" name="pg70"/>
            <p:cNvSpPr/>
            <p:nvPr/>
          </p:nvSpPr>
          <p:spPr>
            <a:xfrm>
              <a:off x="8356446" y="14746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15161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72" name="pg72"/>
            <p:cNvSpPr/>
            <p:nvPr/>
          </p:nvSpPr>
          <p:spPr>
            <a:xfrm>
              <a:off x="8314365" y="20000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37225" y="20415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94%</a:t>
              </a:r>
            </a:p>
          </p:txBody>
        </p:sp>
        <p:sp>
          <p:nvSpPr>
            <p:cNvPr id="74" name="pg74"/>
            <p:cNvSpPr/>
            <p:nvPr/>
          </p:nvSpPr>
          <p:spPr>
            <a:xfrm>
              <a:off x="8284194" y="278917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83071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87%</a:t>
              </a:r>
            </a:p>
          </p:txBody>
        </p:sp>
        <p:sp>
          <p:nvSpPr>
            <p:cNvPr id="76" name="pg76"/>
            <p:cNvSpPr/>
            <p:nvPr/>
          </p:nvSpPr>
          <p:spPr>
            <a:xfrm>
              <a:off x="8314365" y="43575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43990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05249" y="401416"/>
              <a:ext cx="28211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Tonga,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(25%), followed by RotaC (87%).
Coverage of 7 vaccines decreased (DTP3, HEPB3, HIB3, IPV1, MCV1, MCV2 and RUBELLA) compared to respective coverage in 2019.
Coverage of 9 vaccines decreased (DTP3, HEPB3, HIB3, HPVC, IPV1,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7814" y="932216"/>
              <a:ext cx="433298" cy="0"/>
            </a:xfrm>
            <a:custGeom>
              <a:avLst/>
              <a:pathLst>
                <a:path w="433298" h="0">
                  <a:moveTo>
                    <a:pt x="0" y="0"/>
                  </a:moveTo>
                  <a:lnTo>
                    <a:pt x="433298" y="0"/>
                  </a:lnTo>
                  <a:lnTo>
                    <a:pt x="433298"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361082" cy="0"/>
            </a:xfrm>
            <a:custGeom>
              <a:avLst/>
              <a:pathLst>
                <a:path w="361082" h="0">
                  <a:moveTo>
                    <a:pt x="0" y="0"/>
                  </a:moveTo>
                  <a:lnTo>
                    <a:pt x="36108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361082" cy="0"/>
            </a:xfrm>
            <a:custGeom>
              <a:avLst/>
              <a:pathLst>
                <a:path w="361082" h="0">
                  <a:moveTo>
                    <a:pt x="0" y="0"/>
                  </a:moveTo>
                  <a:lnTo>
                    <a:pt x="36108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745541"/>
              <a:ext cx="433298" cy="0"/>
            </a:xfrm>
            <a:custGeom>
              <a:avLst/>
              <a:pathLst>
                <a:path w="433298" h="0">
                  <a:moveTo>
                    <a:pt x="0" y="0"/>
                  </a:moveTo>
                  <a:lnTo>
                    <a:pt x="433298" y="0"/>
                  </a:lnTo>
                  <a:lnTo>
                    <a:pt x="433298"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3198872"/>
              <a:ext cx="361082" cy="0"/>
            </a:xfrm>
            <a:custGeom>
              <a:avLst/>
              <a:pathLst>
                <a:path w="361082" h="0">
                  <a:moveTo>
                    <a:pt x="0" y="0"/>
                  </a:moveTo>
                  <a:lnTo>
                    <a:pt x="36108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361082" cy="0"/>
            </a:xfrm>
            <a:custGeom>
              <a:avLst/>
              <a:pathLst>
                <a:path w="361082" h="0">
                  <a:moveTo>
                    <a:pt x="0" y="0"/>
                  </a:moveTo>
                  <a:lnTo>
                    <a:pt x="36108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4558865"/>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145046"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032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Tonga,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(97%) compared to 2024, and was lower than in 2019. In 2019-2025, DTP1 coverage was at it's lowest level in 2025 (97%).
In 2024, 0 vaccines had lower coverage than in 2019.
In 2025, 10 vaccines had lower coverage than in 2019.
In 2025, 10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3173312"/>
              <a:ext cx="4536660" cy="1503704"/>
            </a:xfrm>
            <a:custGeom>
              <a:avLst/>
              <a:pathLst>
                <a:path w="4536660" h="1503704">
                  <a:moveTo>
                    <a:pt x="0" y="1503704"/>
                  </a:moveTo>
                  <a:lnTo>
                    <a:pt x="1512220" y="1148283"/>
                  </a:lnTo>
                  <a:lnTo>
                    <a:pt x="3024440" y="0"/>
                  </a:lnTo>
                  <a:lnTo>
                    <a:pt x="4536660" y="1148283"/>
                  </a:lnTo>
                </a:path>
              </a:pathLst>
            </a:custGeom>
            <a:ln w="29811" cap="flat">
              <a:solidFill>
                <a:srgbClr val="FF0000">
                  <a:alpha val="100000"/>
                </a:srgbClr>
              </a:solidFill>
              <a:prstDash val="solid"/>
              <a:round/>
            </a:ln>
          </p:spPr>
          <p:txBody>
            <a:bodyPr/>
            <a:lstStyle/>
            <a:p/>
          </p:txBody>
        </p:sp>
        <p:sp>
          <p:nvSpPr>
            <p:cNvPr id="22" name="pl22"/>
            <p:cNvSpPr/>
            <p:nvPr/>
          </p:nvSpPr>
          <p:spPr>
            <a:xfrm>
              <a:off x="2647475" y="3173312"/>
              <a:ext cx="4536660" cy="1503704"/>
            </a:xfrm>
            <a:custGeom>
              <a:avLst/>
              <a:pathLst>
                <a:path w="4536660" h="1503704">
                  <a:moveTo>
                    <a:pt x="0" y="1503704"/>
                  </a:moveTo>
                  <a:lnTo>
                    <a:pt x="1512220" y="1148283"/>
                  </a:lnTo>
                  <a:lnTo>
                    <a:pt x="3024440" y="0"/>
                  </a:lnTo>
                  <a:lnTo>
                    <a:pt x="4536660" y="1148283"/>
                  </a:lnTo>
                </a:path>
              </a:pathLst>
            </a:custGeom>
            <a:ln w="29811" cap="flat">
              <a:solidFill>
                <a:srgbClr val="0058AB">
                  <a:alpha val="100000"/>
                </a:srgbClr>
              </a:solidFill>
              <a:prstDash val="solid"/>
              <a:round/>
            </a:ln>
          </p:spPr>
          <p:txBody>
            <a:bodyPr/>
            <a:lstStyle/>
            <a:p/>
          </p:txBody>
        </p:sp>
        <p:sp>
          <p:nvSpPr>
            <p:cNvPr id="23" name="pt23"/>
            <p:cNvSpPr/>
            <p:nvPr/>
          </p:nvSpPr>
          <p:spPr>
            <a:xfrm>
              <a:off x="2622649" y="46521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32" name="tx32"/>
            <p:cNvSpPr/>
            <p:nvPr/>
          </p:nvSpPr>
          <p:spPr>
            <a:xfrm>
              <a:off x="415969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33" name="tx33"/>
            <p:cNvSpPr/>
            <p:nvPr/>
          </p:nvSpPr>
          <p:spPr>
            <a:xfrm>
              <a:off x="5671915"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34" name="tx34"/>
            <p:cNvSpPr/>
            <p:nvPr/>
          </p:nvSpPr>
          <p:spPr>
            <a:xfrm>
              <a:off x="718413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35" name="tx35"/>
            <p:cNvSpPr/>
            <p:nvPr/>
          </p:nvSpPr>
          <p:spPr>
            <a:xfrm>
              <a:off x="2647475" y="45060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36" name="tx36"/>
            <p:cNvSpPr/>
            <p:nvPr/>
          </p:nvSpPr>
          <p:spPr>
            <a:xfrm>
              <a:off x="415969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37" name="tx37"/>
            <p:cNvSpPr/>
            <p:nvPr/>
          </p:nvSpPr>
          <p:spPr>
            <a:xfrm>
              <a:off x="567191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38" name="tx38"/>
            <p:cNvSpPr/>
            <p:nvPr/>
          </p:nvSpPr>
          <p:spPr>
            <a:xfrm>
              <a:off x="718413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39" name="pl3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tx40"/>
            <p:cNvSpPr/>
            <p:nvPr/>
          </p:nvSpPr>
          <p:spPr>
            <a:xfrm>
              <a:off x="2186913"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1" name="tx41"/>
            <p:cNvSpPr/>
            <p:nvPr/>
          </p:nvSpPr>
          <p:spPr>
            <a:xfrm>
              <a:off x="2250241"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3" name="tx4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4" name="tx4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52831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Tonga, 2022-2025</a:t>
              </a:r>
            </a:p>
          </p:txBody>
        </p:sp>
        <p:sp>
          <p:nvSpPr>
            <p:cNvPr id="60" name="tx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Tonga was 2022.
In 2025, first dose (HPV1) programme coverage among girls was 25%. In 2025, last dose (HPVc) programme coverage among girls was 25%.</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25%, following single dose schedule at introduction in 2022.</a:t>
            </a:r>
          </a:p>
        </p:txBody>
      </p:sp>
      <p:grpSp xmlns:pic="http://schemas.openxmlformats.org/drawingml/2006/picture">
        <p:nvGrpSpPr>
          <p:cNvPr id="64" name=""/>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70844"/>
            </a:xfrm>
            <a:custGeom>
              <a:avLst/>
              <a:pathLst>
                <a:path w="6481656" h="270844">
                  <a:moveTo>
                    <a:pt x="0" y="120375"/>
                  </a:moveTo>
                  <a:lnTo>
                    <a:pt x="259266" y="150469"/>
                  </a:lnTo>
                  <a:lnTo>
                    <a:pt x="518532" y="270844"/>
                  </a:lnTo>
                  <a:lnTo>
                    <a:pt x="777798" y="30093"/>
                  </a:lnTo>
                  <a:lnTo>
                    <a:pt x="1037065" y="0"/>
                  </a:lnTo>
                  <a:lnTo>
                    <a:pt x="1296331" y="0"/>
                  </a:lnTo>
                  <a:lnTo>
                    <a:pt x="1555597" y="0"/>
                  </a:lnTo>
                  <a:lnTo>
                    <a:pt x="1814863" y="0"/>
                  </a:lnTo>
                  <a:lnTo>
                    <a:pt x="2074130" y="0"/>
                  </a:lnTo>
                  <a:lnTo>
                    <a:pt x="2333396" y="0"/>
                  </a:lnTo>
                  <a:lnTo>
                    <a:pt x="2592662" y="0"/>
                  </a:lnTo>
                  <a:lnTo>
                    <a:pt x="2851928" y="0"/>
                  </a:lnTo>
                  <a:lnTo>
                    <a:pt x="3111195" y="120375"/>
                  </a:lnTo>
                  <a:lnTo>
                    <a:pt x="3370461" y="0"/>
                  </a:lnTo>
                  <a:lnTo>
                    <a:pt x="3629727" y="30093"/>
                  </a:lnTo>
                  <a:lnTo>
                    <a:pt x="3888994" y="90281"/>
                  </a:lnTo>
                  <a:lnTo>
                    <a:pt x="4148260" y="90281"/>
                  </a:lnTo>
                  <a:lnTo>
                    <a:pt x="4407526" y="0"/>
                  </a:lnTo>
                  <a:lnTo>
                    <a:pt x="4666792" y="0"/>
                  </a:lnTo>
                  <a:lnTo>
                    <a:pt x="4926059" y="0"/>
                  </a:lnTo>
                  <a:lnTo>
                    <a:pt x="5185325" y="0"/>
                  </a:lnTo>
                  <a:lnTo>
                    <a:pt x="5444591" y="0"/>
                  </a:lnTo>
                  <a:lnTo>
                    <a:pt x="5703857" y="0"/>
                  </a:lnTo>
                  <a:lnTo>
                    <a:pt x="5963124" y="0"/>
                  </a:lnTo>
                  <a:lnTo>
                    <a:pt x="6222390" y="0"/>
                  </a:lnTo>
                  <a:lnTo>
                    <a:pt x="6481656" y="150469"/>
                  </a:lnTo>
                </a:path>
              </a:pathLst>
            </a:custGeom>
            <a:ln w="27101" cap="flat">
              <a:solidFill>
                <a:srgbClr val="F8766D">
                  <a:alpha val="100000"/>
                </a:srgbClr>
              </a:solidFill>
              <a:prstDash val="solid"/>
              <a:round/>
            </a:ln>
          </p:spPr>
          <p:txBody>
            <a:bodyPr/>
            <a:lstStyle/>
            <a:p/>
          </p:txBody>
        </p:sp>
        <p:sp>
          <p:nvSpPr>
            <p:cNvPr id="28" name="pl28"/>
            <p:cNvSpPr/>
            <p:nvPr/>
          </p:nvSpPr>
          <p:spPr>
            <a:xfrm>
              <a:off x="2216818" y="2135571"/>
              <a:ext cx="5703857" cy="210657"/>
            </a:xfrm>
            <a:custGeom>
              <a:avLst/>
              <a:pathLst>
                <a:path w="5703857" h="210657">
                  <a:moveTo>
                    <a:pt x="0" y="90281"/>
                  </a:moveTo>
                  <a:lnTo>
                    <a:pt x="259266" y="0"/>
                  </a:lnTo>
                  <a:lnTo>
                    <a:pt x="518532" y="30093"/>
                  </a:lnTo>
                  <a:lnTo>
                    <a:pt x="777798" y="0"/>
                  </a:lnTo>
                  <a:lnTo>
                    <a:pt x="1037065" y="0"/>
                  </a:lnTo>
                  <a:lnTo>
                    <a:pt x="1296331" y="30093"/>
                  </a:lnTo>
                  <a:lnTo>
                    <a:pt x="1555597" y="30093"/>
                  </a:lnTo>
                  <a:lnTo>
                    <a:pt x="1814863" y="30093"/>
                  </a:lnTo>
                  <a:lnTo>
                    <a:pt x="2074130" y="0"/>
                  </a:lnTo>
                  <a:lnTo>
                    <a:pt x="2333396" y="120375"/>
                  </a:lnTo>
                  <a:lnTo>
                    <a:pt x="2592662" y="0"/>
                  </a:lnTo>
                  <a:lnTo>
                    <a:pt x="2851928" y="210657"/>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0093"/>
                  </a:lnTo>
                </a:path>
              </a:pathLst>
            </a:custGeom>
            <a:ln w="27101" cap="flat">
              <a:solidFill>
                <a:srgbClr val="7CAE00">
                  <a:alpha val="100000"/>
                </a:srgbClr>
              </a:solidFill>
              <a:prstDash val="solid"/>
              <a:round/>
            </a:ln>
          </p:spPr>
          <p:txBody>
            <a:bodyPr/>
            <a:lstStyle/>
            <a:p/>
          </p:txBody>
        </p:sp>
        <p:sp>
          <p:nvSpPr>
            <p:cNvPr id="29" name="pl29"/>
            <p:cNvSpPr/>
            <p:nvPr/>
          </p:nvSpPr>
          <p:spPr>
            <a:xfrm>
              <a:off x="6883610" y="2135571"/>
              <a:ext cx="1037065" cy="963003"/>
            </a:xfrm>
            <a:custGeom>
              <a:avLst/>
              <a:pathLst>
                <a:path w="1037065" h="963003">
                  <a:moveTo>
                    <a:pt x="0" y="963003"/>
                  </a:moveTo>
                  <a:lnTo>
                    <a:pt x="259266" y="963003"/>
                  </a:lnTo>
                  <a:lnTo>
                    <a:pt x="518532" y="0"/>
                  </a:lnTo>
                  <a:lnTo>
                    <a:pt x="777798" y="0"/>
                  </a:lnTo>
                  <a:lnTo>
                    <a:pt x="1037065" y="150469"/>
                  </a:lnTo>
                </a:path>
              </a:pathLst>
            </a:custGeom>
            <a:ln w="27101" cap="flat">
              <a:solidFill>
                <a:srgbClr val="00BFC4">
                  <a:alpha val="100000"/>
                </a:srgbClr>
              </a:solidFill>
              <a:prstDash val="solid"/>
              <a:round/>
            </a:ln>
          </p:spPr>
          <p:txBody>
            <a:bodyPr/>
            <a:lstStyle/>
            <a:p/>
          </p:txBody>
        </p:sp>
        <p:sp>
          <p:nvSpPr>
            <p:cNvPr id="30" name="pl30"/>
            <p:cNvSpPr/>
            <p:nvPr/>
          </p:nvSpPr>
          <p:spPr>
            <a:xfrm>
              <a:off x="7142877" y="3098575"/>
              <a:ext cx="777798" cy="1655162"/>
            </a:xfrm>
            <a:custGeom>
              <a:avLst/>
              <a:pathLst>
                <a:path w="777798" h="1655162">
                  <a:moveTo>
                    <a:pt x="0" y="1655162"/>
                  </a:moveTo>
                  <a:lnTo>
                    <a:pt x="259266" y="1263942"/>
                  </a:lnTo>
                  <a:lnTo>
                    <a:pt x="518532" y="0"/>
                  </a:lnTo>
                  <a:lnTo>
                    <a:pt x="777798" y="126394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3241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3060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7153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19" y="2105578"/>
              <a:ext cx="242522" cy="56206"/>
            </a:xfrm>
            <a:custGeom>
              <a:avLst/>
              <a:pathLst>
                <a:path w="242522" h="56206">
                  <a:moveTo>
                    <a:pt x="242522" y="0"/>
                  </a:moveTo>
                  <a:lnTo>
                    <a:pt x="0" y="56206"/>
                  </a:lnTo>
                </a:path>
              </a:pathLst>
            </a:custGeom>
          </p:spPr>
          <p:txBody>
            <a:bodyPr/>
            <a:lstStyle/>
            <a:p/>
          </p:txBody>
        </p:sp>
        <p:sp>
          <p:nvSpPr>
            <p:cNvPr id="41" name="pl41"/>
            <p:cNvSpPr/>
            <p:nvPr/>
          </p:nvSpPr>
          <p:spPr>
            <a:xfrm>
              <a:off x="7926451" y="2293431"/>
              <a:ext cx="253491" cy="324423"/>
            </a:xfrm>
            <a:custGeom>
              <a:avLst/>
              <a:pathLst>
                <a:path w="253491" h="324423">
                  <a:moveTo>
                    <a:pt x="253491" y="324423"/>
                  </a:moveTo>
                  <a:lnTo>
                    <a:pt x="0" y="0"/>
                  </a:lnTo>
                </a:path>
              </a:pathLst>
            </a:custGeom>
          </p:spPr>
          <p:txBody>
            <a:bodyPr/>
            <a:lstStyle/>
            <a:p/>
          </p:txBody>
        </p:sp>
        <p:sp>
          <p:nvSpPr>
            <p:cNvPr id="42" name="pl42"/>
            <p:cNvSpPr/>
            <p:nvPr/>
          </p:nvSpPr>
          <p:spPr>
            <a:xfrm>
              <a:off x="7937185" y="2290078"/>
              <a:ext cx="242756" cy="59369"/>
            </a:xfrm>
            <a:custGeom>
              <a:avLst/>
              <a:pathLst>
                <a:path w="242756" h="59369">
                  <a:moveTo>
                    <a:pt x="242756" y="59369"/>
                  </a:moveTo>
                  <a:lnTo>
                    <a:pt x="0" y="0"/>
                  </a:lnTo>
                </a:path>
              </a:pathLst>
            </a:custGeom>
          </p:spPr>
          <p:txBody>
            <a:bodyPr/>
            <a:lstStyle/>
            <a:p/>
          </p:txBody>
        </p:sp>
        <p:sp>
          <p:nvSpPr>
            <p:cNvPr id="43" name="pl43"/>
            <p:cNvSpPr/>
            <p:nvPr/>
          </p:nvSpPr>
          <p:spPr>
            <a:xfrm>
              <a:off x="7940023" y="4362516"/>
              <a:ext cx="239918" cy="1"/>
            </a:xfrm>
            <a:custGeom>
              <a:avLst/>
              <a:pathLst>
                <a:path w="239918" h="1">
                  <a:moveTo>
                    <a:pt x="239918" y="0"/>
                  </a:moveTo>
                  <a:lnTo>
                    <a:pt x="0" y="1"/>
                  </a:lnTo>
                </a:path>
              </a:pathLst>
            </a:custGeom>
          </p:spPr>
          <p:txBody>
            <a:bodyPr/>
            <a:lstStyle/>
            <a:p/>
          </p:txBody>
        </p:sp>
        <p:sp>
          <p:nvSpPr>
            <p:cNvPr id="44" name="pg44"/>
            <p:cNvSpPr/>
            <p:nvPr/>
          </p:nvSpPr>
          <p:spPr>
            <a:xfrm>
              <a:off x="8111362" y="20009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18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6" name="pg46"/>
            <p:cNvSpPr/>
            <p:nvPr/>
          </p:nvSpPr>
          <p:spPr>
            <a:xfrm>
              <a:off x="8111362" y="25481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8900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8" name="pg48"/>
            <p:cNvSpPr/>
            <p:nvPr/>
          </p:nvSpPr>
          <p:spPr>
            <a:xfrm>
              <a:off x="8111362" y="22751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3159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50" name="pg50"/>
            <p:cNvSpPr/>
            <p:nvPr/>
          </p:nvSpPr>
          <p:spPr>
            <a:xfrm>
              <a:off x="8111362" y="42715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3123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25%</a:t>
              </a:r>
            </a:p>
          </p:txBody>
        </p:sp>
        <p:sp>
          <p:nvSpPr>
            <p:cNvPr id="52" name="pg52"/>
            <p:cNvSpPr/>
            <p:nvPr/>
          </p:nvSpPr>
          <p:spPr>
            <a:xfrm>
              <a:off x="1502362" y="20931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082" y="21369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1918711" y="22073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964431" y="22511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6948495" y="293561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994215" y="29794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8" name="pg58"/>
            <p:cNvSpPr/>
            <p:nvPr/>
          </p:nvSpPr>
          <p:spPr>
            <a:xfrm>
              <a:off x="6847105" y="47341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2825" y="4779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54024" y="169436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Tonga,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Tonga has all 4 of the  SDG vaccines.
In 2025, Tonga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Tonga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99% in 2024 to 97% in 2025.
• DTP3 coverage declined 5 percentage points from 99% in 2024 to 94% in 2025.
• There were there were approximately the same number of zero-dose children in 2025. This leaves &lt;100 children without vaccination, vulnerable to vaccine-preventable diseases and a further &lt;100 with incomplete protection.
• Tonga accounted for &lt;0.1% of zero-dose children in East Asia and the Pacific (EAPR) and &lt;0.1% of zero-dose children globally.
• MCV1 coverage declined 4 percentage points from 99% in 2024 to 95% in 2025. There were &lt;200 children who missed out on the first measles vaccination.
• MCV2 coverage declined 1 percentage point from 99% in 2024 to 98% in 2025.
• Last dose coverage of HPV vaccination (HPVc) among girls decreased from 67% to 25%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Tonga,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Tonga.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251120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282225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313331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7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30" y="4197740"/>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6" name="rc156"/>
            <p:cNvSpPr/>
            <p:nvPr/>
          </p:nvSpPr>
          <p:spPr>
            <a:xfrm>
              <a:off x="5932782"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6554887"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95594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126699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1578050"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1889102"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220015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251120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344436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375541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468857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5310677"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636138"/>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636138"/>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1578050"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251120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8732253"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096" y="5320945"/>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8" name="rc248"/>
            <p:cNvSpPr/>
            <p:nvPr/>
          </p:nvSpPr>
          <p:spPr>
            <a:xfrm>
              <a:off x="8110148" y="532094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9" name="rc249"/>
            <p:cNvSpPr/>
            <p:nvPr/>
          </p:nvSpPr>
          <p:spPr>
            <a:xfrm>
              <a:off x="8421201"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0" name="rc250"/>
            <p:cNvSpPr/>
            <p:nvPr/>
          </p:nvSpPr>
          <p:spPr>
            <a:xfrm>
              <a:off x="8732253" y="532094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1" name="tx251"/>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8" name="tx268"/>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882748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7" name="tx277"/>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198433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82748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5" name="tx415"/>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227429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227429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2" name="tx46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7" name="tx467"/>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1" name="tx481"/>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0" name="tx490"/>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4" name="tx494"/>
            <p:cNvSpPr/>
            <p:nvPr/>
          </p:nvSpPr>
          <p:spPr>
            <a:xfrm>
              <a:off x="5716966"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95" name="tx495"/>
            <p:cNvSpPr/>
            <p:nvPr/>
          </p:nvSpPr>
          <p:spPr>
            <a:xfrm>
              <a:off x="7894332"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96" name="tx496"/>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97" name="tx497"/>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98" name="tx4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9" name="tx4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0" name="tx5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1" name="tx5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2" name="tx5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3" name="tx5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4" name="tx5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5" name="tx5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6" name="tx5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7" name="tx5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8" name="tx5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9" name="tx5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0" name="tx5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1" name="tx5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2" name="tx5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3" name="tx5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4" name="tx5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5" name="tx5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6" name="tx5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7" name="tx5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8" name="tx5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9" name="tx5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0" name="tx5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1" name="tx5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2" name="tx5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3" name="tx5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4" name="tx52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5" name="tx52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6" name="tx52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7" name="tx52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8" name="tx52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9" name="tx52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0" name="tx53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1" name="tx53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2" name="tx53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3" name="tx53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4" name="tx53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5" name="tx53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6" name="tx53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7" name="tx53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8" name="pic538"/>
            <p:cNvPicPr/>
            <p:nvPr/>
          </p:nvPicPr>
          <p:blipFill>
            <a:blip r:embed="rId2" cstate="print"/>
            <a:stretch>
              <a:fillRect/>
            </a:stretch>
          </p:blipFill>
          <p:spPr>
            <a:xfrm>
              <a:off x="4653227" y="5838594"/>
              <a:ext cx="2160000" cy="219455"/>
            </a:xfrm>
            <a:prstGeom prst="rect">
              <a:avLst/>
            </a:prstGeom>
          </p:spPr>
        </p:pic>
        <p:sp>
          <p:nvSpPr>
            <p:cNvPr id="539" name="pl53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4" name="pl54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pl54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0" name="pl55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tx55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2" name="tx55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3" name="tx55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4" name="tx55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5" name="tx55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6" name="tx55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7" name="tx557"/>
            <p:cNvSpPr/>
            <p:nvPr/>
          </p:nvSpPr>
          <p:spPr>
            <a:xfrm>
              <a:off x="924840" y="1332266"/>
              <a:ext cx="27959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Tonga, 2000-2025</a:t>
              </a:r>
            </a:p>
          </p:txBody>
        </p:sp>
        <p:sp>
          <p:nvSpPr>
            <p:cNvPr id="558" name="tx55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9" name="tx55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0" name="tx56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87% to 98%.
Since 2002, estimates have been made for 7 new vaccines. RotaC is the newest vaccine reported (2023), which achieved 87% coverage in 2025.
In 2025, Tonga did not report any stockouts of vaccines or supplies.</a:t>
            </a:r>
          </a:p>
        </p:txBody>
      </p:sp>
      <p:sp>
        <p:nvSpPr>
          <p:cNvPr id="5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Universal coverage reversals were observed in 2025, with all 13 antigens declining since 2024, however, 11 achieved at least 90% coverage, indicating good reach of at least some antigens.</a:t>
            </a:r>
          </a:p>
        </p:txBody>
      </p:sp>
      <p:grpSp xmlns:pic="http://schemas.openxmlformats.org/drawingml/2006/picture">
        <p:nvGrpSpPr>
          <p:cNvPr id="563" name=""/>
          <p:cNvGrpSpPr/>
          <p:nvPr/>
        </p:nvGrpSpPr>
        <p:grpSpPr>
          <a:xfrm>
            <a:off x="292608" y="1005840"/>
            <a:ext cx="8595360" cy="28575"/>
            <a:chOff x="292608" y="1005840"/>
            <a:chExt cx="8595360" cy="28575"/>
          </a:xfrm>
        </p:grpSpPr>
        <p:sp>
          <p:nvSpPr>
            <p:cNvPr id="5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P7TF5XRZ5TZD-1674051314-8170</_dlc_DocId>
    <_dlc_DocIdUrl xmlns="5ce71423-0d49-4a04-8822-86064e799dcd">
      <Url>https://unicef.sharepoint.com/teams/DAPM-DataComm/_layouts/15/DocIdRedir.aspx?ID=P7TF5XRZ5TZD-1674051314-8170</Url>
      <Description>P7TF5XRZ5TZD-1674051314-8170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B184775-7DF2-4C2B-85E3-D095D3A3D5A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f515e910-1bfd-483d-adfc-6e36e645bd2f</vt:lpwstr>
  </property>
</Properties>
</file>