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59f54461a44ffbcd8660fa0853b9bdd6900ae2a.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f1a7eee35d779a734a242e11affee99bd5ab339.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5f31c987dd678d70fced16e1c75bc6402f8ea91.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8516" y="1951330"/>
              <a:ext cx="336759"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 name="rc5"/>
            <p:cNvSpPr/>
            <p:nvPr/>
          </p:nvSpPr>
          <p:spPr>
            <a:xfrm>
              <a:off x="1295275" y="1951330"/>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1632034" y="1951330"/>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1968793" y="1951330"/>
              <a:ext cx="336759"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 name="rc8"/>
            <p:cNvSpPr/>
            <p:nvPr/>
          </p:nvSpPr>
          <p:spPr>
            <a:xfrm>
              <a:off x="2305552" y="1951330"/>
              <a:ext cx="336759"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 name="rc9"/>
            <p:cNvSpPr/>
            <p:nvPr/>
          </p:nvSpPr>
          <p:spPr>
            <a:xfrm>
              <a:off x="2642311" y="1951330"/>
              <a:ext cx="336759"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 name="rc10"/>
            <p:cNvSpPr/>
            <p:nvPr/>
          </p:nvSpPr>
          <p:spPr>
            <a:xfrm>
              <a:off x="2979070" y="1951330"/>
              <a:ext cx="336759"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 name="rc11"/>
            <p:cNvSpPr/>
            <p:nvPr/>
          </p:nvSpPr>
          <p:spPr>
            <a:xfrm>
              <a:off x="3315830" y="1951330"/>
              <a:ext cx="336759"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 name="rc12"/>
            <p:cNvSpPr/>
            <p:nvPr/>
          </p:nvSpPr>
          <p:spPr>
            <a:xfrm>
              <a:off x="3652589" y="1951330"/>
              <a:ext cx="336759"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 name="rc13"/>
            <p:cNvSpPr/>
            <p:nvPr/>
          </p:nvSpPr>
          <p:spPr>
            <a:xfrm>
              <a:off x="3989348" y="1951330"/>
              <a:ext cx="336759"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 name="rc14"/>
            <p:cNvSpPr/>
            <p:nvPr/>
          </p:nvSpPr>
          <p:spPr>
            <a:xfrm>
              <a:off x="4326107" y="1951330"/>
              <a:ext cx="336759"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 name="rc15"/>
            <p:cNvSpPr/>
            <p:nvPr/>
          </p:nvSpPr>
          <p:spPr>
            <a:xfrm>
              <a:off x="4662866" y="1951330"/>
              <a:ext cx="336759"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 name="rc16"/>
            <p:cNvSpPr/>
            <p:nvPr/>
          </p:nvSpPr>
          <p:spPr>
            <a:xfrm>
              <a:off x="4999625" y="1951330"/>
              <a:ext cx="336759"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 name="rc17"/>
            <p:cNvSpPr/>
            <p:nvPr/>
          </p:nvSpPr>
          <p:spPr>
            <a:xfrm>
              <a:off x="5336384" y="1951330"/>
              <a:ext cx="336759"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 name="rc18"/>
            <p:cNvSpPr/>
            <p:nvPr/>
          </p:nvSpPr>
          <p:spPr>
            <a:xfrm>
              <a:off x="5673143" y="1951330"/>
              <a:ext cx="336759"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 name="rc19"/>
            <p:cNvSpPr/>
            <p:nvPr/>
          </p:nvSpPr>
          <p:spPr>
            <a:xfrm>
              <a:off x="6009902" y="1951330"/>
              <a:ext cx="336759"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6346662" y="1951330"/>
              <a:ext cx="336759"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683421" y="1951330"/>
              <a:ext cx="336759"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 name="rc22"/>
            <p:cNvSpPr/>
            <p:nvPr/>
          </p:nvSpPr>
          <p:spPr>
            <a:xfrm>
              <a:off x="7020180" y="1951330"/>
              <a:ext cx="336759"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 name="rc23"/>
            <p:cNvSpPr/>
            <p:nvPr/>
          </p:nvSpPr>
          <p:spPr>
            <a:xfrm>
              <a:off x="7356939" y="1951330"/>
              <a:ext cx="336759"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 name="rc24"/>
            <p:cNvSpPr/>
            <p:nvPr/>
          </p:nvSpPr>
          <p:spPr>
            <a:xfrm>
              <a:off x="7693698" y="1951330"/>
              <a:ext cx="336759"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 name="rc25"/>
            <p:cNvSpPr/>
            <p:nvPr/>
          </p:nvSpPr>
          <p:spPr>
            <a:xfrm>
              <a:off x="8030457" y="1951330"/>
              <a:ext cx="336759"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 name="rc26"/>
            <p:cNvSpPr/>
            <p:nvPr/>
          </p:nvSpPr>
          <p:spPr>
            <a:xfrm>
              <a:off x="8367216" y="1951330"/>
              <a:ext cx="336759"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 name="rc27"/>
            <p:cNvSpPr/>
            <p:nvPr/>
          </p:nvSpPr>
          <p:spPr>
            <a:xfrm>
              <a:off x="8703975" y="1951330"/>
              <a:ext cx="336759"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 name="rc28"/>
            <p:cNvSpPr/>
            <p:nvPr/>
          </p:nvSpPr>
          <p:spPr>
            <a:xfrm>
              <a:off x="958516" y="2512933"/>
              <a:ext cx="336759"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 name="rc29"/>
            <p:cNvSpPr/>
            <p:nvPr/>
          </p:nvSpPr>
          <p:spPr>
            <a:xfrm>
              <a:off x="1295275" y="2512933"/>
              <a:ext cx="336759"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 name="rc30"/>
            <p:cNvSpPr/>
            <p:nvPr/>
          </p:nvSpPr>
          <p:spPr>
            <a:xfrm>
              <a:off x="1632034" y="2512933"/>
              <a:ext cx="336759"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 name="rc31"/>
            <p:cNvSpPr/>
            <p:nvPr/>
          </p:nvSpPr>
          <p:spPr>
            <a:xfrm>
              <a:off x="1968793" y="2512933"/>
              <a:ext cx="336759"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 name="rc32"/>
            <p:cNvSpPr/>
            <p:nvPr/>
          </p:nvSpPr>
          <p:spPr>
            <a:xfrm>
              <a:off x="2305552" y="2512933"/>
              <a:ext cx="336759"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3" name="rc33"/>
            <p:cNvSpPr/>
            <p:nvPr/>
          </p:nvSpPr>
          <p:spPr>
            <a:xfrm>
              <a:off x="2642311" y="2512933"/>
              <a:ext cx="336759"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 name="rc34"/>
            <p:cNvSpPr/>
            <p:nvPr/>
          </p:nvSpPr>
          <p:spPr>
            <a:xfrm>
              <a:off x="2979070" y="2512933"/>
              <a:ext cx="336759"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 name="rc35"/>
            <p:cNvSpPr/>
            <p:nvPr/>
          </p:nvSpPr>
          <p:spPr>
            <a:xfrm>
              <a:off x="3315830" y="2512933"/>
              <a:ext cx="336759"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6" name="rc36"/>
            <p:cNvSpPr/>
            <p:nvPr/>
          </p:nvSpPr>
          <p:spPr>
            <a:xfrm>
              <a:off x="3652589" y="2512933"/>
              <a:ext cx="336759"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7" name="rc37"/>
            <p:cNvSpPr/>
            <p:nvPr/>
          </p:nvSpPr>
          <p:spPr>
            <a:xfrm>
              <a:off x="3989348" y="2512933"/>
              <a:ext cx="336759"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 name="rc38"/>
            <p:cNvSpPr/>
            <p:nvPr/>
          </p:nvSpPr>
          <p:spPr>
            <a:xfrm>
              <a:off x="4326107" y="2512933"/>
              <a:ext cx="336759"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9" name="rc39"/>
            <p:cNvSpPr/>
            <p:nvPr/>
          </p:nvSpPr>
          <p:spPr>
            <a:xfrm>
              <a:off x="4662866" y="2512933"/>
              <a:ext cx="336759"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0" name="rc40"/>
            <p:cNvSpPr/>
            <p:nvPr/>
          </p:nvSpPr>
          <p:spPr>
            <a:xfrm>
              <a:off x="4999625" y="2512933"/>
              <a:ext cx="336759"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 name="rc41"/>
            <p:cNvSpPr/>
            <p:nvPr/>
          </p:nvSpPr>
          <p:spPr>
            <a:xfrm>
              <a:off x="5336384" y="2512933"/>
              <a:ext cx="336759"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 name="rc42"/>
            <p:cNvSpPr/>
            <p:nvPr/>
          </p:nvSpPr>
          <p:spPr>
            <a:xfrm>
              <a:off x="5673143" y="2512933"/>
              <a:ext cx="336759"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 name="rc43"/>
            <p:cNvSpPr/>
            <p:nvPr/>
          </p:nvSpPr>
          <p:spPr>
            <a:xfrm>
              <a:off x="6009902" y="2512933"/>
              <a:ext cx="336759"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 name="rc44"/>
            <p:cNvSpPr/>
            <p:nvPr/>
          </p:nvSpPr>
          <p:spPr>
            <a:xfrm>
              <a:off x="6346662" y="2512933"/>
              <a:ext cx="336759"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 name="rc45"/>
            <p:cNvSpPr/>
            <p:nvPr/>
          </p:nvSpPr>
          <p:spPr>
            <a:xfrm>
              <a:off x="6683421" y="2512933"/>
              <a:ext cx="336759"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6" name="rc46"/>
            <p:cNvSpPr/>
            <p:nvPr/>
          </p:nvSpPr>
          <p:spPr>
            <a:xfrm>
              <a:off x="7020180" y="2512933"/>
              <a:ext cx="336759"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 name="rc47"/>
            <p:cNvSpPr/>
            <p:nvPr/>
          </p:nvSpPr>
          <p:spPr>
            <a:xfrm>
              <a:off x="7356939" y="2512933"/>
              <a:ext cx="336759"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 name="rc48"/>
            <p:cNvSpPr/>
            <p:nvPr/>
          </p:nvSpPr>
          <p:spPr>
            <a:xfrm>
              <a:off x="7693698" y="2512933"/>
              <a:ext cx="336759"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9" name="rc49"/>
            <p:cNvSpPr/>
            <p:nvPr/>
          </p:nvSpPr>
          <p:spPr>
            <a:xfrm>
              <a:off x="8030457" y="2512933"/>
              <a:ext cx="336759"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0" name="rc50"/>
            <p:cNvSpPr/>
            <p:nvPr/>
          </p:nvSpPr>
          <p:spPr>
            <a:xfrm>
              <a:off x="8367216" y="2512933"/>
              <a:ext cx="336759"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1" name="rc51"/>
            <p:cNvSpPr/>
            <p:nvPr/>
          </p:nvSpPr>
          <p:spPr>
            <a:xfrm>
              <a:off x="8703975" y="2512933"/>
              <a:ext cx="336759"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2" name="rc52"/>
            <p:cNvSpPr/>
            <p:nvPr/>
          </p:nvSpPr>
          <p:spPr>
            <a:xfrm>
              <a:off x="958516" y="2793734"/>
              <a:ext cx="336759"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3" name="rc53"/>
            <p:cNvSpPr/>
            <p:nvPr/>
          </p:nvSpPr>
          <p:spPr>
            <a:xfrm>
              <a:off x="1295275" y="2793734"/>
              <a:ext cx="336759"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4" name="rc54"/>
            <p:cNvSpPr/>
            <p:nvPr/>
          </p:nvSpPr>
          <p:spPr>
            <a:xfrm>
              <a:off x="1632034" y="2793734"/>
              <a:ext cx="336759"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5" name="rc55"/>
            <p:cNvSpPr/>
            <p:nvPr/>
          </p:nvSpPr>
          <p:spPr>
            <a:xfrm>
              <a:off x="1968793" y="2793734"/>
              <a:ext cx="336759"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6" name="rc56"/>
            <p:cNvSpPr/>
            <p:nvPr/>
          </p:nvSpPr>
          <p:spPr>
            <a:xfrm>
              <a:off x="2305552" y="2793734"/>
              <a:ext cx="336759"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7" name="rc57"/>
            <p:cNvSpPr/>
            <p:nvPr/>
          </p:nvSpPr>
          <p:spPr>
            <a:xfrm>
              <a:off x="2642311" y="2793734"/>
              <a:ext cx="336759"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 name="rc58"/>
            <p:cNvSpPr/>
            <p:nvPr/>
          </p:nvSpPr>
          <p:spPr>
            <a:xfrm>
              <a:off x="2979070" y="2793734"/>
              <a:ext cx="336759"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9" name="rc59"/>
            <p:cNvSpPr/>
            <p:nvPr/>
          </p:nvSpPr>
          <p:spPr>
            <a:xfrm>
              <a:off x="3315830" y="2793734"/>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0" name="rc60"/>
            <p:cNvSpPr/>
            <p:nvPr/>
          </p:nvSpPr>
          <p:spPr>
            <a:xfrm>
              <a:off x="3652589" y="2793734"/>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1" name="rc61"/>
            <p:cNvSpPr/>
            <p:nvPr/>
          </p:nvSpPr>
          <p:spPr>
            <a:xfrm>
              <a:off x="3989348" y="2793734"/>
              <a:ext cx="336759"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2" name="rc62"/>
            <p:cNvSpPr/>
            <p:nvPr/>
          </p:nvSpPr>
          <p:spPr>
            <a:xfrm>
              <a:off x="4326107" y="2793734"/>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3" name="rc63"/>
            <p:cNvSpPr/>
            <p:nvPr/>
          </p:nvSpPr>
          <p:spPr>
            <a:xfrm>
              <a:off x="4662866" y="2793734"/>
              <a:ext cx="336759"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4" name="rc64"/>
            <p:cNvSpPr/>
            <p:nvPr/>
          </p:nvSpPr>
          <p:spPr>
            <a:xfrm>
              <a:off x="4999625" y="2793734"/>
              <a:ext cx="336759"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5" name="rc65"/>
            <p:cNvSpPr/>
            <p:nvPr/>
          </p:nvSpPr>
          <p:spPr>
            <a:xfrm>
              <a:off x="5336384" y="2793734"/>
              <a:ext cx="336759"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6" name="rc66"/>
            <p:cNvSpPr/>
            <p:nvPr/>
          </p:nvSpPr>
          <p:spPr>
            <a:xfrm>
              <a:off x="5673143" y="2793734"/>
              <a:ext cx="336759"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7" name="rc67"/>
            <p:cNvSpPr/>
            <p:nvPr/>
          </p:nvSpPr>
          <p:spPr>
            <a:xfrm>
              <a:off x="6009902" y="2793734"/>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8" name="rc68"/>
            <p:cNvSpPr/>
            <p:nvPr/>
          </p:nvSpPr>
          <p:spPr>
            <a:xfrm>
              <a:off x="6346662" y="2793734"/>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9" name="rc69"/>
            <p:cNvSpPr/>
            <p:nvPr/>
          </p:nvSpPr>
          <p:spPr>
            <a:xfrm>
              <a:off x="6683421" y="2793734"/>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 name="rc70"/>
            <p:cNvSpPr/>
            <p:nvPr/>
          </p:nvSpPr>
          <p:spPr>
            <a:xfrm>
              <a:off x="7020180" y="2793734"/>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1" name="rc71"/>
            <p:cNvSpPr/>
            <p:nvPr/>
          </p:nvSpPr>
          <p:spPr>
            <a:xfrm>
              <a:off x="7356939" y="2793734"/>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2" name="rc72"/>
            <p:cNvSpPr/>
            <p:nvPr/>
          </p:nvSpPr>
          <p:spPr>
            <a:xfrm>
              <a:off x="7693698" y="2793734"/>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3" name="rc73"/>
            <p:cNvSpPr/>
            <p:nvPr/>
          </p:nvSpPr>
          <p:spPr>
            <a:xfrm>
              <a:off x="8030457" y="2793734"/>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4" name="rc74"/>
            <p:cNvSpPr/>
            <p:nvPr/>
          </p:nvSpPr>
          <p:spPr>
            <a:xfrm>
              <a:off x="8367216" y="2793734"/>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5" name="rc75"/>
            <p:cNvSpPr/>
            <p:nvPr/>
          </p:nvSpPr>
          <p:spPr>
            <a:xfrm>
              <a:off x="8703975" y="2793734"/>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6" name="rc76"/>
            <p:cNvSpPr/>
            <p:nvPr/>
          </p:nvSpPr>
          <p:spPr>
            <a:xfrm>
              <a:off x="2979070" y="3355336"/>
              <a:ext cx="336759"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7" name="rc77"/>
            <p:cNvSpPr/>
            <p:nvPr/>
          </p:nvSpPr>
          <p:spPr>
            <a:xfrm>
              <a:off x="3315830" y="3355336"/>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8" name="rc78"/>
            <p:cNvSpPr/>
            <p:nvPr/>
          </p:nvSpPr>
          <p:spPr>
            <a:xfrm>
              <a:off x="3652589" y="3355336"/>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9" name="rc79"/>
            <p:cNvSpPr/>
            <p:nvPr/>
          </p:nvSpPr>
          <p:spPr>
            <a:xfrm>
              <a:off x="3989348" y="3355336"/>
              <a:ext cx="336759"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0" name="rc80"/>
            <p:cNvSpPr/>
            <p:nvPr/>
          </p:nvSpPr>
          <p:spPr>
            <a:xfrm>
              <a:off x="4326107" y="3355336"/>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1" name="rc81"/>
            <p:cNvSpPr/>
            <p:nvPr/>
          </p:nvSpPr>
          <p:spPr>
            <a:xfrm>
              <a:off x="4662866" y="3355336"/>
              <a:ext cx="336759"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2" name="rc82"/>
            <p:cNvSpPr/>
            <p:nvPr/>
          </p:nvSpPr>
          <p:spPr>
            <a:xfrm>
              <a:off x="4999625" y="3355336"/>
              <a:ext cx="336759"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3" name="rc83"/>
            <p:cNvSpPr/>
            <p:nvPr/>
          </p:nvSpPr>
          <p:spPr>
            <a:xfrm>
              <a:off x="5336384" y="3355336"/>
              <a:ext cx="336759"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4" name="rc84"/>
            <p:cNvSpPr/>
            <p:nvPr/>
          </p:nvSpPr>
          <p:spPr>
            <a:xfrm>
              <a:off x="5673143" y="3355336"/>
              <a:ext cx="336759"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5" name="rc85"/>
            <p:cNvSpPr/>
            <p:nvPr/>
          </p:nvSpPr>
          <p:spPr>
            <a:xfrm>
              <a:off x="6009902" y="3355336"/>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6" name="rc86"/>
            <p:cNvSpPr/>
            <p:nvPr/>
          </p:nvSpPr>
          <p:spPr>
            <a:xfrm>
              <a:off x="6346662" y="3355336"/>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7" name="rc87"/>
            <p:cNvSpPr/>
            <p:nvPr/>
          </p:nvSpPr>
          <p:spPr>
            <a:xfrm>
              <a:off x="6683421" y="3355336"/>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8" name="rc88"/>
            <p:cNvSpPr/>
            <p:nvPr/>
          </p:nvSpPr>
          <p:spPr>
            <a:xfrm>
              <a:off x="7020180" y="3355336"/>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9" name="rc89"/>
            <p:cNvSpPr/>
            <p:nvPr/>
          </p:nvSpPr>
          <p:spPr>
            <a:xfrm>
              <a:off x="7356939" y="3355336"/>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0" name="rc90"/>
            <p:cNvSpPr/>
            <p:nvPr/>
          </p:nvSpPr>
          <p:spPr>
            <a:xfrm>
              <a:off x="7693698" y="3355336"/>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1" name="rc91"/>
            <p:cNvSpPr/>
            <p:nvPr/>
          </p:nvSpPr>
          <p:spPr>
            <a:xfrm>
              <a:off x="8030457" y="3355336"/>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2" name="rc92"/>
            <p:cNvSpPr/>
            <p:nvPr/>
          </p:nvSpPr>
          <p:spPr>
            <a:xfrm>
              <a:off x="8367216" y="3355336"/>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3" name="rc93"/>
            <p:cNvSpPr/>
            <p:nvPr/>
          </p:nvSpPr>
          <p:spPr>
            <a:xfrm>
              <a:off x="8703975" y="3355336"/>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4" name="rc94"/>
            <p:cNvSpPr/>
            <p:nvPr/>
          </p:nvSpPr>
          <p:spPr>
            <a:xfrm>
              <a:off x="5673143" y="2232131"/>
              <a:ext cx="336759"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5" name="rc95"/>
            <p:cNvSpPr/>
            <p:nvPr/>
          </p:nvSpPr>
          <p:spPr>
            <a:xfrm>
              <a:off x="6009902" y="2232131"/>
              <a:ext cx="336759"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6" name="rc96"/>
            <p:cNvSpPr/>
            <p:nvPr/>
          </p:nvSpPr>
          <p:spPr>
            <a:xfrm>
              <a:off x="6346662" y="2232131"/>
              <a:ext cx="336759"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7" name="rc97"/>
            <p:cNvSpPr/>
            <p:nvPr/>
          </p:nvSpPr>
          <p:spPr>
            <a:xfrm>
              <a:off x="6683421" y="2232131"/>
              <a:ext cx="336759"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8" name="rc98"/>
            <p:cNvSpPr/>
            <p:nvPr/>
          </p:nvSpPr>
          <p:spPr>
            <a:xfrm>
              <a:off x="7020180" y="2232131"/>
              <a:ext cx="336759"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9" name="rc99"/>
            <p:cNvSpPr/>
            <p:nvPr/>
          </p:nvSpPr>
          <p:spPr>
            <a:xfrm>
              <a:off x="7356939" y="2232131"/>
              <a:ext cx="336759"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0" name="rc100"/>
            <p:cNvSpPr/>
            <p:nvPr/>
          </p:nvSpPr>
          <p:spPr>
            <a:xfrm>
              <a:off x="7693698" y="2232131"/>
              <a:ext cx="336759"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1" name="rc101"/>
            <p:cNvSpPr/>
            <p:nvPr/>
          </p:nvSpPr>
          <p:spPr>
            <a:xfrm>
              <a:off x="8030457" y="2232131"/>
              <a:ext cx="336759"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2" name="rc102"/>
            <p:cNvSpPr/>
            <p:nvPr/>
          </p:nvSpPr>
          <p:spPr>
            <a:xfrm>
              <a:off x="8367216" y="2232131"/>
              <a:ext cx="336759"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3" name="rc103"/>
            <p:cNvSpPr/>
            <p:nvPr/>
          </p:nvSpPr>
          <p:spPr>
            <a:xfrm>
              <a:off x="8703975" y="2232131"/>
              <a:ext cx="336759"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4" name="rc104"/>
            <p:cNvSpPr/>
            <p:nvPr/>
          </p:nvSpPr>
          <p:spPr>
            <a:xfrm>
              <a:off x="4662866" y="3074535"/>
              <a:ext cx="336759"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5" name="rc105"/>
            <p:cNvSpPr/>
            <p:nvPr/>
          </p:nvSpPr>
          <p:spPr>
            <a:xfrm>
              <a:off x="4999625" y="3074535"/>
              <a:ext cx="336759"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6" name="rc106"/>
            <p:cNvSpPr/>
            <p:nvPr/>
          </p:nvSpPr>
          <p:spPr>
            <a:xfrm>
              <a:off x="5336384" y="3074535"/>
              <a:ext cx="336759"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7" name="rc107"/>
            <p:cNvSpPr/>
            <p:nvPr/>
          </p:nvSpPr>
          <p:spPr>
            <a:xfrm>
              <a:off x="5673143" y="3074535"/>
              <a:ext cx="336759"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8" name="rc108"/>
            <p:cNvSpPr/>
            <p:nvPr/>
          </p:nvSpPr>
          <p:spPr>
            <a:xfrm>
              <a:off x="6009902" y="3074535"/>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9" name="rc109"/>
            <p:cNvSpPr/>
            <p:nvPr/>
          </p:nvSpPr>
          <p:spPr>
            <a:xfrm>
              <a:off x="6346662" y="3074535"/>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0" name="rc110"/>
            <p:cNvSpPr/>
            <p:nvPr/>
          </p:nvSpPr>
          <p:spPr>
            <a:xfrm>
              <a:off x="6683421" y="3074535"/>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1" name="rc111"/>
            <p:cNvSpPr/>
            <p:nvPr/>
          </p:nvSpPr>
          <p:spPr>
            <a:xfrm>
              <a:off x="7020180" y="3074535"/>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2" name="rc112"/>
            <p:cNvSpPr/>
            <p:nvPr/>
          </p:nvSpPr>
          <p:spPr>
            <a:xfrm>
              <a:off x="7356939" y="3074535"/>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3" name="rc113"/>
            <p:cNvSpPr/>
            <p:nvPr/>
          </p:nvSpPr>
          <p:spPr>
            <a:xfrm>
              <a:off x="7693698" y="3074535"/>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4" name="rc114"/>
            <p:cNvSpPr/>
            <p:nvPr/>
          </p:nvSpPr>
          <p:spPr>
            <a:xfrm>
              <a:off x="8030457" y="3074535"/>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5" name="rc115"/>
            <p:cNvSpPr/>
            <p:nvPr/>
          </p:nvSpPr>
          <p:spPr>
            <a:xfrm>
              <a:off x="8367216" y="3074535"/>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6" name="rc116"/>
            <p:cNvSpPr/>
            <p:nvPr/>
          </p:nvSpPr>
          <p:spPr>
            <a:xfrm>
              <a:off x="8703975" y="3074535"/>
              <a:ext cx="336759"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7" name="rc117"/>
            <p:cNvSpPr/>
            <p:nvPr/>
          </p:nvSpPr>
          <p:spPr>
            <a:xfrm>
              <a:off x="5673143" y="4197740"/>
              <a:ext cx="336759"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8" name="rc118"/>
            <p:cNvSpPr/>
            <p:nvPr/>
          </p:nvSpPr>
          <p:spPr>
            <a:xfrm>
              <a:off x="6009902" y="4197740"/>
              <a:ext cx="336759"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9" name="rc119"/>
            <p:cNvSpPr/>
            <p:nvPr/>
          </p:nvSpPr>
          <p:spPr>
            <a:xfrm>
              <a:off x="6346662" y="4197740"/>
              <a:ext cx="336759"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0" name="rc120"/>
            <p:cNvSpPr/>
            <p:nvPr/>
          </p:nvSpPr>
          <p:spPr>
            <a:xfrm>
              <a:off x="6683421" y="4197740"/>
              <a:ext cx="336759"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1" name="rc121"/>
            <p:cNvSpPr/>
            <p:nvPr/>
          </p:nvSpPr>
          <p:spPr>
            <a:xfrm>
              <a:off x="7020180" y="4197740"/>
              <a:ext cx="336759"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2" name="rc122"/>
            <p:cNvSpPr/>
            <p:nvPr/>
          </p:nvSpPr>
          <p:spPr>
            <a:xfrm>
              <a:off x="7356939" y="4197740"/>
              <a:ext cx="336759"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3" name="rc123"/>
            <p:cNvSpPr/>
            <p:nvPr/>
          </p:nvSpPr>
          <p:spPr>
            <a:xfrm>
              <a:off x="7693698" y="4197740"/>
              <a:ext cx="336759"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4" name="rc124"/>
            <p:cNvSpPr/>
            <p:nvPr/>
          </p:nvSpPr>
          <p:spPr>
            <a:xfrm>
              <a:off x="8030457" y="4197740"/>
              <a:ext cx="336759"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5" name="rc125"/>
            <p:cNvSpPr/>
            <p:nvPr/>
          </p:nvSpPr>
          <p:spPr>
            <a:xfrm>
              <a:off x="8367216" y="4197740"/>
              <a:ext cx="336759"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6" name="rc126"/>
            <p:cNvSpPr/>
            <p:nvPr/>
          </p:nvSpPr>
          <p:spPr>
            <a:xfrm>
              <a:off x="8703975" y="4197740"/>
              <a:ext cx="336759"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7" name="rc127"/>
            <p:cNvSpPr/>
            <p:nvPr/>
          </p:nvSpPr>
          <p:spPr>
            <a:xfrm>
              <a:off x="958516" y="4478542"/>
              <a:ext cx="336759"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8" name="rc128"/>
            <p:cNvSpPr/>
            <p:nvPr/>
          </p:nvSpPr>
          <p:spPr>
            <a:xfrm>
              <a:off x="1295275" y="4478542"/>
              <a:ext cx="336759"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9" name="rc129"/>
            <p:cNvSpPr/>
            <p:nvPr/>
          </p:nvSpPr>
          <p:spPr>
            <a:xfrm>
              <a:off x="1632034" y="4478542"/>
              <a:ext cx="336759"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0" name="rc130"/>
            <p:cNvSpPr/>
            <p:nvPr/>
          </p:nvSpPr>
          <p:spPr>
            <a:xfrm>
              <a:off x="1968793" y="4478542"/>
              <a:ext cx="336759"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1" name="rc131"/>
            <p:cNvSpPr/>
            <p:nvPr/>
          </p:nvSpPr>
          <p:spPr>
            <a:xfrm>
              <a:off x="2305552" y="4478542"/>
              <a:ext cx="336759"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2" name="rc132"/>
            <p:cNvSpPr/>
            <p:nvPr/>
          </p:nvSpPr>
          <p:spPr>
            <a:xfrm>
              <a:off x="2642311" y="4478542"/>
              <a:ext cx="336759"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3" name="rc133"/>
            <p:cNvSpPr/>
            <p:nvPr/>
          </p:nvSpPr>
          <p:spPr>
            <a:xfrm>
              <a:off x="2979070" y="4478542"/>
              <a:ext cx="336759"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4" name="rc134"/>
            <p:cNvSpPr/>
            <p:nvPr/>
          </p:nvSpPr>
          <p:spPr>
            <a:xfrm>
              <a:off x="3315830" y="4478542"/>
              <a:ext cx="336759"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5" name="rc135"/>
            <p:cNvSpPr/>
            <p:nvPr/>
          </p:nvSpPr>
          <p:spPr>
            <a:xfrm>
              <a:off x="3652589" y="4478542"/>
              <a:ext cx="336759"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6" name="rc136"/>
            <p:cNvSpPr/>
            <p:nvPr/>
          </p:nvSpPr>
          <p:spPr>
            <a:xfrm>
              <a:off x="3989348" y="4478542"/>
              <a:ext cx="336759"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7" name="rc137"/>
            <p:cNvSpPr/>
            <p:nvPr/>
          </p:nvSpPr>
          <p:spPr>
            <a:xfrm>
              <a:off x="4326107" y="4478542"/>
              <a:ext cx="336759"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8" name="rc138"/>
            <p:cNvSpPr/>
            <p:nvPr/>
          </p:nvSpPr>
          <p:spPr>
            <a:xfrm>
              <a:off x="4662866" y="4478542"/>
              <a:ext cx="336759"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25" y="4478542"/>
              <a:ext cx="336759"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0" name="rc140"/>
            <p:cNvSpPr/>
            <p:nvPr/>
          </p:nvSpPr>
          <p:spPr>
            <a:xfrm>
              <a:off x="5336384" y="4478542"/>
              <a:ext cx="336759"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1" name="rc141"/>
            <p:cNvSpPr/>
            <p:nvPr/>
          </p:nvSpPr>
          <p:spPr>
            <a:xfrm>
              <a:off x="5673143" y="4478542"/>
              <a:ext cx="336759"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2" name="rc142"/>
            <p:cNvSpPr/>
            <p:nvPr/>
          </p:nvSpPr>
          <p:spPr>
            <a:xfrm>
              <a:off x="6009902" y="4478542"/>
              <a:ext cx="336759"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3" name="rc143"/>
            <p:cNvSpPr/>
            <p:nvPr/>
          </p:nvSpPr>
          <p:spPr>
            <a:xfrm>
              <a:off x="6346662" y="4478542"/>
              <a:ext cx="336759"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4" name="rc144"/>
            <p:cNvSpPr/>
            <p:nvPr/>
          </p:nvSpPr>
          <p:spPr>
            <a:xfrm>
              <a:off x="6683421" y="4478542"/>
              <a:ext cx="336759"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5" name="rc145"/>
            <p:cNvSpPr/>
            <p:nvPr/>
          </p:nvSpPr>
          <p:spPr>
            <a:xfrm>
              <a:off x="7020180" y="4478542"/>
              <a:ext cx="336759"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6" name="rc146"/>
            <p:cNvSpPr/>
            <p:nvPr/>
          </p:nvSpPr>
          <p:spPr>
            <a:xfrm>
              <a:off x="7356939" y="4478542"/>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7" name="rc147"/>
            <p:cNvSpPr/>
            <p:nvPr/>
          </p:nvSpPr>
          <p:spPr>
            <a:xfrm>
              <a:off x="7693698" y="4478542"/>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8" name="rc148"/>
            <p:cNvSpPr/>
            <p:nvPr/>
          </p:nvSpPr>
          <p:spPr>
            <a:xfrm>
              <a:off x="8030457" y="4478542"/>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9" name="rc149"/>
            <p:cNvSpPr/>
            <p:nvPr/>
          </p:nvSpPr>
          <p:spPr>
            <a:xfrm>
              <a:off x="8367216" y="4478542"/>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0" name="rc150"/>
            <p:cNvSpPr/>
            <p:nvPr/>
          </p:nvSpPr>
          <p:spPr>
            <a:xfrm>
              <a:off x="8703975" y="4478542"/>
              <a:ext cx="336759"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1" name="rc151"/>
            <p:cNvSpPr/>
            <p:nvPr/>
          </p:nvSpPr>
          <p:spPr>
            <a:xfrm>
              <a:off x="5673143" y="5040144"/>
              <a:ext cx="336759" cy="28080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52" name="rc152"/>
            <p:cNvSpPr/>
            <p:nvPr/>
          </p:nvSpPr>
          <p:spPr>
            <a:xfrm>
              <a:off x="6009902" y="5040144"/>
              <a:ext cx="336759"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3" name="rc153"/>
            <p:cNvSpPr/>
            <p:nvPr/>
          </p:nvSpPr>
          <p:spPr>
            <a:xfrm>
              <a:off x="6346662" y="5040144"/>
              <a:ext cx="336759"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4" name="rc154"/>
            <p:cNvSpPr/>
            <p:nvPr/>
          </p:nvSpPr>
          <p:spPr>
            <a:xfrm>
              <a:off x="6683421" y="5040144"/>
              <a:ext cx="336759"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5" name="rc155"/>
            <p:cNvSpPr/>
            <p:nvPr/>
          </p:nvSpPr>
          <p:spPr>
            <a:xfrm>
              <a:off x="7020180" y="5040144"/>
              <a:ext cx="336759"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6" name="rc156"/>
            <p:cNvSpPr/>
            <p:nvPr/>
          </p:nvSpPr>
          <p:spPr>
            <a:xfrm>
              <a:off x="7356939" y="5040144"/>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7" name="rc157"/>
            <p:cNvSpPr/>
            <p:nvPr/>
          </p:nvSpPr>
          <p:spPr>
            <a:xfrm>
              <a:off x="7693698" y="5040144"/>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8" name="rc158"/>
            <p:cNvSpPr/>
            <p:nvPr/>
          </p:nvSpPr>
          <p:spPr>
            <a:xfrm>
              <a:off x="8030457" y="5040144"/>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9" name="rc159"/>
            <p:cNvSpPr/>
            <p:nvPr/>
          </p:nvSpPr>
          <p:spPr>
            <a:xfrm>
              <a:off x="8367216" y="5040144"/>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0" name="rc160"/>
            <p:cNvSpPr/>
            <p:nvPr/>
          </p:nvSpPr>
          <p:spPr>
            <a:xfrm>
              <a:off x="8703975" y="5040144"/>
              <a:ext cx="336759"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1" name="rc161"/>
            <p:cNvSpPr/>
            <p:nvPr/>
          </p:nvSpPr>
          <p:spPr>
            <a:xfrm>
              <a:off x="8030457" y="3636138"/>
              <a:ext cx="336759"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2" name="rc162"/>
            <p:cNvSpPr/>
            <p:nvPr/>
          </p:nvSpPr>
          <p:spPr>
            <a:xfrm>
              <a:off x="8367216" y="3636138"/>
              <a:ext cx="336759"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3" name="rc163"/>
            <p:cNvSpPr/>
            <p:nvPr/>
          </p:nvSpPr>
          <p:spPr>
            <a:xfrm>
              <a:off x="8703975" y="3636138"/>
              <a:ext cx="336759"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4" name="rc164"/>
            <p:cNvSpPr/>
            <p:nvPr/>
          </p:nvSpPr>
          <p:spPr>
            <a:xfrm>
              <a:off x="5673143" y="4759343"/>
              <a:ext cx="336759"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5" name="rc165"/>
            <p:cNvSpPr/>
            <p:nvPr/>
          </p:nvSpPr>
          <p:spPr>
            <a:xfrm>
              <a:off x="6009902" y="4759343"/>
              <a:ext cx="336759"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6" name="rc166"/>
            <p:cNvSpPr/>
            <p:nvPr/>
          </p:nvSpPr>
          <p:spPr>
            <a:xfrm>
              <a:off x="6346662" y="4759343"/>
              <a:ext cx="336759"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7" name="rc167"/>
            <p:cNvSpPr/>
            <p:nvPr/>
          </p:nvSpPr>
          <p:spPr>
            <a:xfrm>
              <a:off x="6683421" y="4759343"/>
              <a:ext cx="336759"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8" name="rc168"/>
            <p:cNvSpPr/>
            <p:nvPr/>
          </p:nvSpPr>
          <p:spPr>
            <a:xfrm>
              <a:off x="7020180" y="4759343"/>
              <a:ext cx="336759"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9" name="rc169"/>
            <p:cNvSpPr/>
            <p:nvPr/>
          </p:nvSpPr>
          <p:spPr>
            <a:xfrm>
              <a:off x="7356939" y="4759343"/>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0" name="rc170"/>
            <p:cNvSpPr/>
            <p:nvPr/>
          </p:nvSpPr>
          <p:spPr>
            <a:xfrm>
              <a:off x="7693698" y="4759343"/>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1" name="rc171"/>
            <p:cNvSpPr/>
            <p:nvPr/>
          </p:nvSpPr>
          <p:spPr>
            <a:xfrm>
              <a:off x="8030457" y="4759343"/>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2" name="rc172"/>
            <p:cNvSpPr/>
            <p:nvPr/>
          </p:nvSpPr>
          <p:spPr>
            <a:xfrm>
              <a:off x="8367216" y="4759343"/>
              <a:ext cx="336759"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3" name="rc173"/>
            <p:cNvSpPr/>
            <p:nvPr/>
          </p:nvSpPr>
          <p:spPr>
            <a:xfrm>
              <a:off x="8703975" y="4759343"/>
              <a:ext cx="336759"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4" name="rc174"/>
            <p:cNvSpPr/>
            <p:nvPr/>
          </p:nvSpPr>
          <p:spPr>
            <a:xfrm>
              <a:off x="7356939" y="3916939"/>
              <a:ext cx="336759"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5" name="rc175"/>
            <p:cNvSpPr/>
            <p:nvPr/>
          </p:nvSpPr>
          <p:spPr>
            <a:xfrm>
              <a:off x="7693698" y="3916939"/>
              <a:ext cx="336759"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6" name="rc176"/>
            <p:cNvSpPr/>
            <p:nvPr/>
          </p:nvSpPr>
          <p:spPr>
            <a:xfrm>
              <a:off x="8030457" y="3916939"/>
              <a:ext cx="336759"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7" name="rc177"/>
            <p:cNvSpPr/>
            <p:nvPr/>
          </p:nvSpPr>
          <p:spPr>
            <a:xfrm>
              <a:off x="8367216" y="3916939"/>
              <a:ext cx="336759"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8" name="rc178"/>
            <p:cNvSpPr/>
            <p:nvPr/>
          </p:nvSpPr>
          <p:spPr>
            <a:xfrm>
              <a:off x="8703975" y="3916939"/>
              <a:ext cx="336759" cy="280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79" name="rc179"/>
            <p:cNvSpPr/>
            <p:nvPr/>
          </p:nvSpPr>
          <p:spPr>
            <a:xfrm>
              <a:off x="8367216" y="5320945"/>
              <a:ext cx="336759"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8703975" y="5320945"/>
              <a:ext cx="336759"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81" name="tx181"/>
            <p:cNvSpPr/>
            <p:nvPr/>
          </p:nvSpPr>
          <p:spPr>
            <a:xfrm>
              <a:off x="1066606"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82" name="tx182"/>
            <p:cNvSpPr/>
            <p:nvPr/>
          </p:nvSpPr>
          <p:spPr>
            <a:xfrm>
              <a:off x="1403365"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83" name="tx183"/>
            <p:cNvSpPr/>
            <p:nvPr/>
          </p:nvSpPr>
          <p:spPr>
            <a:xfrm>
              <a:off x="1740124"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84" name="tx184"/>
            <p:cNvSpPr/>
            <p:nvPr/>
          </p:nvSpPr>
          <p:spPr>
            <a:xfrm>
              <a:off x="207688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85" name="tx185"/>
            <p:cNvSpPr/>
            <p:nvPr/>
          </p:nvSpPr>
          <p:spPr>
            <a:xfrm>
              <a:off x="2413642" y="20529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86" name="tx186"/>
            <p:cNvSpPr/>
            <p:nvPr/>
          </p:nvSpPr>
          <p:spPr>
            <a:xfrm>
              <a:off x="2750401" y="20529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87" name="tx187"/>
            <p:cNvSpPr/>
            <p:nvPr/>
          </p:nvSpPr>
          <p:spPr>
            <a:xfrm>
              <a:off x="308716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88" name="tx188"/>
            <p:cNvSpPr/>
            <p:nvPr/>
          </p:nvSpPr>
          <p:spPr>
            <a:xfrm>
              <a:off x="3423919" y="20529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89" name="tx189"/>
            <p:cNvSpPr/>
            <p:nvPr/>
          </p:nvSpPr>
          <p:spPr>
            <a:xfrm>
              <a:off x="37606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90" name="tx190"/>
            <p:cNvSpPr/>
            <p:nvPr/>
          </p:nvSpPr>
          <p:spPr>
            <a:xfrm>
              <a:off x="40974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91" name="tx191"/>
            <p:cNvSpPr/>
            <p:nvPr/>
          </p:nvSpPr>
          <p:spPr>
            <a:xfrm>
              <a:off x="4413103"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92" name="tx192"/>
            <p:cNvSpPr/>
            <p:nvPr/>
          </p:nvSpPr>
          <p:spPr>
            <a:xfrm>
              <a:off x="474986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93" name="tx193"/>
            <p:cNvSpPr/>
            <p:nvPr/>
          </p:nvSpPr>
          <p:spPr>
            <a:xfrm>
              <a:off x="510771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94" name="tx194"/>
            <p:cNvSpPr/>
            <p:nvPr/>
          </p:nvSpPr>
          <p:spPr>
            <a:xfrm>
              <a:off x="544447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95" name="tx195"/>
            <p:cNvSpPr/>
            <p:nvPr/>
          </p:nvSpPr>
          <p:spPr>
            <a:xfrm>
              <a:off x="578123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96" name="tx196"/>
            <p:cNvSpPr/>
            <p:nvPr/>
          </p:nvSpPr>
          <p:spPr>
            <a:xfrm>
              <a:off x="611799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97" name="tx197"/>
            <p:cNvSpPr/>
            <p:nvPr/>
          </p:nvSpPr>
          <p:spPr>
            <a:xfrm>
              <a:off x="645475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98" name="tx198"/>
            <p:cNvSpPr/>
            <p:nvPr/>
          </p:nvSpPr>
          <p:spPr>
            <a:xfrm>
              <a:off x="6791511"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99" name="tx199"/>
            <p:cNvSpPr/>
            <p:nvPr/>
          </p:nvSpPr>
          <p:spPr>
            <a:xfrm>
              <a:off x="712827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00" name="tx200"/>
            <p:cNvSpPr/>
            <p:nvPr/>
          </p:nvSpPr>
          <p:spPr>
            <a:xfrm>
              <a:off x="74650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01" name="tx201"/>
            <p:cNvSpPr/>
            <p:nvPr/>
          </p:nvSpPr>
          <p:spPr>
            <a:xfrm>
              <a:off x="780178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02" name="tx202"/>
            <p:cNvSpPr/>
            <p:nvPr/>
          </p:nvSpPr>
          <p:spPr>
            <a:xfrm>
              <a:off x="813854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03" name="tx203"/>
            <p:cNvSpPr/>
            <p:nvPr/>
          </p:nvSpPr>
          <p:spPr>
            <a:xfrm>
              <a:off x="847530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04" name="tx204"/>
            <p:cNvSpPr/>
            <p:nvPr/>
          </p:nvSpPr>
          <p:spPr>
            <a:xfrm>
              <a:off x="881206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05" name="tx205"/>
            <p:cNvSpPr/>
            <p:nvPr/>
          </p:nvSpPr>
          <p:spPr>
            <a:xfrm>
              <a:off x="10666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06" name="tx206"/>
            <p:cNvSpPr/>
            <p:nvPr/>
          </p:nvSpPr>
          <p:spPr>
            <a:xfrm>
              <a:off x="140336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07" name="tx207"/>
            <p:cNvSpPr/>
            <p:nvPr/>
          </p:nvSpPr>
          <p:spPr>
            <a:xfrm>
              <a:off x="174012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08" name="tx208"/>
            <p:cNvSpPr/>
            <p:nvPr/>
          </p:nvSpPr>
          <p:spPr>
            <a:xfrm>
              <a:off x="207688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09" name="tx209"/>
            <p:cNvSpPr/>
            <p:nvPr/>
          </p:nvSpPr>
          <p:spPr>
            <a:xfrm>
              <a:off x="2413642"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10" name="tx210"/>
            <p:cNvSpPr/>
            <p:nvPr/>
          </p:nvSpPr>
          <p:spPr>
            <a:xfrm>
              <a:off x="275040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11" name="tx211"/>
            <p:cNvSpPr/>
            <p:nvPr/>
          </p:nvSpPr>
          <p:spPr>
            <a:xfrm>
              <a:off x="308716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12" name="tx212"/>
            <p:cNvSpPr/>
            <p:nvPr/>
          </p:nvSpPr>
          <p:spPr>
            <a:xfrm>
              <a:off x="3423919" y="261554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13" name="tx213"/>
            <p:cNvSpPr/>
            <p:nvPr/>
          </p:nvSpPr>
          <p:spPr>
            <a:xfrm>
              <a:off x="37606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14" name="tx214"/>
            <p:cNvSpPr/>
            <p:nvPr/>
          </p:nvSpPr>
          <p:spPr>
            <a:xfrm>
              <a:off x="40974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15" name="tx215"/>
            <p:cNvSpPr/>
            <p:nvPr/>
          </p:nvSpPr>
          <p:spPr>
            <a:xfrm>
              <a:off x="443419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16" name="tx216"/>
            <p:cNvSpPr/>
            <p:nvPr/>
          </p:nvSpPr>
          <p:spPr>
            <a:xfrm>
              <a:off x="477095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17" name="tx217"/>
            <p:cNvSpPr/>
            <p:nvPr/>
          </p:nvSpPr>
          <p:spPr>
            <a:xfrm>
              <a:off x="510771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18" name="tx218"/>
            <p:cNvSpPr/>
            <p:nvPr/>
          </p:nvSpPr>
          <p:spPr>
            <a:xfrm>
              <a:off x="544447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19" name="tx219"/>
            <p:cNvSpPr/>
            <p:nvPr/>
          </p:nvSpPr>
          <p:spPr>
            <a:xfrm>
              <a:off x="578123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0" name="tx220"/>
            <p:cNvSpPr/>
            <p:nvPr/>
          </p:nvSpPr>
          <p:spPr>
            <a:xfrm>
              <a:off x="611799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1" name="tx221"/>
            <p:cNvSpPr/>
            <p:nvPr/>
          </p:nvSpPr>
          <p:spPr>
            <a:xfrm>
              <a:off x="645475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2" name="tx222"/>
            <p:cNvSpPr/>
            <p:nvPr/>
          </p:nvSpPr>
          <p:spPr>
            <a:xfrm>
              <a:off x="679151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3" name="tx223"/>
            <p:cNvSpPr/>
            <p:nvPr/>
          </p:nvSpPr>
          <p:spPr>
            <a:xfrm>
              <a:off x="712827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4" name="tx224"/>
            <p:cNvSpPr/>
            <p:nvPr/>
          </p:nvSpPr>
          <p:spPr>
            <a:xfrm>
              <a:off x="74650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5" name="tx225"/>
            <p:cNvSpPr/>
            <p:nvPr/>
          </p:nvSpPr>
          <p:spPr>
            <a:xfrm>
              <a:off x="780178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6" name="tx226"/>
            <p:cNvSpPr/>
            <p:nvPr/>
          </p:nvSpPr>
          <p:spPr>
            <a:xfrm>
              <a:off x="813854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7" name="tx227"/>
            <p:cNvSpPr/>
            <p:nvPr/>
          </p:nvSpPr>
          <p:spPr>
            <a:xfrm>
              <a:off x="84753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8" name="tx228"/>
            <p:cNvSpPr/>
            <p:nvPr/>
          </p:nvSpPr>
          <p:spPr>
            <a:xfrm>
              <a:off x="881206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9" name="tx229"/>
            <p:cNvSpPr/>
            <p:nvPr/>
          </p:nvSpPr>
          <p:spPr>
            <a:xfrm>
              <a:off x="2413642"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30" name="tx230"/>
            <p:cNvSpPr/>
            <p:nvPr/>
          </p:nvSpPr>
          <p:spPr>
            <a:xfrm>
              <a:off x="275040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31" name="tx231"/>
            <p:cNvSpPr/>
            <p:nvPr/>
          </p:nvSpPr>
          <p:spPr>
            <a:xfrm>
              <a:off x="308716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2" name="tx232"/>
            <p:cNvSpPr/>
            <p:nvPr/>
          </p:nvSpPr>
          <p:spPr>
            <a:xfrm>
              <a:off x="3423919"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3" name="tx233"/>
            <p:cNvSpPr/>
            <p:nvPr/>
          </p:nvSpPr>
          <p:spPr>
            <a:xfrm>
              <a:off x="3760679"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4" name="tx234"/>
            <p:cNvSpPr/>
            <p:nvPr/>
          </p:nvSpPr>
          <p:spPr>
            <a:xfrm>
              <a:off x="40974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5" name="tx235"/>
            <p:cNvSpPr/>
            <p:nvPr/>
          </p:nvSpPr>
          <p:spPr>
            <a:xfrm>
              <a:off x="4434197"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6" name="tx236"/>
            <p:cNvSpPr/>
            <p:nvPr/>
          </p:nvSpPr>
          <p:spPr>
            <a:xfrm>
              <a:off x="477095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7" name="tx237"/>
            <p:cNvSpPr/>
            <p:nvPr/>
          </p:nvSpPr>
          <p:spPr>
            <a:xfrm>
              <a:off x="5107715" y="289634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38" name="tx238"/>
            <p:cNvSpPr/>
            <p:nvPr/>
          </p:nvSpPr>
          <p:spPr>
            <a:xfrm>
              <a:off x="544447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9" name="tx239"/>
            <p:cNvSpPr/>
            <p:nvPr/>
          </p:nvSpPr>
          <p:spPr>
            <a:xfrm>
              <a:off x="578123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40" name="tx240"/>
            <p:cNvSpPr/>
            <p:nvPr/>
          </p:nvSpPr>
          <p:spPr>
            <a:xfrm>
              <a:off x="6117992"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1" name="tx241"/>
            <p:cNvSpPr/>
            <p:nvPr/>
          </p:nvSpPr>
          <p:spPr>
            <a:xfrm>
              <a:off x="6454751"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2" name="tx242"/>
            <p:cNvSpPr/>
            <p:nvPr/>
          </p:nvSpPr>
          <p:spPr>
            <a:xfrm>
              <a:off x="6791511"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3" name="tx243"/>
            <p:cNvSpPr/>
            <p:nvPr/>
          </p:nvSpPr>
          <p:spPr>
            <a:xfrm>
              <a:off x="7128270"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4" name="tx244"/>
            <p:cNvSpPr/>
            <p:nvPr/>
          </p:nvSpPr>
          <p:spPr>
            <a:xfrm>
              <a:off x="7465029"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5" name="tx245"/>
            <p:cNvSpPr/>
            <p:nvPr/>
          </p:nvSpPr>
          <p:spPr>
            <a:xfrm>
              <a:off x="7801788"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6" name="tx246"/>
            <p:cNvSpPr/>
            <p:nvPr/>
          </p:nvSpPr>
          <p:spPr>
            <a:xfrm>
              <a:off x="8138547"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7" name="tx247"/>
            <p:cNvSpPr/>
            <p:nvPr/>
          </p:nvSpPr>
          <p:spPr>
            <a:xfrm>
              <a:off x="8475306"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8" name="tx248"/>
            <p:cNvSpPr/>
            <p:nvPr/>
          </p:nvSpPr>
          <p:spPr>
            <a:xfrm>
              <a:off x="881206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9" name="tx249"/>
            <p:cNvSpPr/>
            <p:nvPr/>
          </p:nvSpPr>
          <p:spPr>
            <a:xfrm>
              <a:off x="308716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0" name="tx250"/>
            <p:cNvSpPr/>
            <p:nvPr/>
          </p:nvSpPr>
          <p:spPr>
            <a:xfrm>
              <a:off x="3423919"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51" name="tx251"/>
            <p:cNvSpPr/>
            <p:nvPr/>
          </p:nvSpPr>
          <p:spPr>
            <a:xfrm>
              <a:off x="3760679"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52" name="tx252"/>
            <p:cNvSpPr/>
            <p:nvPr/>
          </p:nvSpPr>
          <p:spPr>
            <a:xfrm>
              <a:off x="40974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53" name="tx253"/>
            <p:cNvSpPr/>
            <p:nvPr/>
          </p:nvSpPr>
          <p:spPr>
            <a:xfrm>
              <a:off x="4434197"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4" name="tx254"/>
            <p:cNvSpPr/>
            <p:nvPr/>
          </p:nvSpPr>
          <p:spPr>
            <a:xfrm>
              <a:off x="477095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5" name="tx255"/>
            <p:cNvSpPr/>
            <p:nvPr/>
          </p:nvSpPr>
          <p:spPr>
            <a:xfrm>
              <a:off x="5107715" y="34579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6" name="tx256"/>
            <p:cNvSpPr/>
            <p:nvPr/>
          </p:nvSpPr>
          <p:spPr>
            <a:xfrm>
              <a:off x="544447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7" name="tx257"/>
            <p:cNvSpPr/>
            <p:nvPr/>
          </p:nvSpPr>
          <p:spPr>
            <a:xfrm>
              <a:off x="578123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8" name="tx258"/>
            <p:cNvSpPr/>
            <p:nvPr/>
          </p:nvSpPr>
          <p:spPr>
            <a:xfrm>
              <a:off x="6117992"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9" name="tx259"/>
            <p:cNvSpPr/>
            <p:nvPr/>
          </p:nvSpPr>
          <p:spPr>
            <a:xfrm>
              <a:off x="6433658" y="345423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0" name="tx260"/>
            <p:cNvSpPr/>
            <p:nvPr/>
          </p:nvSpPr>
          <p:spPr>
            <a:xfrm>
              <a:off x="6791511"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1" name="tx261"/>
            <p:cNvSpPr/>
            <p:nvPr/>
          </p:nvSpPr>
          <p:spPr>
            <a:xfrm>
              <a:off x="7128270"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2" name="tx262"/>
            <p:cNvSpPr/>
            <p:nvPr/>
          </p:nvSpPr>
          <p:spPr>
            <a:xfrm>
              <a:off x="7465029"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3" name="tx263"/>
            <p:cNvSpPr/>
            <p:nvPr/>
          </p:nvSpPr>
          <p:spPr>
            <a:xfrm>
              <a:off x="7780694" y="345423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4" name="tx264"/>
            <p:cNvSpPr/>
            <p:nvPr/>
          </p:nvSpPr>
          <p:spPr>
            <a:xfrm>
              <a:off x="8138547"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5" name="tx265"/>
            <p:cNvSpPr/>
            <p:nvPr/>
          </p:nvSpPr>
          <p:spPr>
            <a:xfrm>
              <a:off x="8475306"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6" name="tx266"/>
            <p:cNvSpPr/>
            <p:nvPr/>
          </p:nvSpPr>
          <p:spPr>
            <a:xfrm>
              <a:off x="881206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7" name="tx267"/>
            <p:cNvSpPr/>
            <p:nvPr/>
          </p:nvSpPr>
          <p:spPr>
            <a:xfrm>
              <a:off x="611799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68" name="tx268"/>
            <p:cNvSpPr/>
            <p:nvPr/>
          </p:nvSpPr>
          <p:spPr>
            <a:xfrm>
              <a:off x="679151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9" name="tx269"/>
            <p:cNvSpPr/>
            <p:nvPr/>
          </p:nvSpPr>
          <p:spPr>
            <a:xfrm>
              <a:off x="712827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70" name="tx270"/>
            <p:cNvSpPr/>
            <p:nvPr/>
          </p:nvSpPr>
          <p:spPr>
            <a:xfrm>
              <a:off x="74650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1" name="tx271"/>
            <p:cNvSpPr/>
            <p:nvPr/>
          </p:nvSpPr>
          <p:spPr>
            <a:xfrm>
              <a:off x="778069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2" name="tx272"/>
            <p:cNvSpPr/>
            <p:nvPr/>
          </p:nvSpPr>
          <p:spPr>
            <a:xfrm>
              <a:off x="813854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3" name="tx273"/>
            <p:cNvSpPr/>
            <p:nvPr/>
          </p:nvSpPr>
          <p:spPr>
            <a:xfrm>
              <a:off x="84753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4" name="tx274"/>
            <p:cNvSpPr/>
            <p:nvPr/>
          </p:nvSpPr>
          <p:spPr>
            <a:xfrm>
              <a:off x="881206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5" name="tx275"/>
            <p:cNvSpPr/>
            <p:nvPr/>
          </p:nvSpPr>
          <p:spPr>
            <a:xfrm>
              <a:off x="477095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6" name="tx276"/>
            <p:cNvSpPr/>
            <p:nvPr/>
          </p:nvSpPr>
          <p:spPr>
            <a:xfrm>
              <a:off x="5107715" y="317714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7" name="tx277"/>
            <p:cNvSpPr/>
            <p:nvPr/>
          </p:nvSpPr>
          <p:spPr>
            <a:xfrm>
              <a:off x="544447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8" name="tx278"/>
            <p:cNvSpPr/>
            <p:nvPr/>
          </p:nvSpPr>
          <p:spPr>
            <a:xfrm>
              <a:off x="578123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9" name="tx279"/>
            <p:cNvSpPr/>
            <p:nvPr/>
          </p:nvSpPr>
          <p:spPr>
            <a:xfrm>
              <a:off x="6117992"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0" name="tx280"/>
            <p:cNvSpPr/>
            <p:nvPr/>
          </p:nvSpPr>
          <p:spPr>
            <a:xfrm>
              <a:off x="6454751"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1" name="tx281"/>
            <p:cNvSpPr/>
            <p:nvPr/>
          </p:nvSpPr>
          <p:spPr>
            <a:xfrm>
              <a:off x="6791511"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2" name="tx282"/>
            <p:cNvSpPr/>
            <p:nvPr/>
          </p:nvSpPr>
          <p:spPr>
            <a:xfrm>
              <a:off x="7128270"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3" name="tx283"/>
            <p:cNvSpPr/>
            <p:nvPr/>
          </p:nvSpPr>
          <p:spPr>
            <a:xfrm>
              <a:off x="7465029"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4" name="tx284"/>
            <p:cNvSpPr/>
            <p:nvPr/>
          </p:nvSpPr>
          <p:spPr>
            <a:xfrm>
              <a:off x="780178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5" name="tx285"/>
            <p:cNvSpPr/>
            <p:nvPr/>
          </p:nvSpPr>
          <p:spPr>
            <a:xfrm>
              <a:off x="8138547"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6" name="tx286"/>
            <p:cNvSpPr/>
            <p:nvPr/>
          </p:nvSpPr>
          <p:spPr>
            <a:xfrm>
              <a:off x="8475306"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7" name="tx287"/>
            <p:cNvSpPr/>
            <p:nvPr/>
          </p:nvSpPr>
          <p:spPr>
            <a:xfrm>
              <a:off x="881206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8" name="tx288"/>
            <p:cNvSpPr/>
            <p:nvPr/>
          </p:nvSpPr>
          <p:spPr>
            <a:xfrm>
              <a:off x="611799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89" name="tx289"/>
            <p:cNvSpPr/>
            <p:nvPr/>
          </p:nvSpPr>
          <p:spPr>
            <a:xfrm>
              <a:off x="645475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0" name="tx290"/>
            <p:cNvSpPr/>
            <p:nvPr/>
          </p:nvSpPr>
          <p:spPr>
            <a:xfrm>
              <a:off x="679151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1" name="tx291"/>
            <p:cNvSpPr/>
            <p:nvPr/>
          </p:nvSpPr>
          <p:spPr>
            <a:xfrm>
              <a:off x="712827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2" name="tx292"/>
            <p:cNvSpPr/>
            <p:nvPr/>
          </p:nvSpPr>
          <p:spPr>
            <a:xfrm>
              <a:off x="746502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3" name="tx293"/>
            <p:cNvSpPr/>
            <p:nvPr/>
          </p:nvSpPr>
          <p:spPr>
            <a:xfrm>
              <a:off x="780178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4" name="tx294"/>
            <p:cNvSpPr/>
            <p:nvPr/>
          </p:nvSpPr>
          <p:spPr>
            <a:xfrm>
              <a:off x="813854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5" name="tx295"/>
            <p:cNvSpPr/>
            <p:nvPr/>
          </p:nvSpPr>
          <p:spPr>
            <a:xfrm>
              <a:off x="84753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6" name="tx296"/>
            <p:cNvSpPr/>
            <p:nvPr/>
          </p:nvSpPr>
          <p:spPr>
            <a:xfrm>
              <a:off x="881206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7" name="tx297"/>
            <p:cNvSpPr/>
            <p:nvPr/>
          </p:nvSpPr>
          <p:spPr>
            <a:xfrm>
              <a:off x="241364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98" name="tx298"/>
            <p:cNvSpPr/>
            <p:nvPr/>
          </p:nvSpPr>
          <p:spPr>
            <a:xfrm>
              <a:off x="2750401"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9" name="tx299"/>
            <p:cNvSpPr/>
            <p:nvPr/>
          </p:nvSpPr>
          <p:spPr>
            <a:xfrm>
              <a:off x="308716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0" name="tx300"/>
            <p:cNvSpPr/>
            <p:nvPr/>
          </p:nvSpPr>
          <p:spPr>
            <a:xfrm>
              <a:off x="34239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1" name="tx301"/>
            <p:cNvSpPr/>
            <p:nvPr/>
          </p:nvSpPr>
          <p:spPr>
            <a:xfrm>
              <a:off x="37606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2" name="tx302"/>
            <p:cNvSpPr/>
            <p:nvPr/>
          </p:nvSpPr>
          <p:spPr>
            <a:xfrm>
              <a:off x="40974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03" name="tx303"/>
            <p:cNvSpPr/>
            <p:nvPr/>
          </p:nvSpPr>
          <p:spPr>
            <a:xfrm>
              <a:off x="4434197"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4" name="tx304"/>
            <p:cNvSpPr/>
            <p:nvPr/>
          </p:nvSpPr>
          <p:spPr>
            <a:xfrm>
              <a:off x="474986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5" name="tx305"/>
            <p:cNvSpPr/>
            <p:nvPr/>
          </p:nvSpPr>
          <p:spPr>
            <a:xfrm>
              <a:off x="5107715" y="45801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6" name="tx306"/>
            <p:cNvSpPr/>
            <p:nvPr/>
          </p:nvSpPr>
          <p:spPr>
            <a:xfrm>
              <a:off x="544447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7" name="tx307"/>
            <p:cNvSpPr/>
            <p:nvPr/>
          </p:nvSpPr>
          <p:spPr>
            <a:xfrm>
              <a:off x="578123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8" name="tx308"/>
            <p:cNvSpPr/>
            <p:nvPr/>
          </p:nvSpPr>
          <p:spPr>
            <a:xfrm>
              <a:off x="6117992" y="458114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9" name="tx309"/>
            <p:cNvSpPr/>
            <p:nvPr/>
          </p:nvSpPr>
          <p:spPr>
            <a:xfrm>
              <a:off x="6454751" y="458114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0" name="tx310"/>
            <p:cNvSpPr/>
            <p:nvPr/>
          </p:nvSpPr>
          <p:spPr>
            <a:xfrm>
              <a:off x="6791511"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1" name="tx311"/>
            <p:cNvSpPr/>
            <p:nvPr/>
          </p:nvSpPr>
          <p:spPr>
            <a:xfrm>
              <a:off x="7128270" y="45801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2" name="tx312"/>
            <p:cNvSpPr/>
            <p:nvPr/>
          </p:nvSpPr>
          <p:spPr>
            <a:xfrm>
              <a:off x="7465029"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3" name="tx313"/>
            <p:cNvSpPr/>
            <p:nvPr/>
          </p:nvSpPr>
          <p:spPr>
            <a:xfrm>
              <a:off x="7801788"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4" name="tx314"/>
            <p:cNvSpPr/>
            <p:nvPr/>
          </p:nvSpPr>
          <p:spPr>
            <a:xfrm>
              <a:off x="8138547"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5" name="tx315"/>
            <p:cNvSpPr/>
            <p:nvPr/>
          </p:nvSpPr>
          <p:spPr>
            <a:xfrm>
              <a:off x="8475306"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6" name="tx316"/>
            <p:cNvSpPr/>
            <p:nvPr/>
          </p:nvSpPr>
          <p:spPr>
            <a:xfrm>
              <a:off x="879097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17" name="tx317"/>
            <p:cNvSpPr/>
            <p:nvPr/>
          </p:nvSpPr>
          <p:spPr>
            <a:xfrm>
              <a:off x="6791511"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18" name="tx318"/>
            <p:cNvSpPr/>
            <p:nvPr/>
          </p:nvSpPr>
          <p:spPr>
            <a:xfrm>
              <a:off x="712827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19" name="tx319"/>
            <p:cNvSpPr/>
            <p:nvPr/>
          </p:nvSpPr>
          <p:spPr>
            <a:xfrm>
              <a:off x="7465029"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0" name="tx320"/>
            <p:cNvSpPr/>
            <p:nvPr/>
          </p:nvSpPr>
          <p:spPr>
            <a:xfrm>
              <a:off x="7801788"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1" name="tx321"/>
            <p:cNvSpPr/>
            <p:nvPr/>
          </p:nvSpPr>
          <p:spPr>
            <a:xfrm>
              <a:off x="8138547"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2" name="tx322"/>
            <p:cNvSpPr/>
            <p:nvPr/>
          </p:nvSpPr>
          <p:spPr>
            <a:xfrm>
              <a:off x="8475306"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3" name="tx323"/>
            <p:cNvSpPr/>
            <p:nvPr/>
          </p:nvSpPr>
          <p:spPr>
            <a:xfrm>
              <a:off x="84753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4" name="tx324"/>
            <p:cNvSpPr/>
            <p:nvPr/>
          </p:nvSpPr>
          <p:spPr>
            <a:xfrm>
              <a:off x="881206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5" name="tx325"/>
            <p:cNvSpPr/>
            <p:nvPr/>
          </p:nvSpPr>
          <p:spPr>
            <a:xfrm>
              <a:off x="5781233"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6" name="tx326"/>
            <p:cNvSpPr/>
            <p:nvPr/>
          </p:nvSpPr>
          <p:spPr>
            <a:xfrm>
              <a:off x="6117992" y="48619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7" name="tx327"/>
            <p:cNvSpPr/>
            <p:nvPr/>
          </p:nvSpPr>
          <p:spPr>
            <a:xfrm>
              <a:off x="6454751" y="48619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8" name="tx328"/>
            <p:cNvSpPr/>
            <p:nvPr/>
          </p:nvSpPr>
          <p:spPr>
            <a:xfrm>
              <a:off x="6791511"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9" name="tx329"/>
            <p:cNvSpPr/>
            <p:nvPr/>
          </p:nvSpPr>
          <p:spPr>
            <a:xfrm>
              <a:off x="7128270" y="48609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0" name="tx330"/>
            <p:cNvSpPr/>
            <p:nvPr/>
          </p:nvSpPr>
          <p:spPr>
            <a:xfrm>
              <a:off x="7465029"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1" name="tx331"/>
            <p:cNvSpPr/>
            <p:nvPr/>
          </p:nvSpPr>
          <p:spPr>
            <a:xfrm>
              <a:off x="7801788"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2" name="tx332"/>
            <p:cNvSpPr/>
            <p:nvPr/>
          </p:nvSpPr>
          <p:spPr>
            <a:xfrm>
              <a:off x="8138547"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3" name="tx333"/>
            <p:cNvSpPr/>
            <p:nvPr/>
          </p:nvSpPr>
          <p:spPr>
            <a:xfrm>
              <a:off x="8475306"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4" name="tx334"/>
            <p:cNvSpPr/>
            <p:nvPr/>
          </p:nvSpPr>
          <p:spPr>
            <a:xfrm>
              <a:off x="8790972"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35" name="tx335"/>
            <p:cNvSpPr/>
            <p:nvPr/>
          </p:nvSpPr>
          <p:spPr>
            <a:xfrm>
              <a:off x="746502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6" name="tx336"/>
            <p:cNvSpPr/>
            <p:nvPr/>
          </p:nvSpPr>
          <p:spPr>
            <a:xfrm>
              <a:off x="780178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7" name="tx337"/>
            <p:cNvSpPr/>
            <p:nvPr/>
          </p:nvSpPr>
          <p:spPr>
            <a:xfrm>
              <a:off x="813854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8" name="tx338"/>
            <p:cNvSpPr/>
            <p:nvPr/>
          </p:nvSpPr>
          <p:spPr>
            <a:xfrm>
              <a:off x="84753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9" name="tx339"/>
            <p:cNvSpPr/>
            <p:nvPr/>
          </p:nvSpPr>
          <p:spPr>
            <a:xfrm>
              <a:off x="84753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1066606" y="289401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41" name="tx341"/>
            <p:cNvSpPr/>
            <p:nvPr/>
          </p:nvSpPr>
          <p:spPr>
            <a:xfrm>
              <a:off x="1403365" y="289507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42" name="tx342"/>
            <p:cNvSpPr/>
            <p:nvPr/>
          </p:nvSpPr>
          <p:spPr>
            <a:xfrm>
              <a:off x="1740124"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43" name="tx343"/>
            <p:cNvSpPr/>
            <p:nvPr/>
          </p:nvSpPr>
          <p:spPr>
            <a:xfrm>
              <a:off x="2076883" y="289507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44" name="tx344"/>
            <p:cNvSpPr/>
            <p:nvPr/>
          </p:nvSpPr>
          <p:spPr>
            <a:xfrm>
              <a:off x="5781233"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45" name="tx345"/>
            <p:cNvSpPr/>
            <p:nvPr/>
          </p:nvSpPr>
          <p:spPr>
            <a:xfrm>
              <a:off x="6433658"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46" name="tx346"/>
            <p:cNvSpPr/>
            <p:nvPr/>
          </p:nvSpPr>
          <p:spPr>
            <a:xfrm>
              <a:off x="5781233"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47" name="tx347"/>
            <p:cNvSpPr/>
            <p:nvPr/>
          </p:nvSpPr>
          <p:spPr>
            <a:xfrm>
              <a:off x="106660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48" name="tx348"/>
            <p:cNvSpPr/>
            <p:nvPr/>
          </p:nvSpPr>
          <p:spPr>
            <a:xfrm>
              <a:off x="1403365" y="457987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49" name="tx349"/>
            <p:cNvSpPr/>
            <p:nvPr/>
          </p:nvSpPr>
          <p:spPr>
            <a:xfrm>
              <a:off x="1740124" y="457987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50" name="tx350"/>
            <p:cNvSpPr/>
            <p:nvPr/>
          </p:nvSpPr>
          <p:spPr>
            <a:xfrm>
              <a:off x="207688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51" name="tx351"/>
            <p:cNvSpPr/>
            <p:nvPr/>
          </p:nvSpPr>
          <p:spPr>
            <a:xfrm>
              <a:off x="5781233"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352" name="tx352"/>
            <p:cNvSpPr/>
            <p:nvPr/>
          </p:nvSpPr>
          <p:spPr>
            <a:xfrm>
              <a:off x="6117992" y="51404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53" name="tx353"/>
            <p:cNvSpPr/>
            <p:nvPr/>
          </p:nvSpPr>
          <p:spPr>
            <a:xfrm>
              <a:off x="645475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54" name="tx354"/>
            <p:cNvSpPr/>
            <p:nvPr/>
          </p:nvSpPr>
          <p:spPr>
            <a:xfrm>
              <a:off x="8790972"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55" name="tx355"/>
            <p:cNvSpPr/>
            <p:nvPr/>
          </p:nvSpPr>
          <p:spPr>
            <a:xfrm>
              <a:off x="813854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56" name="tx356"/>
            <p:cNvSpPr/>
            <p:nvPr/>
          </p:nvSpPr>
          <p:spPr>
            <a:xfrm>
              <a:off x="8790972" y="401721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57" name="tx357"/>
            <p:cNvSpPr/>
            <p:nvPr/>
          </p:nvSpPr>
          <p:spPr>
            <a:xfrm>
              <a:off x="881206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58" name="tx358"/>
            <p:cNvSpPr/>
            <p:nvPr/>
          </p:nvSpPr>
          <p:spPr>
            <a:xfrm>
              <a:off x="10025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59" name="tx359"/>
            <p:cNvSpPr/>
            <p:nvPr/>
          </p:nvSpPr>
          <p:spPr>
            <a:xfrm>
              <a:off x="133934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60" name="tx360"/>
            <p:cNvSpPr/>
            <p:nvPr/>
          </p:nvSpPr>
          <p:spPr>
            <a:xfrm>
              <a:off x="167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61" name="tx361"/>
            <p:cNvSpPr/>
            <p:nvPr/>
          </p:nvSpPr>
          <p:spPr>
            <a:xfrm>
              <a:off x="201286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62" name="tx362"/>
            <p:cNvSpPr/>
            <p:nvPr/>
          </p:nvSpPr>
          <p:spPr>
            <a:xfrm>
              <a:off x="234962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63" name="tx363"/>
            <p:cNvSpPr/>
            <p:nvPr/>
          </p:nvSpPr>
          <p:spPr>
            <a:xfrm>
              <a:off x="268638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64" name="tx364"/>
            <p:cNvSpPr/>
            <p:nvPr/>
          </p:nvSpPr>
          <p:spPr>
            <a:xfrm>
              <a:off x="302313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65" name="tx365"/>
            <p:cNvSpPr/>
            <p:nvPr/>
          </p:nvSpPr>
          <p:spPr>
            <a:xfrm>
              <a:off x="335989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66" name="tx366"/>
            <p:cNvSpPr/>
            <p:nvPr/>
          </p:nvSpPr>
          <p:spPr>
            <a:xfrm>
              <a:off x="36966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67" name="tx367"/>
            <p:cNvSpPr/>
            <p:nvPr/>
          </p:nvSpPr>
          <p:spPr>
            <a:xfrm>
              <a:off x="4033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368" name="tx368"/>
            <p:cNvSpPr/>
            <p:nvPr/>
          </p:nvSpPr>
          <p:spPr>
            <a:xfrm>
              <a:off x="437017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369" name="tx369"/>
            <p:cNvSpPr/>
            <p:nvPr/>
          </p:nvSpPr>
          <p:spPr>
            <a:xfrm>
              <a:off x="47069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370" name="tx370"/>
            <p:cNvSpPr/>
            <p:nvPr/>
          </p:nvSpPr>
          <p:spPr>
            <a:xfrm>
              <a:off x="504369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371" name="tx371"/>
            <p:cNvSpPr/>
            <p:nvPr/>
          </p:nvSpPr>
          <p:spPr>
            <a:xfrm>
              <a:off x="538045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372" name="tx372"/>
            <p:cNvSpPr/>
            <p:nvPr/>
          </p:nvSpPr>
          <p:spPr>
            <a:xfrm>
              <a:off x="5717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373" name="tx373"/>
            <p:cNvSpPr/>
            <p:nvPr/>
          </p:nvSpPr>
          <p:spPr>
            <a:xfrm>
              <a:off x="605397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374" name="tx374"/>
            <p:cNvSpPr/>
            <p:nvPr/>
          </p:nvSpPr>
          <p:spPr>
            <a:xfrm>
              <a:off x="639073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75" name="tx375"/>
            <p:cNvSpPr/>
            <p:nvPr/>
          </p:nvSpPr>
          <p:spPr>
            <a:xfrm>
              <a:off x="672748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76" name="tx376"/>
            <p:cNvSpPr/>
            <p:nvPr/>
          </p:nvSpPr>
          <p:spPr>
            <a:xfrm>
              <a:off x="706424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77" name="tx377"/>
            <p:cNvSpPr/>
            <p:nvPr/>
          </p:nvSpPr>
          <p:spPr>
            <a:xfrm>
              <a:off x="74010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78" name="tx378"/>
            <p:cNvSpPr/>
            <p:nvPr/>
          </p:nvSpPr>
          <p:spPr>
            <a:xfrm>
              <a:off x="773776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79" name="tx379"/>
            <p:cNvSpPr/>
            <p:nvPr/>
          </p:nvSpPr>
          <p:spPr>
            <a:xfrm>
              <a:off x="8074526"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80" name="tx380"/>
            <p:cNvSpPr/>
            <p:nvPr/>
          </p:nvSpPr>
          <p:spPr>
            <a:xfrm>
              <a:off x="841128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381" name="tx381"/>
            <p:cNvSpPr/>
            <p:nvPr/>
          </p:nvSpPr>
          <p:spPr>
            <a:xfrm>
              <a:off x="874804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382" name="tx382"/>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383" name="tx383"/>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384" name="tx384"/>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385" name="tx385"/>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386" name="tx386"/>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387" name="tx387"/>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388" name="tx388"/>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389" name="tx389"/>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390" name="tx390"/>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391" name="tx391"/>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392" name="tx392"/>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393" name="tx393"/>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394" name="tx394"/>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395" name="tx395"/>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396" name="pic396"/>
            <p:cNvPicPr/>
            <p:nvPr/>
          </p:nvPicPr>
          <p:blipFill>
            <a:blip r:embed="rId2" cstate="print"/>
            <a:stretch>
              <a:fillRect/>
            </a:stretch>
          </p:blipFill>
          <p:spPr>
            <a:xfrm>
              <a:off x="4653227" y="5838594"/>
              <a:ext cx="2160000" cy="219455"/>
            </a:xfrm>
            <a:prstGeom prst="rect">
              <a:avLst/>
            </a:prstGeom>
          </p:spPr>
        </p:pic>
        <p:sp>
          <p:nvSpPr>
            <p:cNvPr id="397" name="pl397"/>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8" name="pl398"/>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9" name="pl399"/>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00" name="pl400"/>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01" name="pl401"/>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02" name="pl402"/>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03" name="pl403"/>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4" name="pl404"/>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5" name="pl405"/>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6" name="pl406"/>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7" name="pl407"/>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8" name="pl408"/>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9" name="tx409"/>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10" name="tx410"/>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11" name="tx411"/>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12" name="tx412"/>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13" name="tx413"/>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14" name="tx414"/>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15" name="tx415"/>
            <p:cNvSpPr/>
            <p:nvPr/>
          </p:nvSpPr>
          <p:spPr>
            <a:xfrm>
              <a:off x="924840" y="1332266"/>
              <a:ext cx="321487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Timor-Leste, 2000-2025</a:t>
              </a:r>
            </a:p>
          </p:txBody>
        </p:sp>
        <p:sp>
          <p:nvSpPr>
            <p:cNvPr id="416" name="tx41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17" name="tx41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18" name="tx41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2002, with green cells indicating coverage of 90% or more.
In 2025, all 13 (8%) vaccines in the schedule achieved coverage of 90% or more. Vaccine coverage ranged from 27% to 90%.
Since 2008, estimates have been made for 9 new vaccines. HPVc is the newest vaccine reported (2024), which achieved 40% coverage in 2025.
In 2025, Timor-Leste reported stockouts of vaccines/supplies (Measles-Rubella (MR) and Rotavirus) (more information on slide 8).</a:t>
            </a:r>
          </a:p>
        </p:txBody>
      </p:sp>
      <p:sp>
        <p:nvSpPr>
          <p:cNvPr id="4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seven, and declined for five, indicating limited improvement in routine immunization performance; one achieved at least 90% coverage.</a:t>
            </a:r>
          </a:p>
        </p:txBody>
      </p:sp>
      <p:grpSp xmlns:pic="http://schemas.openxmlformats.org/drawingml/2006/picture">
        <p:nvGrpSpPr>
          <p:cNvPr id="421" name=""/>
          <p:cNvGrpSpPr/>
          <p:nvPr/>
        </p:nvGrpSpPr>
        <p:grpSpPr>
          <a:xfrm>
            <a:off x="292608" y="1005840"/>
            <a:ext cx="8595360" cy="28575"/>
            <a:chOff x="292608" y="1005840"/>
            <a:chExt cx="8595360" cy="28575"/>
          </a:xfrm>
        </p:grpSpPr>
        <p:sp>
          <p:nvSpPr>
            <p:cNvPr id="42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2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957551" y="1597931"/>
              <a:ext cx="5963124" cy="1117276"/>
            </a:xfrm>
            <a:custGeom>
              <a:avLst/>
              <a:pathLst>
                <a:path w="5963124" h="1117276">
                  <a:moveTo>
                    <a:pt x="0" y="957665"/>
                  </a:moveTo>
                  <a:lnTo>
                    <a:pt x="259266" y="1077373"/>
                  </a:lnTo>
                  <a:lnTo>
                    <a:pt x="518532" y="1077373"/>
                  </a:lnTo>
                  <a:lnTo>
                    <a:pt x="777798" y="1117276"/>
                  </a:lnTo>
                  <a:lnTo>
                    <a:pt x="1037065" y="837957"/>
                  </a:lnTo>
                  <a:lnTo>
                    <a:pt x="1296331" y="638443"/>
                  </a:lnTo>
                  <a:lnTo>
                    <a:pt x="1555597" y="279319"/>
                  </a:lnTo>
                  <a:lnTo>
                    <a:pt x="1814863" y="598540"/>
                  </a:lnTo>
                  <a:lnTo>
                    <a:pt x="2074130" y="638443"/>
                  </a:lnTo>
                  <a:lnTo>
                    <a:pt x="2333396" y="877859"/>
                  </a:lnTo>
                  <a:lnTo>
                    <a:pt x="2592662" y="319221"/>
                  </a:lnTo>
                  <a:lnTo>
                    <a:pt x="2851928" y="199513"/>
                  </a:lnTo>
                  <a:lnTo>
                    <a:pt x="3111195" y="438929"/>
                  </a:lnTo>
                  <a:lnTo>
                    <a:pt x="3370461" y="478832"/>
                  </a:lnTo>
                  <a:lnTo>
                    <a:pt x="3629727" y="239416"/>
                  </a:lnTo>
                  <a:lnTo>
                    <a:pt x="3888994" y="0"/>
                  </a:lnTo>
                  <a:lnTo>
                    <a:pt x="4148260" y="0"/>
                  </a:lnTo>
                  <a:lnTo>
                    <a:pt x="4407526" y="39902"/>
                  </a:lnTo>
                  <a:lnTo>
                    <a:pt x="4666792" y="79805"/>
                  </a:lnTo>
                  <a:lnTo>
                    <a:pt x="4926059" y="119708"/>
                  </a:lnTo>
                  <a:lnTo>
                    <a:pt x="5185325" y="119708"/>
                  </a:lnTo>
                  <a:lnTo>
                    <a:pt x="5444591" y="119708"/>
                  </a:lnTo>
                  <a:lnTo>
                    <a:pt x="5703857" y="119708"/>
                  </a:lnTo>
                  <a:lnTo>
                    <a:pt x="5963124" y="119708"/>
                  </a:lnTo>
                </a:path>
              </a:pathLst>
            </a:custGeom>
            <a:ln w="27101" cap="flat">
              <a:solidFill>
                <a:srgbClr val="F8766D">
                  <a:alpha val="100000"/>
                </a:srgbClr>
              </a:solidFill>
              <a:prstDash val="solid"/>
              <a:round/>
            </a:ln>
          </p:spPr>
          <p:txBody>
            <a:bodyPr/>
            <a:lstStyle/>
            <a:p/>
          </p:txBody>
        </p:sp>
        <p:sp>
          <p:nvSpPr>
            <p:cNvPr id="29" name="pl29"/>
            <p:cNvSpPr/>
            <p:nvPr/>
          </p:nvSpPr>
          <p:spPr>
            <a:xfrm>
              <a:off x="1957551" y="1957056"/>
              <a:ext cx="5963124" cy="1157178"/>
            </a:xfrm>
            <a:custGeom>
              <a:avLst/>
              <a:pathLst>
                <a:path w="5963124" h="1157178">
                  <a:moveTo>
                    <a:pt x="0" y="1157178"/>
                  </a:moveTo>
                  <a:lnTo>
                    <a:pt x="259266" y="1117276"/>
                  </a:lnTo>
                  <a:lnTo>
                    <a:pt x="518532" y="1037470"/>
                  </a:lnTo>
                  <a:lnTo>
                    <a:pt x="777798" y="1117276"/>
                  </a:lnTo>
                  <a:lnTo>
                    <a:pt x="1037065" y="798054"/>
                  </a:lnTo>
                  <a:lnTo>
                    <a:pt x="1296331" y="518735"/>
                  </a:lnTo>
                  <a:lnTo>
                    <a:pt x="1555597" y="159610"/>
                  </a:lnTo>
                  <a:lnTo>
                    <a:pt x="1814863" y="438929"/>
                  </a:lnTo>
                  <a:lnTo>
                    <a:pt x="2074130" y="438929"/>
                  </a:lnTo>
                  <a:lnTo>
                    <a:pt x="2333396" y="638443"/>
                  </a:lnTo>
                  <a:lnTo>
                    <a:pt x="2592662" y="0"/>
                  </a:lnTo>
                  <a:lnTo>
                    <a:pt x="2851928" y="39902"/>
                  </a:lnTo>
                  <a:lnTo>
                    <a:pt x="3111195" y="239416"/>
                  </a:lnTo>
                  <a:lnTo>
                    <a:pt x="3370461" y="279319"/>
                  </a:lnTo>
                  <a:lnTo>
                    <a:pt x="3629727" y="159610"/>
                  </a:lnTo>
                  <a:lnTo>
                    <a:pt x="3888994" y="0"/>
                  </a:lnTo>
                  <a:lnTo>
                    <a:pt x="4148260" y="0"/>
                  </a:lnTo>
                  <a:lnTo>
                    <a:pt x="4407526" y="0"/>
                  </a:lnTo>
                  <a:lnTo>
                    <a:pt x="4666792" y="0"/>
                  </a:lnTo>
                  <a:lnTo>
                    <a:pt x="4926059" y="0"/>
                  </a:lnTo>
                  <a:lnTo>
                    <a:pt x="5185325" y="0"/>
                  </a:lnTo>
                  <a:lnTo>
                    <a:pt x="5444591" y="0"/>
                  </a:lnTo>
                  <a:lnTo>
                    <a:pt x="5703857" y="0"/>
                  </a:lnTo>
                  <a:lnTo>
                    <a:pt x="5963124" y="0"/>
                  </a:lnTo>
                </a:path>
              </a:pathLst>
            </a:custGeom>
            <a:ln w="27101" cap="flat">
              <a:solidFill>
                <a:srgbClr val="7CAE00">
                  <a:alpha val="100000"/>
                </a:srgbClr>
              </a:solidFill>
              <a:prstDash val="solid"/>
              <a:round/>
            </a:ln>
          </p:spPr>
          <p:txBody>
            <a:bodyPr/>
            <a:lstStyle/>
            <a:p/>
          </p:txBody>
        </p:sp>
        <p:sp>
          <p:nvSpPr>
            <p:cNvPr id="30" name="pl30"/>
            <p:cNvSpPr/>
            <p:nvPr/>
          </p:nvSpPr>
          <p:spPr>
            <a:xfrm>
              <a:off x="1957551" y="2196472"/>
              <a:ext cx="5963124" cy="1157178"/>
            </a:xfrm>
            <a:custGeom>
              <a:avLst/>
              <a:pathLst>
                <a:path w="5963124" h="1157178">
                  <a:moveTo>
                    <a:pt x="0" y="837957"/>
                  </a:moveTo>
                  <a:lnTo>
                    <a:pt x="259266" y="877859"/>
                  </a:lnTo>
                  <a:lnTo>
                    <a:pt x="518532" y="877859"/>
                  </a:lnTo>
                  <a:lnTo>
                    <a:pt x="777798" y="1157178"/>
                  </a:lnTo>
                  <a:lnTo>
                    <a:pt x="1037065" y="638443"/>
                  </a:lnTo>
                  <a:lnTo>
                    <a:pt x="1296331" y="558638"/>
                  </a:lnTo>
                  <a:lnTo>
                    <a:pt x="1555597" y="159610"/>
                  </a:lnTo>
                  <a:lnTo>
                    <a:pt x="1814863" y="279319"/>
                  </a:lnTo>
                  <a:lnTo>
                    <a:pt x="2074130" y="438929"/>
                  </a:lnTo>
                  <a:lnTo>
                    <a:pt x="2333396" y="598540"/>
                  </a:lnTo>
                  <a:lnTo>
                    <a:pt x="2592662" y="159610"/>
                  </a:lnTo>
                  <a:lnTo>
                    <a:pt x="2851928" y="279319"/>
                  </a:lnTo>
                  <a:lnTo>
                    <a:pt x="3111195" y="119708"/>
                  </a:lnTo>
                  <a:lnTo>
                    <a:pt x="3370461" y="279319"/>
                  </a:lnTo>
                  <a:lnTo>
                    <a:pt x="3629727" y="159610"/>
                  </a:lnTo>
                  <a:lnTo>
                    <a:pt x="3888994" y="0"/>
                  </a:lnTo>
                  <a:lnTo>
                    <a:pt x="4148260" y="0"/>
                  </a:lnTo>
                  <a:lnTo>
                    <a:pt x="4407526" y="79805"/>
                  </a:lnTo>
                  <a:lnTo>
                    <a:pt x="4666792" y="119708"/>
                  </a:lnTo>
                  <a:lnTo>
                    <a:pt x="4926059" y="199513"/>
                  </a:lnTo>
                  <a:lnTo>
                    <a:pt x="5185325" y="199513"/>
                  </a:lnTo>
                  <a:lnTo>
                    <a:pt x="5444591" y="199513"/>
                  </a:lnTo>
                  <a:lnTo>
                    <a:pt x="5703857" y="199513"/>
                  </a:lnTo>
                  <a:lnTo>
                    <a:pt x="5963124" y="638443"/>
                  </a:lnTo>
                </a:path>
              </a:pathLst>
            </a:custGeom>
            <a:ln w="27101" cap="flat">
              <a:solidFill>
                <a:srgbClr val="00BFC4">
                  <a:alpha val="100000"/>
                </a:srgbClr>
              </a:solidFill>
              <a:prstDash val="solid"/>
              <a:round/>
            </a:ln>
          </p:spPr>
          <p:txBody>
            <a:bodyPr/>
            <a:lstStyle/>
            <a:p/>
          </p:txBody>
        </p:sp>
        <p:sp>
          <p:nvSpPr>
            <p:cNvPr id="31" name="pl31"/>
            <p:cNvSpPr/>
            <p:nvPr/>
          </p:nvSpPr>
          <p:spPr>
            <a:xfrm>
              <a:off x="5587279" y="2395986"/>
              <a:ext cx="2333396" cy="1675914"/>
            </a:xfrm>
            <a:custGeom>
              <a:avLst/>
              <a:pathLst>
                <a:path w="2333396" h="1675914">
                  <a:moveTo>
                    <a:pt x="0" y="1675914"/>
                  </a:moveTo>
                  <a:lnTo>
                    <a:pt x="259266" y="718249"/>
                  </a:lnTo>
                  <a:lnTo>
                    <a:pt x="518532" y="518735"/>
                  </a:lnTo>
                  <a:lnTo>
                    <a:pt x="777798" y="359124"/>
                  </a:lnTo>
                  <a:lnTo>
                    <a:pt x="1037065" y="159610"/>
                  </a:lnTo>
                  <a:lnTo>
                    <a:pt x="1296331" y="0"/>
                  </a:lnTo>
                  <a:lnTo>
                    <a:pt x="1555597" y="0"/>
                  </a:lnTo>
                  <a:lnTo>
                    <a:pt x="1814863" y="0"/>
                  </a:lnTo>
                  <a:lnTo>
                    <a:pt x="2074130" y="0"/>
                  </a:lnTo>
                  <a:lnTo>
                    <a:pt x="2333396" y="59854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7965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95615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919175" y="251722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919175" y="30758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919175" y="29960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548903" y="403352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019" y="1698592"/>
              <a:ext cx="240923" cy="17700"/>
            </a:xfrm>
            <a:custGeom>
              <a:avLst/>
              <a:pathLst>
                <a:path w="240923" h="17700">
                  <a:moveTo>
                    <a:pt x="240923" y="0"/>
                  </a:moveTo>
                  <a:lnTo>
                    <a:pt x="0" y="17700"/>
                  </a:lnTo>
                </a:path>
              </a:pathLst>
            </a:custGeom>
          </p:spPr>
          <p:txBody>
            <a:bodyPr/>
            <a:lstStyle/>
            <a:p/>
          </p:txBody>
        </p:sp>
        <p:sp>
          <p:nvSpPr>
            <p:cNvPr id="42" name="pl42"/>
            <p:cNvSpPr/>
            <p:nvPr/>
          </p:nvSpPr>
          <p:spPr>
            <a:xfrm>
              <a:off x="7939065" y="1958166"/>
              <a:ext cx="240876" cy="14536"/>
            </a:xfrm>
            <a:custGeom>
              <a:avLst/>
              <a:pathLst>
                <a:path w="240876" h="14536">
                  <a:moveTo>
                    <a:pt x="240876" y="14536"/>
                  </a:moveTo>
                  <a:lnTo>
                    <a:pt x="0" y="0"/>
                  </a:lnTo>
                </a:path>
              </a:pathLst>
            </a:custGeom>
          </p:spPr>
          <p:txBody>
            <a:bodyPr/>
            <a:lstStyle/>
            <a:p/>
          </p:txBody>
        </p:sp>
        <p:sp>
          <p:nvSpPr>
            <p:cNvPr id="43" name="pl43"/>
            <p:cNvSpPr/>
            <p:nvPr/>
          </p:nvSpPr>
          <p:spPr>
            <a:xfrm>
              <a:off x="7938041" y="2779634"/>
              <a:ext cx="241900" cy="51579"/>
            </a:xfrm>
            <a:custGeom>
              <a:avLst/>
              <a:pathLst>
                <a:path w="241900" h="51579">
                  <a:moveTo>
                    <a:pt x="241900" y="0"/>
                  </a:moveTo>
                  <a:lnTo>
                    <a:pt x="0" y="51579"/>
                  </a:lnTo>
                </a:path>
              </a:pathLst>
            </a:custGeom>
          </p:spPr>
          <p:txBody>
            <a:bodyPr/>
            <a:lstStyle/>
            <a:p/>
          </p:txBody>
        </p:sp>
        <p:sp>
          <p:nvSpPr>
            <p:cNvPr id="44" name="pl44"/>
            <p:cNvSpPr/>
            <p:nvPr/>
          </p:nvSpPr>
          <p:spPr>
            <a:xfrm>
              <a:off x="7938137" y="2998072"/>
              <a:ext cx="241804" cy="49098"/>
            </a:xfrm>
            <a:custGeom>
              <a:avLst/>
              <a:pathLst>
                <a:path w="241804" h="49098">
                  <a:moveTo>
                    <a:pt x="241804" y="49098"/>
                  </a:moveTo>
                  <a:lnTo>
                    <a:pt x="0" y="0"/>
                  </a:lnTo>
                </a:path>
              </a:pathLst>
            </a:custGeom>
          </p:spPr>
          <p:txBody>
            <a:bodyPr/>
            <a:lstStyle/>
            <a:p/>
          </p:txBody>
        </p:sp>
        <p:sp>
          <p:nvSpPr>
            <p:cNvPr id="45" name="pg45"/>
            <p:cNvSpPr/>
            <p:nvPr/>
          </p:nvSpPr>
          <p:spPr>
            <a:xfrm>
              <a:off x="8111362" y="160745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64829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89%</a:t>
              </a:r>
            </a:p>
          </p:txBody>
        </p:sp>
        <p:sp>
          <p:nvSpPr>
            <p:cNvPr id="47" name="pg47"/>
            <p:cNvSpPr/>
            <p:nvPr/>
          </p:nvSpPr>
          <p:spPr>
            <a:xfrm>
              <a:off x="8111362" y="188180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92264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83%</a:t>
              </a:r>
            </a:p>
          </p:txBody>
        </p:sp>
        <p:sp>
          <p:nvSpPr>
            <p:cNvPr id="49" name="pg49"/>
            <p:cNvSpPr/>
            <p:nvPr/>
          </p:nvSpPr>
          <p:spPr>
            <a:xfrm>
              <a:off x="8111362" y="268454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72538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61%</a:t>
              </a:r>
            </a:p>
          </p:txBody>
        </p:sp>
        <p:sp>
          <p:nvSpPr>
            <p:cNvPr id="51" name="pg51"/>
            <p:cNvSpPr/>
            <p:nvPr/>
          </p:nvSpPr>
          <p:spPr>
            <a:xfrm>
              <a:off x="8111362" y="295969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00053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733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Timor-Leste, 2002-2025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2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366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142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918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218914"/>
              <a:ext cx="1585983" cy="160761"/>
            </a:xfrm>
            <a:prstGeom prst="rect">
              <a:avLst/>
            </a:prstGeom>
            <a:solidFill>
              <a:srgbClr val="D9D9D9">
                <a:alpha val="60000"/>
              </a:srgbClr>
            </a:solidFill>
          </p:spPr>
          <p:txBody>
            <a:bodyPr/>
            <a:lstStyle/>
            <a:p/>
          </p:txBody>
        </p:sp>
        <p:sp>
          <p:nvSpPr>
            <p:cNvPr id="10" name="pl10"/>
            <p:cNvSpPr/>
            <p:nvPr/>
          </p:nvSpPr>
          <p:spPr>
            <a:xfrm>
              <a:off x="169954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054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85777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29797" y="505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367559" y="48935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24201"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37485" y="45720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75247" y="44112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1300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0770" y="40897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726293" y="39289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26293" y="37682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26293" y="36074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26293" y="3446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6293" y="32859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45174" y="31251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64055" y="29644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64055" y="28036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64055"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64055"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64055"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8293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1816"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801816"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801816"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801816"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801816"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01816"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0181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000959"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472978"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510740" y="491388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567382"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354952" y="459236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352965" y="443160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421586"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454883" y="410814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570271" y="3948349"/>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508397" y="378661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512861" y="362585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508436" y="346606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543759" y="3305304"/>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540553" y="314551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546197" y="298281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585907" y="282399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532961" y="266128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550623" y="250048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559434" y="234073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569464" y="21809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588345" y="20201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583920" y="185744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592732" y="16986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583920" y="153790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561911" y="137519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597195" y="121540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579534"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3922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7698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474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999482" y="3736630"/>
              <a:ext cx="1585983" cy="160761"/>
            </a:xfrm>
            <a:prstGeom prst="rect">
              <a:avLst/>
            </a:prstGeom>
            <a:solidFill>
              <a:srgbClr val="D9D9D9">
                <a:alpha val="60000"/>
              </a:srgbClr>
            </a:solidFill>
          </p:spPr>
          <p:txBody>
            <a:bodyPr/>
            <a:lstStyle/>
            <a:p/>
          </p:txBody>
        </p:sp>
        <p:sp>
          <p:nvSpPr>
            <p:cNvPr id="73" name="pl73"/>
            <p:cNvSpPr/>
            <p:nvPr/>
          </p:nvSpPr>
          <p:spPr>
            <a:xfrm>
              <a:off x="331735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888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40006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834324"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853205"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928728"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928728"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966489"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042012"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117535"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136416"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155297"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174178"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193058"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230820"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230820"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325224"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362985"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362985"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381866"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381866"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381866"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400747"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400747"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419628"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419628"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457389"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457389"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45738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543247"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2977505" y="507367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2996386" y="491190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071909"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071909" y="459236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109670" y="442966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185193"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895253"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953882"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963874" y="3786617"/>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934273"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2979588" y="346703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052672" y="330627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034933"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120603" y="298475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206963" y="28230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149553" y="2661250"/>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163970" y="250048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163970"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199332"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169653" y="20182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182851" y="185942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201770" y="169672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197345"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243918"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248305"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252768"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047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425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8030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655055" y="4218914"/>
              <a:ext cx="1585983" cy="160761"/>
            </a:xfrm>
            <a:prstGeom prst="rect">
              <a:avLst/>
            </a:prstGeom>
            <a:solidFill>
              <a:srgbClr val="D9D9D9">
                <a:alpha val="60000"/>
              </a:srgbClr>
            </a:solidFill>
          </p:spPr>
          <p:txBody>
            <a:bodyPr/>
            <a:lstStyle/>
            <a:p/>
          </p:txBody>
        </p:sp>
        <p:sp>
          <p:nvSpPr>
            <p:cNvPr id="136" name="pl136"/>
            <p:cNvSpPr/>
            <p:nvPr/>
          </p:nvSpPr>
          <p:spPr>
            <a:xfrm>
              <a:off x="497293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454392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11228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4452135"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4489897"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603182"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622062"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69758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75422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773108"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773108"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791989"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829751"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829751"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980797" y="32859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999678"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018558"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018558"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037439"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037439"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037439"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037439"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056320"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094081"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094081"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112962"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112962"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112962"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11296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255463"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595316"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633078" y="491291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746363"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765243" y="459236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840766" y="443063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562805"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550826"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590575"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613842" y="378855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589846"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633864" y="346509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776176" y="330627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777395" y="314551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862536"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805126" y="282201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819543"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824007" y="250052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806345" y="233976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854905"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838424"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876224" y="185748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880610" y="169866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899491" y="153790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903878" y="13771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895066" y="121637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908341"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7033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0809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4585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5310628" y="4861959"/>
              <a:ext cx="1585983" cy="160761"/>
            </a:xfrm>
            <a:prstGeom prst="rect">
              <a:avLst/>
            </a:prstGeom>
            <a:solidFill>
              <a:srgbClr val="D9D9D9">
                <a:alpha val="60000"/>
              </a:srgbClr>
            </a:solidFill>
          </p:spPr>
          <p:txBody>
            <a:bodyPr/>
            <a:lstStyle/>
            <a:p/>
          </p:txBody>
        </p:sp>
        <p:sp>
          <p:nvSpPr>
            <p:cNvPr id="199" name="pl199"/>
            <p:cNvSpPr/>
            <p:nvPr/>
          </p:nvSpPr>
          <p:spPr>
            <a:xfrm>
              <a:off x="66285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19949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01" name="pt201"/>
            <p:cNvSpPr/>
            <p:nvPr/>
          </p:nvSpPr>
          <p:spPr>
            <a:xfrm>
              <a:off x="57489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994424"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6051066"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239874"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5" name="pt205"/>
            <p:cNvSpPr/>
            <p:nvPr/>
          </p:nvSpPr>
          <p:spPr>
            <a:xfrm>
              <a:off x="6239874"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625875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6296516"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8" name="pt208"/>
            <p:cNvSpPr/>
            <p:nvPr/>
          </p:nvSpPr>
          <p:spPr>
            <a:xfrm>
              <a:off x="6334278" y="40897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9" name="pt209"/>
            <p:cNvSpPr/>
            <p:nvPr/>
          </p:nvSpPr>
          <p:spPr>
            <a:xfrm>
              <a:off x="6372039" y="39289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0" name="pt210"/>
            <p:cNvSpPr/>
            <p:nvPr/>
          </p:nvSpPr>
          <p:spPr>
            <a:xfrm>
              <a:off x="6428681"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6485324"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2" name="pt212"/>
            <p:cNvSpPr/>
            <p:nvPr/>
          </p:nvSpPr>
          <p:spPr>
            <a:xfrm>
              <a:off x="6504204"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3" name="pt213"/>
            <p:cNvSpPr/>
            <p:nvPr/>
          </p:nvSpPr>
          <p:spPr>
            <a:xfrm>
              <a:off x="6541966"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4" name="pt214"/>
            <p:cNvSpPr/>
            <p:nvPr/>
          </p:nvSpPr>
          <p:spPr>
            <a:xfrm>
              <a:off x="6560847"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5" name="pt215"/>
            <p:cNvSpPr/>
            <p:nvPr/>
          </p:nvSpPr>
          <p:spPr>
            <a:xfrm>
              <a:off x="6617489"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6" name="pt216"/>
            <p:cNvSpPr/>
            <p:nvPr/>
          </p:nvSpPr>
          <p:spPr>
            <a:xfrm>
              <a:off x="6655251"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7" name="pt217"/>
            <p:cNvSpPr/>
            <p:nvPr/>
          </p:nvSpPr>
          <p:spPr>
            <a:xfrm>
              <a:off x="6674131"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8" name="pt218"/>
            <p:cNvSpPr/>
            <p:nvPr/>
          </p:nvSpPr>
          <p:spPr>
            <a:xfrm>
              <a:off x="6693012"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6693012"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6693012"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6711893"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6730774"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6730774"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6749654"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6768535"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6768535"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676853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tx228"/>
            <p:cNvSpPr/>
            <p:nvPr/>
          </p:nvSpPr>
          <p:spPr>
            <a:xfrm>
              <a:off x="58921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29" name="tx229"/>
            <p:cNvSpPr/>
            <p:nvPr/>
          </p:nvSpPr>
          <p:spPr>
            <a:xfrm>
              <a:off x="6137605"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30" name="tx230"/>
            <p:cNvSpPr/>
            <p:nvPr/>
          </p:nvSpPr>
          <p:spPr>
            <a:xfrm>
              <a:off x="6194247" y="4911946"/>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31" name="tx231"/>
            <p:cNvSpPr/>
            <p:nvPr/>
          </p:nvSpPr>
          <p:spPr>
            <a:xfrm>
              <a:off x="6383055"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32" name="tx232"/>
            <p:cNvSpPr/>
            <p:nvPr/>
          </p:nvSpPr>
          <p:spPr>
            <a:xfrm>
              <a:off x="6383055" y="4591394"/>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33" name="tx233"/>
            <p:cNvSpPr/>
            <p:nvPr/>
          </p:nvSpPr>
          <p:spPr>
            <a:xfrm>
              <a:off x="6401936" y="443160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34" name="tx234"/>
            <p:cNvSpPr/>
            <p:nvPr/>
          </p:nvSpPr>
          <p:spPr>
            <a:xfrm>
              <a:off x="6439697"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35" name="tx235"/>
            <p:cNvSpPr/>
            <p:nvPr/>
          </p:nvSpPr>
          <p:spPr>
            <a:xfrm>
              <a:off x="6477459" y="410814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36" name="tx236"/>
            <p:cNvSpPr/>
            <p:nvPr/>
          </p:nvSpPr>
          <p:spPr>
            <a:xfrm>
              <a:off x="6515220"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37" name="tx237"/>
            <p:cNvSpPr/>
            <p:nvPr/>
          </p:nvSpPr>
          <p:spPr>
            <a:xfrm>
              <a:off x="6215249" y="378661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38" name="tx238"/>
            <p:cNvSpPr/>
            <p:nvPr/>
          </p:nvSpPr>
          <p:spPr>
            <a:xfrm>
              <a:off x="6307176" y="362779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39" name="tx239"/>
            <p:cNvSpPr/>
            <p:nvPr/>
          </p:nvSpPr>
          <p:spPr>
            <a:xfrm>
              <a:off x="6321671" y="346703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40" name="tx240"/>
            <p:cNvSpPr/>
            <p:nvPr/>
          </p:nvSpPr>
          <p:spPr>
            <a:xfrm>
              <a:off x="6319684" y="330627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41" name="tx241"/>
            <p:cNvSpPr/>
            <p:nvPr/>
          </p:nvSpPr>
          <p:spPr>
            <a:xfrm>
              <a:off x="6347376" y="31455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42" name="tx242"/>
            <p:cNvSpPr/>
            <p:nvPr/>
          </p:nvSpPr>
          <p:spPr>
            <a:xfrm>
              <a:off x="6461467"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43" name="tx243"/>
            <p:cNvSpPr/>
            <p:nvPr/>
          </p:nvSpPr>
          <p:spPr>
            <a:xfrm>
              <a:off x="6450630" y="282399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44" name="tx244"/>
            <p:cNvSpPr/>
            <p:nvPr/>
          </p:nvSpPr>
          <p:spPr>
            <a:xfrm>
              <a:off x="6456235" y="26632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45" name="tx245"/>
            <p:cNvSpPr/>
            <p:nvPr/>
          </p:nvSpPr>
          <p:spPr>
            <a:xfrm>
              <a:off x="6475155" y="250052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46" name="tx246"/>
            <p:cNvSpPr/>
            <p:nvPr/>
          </p:nvSpPr>
          <p:spPr>
            <a:xfrm>
              <a:off x="6475116"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47" name="tx247"/>
            <p:cNvSpPr/>
            <p:nvPr/>
          </p:nvSpPr>
          <p:spPr>
            <a:xfrm>
              <a:off x="6479580" y="21789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48" name="tx248"/>
            <p:cNvSpPr/>
            <p:nvPr/>
          </p:nvSpPr>
          <p:spPr>
            <a:xfrm>
              <a:off x="6493997"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49" name="tx249"/>
            <p:cNvSpPr/>
            <p:nvPr/>
          </p:nvSpPr>
          <p:spPr>
            <a:xfrm>
              <a:off x="6499680" y="1857482"/>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50" name="tx250"/>
            <p:cNvSpPr/>
            <p:nvPr/>
          </p:nvSpPr>
          <p:spPr>
            <a:xfrm>
              <a:off x="6526153" y="169769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51" name="tx251"/>
            <p:cNvSpPr/>
            <p:nvPr/>
          </p:nvSpPr>
          <p:spPr>
            <a:xfrm>
              <a:off x="6527372"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52" name="tx252"/>
            <p:cNvSpPr/>
            <p:nvPr/>
          </p:nvSpPr>
          <p:spPr>
            <a:xfrm>
              <a:off x="6555064"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53" name="tx253"/>
            <p:cNvSpPr/>
            <p:nvPr/>
          </p:nvSpPr>
          <p:spPr>
            <a:xfrm>
              <a:off x="6559451"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54" name="tx254"/>
            <p:cNvSpPr/>
            <p:nvPr/>
          </p:nvSpPr>
          <p:spPr>
            <a:xfrm>
              <a:off x="6586001"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55" name="rc255"/>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256" name="pl256"/>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358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7365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141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6966201" y="4540437"/>
              <a:ext cx="1585983" cy="160761"/>
            </a:xfrm>
            <a:prstGeom prst="rect">
              <a:avLst/>
            </a:prstGeom>
            <a:solidFill>
              <a:srgbClr val="D9D9D9">
                <a:alpha val="60000"/>
              </a:srgbClr>
            </a:solidFill>
          </p:spPr>
          <p:txBody>
            <a:bodyPr/>
            <a:lstStyle/>
            <a:p/>
          </p:txBody>
        </p:sp>
        <p:sp>
          <p:nvSpPr>
            <p:cNvPr id="262" name="pl262"/>
            <p:cNvSpPr/>
            <p:nvPr/>
          </p:nvSpPr>
          <p:spPr>
            <a:xfrm>
              <a:off x="820855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63" name="tx263"/>
            <p:cNvSpPr/>
            <p:nvPr/>
          </p:nvSpPr>
          <p:spPr>
            <a:xfrm>
              <a:off x="77795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264" name="pt264"/>
            <p:cNvSpPr/>
            <p:nvPr/>
          </p:nvSpPr>
          <p:spPr>
            <a:xfrm>
              <a:off x="7083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5" name="pt265"/>
            <p:cNvSpPr/>
            <p:nvPr/>
          </p:nvSpPr>
          <p:spPr>
            <a:xfrm>
              <a:off x="7310143"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442308" y="48935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7517832" y="473280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7631116" y="457204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7649997" y="44112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7687758" y="42505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7706639" y="40897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7801043" y="39289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7819924" y="37682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7838804" y="36074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5" name="pt275"/>
            <p:cNvSpPr/>
            <p:nvPr/>
          </p:nvSpPr>
          <p:spPr>
            <a:xfrm>
              <a:off x="7933208" y="3446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7970970" y="32859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7989851"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027612" y="296442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027612" y="28036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140897" y="26429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8197539" y="24821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329704" y="2321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834858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348585"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348585"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8405227"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pt287"/>
            <p:cNvSpPr/>
            <p:nvPr/>
          </p:nvSpPr>
          <p:spPr>
            <a:xfrm>
              <a:off x="8405227"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8" name="pt288"/>
            <p:cNvSpPr/>
            <p:nvPr/>
          </p:nvSpPr>
          <p:spPr>
            <a:xfrm>
              <a:off x="8424108"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9" name="pt289"/>
            <p:cNvSpPr/>
            <p:nvPr/>
          </p:nvSpPr>
          <p:spPr>
            <a:xfrm>
              <a:off x="8424108"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0" name="pt290"/>
            <p:cNvSpPr/>
            <p:nvPr/>
          </p:nvSpPr>
          <p:spPr>
            <a:xfrm>
              <a:off x="842410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1" name="tx291"/>
            <p:cNvSpPr/>
            <p:nvPr/>
          </p:nvSpPr>
          <p:spPr>
            <a:xfrm>
              <a:off x="72267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92" name="tx292"/>
            <p:cNvSpPr/>
            <p:nvPr/>
          </p:nvSpPr>
          <p:spPr>
            <a:xfrm>
              <a:off x="7453324" y="507367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93" name="tx293"/>
            <p:cNvSpPr/>
            <p:nvPr/>
          </p:nvSpPr>
          <p:spPr>
            <a:xfrm>
              <a:off x="7585489" y="491388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94" name="tx294"/>
            <p:cNvSpPr/>
            <p:nvPr/>
          </p:nvSpPr>
          <p:spPr>
            <a:xfrm>
              <a:off x="7661013" y="47521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95" name="tx295"/>
            <p:cNvSpPr/>
            <p:nvPr/>
          </p:nvSpPr>
          <p:spPr>
            <a:xfrm>
              <a:off x="7774297" y="459042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96" name="tx296"/>
            <p:cNvSpPr/>
            <p:nvPr/>
          </p:nvSpPr>
          <p:spPr>
            <a:xfrm>
              <a:off x="7793178" y="44296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97" name="tx297"/>
            <p:cNvSpPr/>
            <p:nvPr/>
          </p:nvSpPr>
          <p:spPr>
            <a:xfrm>
              <a:off x="7830939" y="4268901"/>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98" name="tx298"/>
            <p:cNvSpPr/>
            <p:nvPr/>
          </p:nvSpPr>
          <p:spPr>
            <a:xfrm>
              <a:off x="7849820" y="411008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99" name="tx299"/>
            <p:cNvSpPr/>
            <p:nvPr/>
          </p:nvSpPr>
          <p:spPr>
            <a:xfrm>
              <a:off x="7944224"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00" name="tx300"/>
            <p:cNvSpPr/>
            <p:nvPr/>
          </p:nvSpPr>
          <p:spPr>
            <a:xfrm>
              <a:off x="7963105" y="378855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01" name="tx301"/>
            <p:cNvSpPr/>
            <p:nvPr/>
          </p:nvSpPr>
          <p:spPr>
            <a:xfrm>
              <a:off x="7981985" y="362779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02" name="tx302"/>
            <p:cNvSpPr/>
            <p:nvPr/>
          </p:nvSpPr>
          <p:spPr>
            <a:xfrm>
              <a:off x="8076389" y="346703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03" name="tx303"/>
            <p:cNvSpPr/>
            <p:nvPr/>
          </p:nvSpPr>
          <p:spPr>
            <a:xfrm>
              <a:off x="8114151" y="3305304"/>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04" name="tx304"/>
            <p:cNvSpPr/>
            <p:nvPr/>
          </p:nvSpPr>
          <p:spPr>
            <a:xfrm>
              <a:off x="8133032" y="3143572"/>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05" name="tx305"/>
            <p:cNvSpPr/>
            <p:nvPr/>
          </p:nvSpPr>
          <p:spPr>
            <a:xfrm>
              <a:off x="8170793" y="298475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06" name="tx306"/>
            <p:cNvSpPr/>
            <p:nvPr/>
          </p:nvSpPr>
          <p:spPr>
            <a:xfrm>
              <a:off x="8170793" y="282399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07" name="tx307"/>
            <p:cNvSpPr/>
            <p:nvPr/>
          </p:nvSpPr>
          <p:spPr>
            <a:xfrm>
              <a:off x="7923001"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08" name="tx308"/>
            <p:cNvSpPr/>
            <p:nvPr/>
          </p:nvSpPr>
          <p:spPr>
            <a:xfrm>
              <a:off x="7992918" y="25024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09" name="tx309"/>
            <p:cNvSpPr/>
            <p:nvPr/>
          </p:nvSpPr>
          <p:spPr>
            <a:xfrm>
              <a:off x="8111847" y="2339766"/>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10" name="tx310"/>
            <p:cNvSpPr/>
            <p:nvPr/>
          </p:nvSpPr>
          <p:spPr>
            <a:xfrm>
              <a:off x="8117491" y="2179005"/>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11" name="tx311"/>
            <p:cNvSpPr/>
            <p:nvPr/>
          </p:nvSpPr>
          <p:spPr>
            <a:xfrm>
              <a:off x="8143964" y="201921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12" name="tx312"/>
            <p:cNvSpPr/>
            <p:nvPr/>
          </p:nvSpPr>
          <p:spPr>
            <a:xfrm>
              <a:off x="8126303" y="18594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13" name="tx313"/>
            <p:cNvSpPr/>
            <p:nvPr/>
          </p:nvSpPr>
          <p:spPr>
            <a:xfrm>
              <a:off x="8187331" y="169668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14" name="tx314"/>
            <p:cNvSpPr/>
            <p:nvPr/>
          </p:nvSpPr>
          <p:spPr>
            <a:xfrm>
              <a:off x="8191795" y="153592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15" name="tx315"/>
            <p:cNvSpPr/>
            <p:nvPr/>
          </p:nvSpPr>
          <p:spPr>
            <a:xfrm>
              <a:off x="8210637"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16" name="tx316"/>
            <p:cNvSpPr/>
            <p:nvPr/>
          </p:nvSpPr>
          <p:spPr>
            <a:xfrm>
              <a:off x="8215024"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17" name="tx317"/>
            <p:cNvSpPr/>
            <p:nvPr/>
          </p:nvSpPr>
          <p:spPr>
            <a:xfrm>
              <a:off x="8241574"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18" name="rc318"/>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19" name="pl319"/>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90144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93921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97697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4" name="rc324"/>
            <p:cNvSpPr/>
            <p:nvPr/>
          </p:nvSpPr>
          <p:spPr>
            <a:xfrm>
              <a:off x="8621774" y="3173966"/>
              <a:ext cx="1585983" cy="199037"/>
            </a:xfrm>
            <a:prstGeom prst="rect">
              <a:avLst/>
            </a:prstGeom>
            <a:solidFill>
              <a:srgbClr val="D9D9D9">
                <a:alpha val="60000"/>
              </a:srgbClr>
            </a:solidFill>
          </p:spPr>
          <p:txBody>
            <a:bodyPr/>
            <a:lstStyle/>
            <a:p/>
          </p:txBody>
        </p:sp>
        <p:sp>
          <p:nvSpPr>
            <p:cNvPr id="325" name="pl325"/>
            <p:cNvSpPr/>
            <p:nvPr/>
          </p:nvSpPr>
          <p:spPr>
            <a:xfrm>
              <a:off x="88256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26" name="tx326"/>
            <p:cNvSpPr/>
            <p:nvPr/>
          </p:nvSpPr>
          <p:spPr>
            <a:xfrm>
              <a:off x="839667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27" name="pt327"/>
            <p:cNvSpPr/>
            <p:nvPr/>
          </p:nvSpPr>
          <p:spPr>
            <a:xfrm>
              <a:off x="90412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8" name="pt328"/>
            <p:cNvSpPr/>
            <p:nvPr/>
          </p:nvSpPr>
          <p:spPr>
            <a:xfrm>
              <a:off x="9324451"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9" name="pt329"/>
            <p:cNvSpPr/>
            <p:nvPr/>
          </p:nvSpPr>
          <p:spPr>
            <a:xfrm>
              <a:off x="9381093" y="48170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0" name="pt330"/>
            <p:cNvSpPr/>
            <p:nvPr/>
          </p:nvSpPr>
          <p:spPr>
            <a:xfrm>
              <a:off x="9381093" y="46179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1" name="pt331"/>
            <p:cNvSpPr/>
            <p:nvPr/>
          </p:nvSpPr>
          <p:spPr>
            <a:xfrm>
              <a:off x="9456616" y="44189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2" name="pt332"/>
            <p:cNvSpPr/>
            <p:nvPr/>
          </p:nvSpPr>
          <p:spPr>
            <a:xfrm>
              <a:off x="9513258" y="421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3" name="pt333"/>
            <p:cNvSpPr/>
            <p:nvPr/>
          </p:nvSpPr>
          <p:spPr>
            <a:xfrm>
              <a:off x="9513258" y="40208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4" name="pt334"/>
            <p:cNvSpPr/>
            <p:nvPr/>
          </p:nvSpPr>
          <p:spPr>
            <a:xfrm>
              <a:off x="9551020" y="38218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5" name="pt335"/>
            <p:cNvSpPr/>
            <p:nvPr/>
          </p:nvSpPr>
          <p:spPr>
            <a:xfrm>
              <a:off x="9645424" y="36227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6" name="pt336"/>
            <p:cNvSpPr/>
            <p:nvPr/>
          </p:nvSpPr>
          <p:spPr>
            <a:xfrm>
              <a:off x="9720947" y="34237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7" name="pt337"/>
            <p:cNvSpPr/>
            <p:nvPr/>
          </p:nvSpPr>
          <p:spPr>
            <a:xfrm>
              <a:off x="9758708" y="3224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8" name="pt338"/>
            <p:cNvSpPr/>
            <p:nvPr/>
          </p:nvSpPr>
          <p:spPr>
            <a:xfrm>
              <a:off x="9853112" y="30256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9871993" y="2826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0" name="pt340"/>
            <p:cNvSpPr/>
            <p:nvPr/>
          </p:nvSpPr>
          <p:spPr>
            <a:xfrm>
              <a:off x="9890873" y="26275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9947516" y="2428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2" name="pt342"/>
            <p:cNvSpPr/>
            <p:nvPr/>
          </p:nvSpPr>
          <p:spPr>
            <a:xfrm>
              <a:off x="9966397" y="22295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3" name="pt343"/>
            <p:cNvSpPr/>
            <p:nvPr/>
          </p:nvSpPr>
          <p:spPr>
            <a:xfrm>
              <a:off x="9985277" y="20304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4" name="pt344"/>
            <p:cNvSpPr/>
            <p:nvPr/>
          </p:nvSpPr>
          <p:spPr>
            <a:xfrm>
              <a:off x="10004158" y="18314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10004158"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10023039" y="14333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10041920" y="12343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pt348"/>
            <p:cNvSpPr/>
            <p:nvPr/>
          </p:nvSpPr>
          <p:spPr>
            <a:xfrm>
              <a:off x="1007968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9" name="tx349"/>
            <p:cNvSpPr/>
            <p:nvPr/>
          </p:nvSpPr>
          <p:spPr>
            <a:xfrm>
              <a:off x="9184420"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50" name="tx350"/>
            <p:cNvSpPr/>
            <p:nvPr/>
          </p:nvSpPr>
          <p:spPr>
            <a:xfrm>
              <a:off x="9467632" y="50363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51" name="tx351"/>
            <p:cNvSpPr/>
            <p:nvPr/>
          </p:nvSpPr>
          <p:spPr>
            <a:xfrm>
              <a:off x="9524274" y="483535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52" name="tx352"/>
            <p:cNvSpPr/>
            <p:nvPr/>
          </p:nvSpPr>
          <p:spPr>
            <a:xfrm>
              <a:off x="9524274" y="463829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53" name="tx353"/>
            <p:cNvSpPr/>
            <p:nvPr/>
          </p:nvSpPr>
          <p:spPr>
            <a:xfrm>
              <a:off x="9599797" y="443828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54" name="tx354"/>
            <p:cNvSpPr/>
            <p:nvPr/>
          </p:nvSpPr>
          <p:spPr>
            <a:xfrm>
              <a:off x="9656439" y="424022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55" name="tx355"/>
            <p:cNvSpPr/>
            <p:nvPr/>
          </p:nvSpPr>
          <p:spPr>
            <a:xfrm>
              <a:off x="9656439" y="403924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56" name="tx356"/>
            <p:cNvSpPr/>
            <p:nvPr/>
          </p:nvSpPr>
          <p:spPr>
            <a:xfrm>
              <a:off x="9694201" y="3842145"/>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57" name="tx357"/>
            <p:cNvSpPr/>
            <p:nvPr/>
          </p:nvSpPr>
          <p:spPr>
            <a:xfrm>
              <a:off x="9788605" y="364213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58" name="tx358"/>
            <p:cNvSpPr/>
            <p:nvPr/>
          </p:nvSpPr>
          <p:spPr>
            <a:xfrm>
              <a:off x="9498664" y="344407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59" name="tx359"/>
            <p:cNvSpPr/>
            <p:nvPr/>
          </p:nvSpPr>
          <p:spPr>
            <a:xfrm>
              <a:off x="9567285" y="324309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60" name="tx360"/>
            <p:cNvSpPr/>
            <p:nvPr/>
          </p:nvSpPr>
          <p:spPr>
            <a:xfrm>
              <a:off x="9674964" y="30459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61" name="tx361"/>
            <p:cNvSpPr/>
            <p:nvPr/>
          </p:nvSpPr>
          <p:spPr>
            <a:xfrm>
              <a:off x="9676106" y="284501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62" name="tx362"/>
            <p:cNvSpPr/>
            <p:nvPr/>
          </p:nvSpPr>
          <p:spPr>
            <a:xfrm>
              <a:off x="9650968" y="264597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63" name="tx363"/>
            <p:cNvSpPr/>
            <p:nvPr/>
          </p:nvSpPr>
          <p:spPr>
            <a:xfrm>
              <a:off x="9791494" y="244791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64" name="tx364"/>
            <p:cNvSpPr/>
            <p:nvPr/>
          </p:nvSpPr>
          <p:spPr>
            <a:xfrm>
              <a:off x="9748501" y="22479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65" name="tx365"/>
            <p:cNvSpPr/>
            <p:nvPr/>
          </p:nvSpPr>
          <p:spPr>
            <a:xfrm>
              <a:off x="9771845" y="204882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66" name="tx366"/>
            <p:cNvSpPr/>
            <p:nvPr/>
          </p:nvSpPr>
          <p:spPr>
            <a:xfrm>
              <a:off x="9821624" y="1850797"/>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67" name="tx367"/>
            <p:cNvSpPr/>
            <p:nvPr/>
          </p:nvSpPr>
          <p:spPr>
            <a:xfrm>
              <a:off x="9786262" y="165273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68" name="tx368"/>
            <p:cNvSpPr/>
            <p:nvPr/>
          </p:nvSpPr>
          <p:spPr>
            <a:xfrm>
              <a:off x="9791945" y="145175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69" name="tx369"/>
            <p:cNvSpPr/>
            <p:nvPr/>
          </p:nvSpPr>
          <p:spPr>
            <a:xfrm>
              <a:off x="9837299" y="125368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70" name="tx370"/>
            <p:cNvSpPr/>
            <p:nvPr/>
          </p:nvSpPr>
          <p:spPr>
            <a:xfrm>
              <a:off x="9861785" y="105363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71" name="rc371"/>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372" name="pl372"/>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6700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0476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4252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rc377"/>
            <p:cNvSpPr/>
            <p:nvPr/>
          </p:nvSpPr>
          <p:spPr>
            <a:xfrm>
              <a:off x="10277347" y="5010541"/>
              <a:ext cx="1585983" cy="253320"/>
            </a:xfrm>
            <a:prstGeom prst="rect">
              <a:avLst/>
            </a:prstGeom>
            <a:solidFill>
              <a:srgbClr val="D9D9D9">
                <a:alpha val="60000"/>
              </a:srgbClr>
            </a:solidFill>
          </p:spPr>
          <p:txBody>
            <a:bodyPr/>
            <a:lstStyle/>
            <a:p/>
          </p:txBody>
        </p:sp>
        <p:sp>
          <p:nvSpPr>
            <p:cNvPr id="378" name="pl378"/>
            <p:cNvSpPr/>
            <p:nvPr/>
          </p:nvSpPr>
          <p:spPr>
            <a:xfrm>
              <a:off x="1033021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79" name="tx379"/>
            <p:cNvSpPr/>
            <p:nvPr/>
          </p:nvSpPr>
          <p:spPr>
            <a:xfrm>
              <a:off x="990120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380" name="pt380"/>
            <p:cNvSpPr/>
            <p:nvPr/>
          </p:nvSpPr>
          <p:spPr>
            <a:xfrm>
              <a:off x="10375839" y="50884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1" name="pt381"/>
            <p:cNvSpPr/>
            <p:nvPr/>
          </p:nvSpPr>
          <p:spPr>
            <a:xfrm>
              <a:off x="10413601" y="483510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2" name="pt382"/>
            <p:cNvSpPr/>
            <p:nvPr/>
          </p:nvSpPr>
          <p:spPr>
            <a:xfrm>
              <a:off x="10696812" y="4581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3" name="pt383"/>
            <p:cNvSpPr/>
            <p:nvPr/>
          </p:nvSpPr>
          <p:spPr>
            <a:xfrm>
              <a:off x="11093308" y="43284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4" name="pt384"/>
            <p:cNvSpPr/>
            <p:nvPr/>
          </p:nvSpPr>
          <p:spPr>
            <a:xfrm>
              <a:off x="11131070" y="40751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5" name="pt385"/>
            <p:cNvSpPr/>
            <p:nvPr/>
          </p:nvSpPr>
          <p:spPr>
            <a:xfrm>
              <a:off x="11206593" y="38218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6" name="pt386"/>
            <p:cNvSpPr/>
            <p:nvPr/>
          </p:nvSpPr>
          <p:spPr>
            <a:xfrm>
              <a:off x="11282116" y="35685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7" name="pt387"/>
            <p:cNvSpPr/>
            <p:nvPr/>
          </p:nvSpPr>
          <p:spPr>
            <a:xfrm>
              <a:off x="11357639" y="33151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8" name="pt388"/>
            <p:cNvSpPr/>
            <p:nvPr/>
          </p:nvSpPr>
          <p:spPr>
            <a:xfrm>
              <a:off x="11357639" y="306185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1376520" y="28085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1470923" y="2555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1508685" y="2301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1584208" y="204857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11603089" y="17952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11640850" y="154193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11659731" y="12886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1173525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tx397"/>
            <p:cNvSpPr/>
            <p:nvPr/>
          </p:nvSpPr>
          <p:spPr>
            <a:xfrm>
              <a:off x="10519020" y="510680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8" name="tx398"/>
            <p:cNvSpPr/>
            <p:nvPr/>
          </p:nvSpPr>
          <p:spPr>
            <a:xfrm>
              <a:off x="10556782" y="485348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9" name="tx399"/>
            <p:cNvSpPr/>
            <p:nvPr/>
          </p:nvSpPr>
          <p:spPr>
            <a:xfrm>
              <a:off x="10839993" y="460210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400" name="tx400"/>
            <p:cNvSpPr/>
            <p:nvPr/>
          </p:nvSpPr>
          <p:spPr>
            <a:xfrm>
              <a:off x="11236489" y="434781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401" name="tx401"/>
            <p:cNvSpPr/>
            <p:nvPr/>
          </p:nvSpPr>
          <p:spPr>
            <a:xfrm>
              <a:off x="11274251" y="409546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02" name="tx402"/>
            <p:cNvSpPr/>
            <p:nvPr/>
          </p:nvSpPr>
          <p:spPr>
            <a:xfrm>
              <a:off x="11349774" y="3842145"/>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03" name="tx403"/>
            <p:cNvSpPr/>
            <p:nvPr/>
          </p:nvSpPr>
          <p:spPr>
            <a:xfrm>
              <a:off x="11425297" y="358882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404" name="tx404"/>
            <p:cNvSpPr/>
            <p:nvPr/>
          </p:nvSpPr>
          <p:spPr>
            <a:xfrm>
              <a:off x="11500820" y="3333563"/>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5" name="tx405"/>
            <p:cNvSpPr/>
            <p:nvPr/>
          </p:nvSpPr>
          <p:spPr>
            <a:xfrm>
              <a:off x="11500820" y="308024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06" name="tx406"/>
            <p:cNvSpPr/>
            <p:nvPr/>
          </p:nvSpPr>
          <p:spPr>
            <a:xfrm>
              <a:off x="11171899" y="282789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407" name="tx407"/>
            <p:cNvSpPr/>
            <p:nvPr/>
          </p:nvSpPr>
          <p:spPr>
            <a:xfrm>
              <a:off x="11253027" y="257554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8" name="tx408"/>
            <p:cNvSpPr/>
            <p:nvPr/>
          </p:nvSpPr>
          <p:spPr>
            <a:xfrm>
              <a:off x="11295253" y="232024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9" name="tx409"/>
            <p:cNvSpPr/>
            <p:nvPr/>
          </p:nvSpPr>
          <p:spPr>
            <a:xfrm>
              <a:off x="11406060" y="206890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410" name="tx410"/>
            <p:cNvSpPr/>
            <p:nvPr/>
          </p:nvSpPr>
          <p:spPr>
            <a:xfrm>
              <a:off x="11385193" y="181359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11" name="tx411"/>
            <p:cNvSpPr/>
            <p:nvPr/>
          </p:nvSpPr>
          <p:spPr>
            <a:xfrm>
              <a:off x="11484828" y="1561288"/>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12" name="tx412"/>
            <p:cNvSpPr/>
            <p:nvPr/>
          </p:nvSpPr>
          <p:spPr>
            <a:xfrm>
              <a:off x="11477197" y="1307967"/>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13" name="tx413"/>
            <p:cNvSpPr/>
            <p:nvPr/>
          </p:nvSpPr>
          <p:spPr>
            <a:xfrm>
              <a:off x="11530633"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14" name="rc414"/>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415" name="rc41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6" name="tx41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(89%)</a:t>
              </a:r>
            </a:p>
          </p:txBody>
        </p:sp>
        <p:sp>
          <p:nvSpPr>
            <p:cNvPr id="417" name="rc41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8" name="tx41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(83%)</a:t>
              </a:r>
            </a:p>
          </p:txBody>
        </p:sp>
        <p:sp>
          <p:nvSpPr>
            <p:cNvPr id="419" name="rc41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0" name="tx42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(80%)</a:t>
              </a:r>
            </a:p>
          </p:txBody>
        </p:sp>
        <p:sp>
          <p:nvSpPr>
            <p:cNvPr id="421" name="rc42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2" name="tx42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(61%)</a:t>
              </a:r>
            </a:p>
          </p:txBody>
        </p:sp>
        <p:sp>
          <p:nvSpPr>
            <p:cNvPr id="423" name="rc42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4" name="tx42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(57%)</a:t>
              </a:r>
            </a:p>
          </p:txBody>
        </p:sp>
        <p:sp>
          <p:nvSpPr>
            <p:cNvPr id="425" name="rc42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6" name="tx42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(82%)</a:t>
              </a:r>
            </a:p>
          </p:txBody>
        </p:sp>
        <p:sp>
          <p:nvSpPr>
            <p:cNvPr id="427" name="rc42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8" name="tx428"/>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(27%)</a:t>
              </a:r>
            </a:p>
          </p:txBody>
        </p:sp>
        <p:sp>
          <p:nvSpPr>
            <p:cNvPr id="429" name="pl429"/>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0" name="pl430"/>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7366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2" name="pl432"/>
            <p:cNvSpPr/>
            <p:nvPr/>
          </p:nvSpPr>
          <p:spPr>
            <a:xfrm>
              <a:off x="11142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3" name="pl433"/>
            <p:cNvSpPr/>
            <p:nvPr/>
          </p:nvSpPr>
          <p:spPr>
            <a:xfrm>
              <a:off x="14918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4" name="pl434"/>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5" name="tx435"/>
            <p:cNvSpPr/>
            <p:nvPr/>
          </p:nvSpPr>
          <p:spPr>
            <a:xfrm rot="-5400000">
              <a:off x="2960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36" name="tx436"/>
            <p:cNvSpPr/>
            <p:nvPr/>
          </p:nvSpPr>
          <p:spPr>
            <a:xfrm rot="-5400000">
              <a:off x="6736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37" name="tx437"/>
            <p:cNvSpPr/>
            <p:nvPr/>
          </p:nvSpPr>
          <p:spPr>
            <a:xfrm rot="-5400000">
              <a:off x="10512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38" name="tx438"/>
            <p:cNvSpPr/>
            <p:nvPr/>
          </p:nvSpPr>
          <p:spPr>
            <a:xfrm rot="-5400000">
              <a:off x="14288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39" name="tx439"/>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40" name="pl440"/>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41" name="pl441"/>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23922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3" name="pl443"/>
            <p:cNvSpPr/>
            <p:nvPr/>
          </p:nvSpPr>
          <p:spPr>
            <a:xfrm>
              <a:off x="27698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31474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6" name="tx446"/>
            <p:cNvSpPr/>
            <p:nvPr/>
          </p:nvSpPr>
          <p:spPr>
            <a:xfrm rot="-5400000">
              <a:off x="1951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7" name="tx447"/>
            <p:cNvSpPr/>
            <p:nvPr/>
          </p:nvSpPr>
          <p:spPr>
            <a:xfrm rot="-5400000">
              <a:off x="23292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48" name="tx448"/>
            <p:cNvSpPr/>
            <p:nvPr/>
          </p:nvSpPr>
          <p:spPr>
            <a:xfrm rot="-5400000">
              <a:off x="27068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49" name="tx449"/>
            <p:cNvSpPr/>
            <p:nvPr/>
          </p:nvSpPr>
          <p:spPr>
            <a:xfrm rot="-5400000">
              <a:off x="30844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50" name="tx450"/>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51" name="pl451"/>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52" name="pl452"/>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4047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4425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48030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7" name="tx457"/>
            <p:cNvSpPr/>
            <p:nvPr/>
          </p:nvSpPr>
          <p:spPr>
            <a:xfrm rot="-5400000">
              <a:off x="36071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8" name="tx458"/>
            <p:cNvSpPr/>
            <p:nvPr/>
          </p:nvSpPr>
          <p:spPr>
            <a:xfrm rot="-5400000">
              <a:off x="3984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9" name="tx459"/>
            <p:cNvSpPr/>
            <p:nvPr/>
          </p:nvSpPr>
          <p:spPr>
            <a:xfrm rot="-5400000">
              <a:off x="4362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0" name="tx460"/>
            <p:cNvSpPr/>
            <p:nvPr/>
          </p:nvSpPr>
          <p:spPr>
            <a:xfrm rot="-5400000">
              <a:off x="474000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1" name="tx461"/>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2" name="pl462"/>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63" name="pl463"/>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57033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60809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64585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8" name="tx468"/>
            <p:cNvSpPr/>
            <p:nvPr/>
          </p:nvSpPr>
          <p:spPr>
            <a:xfrm rot="-5400000">
              <a:off x="526273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9" name="tx469"/>
            <p:cNvSpPr/>
            <p:nvPr/>
          </p:nvSpPr>
          <p:spPr>
            <a:xfrm rot="-5400000">
              <a:off x="56403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0" name="tx470"/>
            <p:cNvSpPr/>
            <p:nvPr/>
          </p:nvSpPr>
          <p:spPr>
            <a:xfrm rot="-5400000">
              <a:off x="60179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1" name="tx471"/>
            <p:cNvSpPr/>
            <p:nvPr/>
          </p:nvSpPr>
          <p:spPr>
            <a:xfrm rot="-5400000">
              <a:off x="63955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2" name="tx472"/>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3" name="pl473"/>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74" name="pl474"/>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7358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77365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81141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9" name="tx479"/>
            <p:cNvSpPr/>
            <p:nvPr/>
          </p:nvSpPr>
          <p:spPr>
            <a:xfrm rot="-5400000">
              <a:off x="69183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0" name="tx480"/>
            <p:cNvSpPr/>
            <p:nvPr/>
          </p:nvSpPr>
          <p:spPr>
            <a:xfrm rot="-5400000">
              <a:off x="729591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1" name="tx481"/>
            <p:cNvSpPr/>
            <p:nvPr/>
          </p:nvSpPr>
          <p:spPr>
            <a:xfrm rot="-5400000">
              <a:off x="7673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2" name="tx482"/>
            <p:cNvSpPr/>
            <p:nvPr/>
          </p:nvSpPr>
          <p:spPr>
            <a:xfrm rot="-5400000">
              <a:off x="8051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3" name="tx483"/>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4" name="pl484"/>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85" name="pl485"/>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90144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93921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97697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8573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1" name="tx491"/>
            <p:cNvSpPr/>
            <p:nvPr/>
          </p:nvSpPr>
          <p:spPr>
            <a:xfrm rot="-5400000">
              <a:off x="89514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2" name="tx492"/>
            <p:cNvSpPr/>
            <p:nvPr/>
          </p:nvSpPr>
          <p:spPr>
            <a:xfrm rot="-5400000">
              <a:off x="93291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3" name="tx493"/>
            <p:cNvSpPr/>
            <p:nvPr/>
          </p:nvSpPr>
          <p:spPr>
            <a:xfrm rot="-5400000">
              <a:off x="970672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4" name="tx494"/>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5" name="pl495"/>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96" name="pl496"/>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106700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110476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114252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1" name="tx501"/>
            <p:cNvSpPr/>
            <p:nvPr/>
          </p:nvSpPr>
          <p:spPr>
            <a:xfrm rot="-5400000">
              <a:off x="102294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2" name="tx502"/>
            <p:cNvSpPr/>
            <p:nvPr/>
          </p:nvSpPr>
          <p:spPr>
            <a:xfrm rot="-5400000">
              <a:off x="106070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03" name="tx503"/>
            <p:cNvSpPr/>
            <p:nvPr/>
          </p:nvSpPr>
          <p:spPr>
            <a:xfrm rot="-5400000">
              <a:off x="109846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4" name="tx504"/>
            <p:cNvSpPr/>
            <p:nvPr/>
          </p:nvSpPr>
          <p:spPr>
            <a:xfrm rot="-5400000">
              <a:off x="113622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5" name="tx505"/>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6" name="tx5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7" name="tx5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8" name="pt50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9" name="pt50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0" name="pt51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1" name="pt51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2" name="pt51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3" name="pt51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4" name="tx5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5" name="tx5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16" name="tx5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17" name="tx5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18" name="tx5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19" name="tx5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0" name="tx520"/>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21" name="tx5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2" name="tx522"/>
            <p:cNvSpPr/>
            <p:nvPr/>
          </p:nvSpPr>
          <p:spPr>
            <a:xfrm>
              <a:off x="5464361" y="6568512"/>
              <a:ext cx="639896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tls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35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86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537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2910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661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229279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370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518127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33667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255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1436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0321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49206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8091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6975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282258"/>
              <a:ext cx="259963" cy="833738"/>
            </a:xfrm>
            <a:prstGeom prst="rect">
              <a:avLst/>
            </a:prstGeom>
            <a:solidFill>
              <a:srgbClr val="1CABE2">
                <a:alpha val="85098"/>
              </a:srgbClr>
            </a:solidFill>
          </p:spPr>
          <p:txBody>
            <a:bodyPr/>
            <a:lstStyle/>
            <a:p/>
          </p:txBody>
        </p:sp>
        <p:sp>
          <p:nvSpPr>
            <p:cNvPr id="22" name="rc22"/>
            <p:cNvSpPr/>
            <p:nvPr/>
          </p:nvSpPr>
          <p:spPr>
            <a:xfrm>
              <a:off x="1585121" y="3154150"/>
              <a:ext cx="259963" cy="961847"/>
            </a:xfrm>
            <a:prstGeom prst="rect">
              <a:avLst/>
            </a:prstGeom>
            <a:solidFill>
              <a:srgbClr val="1CABE2">
                <a:alpha val="85098"/>
              </a:srgbClr>
            </a:solidFill>
          </p:spPr>
          <p:txBody>
            <a:bodyPr/>
            <a:lstStyle/>
            <a:p/>
          </p:txBody>
        </p:sp>
        <p:sp>
          <p:nvSpPr>
            <p:cNvPr id="23" name="rc23"/>
            <p:cNvSpPr/>
            <p:nvPr/>
          </p:nvSpPr>
          <p:spPr>
            <a:xfrm>
              <a:off x="1873969" y="3161079"/>
              <a:ext cx="259963" cy="954918"/>
            </a:xfrm>
            <a:prstGeom prst="rect">
              <a:avLst/>
            </a:prstGeom>
            <a:solidFill>
              <a:srgbClr val="1CABE2">
                <a:alpha val="85098"/>
              </a:srgbClr>
            </a:solidFill>
          </p:spPr>
          <p:txBody>
            <a:bodyPr/>
            <a:lstStyle/>
            <a:p/>
          </p:txBody>
        </p:sp>
        <p:sp>
          <p:nvSpPr>
            <p:cNvPr id="24" name="rc24"/>
            <p:cNvSpPr/>
            <p:nvPr/>
          </p:nvSpPr>
          <p:spPr>
            <a:xfrm>
              <a:off x="2162817" y="3146478"/>
              <a:ext cx="259963" cy="969519"/>
            </a:xfrm>
            <a:prstGeom prst="rect">
              <a:avLst/>
            </a:prstGeom>
            <a:solidFill>
              <a:srgbClr val="1CABE2">
                <a:alpha val="85098"/>
              </a:srgbClr>
            </a:solidFill>
          </p:spPr>
          <p:txBody>
            <a:bodyPr/>
            <a:lstStyle/>
            <a:p/>
          </p:txBody>
        </p:sp>
        <p:sp>
          <p:nvSpPr>
            <p:cNvPr id="25" name="rc25"/>
            <p:cNvSpPr/>
            <p:nvPr/>
          </p:nvSpPr>
          <p:spPr>
            <a:xfrm>
              <a:off x="2451665" y="3336538"/>
              <a:ext cx="259963" cy="779459"/>
            </a:xfrm>
            <a:prstGeom prst="rect">
              <a:avLst/>
            </a:prstGeom>
            <a:solidFill>
              <a:srgbClr val="1CABE2">
                <a:alpha val="85098"/>
              </a:srgbClr>
            </a:solidFill>
          </p:spPr>
          <p:txBody>
            <a:bodyPr/>
            <a:lstStyle/>
            <a:p/>
          </p:txBody>
        </p:sp>
        <p:sp>
          <p:nvSpPr>
            <p:cNvPr id="26" name="rc26"/>
            <p:cNvSpPr/>
            <p:nvPr/>
          </p:nvSpPr>
          <p:spPr>
            <a:xfrm>
              <a:off x="2740513" y="3470503"/>
              <a:ext cx="259963" cy="645493"/>
            </a:xfrm>
            <a:prstGeom prst="rect">
              <a:avLst/>
            </a:prstGeom>
            <a:solidFill>
              <a:srgbClr val="1CABE2">
                <a:alpha val="85098"/>
              </a:srgbClr>
            </a:solidFill>
          </p:spPr>
          <p:txBody>
            <a:bodyPr/>
            <a:lstStyle/>
            <a:p/>
          </p:txBody>
        </p:sp>
        <p:sp>
          <p:nvSpPr>
            <p:cNvPr id="27" name="rc27"/>
            <p:cNvSpPr/>
            <p:nvPr/>
          </p:nvSpPr>
          <p:spPr>
            <a:xfrm>
              <a:off x="3029361" y="3712533"/>
              <a:ext cx="259963" cy="403464"/>
            </a:xfrm>
            <a:prstGeom prst="rect">
              <a:avLst/>
            </a:prstGeom>
            <a:solidFill>
              <a:srgbClr val="1CABE2">
                <a:alpha val="85098"/>
              </a:srgbClr>
            </a:solidFill>
          </p:spPr>
          <p:txBody>
            <a:bodyPr/>
            <a:lstStyle/>
            <a:p/>
          </p:txBody>
        </p:sp>
        <p:sp>
          <p:nvSpPr>
            <p:cNvPr id="28" name="rc28"/>
            <p:cNvSpPr/>
            <p:nvPr/>
          </p:nvSpPr>
          <p:spPr>
            <a:xfrm>
              <a:off x="3318209" y="3497066"/>
              <a:ext cx="259963" cy="618931"/>
            </a:xfrm>
            <a:prstGeom prst="rect">
              <a:avLst/>
            </a:prstGeom>
            <a:solidFill>
              <a:srgbClr val="1CABE2">
                <a:alpha val="85098"/>
              </a:srgbClr>
            </a:solidFill>
          </p:spPr>
          <p:txBody>
            <a:bodyPr/>
            <a:lstStyle/>
            <a:p/>
          </p:txBody>
        </p:sp>
        <p:sp>
          <p:nvSpPr>
            <p:cNvPr id="29" name="rc29"/>
            <p:cNvSpPr/>
            <p:nvPr/>
          </p:nvSpPr>
          <p:spPr>
            <a:xfrm>
              <a:off x="3607057" y="3469184"/>
              <a:ext cx="259963" cy="646813"/>
            </a:xfrm>
            <a:prstGeom prst="rect">
              <a:avLst/>
            </a:prstGeom>
            <a:solidFill>
              <a:srgbClr val="1CABE2">
                <a:alpha val="85098"/>
              </a:srgbClr>
            </a:solidFill>
          </p:spPr>
          <p:txBody>
            <a:bodyPr/>
            <a:lstStyle/>
            <a:p/>
          </p:txBody>
        </p:sp>
        <p:sp>
          <p:nvSpPr>
            <p:cNvPr id="30" name="rc30"/>
            <p:cNvSpPr/>
            <p:nvPr/>
          </p:nvSpPr>
          <p:spPr>
            <a:xfrm>
              <a:off x="3895905" y="3308903"/>
              <a:ext cx="259963" cy="807094"/>
            </a:xfrm>
            <a:prstGeom prst="rect">
              <a:avLst/>
            </a:prstGeom>
            <a:solidFill>
              <a:srgbClr val="1CABE2">
                <a:alpha val="85098"/>
              </a:srgbClr>
            </a:solidFill>
          </p:spPr>
          <p:txBody>
            <a:bodyPr/>
            <a:lstStyle/>
            <a:p/>
          </p:txBody>
        </p:sp>
        <p:sp>
          <p:nvSpPr>
            <p:cNvPr id="31" name="rc31"/>
            <p:cNvSpPr/>
            <p:nvPr/>
          </p:nvSpPr>
          <p:spPr>
            <a:xfrm>
              <a:off x="4184753" y="3688198"/>
              <a:ext cx="259963" cy="427799"/>
            </a:xfrm>
            <a:prstGeom prst="rect">
              <a:avLst/>
            </a:prstGeom>
            <a:solidFill>
              <a:srgbClr val="1CABE2">
                <a:alpha val="85098"/>
              </a:srgbClr>
            </a:solidFill>
          </p:spPr>
          <p:txBody>
            <a:bodyPr/>
            <a:lstStyle/>
            <a:p/>
          </p:txBody>
        </p:sp>
        <p:sp>
          <p:nvSpPr>
            <p:cNvPr id="32" name="rc32"/>
            <p:cNvSpPr/>
            <p:nvPr/>
          </p:nvSpPr>
          <p:spPr>
            <a:xfrm>
              <a:off x="4473601" y="3770689"/>
              <a:ext cx="259963" cy="345308"/>
            </a:xfrm>
            <a:prstGeom prst="rect">
              <a:avLst/>
            </a:prstGeom>
            <a:solidFill>
              <a:srgbClr val="1CABE2">
                <a:alpha val="85098"/>
              </a:srgbClr>
            </a:solidFill>
          </p:spPr>
          <p:txBody>
            <a:bodyPr/>
            <a:lstStyle/>
            <a:p/>
          </p:txBody>
        </p:sp>
        <p:sp>
          <p:nvSpPr>
            <p:cNvPr id="33" name="rc33"/>
            <p:cNvSpPr/>
            <p:nvPr/>
          </p:nvSpPr>
          <p:spPr>
            <a:xfrm>
              <a:off x="4762449" y="3616925"/>
              <a:ext cx="259963" cy="499071"/>
            </a:xfrm>
            <a:prstGeom prst="rect">
              <a:avLst/>
            </a:prstGeom>
            <a:solidFill>
              <a:srgbClr val="1CABE2">
                <a:alpha val="85098"/>
              </a:srgbClr>
            </a:solidFill>
          </p:spPr>
          <p:txBody>
            <a:bodyPr/>
            <a:lstStyle/>
            <a:p/>
          </p:txBody>
        </p:sp>
        <p:sp>
          <p:nvSpPr>
            <p:cNvPr id="34" name="rc34"/>
            <p:cNvSpPr/>
            <p:nvPr/>
          </p:nvSpPr>
          <p:spPr>
            <a:xfrm>
              <a:off x="5051297" y="3598860"/>
              <a:ext cx="259963" cy="517137"/>
            </a:xfrm>
            <a:prstGeom prst="rect">
              <a:avLst/>
            </a:prstGeom>
            <a:solidFill>
              <a:srgbClr val="1CABE2">
                <a:alpha val="85098"/>
              </a:srgbClr>
            </a:solidFill>
          </p:spPr>
          <p:txBody>
            <a:bodyPr/>
            <a:lstStyle/>
            <a:p/>
          </p:txBody>
        </p:sp>
        <p:sp>
          <p:nvSpPr>
            <p:cNvPr id="35" name="rc35"/>
            <p:cNvSpPr/>
            <p:nvPr/>
          </p:nvSpPr>
          <p:spPr>
            <a:xfrm>
              <a:off x="5340145" y="3759140"/>
              <a:ext cx="259963" cy="356857"/>
            </a:xfrm>
            <a:prstGeom prst="rect">
              <a:avLst/>
            </a:prstGeom>
            <a:solidFill>
              <a:srgbClr val="1CABE2">
                <a:alpha val="85098"/>
              </a:srgbClr>
            </a:solidFill>
          </p:spPr>
          <p:txBody>
            <a:bodyPr/>
            <a:lstStyle/>
            <a:p/>
          </p:txBody>
        </p:sp>
        <p:sp>
          <p:nvSpPr>
            <p:cNvPr id="36" name="rc36"/>
            <p:cNvSpPr/>
            <p:nvPr/>
          </p:nvSpPr>
          <p:spPr>
            <a:xfrm>
              <a:off x="5628993" y="3915214"/>
              <a:ext cx="259963" cy="200783"/>
            </a:xfrm>
            <a:prstGeom prst="rect">
              <a:avLst/>
            </a:prstGeom>
            <a:solidFill>
              <a:srgbClr val="1CABE2">
                <a:alpha val="85098"/>
              </a:srgbClr>
            </a:solidFill>
          </p:spPr>
          <p:txBody>
            <a:bodyPr/>
            <a:lstStyle/>
            <a:p/>
          </p:txBody>
        </p:sp>
        <p:sp>
          <p:nvSpPr>
            <p:cNvPr id="37" name="rc37"/>
            <p:cNvSpPr/>
            <p:nvPr/>
          </p:nvSpPr>
          <p:spPr>
            <a:xfrm>
              <a:off x="5917841" y="3917358"/>
              <a:ext cx="259963" cy="198638"/>
            </a:xfrm>
            <a:prstGeom prst="rect">
              <a:avLst/>
            </a:prstGeom>
            <a:solidFill>
              <a:srgbClr val="1CABE2">
                <a:alpha val="85098"/>
              </a:srgbClr>
            </a:solidFill>
          </p:spPr>
          <p:txBody>
            <a:bodyPr/>
            <a:lstStyle/>
            <a:p/>
          </p:txBody>
        </p:sp>
        <p:sp>
          <p:nvSpPr>
            <p:cNvPr id="38" name="rc38"/>
            <p:cNvSpPr/>
            <p:nvPr/>
          </p:nvSpPr>
          <p:spPr>
            <a:xfrm>
              <a:off x="6206689" y="3893766"/>
              <a:ext cx="259963" cy="222231"/>
            </a:xfrm>
            <a:prstGeom prst="rect">
              <a:avLst/>
            </a:prstGeom>
            <a:solidFill>
              <a:srgbClr val="1CABE2">
                <a:alpha val="85098"/>
              </a:srgbClr>
            </a:solidFill>
          </p:spPr>
          <p:txBody>
            <a:bodyPr/>
            <a:lstStyle/>
            <a:p/>
          </p:txBody>
        </p:sp>
        <p:sp>
          <p:nvSpPr>
            <p:cNvPr id="39" name="rc39"/>
            <p:cNvSpPr/>
            <p:nvPr/>
          </p:nvSpPr>
          <p:spPr>
            <a:xfrm>
              <a:off x="6495537" y="3869431"/>
              <a:ext cx="259963" cy="246566"/>
            </a:xfrm>
            <a:prstGeom prst="rect">
              <a:avLst/>
            </a:prstGeom>
            <a:solidFill>
              <a:srgbClr val="1CABE2">
                <a:alpha val="85098"/>
              </a:srgbClr>
            </a:solidFill>
          </p:spPr>
          <p:txBody>
            <a:bodyPr/>
            <a:lstStyle/>
            <a:p/>
          </p:txBody>
        </p:sp>
        <p:sp>
          <p:nvSpPr>
            <p:cNvPr id="40" name="rc40"/>
            <p:cNvSpPr/>
            <p:nvPr/>
          </p:nvSpPr>
          <p:spPr>
            <a:xfrm>
              <a:off x="6784385" y="3846911"/>
              <a:ext cx="259963" cy="269086"/>
            </a:xfrm>
            <a:prstGeom prst="rect">
              <a:avLst/>
            </a:prstGeom>
            <a:solidFill>
              <a:srgbClr val="1CABE2">
                <a:alpha val="85098"/>
              </a:srgbClr>
            </a:solidFill>
          </p:spPr>
          <p:txBody>
            <a:bodyPr/>
            <a:lstStyle/>
            <a:p/>
          </p:txBody>
        </p:sp>
        <p:sp>
          <p:nvSpPr>
            <p:cNvPr id="41" name="rc41"/>
            <p:cNvSpPr/>
            <p:nvPr/>
          </p:nvSpPr>
          <p:spPr>
            <a:xfrm>
              <a:off x="7073233" y="3846498"/>
              <a:ext cx="259963" cy="269498"/>
            </a:xfrm>
            <a:prstGeom prst="rect">
              <a:avLst/>
            </a:prstGeom>
            <a:solidFill>
              <a:srgbClr val="1CABE2">
                <a:alpha val="85098"/>
              </a:srgbClr>
            </a:solidFill>
          </p:spPr>
          <p:txBody>
            <a:bodyPr/>
            <a:lstStyle/>
            <a:p/>
          </p:txBody>
        </p:sp>
        <p:sp>
          <p:nvSpPr>
            <p:cNvPr id="42" name="rc42"/>
            <p:cNvSpPr/>
            <p:nvPr/>
          </p:nvSpPr>
          <p:spPr>
            <a:xfrm>
              <a:off x="7362081" y="3847571"/>
              <a:ext cx="259963" cy="268426"/>
            </a:xfrm>
            <a:prstGeom prst="rect">
              <a:avLst/>
            </a:prstGeom>
            <a:solidFill>
              <a:srgbClr val="1CABE2">
                <a:alpha val="85098"/>
              </a:srgbClr>
            </a:solidFill>
          </p:spPr>
          <p:txBody>
            <a:bodyPr/>
            <a:lstStyle/>
            <a:p/>
          </p:txBody>
        </p:sp>
        <p:sp>
          <p:nvSpPr>
            <p:cNvPr id="43" name="rc43"/>
            <p:cNvSpPr/>
            <p:nvPr/>
          </p:nvSpPr>
          <p:spPr>
            <a:xfrm>
              <a:off x="7650929" y="3847901"/>
              <a:ext cx="259963" cy="268096"/>
            </a:xfrm>
            <a:prstGeom prst="rect">
              <a:avLst/>
            </a:prstGeom>
            <a:solidFill>
              <a:srgbClr val="1CABE2">
                <a:alpha val="85098"/>
              </a:srgbClr>
            </a:solidFill>
          </p:spPr>
          <p:txBody>
            <a:bodyPr/>
            <a:lstStyle/>
            <a:p/>
          </p:txBody>
        </p:sp>
        <p:sp>
          <p:nvSpPr>
            <p:cNvPr id="44" name="rc44"/>
            <p:cNvSpPr/>
            <p:nvPr/>
          </p:nvSpPr>
          <p:spPr>
            <a:xfrm>
              <a:off x="7939777" y="3846251"/>
              <a:ext cx="259963" cy="269746"/>
            </a:xfrm>
            <a:prstGeom prst="rect">
              <a:avLst/>
            </a:prstGeom>
            <a:solidFill>
              <a:srgbClr val="1CABE2">
                <a:alpha val="85098"/>
              </a:srgbClr>
            </a:solidFill>
          </p:spPr>
          <p:txBody>
            <a:bodyPr/>
            <a:lstStyle/>
            <a:p/>
          </p:txBody>
        </p:sp>
        <p:sp>
          <p:nvSpPr>
            <p:cNvPr id="45" name="rc45"/>
            <p:cNvSpPr/>
            <p:nvPr/>
          </p:nvSpPr>
          <p:spPr>
            <a:xfrm>
              <a:off x="1296273" y="2917482"/>
              <a:ext cx="259963" cy="364776"/>
            </a:xfrm>
            <a:prstGeom prst="rect">
              <a:avLst/>
            </a:prstGeom>
            <a:solidFill>
              <a:srgbClr val="B3B3B3">
                <a:alpha val="85098"/>
              </a:srgbClr>
            </a:solidFill>
          </p:spPr>
          <p:txBody>
            <a:bodyPr/>
            <a:lstStyle/>
            <a:p/>
          </p:txBody>
        </p:sp>
        <p:sp>
          <p:nvSpPr>
            <p:cNvPr id="46" name="rc46"/>
            <p:cNvSpPr/>
            <p:nvPr/>
          </p:nvSpPr>
          <p:spPr>
            <a:xfrm>
              <a:off x="1585121" y="2879289"/>
              <a:ext cx="259963" cy="274860"/>
            </a:xfrm>
            <a:prstGeom prst="rect">
              <a:avLst/>
            </a:prstGeom>
            <a:solidFill>
              <a:srgbClr val="B3B3B3">
                <a:alpha val="85098"/>
              </a:srgbClr>
            </a:solidFill>
          </p:spPr>
          <p:txBody>
            <a:bodyPr/>
            <a:lstStyle/>
            <a:p/>
          </p:txBody>
        </p:sp>
        <p:sp>
          <p:nvSpPr>
            <p:cNvPr id="47" name="rc47"/>
            <p:cNvSpPr/>
            <p:nvPr/>
          </p:nvSpPr>
          <p:spPr>
            <a:xfrm>
              <a:off x="1873969" y="2942807"/>
              <a:ext cx="259963" cy="218271"/>
            </a:xfrm>
            <a:prstGeom prst="rect">
              <a:avLst/>
            </a:prstGeom>
            <a:solidFill>
              <a:srgbClr val="B3B3B3">
                <a:alpha val="85098"/>
              </a:srgbClr>
            </a:solidFill>
          </p:spPr>
          <p:txBody>
            <a:bodyPr/>
            <a:lstStyle/>
            <a:p/>
          </p:txBody>
        </p:sp>
        <p:sp>
          <p:nvSpPr>
            <p:cNvPr id="48" name="rc48"/>
            <p:cNvSpPr/>
            <p:nvPr/>
          </p:nvSpPr>
          <p:spPr>
            <a:xfrm>
              <a:off x="2162817" y="2904036"/>
              <a:ext cx="259963" cy="242441"/>
            </a:xfrm>
            <a:prstGeom prst="rect">
              <a:avLst/>
            </a:prstGeom>
            <a:solidFill>
              <a:srgbClr val="B3B3B3">
                <a:alpha val="85098"/>
              </a:srgbClr>
            </a:solidFill>
          </p:spPr>
          <p:txBody>
            <a:bodyPr/>
            <a:lstStyle/>
            <a:p/>
          </p:txBody>
        </p:sp>
        <p:sp>
          <p:nvSpPr>
            <p:cNvPr id="49" name="rc49"/>
            <p:cNvSpPr/>
            <p:nvPr/>
          </p:nvSpPr>
          <p:spPr>
            <a:xfrm>
              <a:off x="2451665" y="3121483"/>
              <a:ext cx="259963" cy="215054"/>
            </a:xfrm>
            <a:prstGeom prst="rect">
              <a:avLst/>
            </a:prstGeom>
            <a:solidFill>
              <a:srgbClr val="B3B3B3">
                <a:alpha val="85098"/>
              </a:srgbClr>
            </a:solidFill>
          </p:spPr>
          <p:txBody>
            <a:bodyPr/>
            <a:lstStyle/>
            <a:p/>
          </p:txBody>
        </p:sp>
        <p:sp>
          <p:nvSpPr>
            <p:cNvPr id="50" name="rc50"/>
            <p:cNvSpPr/>
            <p:nvPr/>
          </p:nvSpPr>
          <p:spPr>
            <a:xfrm>
              <a:off x="2740513" y="3309151"/>
              <a:ext cx="259963" cy="161352"/>
            </a:xfrm>
            <a:prstGeom prst="rect">
              <a:avLst/>
            </a:prstGeom>
            <a:solidFill>
              <a:srgbClr val="B3B3B3">
                <a:alpha val="85098"/>
              </a:srgbClr>
            </a:solidFill>
          </p:spPr>
          <p:txBody>
            <a:bodyPr/>
            <a:lstStyle/>
            <a:p/>
          </p:txBody>
        </p:sp>
        <p:sp>
          <p:nvSpPr>
            <p:cNvPr id="51" name="rc51"/>
            <p:cNvSpPr/>
            <p:nvPr/>
          </p:nvSpPr>
          <p:spPr>
            <a:xfrm>
              <a:off x="3029361" y="3551097"/>
              <a:ext cx="259963" cy="161435"/>
            </a:xfrm>
            <a:prstGeom prst="rect">
              <a:avLst/>
            </a:prstGeom>
            <a:solidFill>
              <a:srgbClr val="B3B3B3">
                <a:alpha val="85098"/>
              </a:srgbClr>
            </a:solidFill>
          </p:spPr>
          <p:txBody>
            <a:bodyPr/>
            <a:lstStyle/>
            <a:p/>
          </p:txBody>
        </p:sp>
        <p:sp>
          <p:nvSpPr>
            <p:cNvPr id="52" name="rc52"/>
            <p:cNvSpPr/>
            <p:nvPr/>
          </p:nvSpPr>
          <p:spPr>
            <a:xfrm>
              <a:off x="3318209" y="3362522"/>
              <a:ext cx="259963" cy="134543"/>
            </a:xfrm>
            <a:prstGeom prst="rect">
              <a:avLst/>
            </a:prstGeom>
            <a:solidFill>
              <a:srgbClr val="B3B3B3">
                <a:alpha val="85098"/>
              </a:srgbClr>
            </a:solidFill>
          </p:spPr>
          <p:txBody>
            <a:bodyPr/>
            <a:lstStyle/>
            <a:p/>
          </p:txBody>
        </p:sp>
        <p:sp>
          <p:nvSpPr>
            <p:cNvPr id="53" name="rc53"/>
            <p:cNvSpPr/>
            <p:nvPr/>
          </p:nvSpPr>
          <p:spPr>
            <a:xfrm>
              <a:off x="3607057" y="3361368"/>
              <a:ext cx="259963" cy="107816"/>
            </a:xfrm>
            <a:prstGeom prst="rect">
              <a:avLst/>
            </a:prstGeom>
            <a:solidFill>
              <a:srgbClr val="B3B3B3">
                <a:alpha val="85098"/>
              </a:srgbClr>
            </a:solidFill>
          </p:spPr>
          <p:txBody>
            <a:bodyPr/>
            <a:lstStyle/>
            <a:p/>
          </p:txBody>
        </p:sp>
        <p:sp>
          <p:nvSpPr>
            <p:cNvPr id="54" name="rc54"/>
            <p:cNvSpPr/>
            <p:nvPr/>
          </p:nvSpPr>
          <p:spPr>
            <a:xfrm>
              <a:off x="3895905" y="3228227"/>
              <a:ext cx="259963" cy="80676"/>
            </a:xfrm>
            <a:prstGeom prst="rect">
              <a:avLst/>
            </a:prstGeom>
            <a:solidFill>
              <a:srgbClr val="B3B3B3">
                <a:alpha val="85098"/>
              </a:srgbClr>
            </a:solidFill>
          </p:spPr>
          <p:txBody>
            <a:bodyPr/>
            <a:lstStyle/>
            <a:p/>
          </p:txBody>
        </p:sp>
        <p:sp>
          <p:nvSpPr>
            <p:cNvPr id="55" name="rc55"/>
            <p:cNvSpPr/>
            <p:nvPr/>
          </p:nvSpPr>
          <p:spPr>
            <a:xfrm>
              <a:off x="4184753" y="3661471"/>
              <a:ext cx="259963" cy="26727"/>
            </a:xfrm>
            <a:prstGeom prst="rect">
              <a:avLst/>
            </a:prstGeom>
            <a:solidFill>
              <a:srgbClr val="B3B3B3">
                <a:alpha val="85098"/>
              </a:srgbClr>
            </a:solidFill>
          </p:spPr>
          <p:txBody>
            <a:bodyPr/>
            <a:lstStyle/>
            <a:p/>
          </p:txBody>
        </p:sp>
        <p:sp>
          <p:nvSpPr>
            <p:cNvPr id="56" name="rc56"/>
            <p:cNvSpPr/>
            <p:nvPr/>
          </p:nvSpPr>
          <p:spPr>
            <a:xfrm>
              <a:off x="4473601" y="3637878"/>
              <a:ext cx="259963" cy="132810"/>
            </a:xfrm>
            <a:prstGeom prst="rect">
              <a:avLst/>
            </a:prstGeom>
            <a:solidFill>
              <a:srgbClr val="B3B3B3">
                <a:alpha val="85098"/>
              </a:srgbClr>
            </a:solidFill>
          </p:spPr>
          <p:txBody>
            <a:bodyPr/>
            <a:lstStyle/>
            <a:p/>
          </p:txBody>
        </p:sp>
        <p:sp>
          <p:nvSpPr>
            <p:cNvPr id="57" name="rc57"/>
            <p:cNvSpPr/>
            <p:nvPr/>
          </p:nvSpPr>
          <p:spPr>
            <a:xfrm>
              <a:off x="4762449" y="3511832"/>
              <a:ext cx="259963" cy="105093"/>
            </a:xfrm>
            <a:prstGeom prst="rect">
              <a:avLst/>
            </a:prstGeom>
            <a:solidFill>
              <a:srgbClr val="B3B3B3">
                <a:alpha val="85098"/>
              </a:srgbClr>
            </a:solidFill>
          </p:spPr>
          <p:txBody>
            <a:bodyPr/>
            <a:lstStyle/>
            <a:p/>
          </p:txBody>
        </p:sp>
        <p:sp>
          <p:nvSpPr>
            <p:cNvPr id="58" name="rc58"/>
            <p:cNvSpPr/>
            <p:nvPr/>
          </p:nvSpPr>
          <p:spPr>
            <a:xfrm>
              <a:off x="5051297" y="3495416"/>
              <a:ext cx="259963" cy="103443"/>
            </a:xfrm>
            <a:prstGeom prst="rect">
              <a:avLst/>
            </a:prstGeom>
            <a:solidFill>
              <a:srgbClr val="B3B3B3">
                <a:alpha val="85098"/>
              </a:srgbClr>
            </a:solidFill>
          </p:spPr>
          <p:txBody>
            <a:bodyPr/>
            <a:lstStyle/>
            <a:p/>
          </p:txBody>
        </p:sp>
        <p:sp>
          <p:nvSpPr>
            <p:cNvPr id="59" name="rc59"/>
            <p:cNvSpPr/>
            <p:nvPr/>
          </p:nvSpPr>
          <p:spPr>
            <a:xfrm>
              <a:off x="5340145" y="3580712"/>
              <a:ext cx="259963" cy="178428"/>
            </a:xfrm>
            <a:prstGeom prst="rect">
              <a:avLst/>
            </a:prstGeom>
            <a:solidFill>
              <a:srgbClr val="B3B3B3">
                <a:alpha val="85098"/>
              </a:srgbClr>
            </a:solidFill>
          </p:spPr>
          <p:txBody>
            <a:bodyPr/>
            <a:lstStyle/>
            <a:p/>
          </p:txBody>
        </p:sp>
        <p:sp>
          <p:nvSpPr>
            <p:cNvPr id="60" name="rc60"/>
            <p:cNvSpPr/>
            <p:nvPr/>
          </p:nvSpPr>
          <p:spPr>
            <a:xfrm>
              <a:off x="5628993" y="3689270"/>
              <a:ext cx="259963" cy="225943"/>
            </a:xfrm>
            <a:prstGeom prst="rect">
              <a:avLst/>
            </a:prstGeom>
            <a:solidFill>
              <a:srgbClr val="B3B3B3">
                <a:alpha val="85098"/>
              </a:srgbClr>
            </a:solidFill>
          </p:spPr>
          <p:txBody>
            <a:bodyPr/>
            <a:lstStyle/>
            <a:p/>
          </p:txBody>
        </p:sp>
        <p:sp>
          <p:nvSpPr>
            <p:cNvPr id="61" name="rc61"/>
            <p:cNvSpPr/>
            <p:nvPr/>
          </p:nvSpPr>
          <p:spPr>
            <a:xfrm>
              <a:off x="5917841" y="3693890"/>
              <a:ext cx="259963" cy="223468"/>
            </a:xfrm>
            <a:prstGeom prst="rect">
              <a:avLst/>
            </a:prstGeom>
            <a:solidFill>
              <a:srgbClr val="B3B3B3">
                <a:alpha val="85098"/>
              </a:srgbClr>
            </a:solidFill>
          </p:spPr>
          <p:txBody>
            <a:bodyPr/>
            <a:lstStyle/>
            <a:p/>
          </p:txBody>
        </p:sp>
        <p:sp>
          <p:nvSpPr>
            <p:cNvPr id="62" name="rc62"/>
            <p:cNvSpPr/>
            <p:nvPr/>
          </p:nvSpPr>
          <p:spPr>
            <a:xfrm>
              <a:off x="6206689" y="3696199"/>
              <a:ext cx="259963" cy="197566"/>
            </a:xfrm>
            <a:prstGeom prst="rect">
              <a:avLst/>
            </a:prstGeom>
            <a:solidFill>
              <a:srgbClr val="B3B3B3">
                <a:alpha val="85098"/>
              </a:srgbClr>
            </a:solidFill>
          </p:spPr>
          <p:txBody>
            <a:bodyPr/>
            <a:lstStyle/>
            <a:p/>
          </p:txBody>
        </p:sp>
        <p:sp>
          <p:nvSpPr>
            <p:cNvPr id="63" name="rc63"/>
            <p:cNvSpPr/>
            <p:nvPr/>
          </p:nvSpPr>
          <p:spPr>
            <a:xfrm>
              <a:off x="6495537" y="3696777"/>
              <a:ext cx="259963" cy="172654"/>
            </a:xfrm>
            <a:prstGeom prst="rect">
              <a:avLst/>
            </a:prstGeom>
            <a:solidFill>
              <a:srgbClr val="B3B3B3">
                <a:alpha val="85098"/>
              </a:srgbClr>
            </a:solidFill>
          </p:spPr>
          <p:txBody>
            <a:bodyPr/>
            <a:lstStyle/>
            <a:p/>
          </p:txBody>
        </p:sp>
        <p:sp>
          <p:nvSpPr>
            <p:cNvPr id="64" name="rc64"/>
            <p:cNvSpPr/>
            <p:nvPr/>
          </p:nvSpPr>
          <p:spPr>
            <a:xfrm>
              <a:off x="6784385" y="3700159"/>
              <a:ext cx="259963" cy="146751"/>
            </a:xfrm>
            <a:prstGeom prst="rect">
              <a:avLst/>
            </a:prstGeom>
            <a:solidFill>
              <a:srgbClr val="B3B3B3">
                <a:alpha val="85098"/>
              </a:srgbClr>
            </a:solidFill>
          </p:spPr>
          <p:txBody>
            <a:bodyPr/>
            <a:lstStyle/>
            <a:p/>
          </p:txBody>
        </p:sp>
        <p:sp>
          <p:nvSpPr>
            <p:cNvPr id="65" name="rc65"/>
            <p:cNvSpPr/>
            <p:nvPr/>
          </p:nvSpPr>
          <p:spPr>
            <a:xfrm>
              <a:off x="7073233" y="3699499"/>
              <a:ext cx="259963" cy="146999"/>
            </a:xfrm>
            <a:prstGeom prst="rect">
              <a:avLst/>
            </a:prstGeom>
            <a:solidFill>
              <a:srgbClr val="B3B3B3">
                <a:alpha val="85098"/>
              </a:srgbClr>
            </a:solidFill>
          </p:spPr>
          <p:txBody>
            <a:bodyPr/>
            <a:lstStyle/>
            <a:p/>
          </p:txBody>
        </p:sp>
        <p:sp>
          <p:nvSpPr>
            <p:cNvPr id="66" name="rc66"/>
            <p:cNvSpPr/>
            <p:nvPr/>
          </p:nvSpPr>
          <p:spPr>
            <a:xfrm>
              <a:off x="7362081" y="3701066"/>
              <a:ext cx="259963" cy="146504"/>
            </a:xfrm>
            <a:prstGeom prst="rect">
              <a:avLst/>
            </a:prstGeom>
            <a:solidFill>
              <a:srgbClr val="B3B3B3">
                <a:alpha val="85098"/>
              </a:srgbClr>
            </a:solidFill>
          </p:spPr>
          <p:txBody>
            <a:bodyPr/>
            <a:lstStyle/>
            <a:p/>
          </p:txBody>
        </p:sp>
        <p:sp>
          <p:nvSpPr>
            <p:cNvPr id="67" name="rc67"/>
            <p:cNvSpPr/>
            <p:nvPr/>
          </p:nvSpPr>
          <p:spPr>
            <a:xfrm>
              <a:off x="7650929" y="3701644"/>
              <a:ext cx="259963" cy="146256"/>
            </a:xfrm>
            <a:prstGeom prst="rect">
              <a:avLst/>
            </a:prstGeom>
            <a:solidFill>
              <a:srgbClr val="B3B3B3">
                <a:alpha val="85098"/>
              </a:srgbClr>
            </a:solidFill>
          </p:spPr>
          <p:txBody>
            <a:bodyPr/>
            <a:lstStyle/>
            <a:p/>
          </p:txBody>
        </p:sp>
        <p:sp>
          <p:nvSpPr>
            <p:cNvPr id="68" name="rc68"/>
            <p:cNvSpPr/>
            <p:nvPr/>
          </p:nvSpPr>
          <p:spPr>
            <a:xfrm>
              <a:off x="7939777" y="3699169"/>
              <a:ext cx="259963" cy="147081"/>
            </a:xfrm>
            <a:prstGeom prst="rect">
              <a:avLst/>
            </a:prstGeom>
            <a:solidFill>
              <a:srgbClr val="B3B3B3">
                <a:alpha val="85098"/>
              </a:srgbClr>
            </a:solidFill>
          </p:spPr>
          <p:txBody>
            <a:bodyPr/>
            <a:lstStyle/>
            <a:p/>
          </p:txBody>
        </p:sp>
        <p:sp>
          <p:nvSpPr>
            <p:cNvPr id="69" name="pl69"/>
            <p:cNvSpPr/>
            <p:nvPr/>
          </p:nvSpPr>
          <p:spPr>
            <a:xfrm>
              <a:off x="1426255" y="2219711"/>
              <a:ext cx="6643503" cy="577130"/>
            </a:xfrm>
            <a:custGeom>
              <a:avLst/>
              <a:pathLst>
                <a:path w="6643503" h="577130">
                  <a:moveTo>
                    <a:pt x="0" y="494683"/>
                  </a:moveTo>
                  <a:lnTo>
                    <a:pt x="288847" y="556518"/>
                  </a:lnTo>
                  <a:lnTo>
                    <a:pt x="577695" y="556518"/>
                  </a:lnTo>
                  <a:lnTo>
                    <a:pt x="866543" y="577130"/>
                  </a:lnTo>
                  <a:lnTo>
                    <a:pt x="1155391" y="432847"/>
                  </a:lnTo>
                  <a:lnTo>
                    <a:pt x="1444239" y="329788"/>
                  </a:lnTo>
                  <a:lnTo>
                    <a:pt x="1733087" y="144282"/>
                  </a:lnTo>
                  <a:lnTo>
                    <a:pt x="2021935" y="309177"/>
                  </a:lnTo>
                  <a:lnTo>
                    <a:pt x="2310783" y="329788"/>
                  </a:lnTo>
                  <a:lnTo>
                    <a:pt x="2599631" y="453459"/>
                  </a:lnTo>
                  <a:lnTo>
                    <a:pt x="2888479" y="164894"/>
                  </a:lnTo>
                  <a:lnTo>
                    <a:pt x="3177327" y="103059"/>
                  </a:lnTo>
                  <a:lnTo>
                    <a:pt x="3466175" y="226729"/>
                  </a:lnTo>
                  <a:lnTo>
                    <a:pt x="3755023" y="247341"/>
                  </a:lnTo>
                  <a:lnTo>
                    <a:pt x="4043871" y="123670"/>
                  </a:lnTo>
                  <a:lnTo>
                    <a:pt x="4332719" y="0"/>
                  </a:lnTo>
                  <a:lnTo>
                    <a:pt x="4621567" y="0"/>
                  </a:lnTo>
                  <a:lnTo>
                    <a:pt x="4910415" y="20611"/>
                  </a:lnTo>
                  <a:lnTo>
                    <a:pt x="5199263" y="41223"/>
                  </a:lnTo>
                  <a:lnTo>
                    <a:pt x="5488111" y="61835"/>
                  </a:lnTo>
                  <a:lnTo>
                    <a:pt x="5776959" y="61835"/>
                  </a:lnTo>
                  <a:lnTo>
                    <a:pt x="6065807" y="61835"/>
                  </a:lnTo>
                  <a:lnTo>
                    <a:pt x="6354655" y="61835"/>
                  </a:lnTo>
                  <a:lnTo>
                    <a:pt x="6643503" y="61835"/>
                  </a:lnTo>
                </a:path>
              </a:pathLst>
            </a:custGeom>
            <a:ln w="27101" cap="flat">
              <a:solidFill>
                <a:srgbClr val="0058AB">
                  <a:alpha val="100000"/>
                </a:srgbClr>
              </a:solidFill>
              <a:prstDash val="solid"/>
              <a:round/>
            </a:ln>
          </p:spPr>
          <p:txBody>
            <a:bodyPr/>
            <a:lstStyle/>
            <a:p/>
          </p:txBody>
        </p:sp>
        <p:sp>
          <p:nvSpPr>
            <p:cNvPr id="70" name="pl70"/>
            <p:cNvSpPr/>
            <p:nvPr/>
          </p:nvSpPr>
          <p:spPr>
            <a:xfrm>
              <a:off x="1426255" y="2405217"/>
              <a:ext cx="6643503" cy="597742"/>
            </a:xfrm>
            <a:custGeom>
              <a:avLst/>
              <a:pathLst>
                <a:path w="6643503" h="597742">
                  <a:moveTo>
                    <a:pt x="0" y="597742"/>
                  </a:moveTo>
                  <a:lnTo>
                    <a:pt x="288847" y="577130"/>
                  </a:lnTo>
                  <a:lnTo>
                    <a:pt x="577695" y="535906"/>
                  </a:lnTo>
                  <a:lnTo>
                    <a:pt x="866543" y="577130"/>
                  </a:lnTo>
                  <a:lnTo>
                    <a:pt x="1155391" y="412236"/>
                  </a:lnTo>
                  <a:lnTo>
                    <a:pt x="1444239" y="267953"/>
                  </a:lnTo>
                  <a:lnTo>
                    <a:pt x="1733087" y="82447"/>
                  </a:lnTo>
                  <a:lnTo>
                    <a:pt x="2021935" y="226729"/>
                  </a:lnTo>
                  <a:lnTo>
                    <a:pt x="2310783" y="226729"/>
                  </a:lnTo>
                  <a:lnTo>
                    <a:pt x="2599631" y="329788"/>
                  </a:lnTo>
                  <a:lnTo>
                    <a:pt x="2888479" y="0"/>
                  </a:lnTo>
                  <a:lnTo>
                    <a:pt x="3177327" y="20611"/>
                  </a:lnTo>
                  <a:lnTo>
                    <a:pt x="3466175" y="123670"/>
                  </a:lnTo>
                  <a:lnTo>
                    <a:pt x="3755023" y="144282"/>
                  </a:lnTo>
                  <a:lnTo>
                    <a:pt x="4043871" y="82447"/>
                  </a:lnTo>
                  <a:lnTo>
                    <a:pt x="4332719" y="0"/>
                  </a:lnTo>
                  <a:lnTo>
                    <a:pt x="4621567" y="0"/>
                  </a:lnTo>
                  <a:lnTo>
                    <a:pt x="4910415" y="0"/>
                  </a:lnTo>
                  <a:lnTo>
                    <a:pt x="5199263" y="0"/>
                  </a:lnTo>
                  <a:lnTo>
                    <a:pt x="5488111" y="0"/>
                  </a:lnTo>
                  <a:lnTo>
                    <a:pt x="5776959" y="0"/>
                  </a:lnTo>
                  <a:lnTo>
                    <a:pt x="6065807" y="0"/>
                  </a:lnTo>
                  <a:lnTo>
                    <a:pt x="6354655" y="0"/>
                  </a:lnTo>
                  <a:lnTo>
                    <a:pt x="6643503" y="0"/>
                  </a:lnTo>
                </a:path>
              </a:pathLst>
            </a:custGeom>
            <a:ln w="27101" cap="flat">
              <a:solidFill>
                <a:srgbClr val="F26A21">
                  <a:alpha val="100000"/>
                </a:srgbClr>
              </a:solidFill>
              <a:prstDash val="solid"/>
              <a:round/>
            </a:ln>
          </p:spPr>
          <p:txBody>
            <a:bodyPr/>
            <a:lstStyle/>
            <a:p/>
          </p:txBody>
        </p:sp>
        <p:sp>
          <p:nvSpPr>
            <p:cNvPr id="71" name="tx71"/>
            <p:cNvSpPr/>
            <p:nvPr/>
          </p:nvSpPr>
          <p:spPr>
            <a:xfrm>
              <a:off x="2232509"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2" name="tx72"/>
            <p:cNvSpPr/>
            <p:nvPr/>
          </p:nvSpPr>
          <p:spPr>
            <a:xfrm>
              <a:off x="3676749"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3" name="tx73"/>
            <p:cNvSpPr/>
            <p:nvPr/>
          </p:nvSpPr>
          <p:spPr>
            <a:xfrm>
              <a:off x="5120989"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4" name="tx74"/>
            <p:cNvSpPr/>
            <p:nvPr/>
          </p:nvSpPr>
          <p:spPr>
            <a:xfrm>
              <a:off x="6276381"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5" name="tx75"/>
            <p:cNvSpPr/>
            <p:nvPr/>
          </p:nvSpPr>
          <p:spPr>
            <a:xfrm>
              <a:off x="6565229"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6854077"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7142925"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7431773"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7720621"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8009469"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2232509" y="303640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55</a:t>
              </a:r>
            </a:p>
          </p:txBody>
        </p:sp>
        <p:sp>
          <p:nvSpPr>
            <p:cNvPr id="82" name="tx82"/>
            <p:cNvSpPr/>
            <p:nvPr/>
          </p:nvSpPr>
          <p:spPr>
            <a:xfrm>
              <a:off x="3676749"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83" name="tx83"/>
            <p:cNvSpPr/>
            <p:nvPr/>
          </p:nvSpPr>
          <p:spPr>
            <a:xfrm>
              <a:off x="5120989"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84" name="tx84"/>
            <p:cNvSpPr/>
            <p:nvPr/>
          </p:nvSpPr>
          <p:spPr>
            <a:xfrm>
              <a:off x="6276381"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85" name="tx85"/>
            <p:cNvSpPr/>
            <p:nvPr/>
          </p:nvSpPr>
          <p:spPr>
            <a:xfrm>
              <a:off x="6565229"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86" name="tx86"/>
            <p:cNvSpPr/>
            <p:nvPr/>
          </p:nvSpPr>
          <p:spPr>
            <a:xfrm>
              <a:off x="6854077"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87" name="tx87"/>
            <p:cNvSpPr/>
            <p:nvPr/>
          </p:nvSpPr>
          <p:spPr>
            <a:xfrm>
              <a:off x="7142925"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88" name="tx88"/>
            <p:cNvSpPr/>
            <p:nvPr/>
          </p:nvSpPr>
          <p:spPr>
            <a:xfrm>
              <a:off x="7431773"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89" name="tx89"/>
            <p:cNvSpPr/>
            <p:nvPr/>
          </p:nvSpPr>
          <p:spPr>
            <a:xfrm>
              <a:off x="7720621"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0" name="tx90"/>
            <p:cNvSpPr/>
            <p:nvPr/>
          </p:nvSpPr>
          <p:spPr>
            <a:xfrm>
              <a:off x="8009469"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1" name="tx91"/>
            <p:cNvSpPr/>
            <p:nvPr/>
          </p:nvSpPr>
          <p:spPr>
            <a:xfrm>
              <a:off x="2187305" y="359079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92" name="tx92"/>
            <p:cNvSpPr/>
            <p:nvPr/>
          </p:nvSpPr>
          <p:spPr>
            <a:xfrm>
              <a:off x="3661690" y="37521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93" name="tx93"/>
            <p:cNvSpPr/>
            <p:nvPr/>
          </p:nvSpPr>
          <p:spPr>
            <a:xfrm>
              <a:off x="5105930" y="381693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4" name="tx94"/>
            <p:cNvSpPr/>
            <p:nvPr/>
          </p:nvSpPr>
          <p:spPr>
            <a:xfrm>
              <a:off x="6261322" y="396576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5" name="tx95"/>
            <p:cNvSpPr/>
            <p:nvPr/>
          </p:nvSpPr>
          <p:spPr>
            <a:xfrm>
              <a:off x="6595374" y="39522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6" name="tx96"/>
            <p:cNvSpPr/>
            <p:nvPr/>
          </p:nvSpPr>
          <p:spPr>
            <a:xfrm>
              <a:off x="6839018" y="39409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7" name="tx97"/>
            <p:cNvSpPr/>
            <p:nvPr/>
          </p:nvSpPr>
          <p:spPr>
            <a:xfrm>
              <a:off x="7127866" y="39407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8" name="tx98"/>
            <p:cNvSpPr/>
            <p:nvPr/>
          </p:nvSpPr>
          <p:spPr>
            <a:xfrm>
              <a:off x="7416714" y="39412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9" name="tx99"/>
            <p:cNvSpPr/>
            <p:nvPr/>
          </p:nvSpPr>
          <p:spPr>
            <a:xfrm>
              <a:off x="7705562" y="394145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0" name="tx100"/>
            <p:cNvSpPr/>
            <p:nvPr/>
          </p:nvSpPr>
          <p:spPr>
            <a:xfrm>
              <a:off x="7994410" y="394063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1" name="tx101"/>
            <p:cNvSpPr/>
            <p:nvPr/>
          </p:nvSpPr>
          <p:spPr>
            <a:xfrm>
              <a:off x="2217450" y="29848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2" name="tx102"/>
            <p:cNvSpPr/>
            <p:nvPr/>
          </p:nvSpPr>
          <p:spPr>
            <a:xfrm>
              <a:off x="3661690" y="33747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3" name="tx103"/>
            <p:cNvSpPr/>
            <p:nvPr/>
          </p:nvSpPr>
          <p:spPr>
            <a:xfrm>
              <a:off x="5105930" y="35080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4" name="tx104"/>
            <p:cNvSpPr/>
            <p:nvPr/>
          </p:nvSpPr>
          <p:spPr>
            <a:xfrm>
              <a:off x="6261322" y="37558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5" name="tx105"/>
            <p:cNvSpPr/>
            <p:nvPr/>
          </p:nvSpPr>
          <p:spPr>
            <a:xfrm>
              <a:off x="6550170" y="374398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6" name="tx106"/>
            <p:cNvSpPr/>
            <p:nvPr/>
          </p:nvSpPr>
          <p:spPr>
            <a:xfrm>
              <a:off x="6839018" y="37330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7" name="tx107"/>
            <p:cNvSpPr/>
            <p:nvPr/>
          </p:nvSpPr>
          <p:spPr>
            <a:xfrm>
              <a:off x="7127866" y="37325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8" name="tx108"/>
            <p:cNvSpPr/>
            <p:nvPr/>
          </p:nvSpPr>
          <p:spPr>
            <a:xfrm>
              <a:off x="7416714" y="37338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9" name="tx109"/>
            <p:cNvSpPr/>
            <p:nvPr/>
          </p:nvSpPr>
          <p:spPr>
            <a:xfrm>
              <a:off x="7705562" y="37343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0" name="tx110"/>
            <p:cNvSpPr/>
            <p:nvPr/>
          </p:nvSpPr>
          <p:spPr>
            <a:xfrm>
              <a:off x="7994410" y="37322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1" name="tx111"/>
            <p:cNvSpPr/>
            <p:nvPr/>
          </p:nvSpPr>
          <p:spPr>
            <a:xfrm>
              <a:off x="2187305" y="278732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14.7</a:t>
              </a:r>
            </a:p>
          </p:txBody>
        </p:sp>
        <p:sp>
          <p:nvSpPr>
            <p:cNvPr id="112" name="tx112"/>
            <p:cNvSpPr/>
            <p:nvPr/>
          </p:nvSpPr>
          <p:spPr>
            <a:xfrm>
              <a:off x="3661690" y="32433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3" name="tx113"/>
            <p:cNvSpPr/>
            <p:nvPr/>
          </p:nvSpPr>
          <p:spPr>
            <a:xfrm>
              <a:off x="5105930" y="33787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14" name="tx114"/>
            <p:cNvSpPr/>
            <p:nvPr/>
          </p:nvSpPr>
          <p:spPr>
            <a:xfrm>
              <a:off x="6261322" y="35781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5" name="tx115"/>
            <p:cNvSpPr/>
            <p:nvPr/>
          </p:nvSpPr>
          <p:spPr>
            <a:xfrm>
              <a:off x="6550170" y="35787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6" name="tx116"/>
            <p:cNvSpPr/>
            <p:nvPr/>
          </p:nvSpPr>
          <p:spPr>
            <a:xfrm>
              <a:off x="6884222" y="35834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7" name="tx117"/>
            <p:cNvSpPr/>
            <p:nvPr/>
          </p:nvSpPr>
          <p:spPr>
            <a:xfrm>
              <a:off x="7173070" y="358283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8" name="tx118"/>
            <p:cNvSpPr/>
            <p:nvPr/>
          </p:nvSpPr>
          <p:spPr>
            <a:xfrm>
              <a:off x="7461918" y="358440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9" name="tx119"/>
            <p:cNvSpPr/>
            <p:nvPr/>
          </p:nvSpPr>
          <p:spPr>
            <a:xfrm>
              <a:off x="7750766" y="35849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20" name="tx120"/>
            <p:cNvSpPr/>
            <p:nvPr/>
          </p:nvSpPr>
          <p:spPr>
            <a:xfrm>
              <a:off x="8039614" y="358250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21" name="tx12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2" name="tx122"/>
            <p:cNvSpPr/>
            <p:nvPr/>
          </p:nvSpPr>
          <p:spPr>
            <a:xfrm>
              <a:off x="639902" y="323897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3" name="tx123"/>
            <p:cNvSpPr/>
            <p:nvPr/>
          </p:nvSpPr>
          <p:spPr>
            <a:xfrm>
              <a:off x="639902" y="241405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4" name="tx12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213635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35805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0248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1802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46907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67579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04676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335582"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62446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1331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0" name="tx140"/>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1" name="pl141"/>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2" name="pl142"/>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3" name="tx143"/>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4" name="tx144"/>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5" name="rc145"/>
            <p:cNvSpPr/>
            <p:nvPr/>
          </p:nvSpPr>
          <p:spPr>
            <a:xfrm>
              <a:off x="4663170" y="4979579"/>
              <a:ext cx="201456" cy="201456"/>
            </a:xfrm>
            <a:prstGeom prst="rect">
              <a:avLst/>
            </a:prstGeom>
            <a:solidFill>
              <a:srgbClr val="B3B3B3">
                <a:alpha val="85098"/>
              </a:srgbClr>
            </a:solidFill>
          </p:spPr>
          <p:txBody>
            <a:bodyPr/>
            <a:lstStyle/>
            <a:p/>
          </p:txBody>
        </p:sp>
        <p:sp>
          <p:nvSpPr>
            <p:cNvPr id="146" name="rc146"/>
            <p:cNvSpPr/>
            <p:nvPr/>
          </p:nvSpPr>
          <p:spPr>
            <a:xfrm>
              <a:off x="5565324" y="4979579"/>
              <a:ext cx="201456" cy="201456"/>
            </a:xfrm>
            <a:prstGeom prst="rect">
              <a:avLst/>
            </a:prstGeom>
            <a:solidFill>
              <a:srgbClr val="1CABE2">
                <a:alpha val="85098"/>
              </a:srgbClr>
            </a:solidFill>
          </p:spPr>
          <p:txBody>
            <a:bodyPr/>
            <a:lstStyle/>
            <a:p/>
          </p:txBody>
        </p:sp>
        <p:sp>
          <p:nvSpPr>
            <p:cNvPr id="147" name="tx147"/>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8" name="tx148"/>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9" name="tx149"/>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0" name="tx150"/>
            <p:cNvSpPr/>
            <p:nvPr/>
          </p:nvSpPr>
          <p:spPr>
            <a:xfrm>
              <a:off x="951100" y="1594448"/>
              <a:ext cx="178911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Timor-Leste, 2002-2025</a:t>
              </a:r>
            </a:p>
          </p:txBody>
        </p:sp>
        <p:sp>
          <p:nvSpPr>
            <p:cNvPr id="151" name="pl151"/>
            <p:cNvSpPr/>
            <p:nvPr/>
          </p:nvSpPr>
          <p:spPr>
            <a:xfrm>
              <a:off x="197454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333109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6876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04418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40073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265282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0936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36591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72246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7900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26143"/>
              <a:ext cx="3654537" cy="119033"/>
            </a:xfrm>
            <a:prstGeom prst="rect">
              <a:avLst/>
            </a:prstGeom>
            <a:solidFill>
              <a:srgbClr val="1CABE2">
                <a:alpha val="85098"/>
              </a:srgbClr>
            </a:solidFill>
          </p:spPr>
          <p:txBody>
            <a:bodyPr/>
            <a:lstStyle/>
            <a:p/>
          </p:txBody>
        </p:sp>
        <p:sp>
          <p:nvSpPr>
            <p:cNvPr id="166" name="rc166"/>
            <p:cNvSpPr/>
            <p:nvPr/>
          </p:nvSpPr>
          <p:spPr>
            <a:xfrm>
              <a:off x="1296273" y="5577352"/>
              <a:ext cx="4408777" cy="119033"/>
            </a:xfrm>
            <a:prstGeom prst="rect">
              <a:avLst/>
            </a:prstGeom>
            <a:solidFill>
              <a:srgbClr val="1CABE2">
                <a:alpha val="85098"/>
              </a:srgbClr>
            </a:solidFill>
          </p:spPr>
          <p:txBody>
            <a:bodyPr/>
            <a:lstStyle/>
            <a:p/>
          </p:txBody>
        </p:sp>
        <p:sp>
          <p:nvSpPr>
            <p:cNvPr id="167" name="rc167"/>
            <p:cNvSpPr/>
            <p:nvPr/>
          </p:nvSpPr>
          <p:spPr>
            <a:xfrm>
              <a:off x="1296273" y="5428560"/>
              <a:ext cx="4435908" cy="119033"/>
            </a:xfrm>
            <a:prstGeom prst="rect">
              <a:avLst/>
            </a:prstGeom>
            <a:solidFill>
              <a:srgbClr val="1CABE2">
                <a:alpha val="85098"/>
              </a:srgbClr>
            </a:solidFill>
          </p:spPr>
          <p:txBody>
            <a:bodyPr/>
            <a:lstStyle/>
            <a:p/>
          </p:txBody>
        </p:sp>
        <p:sp>
          <p:nvSpPr>
            <p:cNvPr id="168" name="rc168"/>
            <p:cNvSpPr/>
            <p:nvPr/>
          </p:nvSpPr>
          <p:spPr>
            <a:xfrm>
              <a:off x="4950810" y="5726143"/>
              <a:ext cx="3248929" cy="119033"/>
            </a:xfrm>
            <a:prstGeom prst="rect">
              <a:avLst/>
            </a:prstGeom>
            <a:solidFill>
              <a:srgbClr val="B3B3B3">
                <a:alpha val="85098"/>
              </a:srgbClr>
            </a:solidFill>
          </p:spPr>
          <p:txBody>
            <a:bodyPr/>
            <a:lstStyle/>
            <a:p/>
          </p:txBody>
        </p:sp>
        <p:sp>
          <p:nvSpPr>
            <p:cNvPr id="169" name="rc169"/>
            <p:cNvSpPr/>
            <p:nvPr/>
          </p:nvSpPr>
          <p:spPr>
            <a:xfrm>
              <a:off x="5705051" y="5577352"/>
              <a:ext cx="2405157" cy="119033"/>
            </a:xfrm>
            <a:prstGeom prst="rect">
              <a:avLst/>
            </a:prstGeom>
            <a:solidFill>
              <a:srgbClr val="B3B3B3">
                <a:alpha val="85098"/>
              </a:srgbClr>
            </a:solidFill>
          </p:spPr>
          <p:txBody>
            <a:bodyPr/>
            <a:lstStyle/>
            <a:p/>
          </p:txBody>
        </p:sp>
        <p:sp>
          <p:nvSpPr>
            <p:cNvPr id="170" name="rc170"/>
            <p:cNvSpPr/>
            <p:nvPr/>
          </p:nvSpPr>
          <p:spPr>
            <a:xfrm>
              <a:off x="5732181" y="5428560"/>
              <a:ext cx="2418722" cy="119033"/>
            </a:xfrm>
            <a:prstGeom prst="rect">
              <a:avLst/>
            </a:prstGeom>
            <a:solidFill>
              <a:srgbClr val="B3B3B3">
                <a:alpha val="85098"/>
              </a:srgbClr>
            </a:solidFill>
          </p:spPr>
          <p:txBody>
            <a:bodyPr/>
            <a:lstStyle/>
            <a:p/>
          </p:txBody>
        </p:sp>
        <p:sp>
          <p:nvSpPr>
            <p:cNvPr id="171" name="tx171"/>
            <p:cNvSpPr/>
            <p:nvPr/>
          </p:nvSpPr>
          <p:spPr>
            <a:xfrm>
              <a:off x="8280112"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72" name="tx172"/>
            <p:cNvSpPr/>
            <p:nvPr/>
          </p:nvSpPr>
          <p:spPr>
            <a:xfrm>
              <a:off x="8142363" y="5595200"/>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a:t>
              </a:r>
            </a:p>
          </p:txBody>
        </p:sp>
        <p:sp>
          <p:nvSpPr>
            <p:cNvPr id="173" name="tx173"/>
            <p:cNvSpPr/>
            <p:nvPr/>
          </p:nvSpPr>
          <p:spPr>
            <a:xfrm>
              <a:off x="8183059" y="5446409"/>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a:t>
              </a:r>
            </a:p>
          </p:txBody>
        </p:sp>
        <p:sp>
          <p:nvSpPr>
            <p:cNvPr id="174" name="tx174"/>
            <p:cNvSpPr/>
            <p:nvPr/>
          </p:nvSpPr>
          <p:spPr>
            <a:xfrm>
              <a:off x="3043170"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75" name="tx175"/>
            <p:cNvSpPr/>
            <p:nvPr/>
          </p:nvSpPr>
          <p:spPr>
            <a:xfrm>
              <a:off x="3420290"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76" name="tx176"/>
            <p:cNvSpPr/>
            <p:nvPr/>
          </p:nvSpPr>
          <p:spPr>
            <a:xfrm>
              <a:off x="3433855"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77" name="tx177"/>
            <p:cNvSpPr/>
            <p:nvPr/>
          </p:nvSpPr>
          <p:spPr>
            <a:xfrm>
              <a:off x="6494903"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78" name="tx178"/>
            <p:cNvSpPr/>
            <p:nvPr/>
          </p:nvSpPr>
          <p:spPr>
            <a:xfrm>
              <a:off x="6827257"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9" name="tx179"/>
            <p:cNvSpPr/>
            <p:nvPr/>
          </p:nvSpPr>
          <p:spPr>
            <a:xfrm>
              <a:off x="6861171"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80" name="tx18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4" name="tx184"/>
            <p:cNvSpPr/>
            <p:nvPr/>
          </p:nvSpPr>
          <p:spPr>
            <a:xfrm>
              <a:off x="2567384"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5" name="tx185"/>
            <p:cNvSpPr/>
            <p:nvPr/>
          </p:nvSpPr>
          <p:spPr>
            <a:xfrm>
              <a:off x="3923930"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6" name="tx186"/>
            <p:cNvSpPr/>
            <p:nvPr/>
          </p:nvSpPr>
          <p:spPr>
            <a:xfrm>
              <a:off x="5280477"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7" name="tx187"/>
            <p:cNvSpPr/>
            <p:nvPr/>
          </p:nvSpPr>
          <p:spPr>
            <a:xfrm>
              <a:off x="6637024"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88" name="tx188"/>
            <p:cNvSpPr/>
            <p:nvPr/>
          </p:nvSpPr>
          <p:spPr>
            <a:xfrm>
              <a:off x="7993571"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9" name="tx189"/>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0" name="tx19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2" name="tx19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Timor-Leste.
In 2025, DTP1 coverage in Timor-Leste remained constant 89%. The number of children missing out on any DTP vaccination (zero-dose children) remained constant at from 3,000 in 2024 to 3,000 in 2025.
DTP3 coverage remained constant 83% in 2025, leaving 5,000 children vulnerable to vaccine-preventable diseases.</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89% and DTP3 was 83%, leaving 5,000 children un- or under-vaccinated, including 3,000 zero-dose and 2,000 with only partial protection.</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392748" y="2047530"/>
              <a:ext cx="3125509" cy="612397"/>
            </a:xfrm>
            <a:custGeom>
              <a:avLst/>
              <a:pathLst>
                <a:path w="3125509" h="612397">
                  <a:moveTo>
                    <a:pt x="0" y="524912"/>
                  </a:moveTo>
                  <a:lnTo>
                    <a:pt x="135891" y="590526"/>
                  </a:lnTo>
                  <a:lnTo>
                    <a:pt x="271783" y="590526"/>
                  </a:lnTo>
                  <a:lnTo>
                    <a:pt x="407675" y="612397"/>
                  </a:lnTo>
                  <a:lnTo>
                    <a:pt x="543566" y="459298"/>
                  </a:lnTo>
                  <a:lnTo>
                    <a:pt x="679458" y="349941"/>
                  </a:lnTo>
                  <a:lnTo>
                    <a:pt x="815350" y="153099"/>
                  </a:lnTo>
                  <a:lnTo>
                    <a:pt x="951242" y="328070"/>
                  </a:lnTo>
                  <a:lnTo>
                    <a:pt x="1087133" y="349941"/>
                  </a:lnTo>
                  <a:lnTo>
                    <a:pt x="1223025" y="481169"/>
                  </a:lnTo>
                  <a:lnTo>
                    <a:pt x="1358917" y="174970"/>
                  </a:lnTo>
                  <a:lnTo>
                    <a:pt x="1494809" y="109356"/>
                  </a:lnTo>
                  <a:lnTo>
                    <a:pt x="1630700" y="240584"/>
                  </a:lnTo>
                  <a:lnTo>
                    <a:pt x="1766592" y="262456"/>
                  </a:lnTo>
                  <a:lnTo>
                    <a:pt x="1902484" y="131228"/>
                  </a:lnTo>
                  <a:lnTo>
                    <a:pt x="2038375" y="0"/>
                  </a:lnTo>
                  <a:lnTo>
                    <a:pt x="2174267" y="0"/>
                  </a:lnTo>
                  <a:lnTo>
                    <a:pt x="2310159" y="21871"/>
                  </a:lnTo>
                  <a:lnTo>
                    <a:pt x="2446051" y="43742"/>
                  </a:lnTo>
                  <a:lnTo>
                    <a:pt x="2581942" y="65614"/>
                  </a:lnTo>
                  <a:lnTo>
                    <a:pt x="2717834" y="65614"/>
                  </a:lnTo>
                  <a:lnTo>
                    <a:pt x="2853726" y="65614"/>
                  </a:lnTo>
                  <a:lnTo>
                    <a:pt x="2989618" y="65614"/>
                  </a:lnTo>
                  <a:lnTo>
                    <a:pt x="3125509"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392748" y="2047530"/>
              <a:ext cx="3125509" cy="612397"/>
            </a:xfrm>
            <a:custGeom>
              <a:avLst/>
              <a:pathLst>
                <a:path w="3125509" h="612397">
                  <a:moveTo>
                    <a:pt x="0" y="524912"/>
                  </a:moveTo>
                  <a:lnTo>
                    <a:pt x="135891" y="590526"/>
                  </a:lnTo>
                  <a:lnTo>
                    <a:pt x="271783" y="590526"/>
                  </a:lnTo>
                  <a:lnTo>
                    <a:pt x="407675" y="612397"/>
                  </a:lnTo>
                  <a:lnTo>
                    <a:pt x="543566" y="459298"/>
                  </a:lnTo>
                  <a:lnTo>
                    <a:pt x="679458" y="349941"/>
                  </a:lnTo>
                  <a:lnTo>
                    <a:pt x="815350" y="153099"/>
                  </a:lnTo>
                  <a:lnTo>
                    <a:pt x="951242" y="328070"/>
                  </a:lnTo>
                  <a:lnTo>
                    <a:pt x="1087133" y="349941"/>
                  </a:lnTo>
                  <a:lnTo>
                    <a:pt x="1223025" y="481169"/>
                  </a:lnTo>
                  <a:lnTo>
                    <a:pt x="1358917" y="174970"/>
                  </a:lnTo>
                  <a:lnTo>
                    <a:pt x="1494809" y="109356"/>
                  </a:lnTo>
                  <a:lnTo>
                    <a:pt x="1630700" y="240584"/>
                  </a:lnTo>
                  <a:lnTo>
                    <a:pt x="1766592" y="262456"/>
                  </a:lnTo>
                  <a:lnTo>
                    <a:pt x="1902484" y="131228"/>
                  </a:lnTo>
                  <a:lnTo>
                    <a:pt x="2038375" y="0"/>
                  </a:lnTo>
                  <a:lnTo>
                    <a:pt x="2174267" y="0"/>
                  </a:lnTo>
                  <a:lnTo>
                    <a:pt x="2310159" y="21871"/>
                  </a:lnTo>
                  <a:lnTo>
                    <a:pt x="2446051" y="43742"/>
                  </a:lnTo>
                  <a:lnTo>
                    <a:pt x="2581942" y="65614"/>
                  </a:lnTo>
                  <a:lnTo>
                    <a:pt x="2717834" y="65614"/>
                  </a:lnTo>
                  <a:lnTo>
                    <a:pt x="2853726" y="65614"/>
                  </a:lnTo>
                  <a:lnTo>
                    <a:pt x="2989618" y="65614"/>
                  </a:lnTo>
                  <a:lnTo>
                    <a:pt x="3125509" y="65614"/>
                  </a:lnTo>
                </a:path>
              </a:pathLst>
            </a:custGeom>
            <a:ln w="43362" cap="flat">
              <a:solidFill>
                <a:srgbClr val="000000">
                  <a:alpha val="100000"/>
                </a:srgbClr>
              </a:solidFill>
              <a:prstDash val="solid"/>
              <a:round/>
            </a:ln>
          </p:spPr>
          <p:txBody>
            <a:bodyPr/>
            <a:lstStyle/>
            <a:p/>
          </p:txBody>
        </p:sp>
        <p:sp>
          <p:nvSpPr>
            <p:cNvPr id="25" name="pl25"/>
            <p:cNvSpPr/>
            <p:nvPr/>
          </p:nvSpPr>
          <p:spPr>
            <a:xfrm>
              <a:off x="1800423"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6" name="pl26"/>
            <p:cNvSpPr/>
            <p:nvPr/>
          </p:nvSpPr>
          <p:spPr>
            <a:xfrm>
              <a:off x="2479882"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7" name="pl27"/>
            <p:cNvSpPr/>
            <p:nvPr/>
          </p:nvSpPr>
          <p:spPr>
            <a:xfrm>
              <a:off x="3159341"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8" name="pl28"/>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9" name="pl29"/>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0" name="pl30"/>
            <p:cNvSpPr/>
            <p:nvPr/>
          </p:nvSpPr>
          <p:spPr>
            <a:xfrm>
              <a:off x="451825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1392748" y="2047530"/>
              <a:ext cx="3125509" cy="612397"/>
            </a:xfrm>
            <a:custGeom>
              <a:avLst/>
              <a:pathLst>
                <a:path w="3125509" h="612397">
                  <a:moveTo>
                    <a:pt x="0" y="524912"/>
                  </a:moveTo>
                  <a:lnTo>
                    <a:pt x="135891" y="590526"/>
                  </a:lnTo>
                  <a:lnTo>
                    <a:pt x="271783" y="590526"/>
                  </a:lnTo>
                  <a:lnTo>
                    <a:pt x="407675" y="612397"/>
                  </a:lnTo>
                  <a:lnTo>
                    <a:pt x="543566" y="459298"/>
                  </a:lnTo>
                  <a:lnTo>
                    <a:pt x="679458" y="349941"/>
                  </a:lnTo>
                  <a:lnTo>
                    <a:pt x="815350" y="153099"/>
                  </a:lnTo>
                  <a:lnTo>
                    <a:pt x="951242" y="328070"/>
                  </a:lnTo>
                  <a:lnTo>
                    <a:pt x="1087133" y="349941"/>
                  </a:lnTo>
                  <a:lnTo>
                    <a:pt x="1223025" y="481169"/>
                  </a:lnTo>
                  <a:lnTo>
                    <a:pt x="1358917" y="174970"/>
                  </a:lnTo>
                  <a:lnTo>
                    <a:pt x="1494809" y="109356"/>
                  </a:lnTo>
                  <a:lnTo>
                    <a:pt x="1630700" y="240584"/>
                  </a:lnTo>
                  <a:lnTo>
                    <a:pt x="1766592" y="262456"/>
                  </a:lnTo>
                  <a:lnTo>
                    <a:pt x="1902484" y="131228"/>
                  </a:lnTo>
                  <a:lnTo>
                    <a:pt x="2038375" y="0"/>
                  </a:lnTo>
                  <a:lnTo>
                    <a:pt x="2174267" y="0"/>
                  </a:lnTo>
                  <a:lnTo>
                    <a:pt x="2310159" y="21871"/>
                  </a:lnTo>
                  <a:lnTo>
                    <a:pt x="2446051" y="43742"/>
                  </a:lnTo>
                  <a:lnTo>
                    <a:pt x="2581942" y="65614"/>
                  </a:lnTo>
                  <a:lnTo>
                    <a:pt x="2717834" y="65614"/>
                  </a:lnTo>
                  <a:lnTo>
                    <a:pt x="2853726" y="65614"/>
                  </a:lnTo>
                  <a:lnTo>
                    <a:pt x="2989618" y="65614"/>
                  </a:lnTo>
                  <a:lnTo>
                    <a:pt x="3125509" y="65614"/>
                  </a:lnTo>
                </a:path>
              </a:pathLst>
            </a:custGeom>
            <a:ln w="27101" cap="flat">
              <a:solidFill>
                <a:srgbClr val="0058AB">
                  <a:alpha val="100000"/>
                </a:srgbClr>
              </a:solidFill>
              <a:prstDash val="solid"/>
              <a:round/>
            </a:ln>
          </p:spPr>
          <p:txBody>
            <a:bodyPr/>
            <a:lstStyle/>
            <a:p/>
          </p:txBody>
        </p:sp>
        <p:sp>
          <p:nvSpPr>
            <p:cNvPr id="32" name="tx32"/>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3" name="tx33"/>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4" name="tx34"/>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39" name="tx39"/>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0" name="tx40"/>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0" name="tx50"/>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1" name="tx51"/>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2" name="tx52"/>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 name="pl53"/>
            <p:cNvSpPr/>
            <p:nvPr/>
          </p:nvSpPr>
          <p:spPr>
            <a:xfrm>
              <a:off x="15736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5736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5" name="pl55"/>
            <p:cNvSpPr/>
            <p:nvPr/>
          </p:nvSpPr>
          <p:spPr>
            <a:xfrm>
              <a:off x="267752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343998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7" name="tx57"/>
            <p:cNvSpPr/>
            <p:nvPr/>
          </p:nvSpPr>
          <p:spPr>
            <a:xfrm>
              <a:off x="1840765" y="4990743"/>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Timor-Leste</a:t>
              </a:r>
            </a:p>
          </p:txBody>
        </p:sp>
        <p:sp>
          <p:nvSpPr>
            <p:cNvPr id="58" name="tx58"/>
            <p:cNvSpPr/>
            <p:nvPr/>
          </p:nvSpPr>
          <p:spPr>
            <a:xfrm>
              <a:off x="294462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9" name="tx59"/>
            <p:cNvSpPr/>
            <p:nvPr/>
          </p:nvSpPr>
          <p:spPr>
            <a:xfrm>
              <a:off x="370707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0" name="tx60"/>
            <p:cNvSpPr/>
            <p:nvPr/>
          </p:nvSpPr>
          <p:spPr>
            <a:xfrm>
              <a:off x="1434617" y="1405107"/>
              <a:ext cx="27699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Timor-Leste, 2000-2025</a:t>
              </a:r>
            </a:p>
          </p:txBody>
        </p:sp>
        <p:sp>
          <p:nvSpPr>
            <p:cNvPr id="61" name="pl61"/>
            <p:cNvSpPr/>
            <p:nvPr/>
          </p:nvSpPr>
          <p:spPr>
            <a:xfrm>
              <a:off x="5267799" y="39419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2" name="pl62"/>
            <p:cNvSpPr/>
            <p:nvPr/>
          </p:nvSpPr>
          <p:spPr>
            <a:xfrm>
              <a:off x="5267799" y="33530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27642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1753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6475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6" name="pl66"/>
            <p:cNvSpPr/>
            <p:nvPr/>
          </p:nvSpPr>
          <p:spPr>
            <a:xfrm>
              <a:off x="5267799" y="30586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4698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809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709447" y="2410931"/>
              <a:ext cx="3125509" cy="1648763"/>
            </a:xfrm>
            <a:custGeom>
              <a:avLst/>
              <a:pathLst>
                <a:path w="3125509" h="1648763">
                  <a:moveTo>
                    <a:pt x="0" y="1413225"/>
                  </a:moveTo>
                  <a:lnTo>
                    <a:pt x="135891" y="1589878"/>
                  </a:lnTo>
                  <a:lnTo>
                    <a:pt x="271783" y="1589878"/>
                  </a:lnTo>
                  <a:lnTo>
                    <a:pt x="407675" y="1648763"/>
                  </a:lnTo>
                  <a:lnTo>
                    <a:pt x="543566" y="1236572"/>
                  </a:lnTo>
                  <a:lnTo>
                    <a:pt x="679458" y="942150"/>
                  </a:lnTo>
                  <a:lnTo>
                    <a:pt x="815350" y="412190"/>
                  </a:lnTo>
                  <a:lnTo>
                    <a:pt x="951242" y="883266"/>
                  </a:lnTo>
                  <a:lnTo>
                    <a:pt x="1087133" y="942150"/>
                  </a:lnTo>
                  <a:lnTo>
                    <a:pt x="1223025" y="1295456"/>
                  </a:lnTo>
                  <a:lnTo>
                    <a:pt x="1358917" y="471075"/>
                  </a:lnTo>
                  <a:lnTo>
                    <a:pt x="1494809" y="294422"/>
                  </a:lnTo>
                  <a:lnTo>
                    <a:pt x="1630700" y="647728"/>
                  </a:lnTo>
                  <a:lnTo>
                    <a:pt x="1766592" y="706612"/>
                  </a:lnTo>
                  <a:lnTo>
                    <a:pt x="1902484" y="353306"/>
                  </a:lnTo>
                  <a:lnTo>
                    <a:pt x="2038375" y="0"/>
                  </a:lnTo>
                  <a:lnTo>
                    <a:pt x="2174267" y="0"/>
                  </a:lnTo>
                  <a:lnTo>
                    <a:pt x="2310159" y="58884"/>
                  </a:lnTo>
                  <a:lnTo>
                    <a:pt x="2446051" y="117768"/>
                  </a:lnTo>
                  <a:lnTo>
                    <a:pt x="2581942" y="176653"/>
                  </a:lnTo>
                  <a:lnTo>
                    <a:pt x="2717834" y="176653"/>
                  </a:lnTo>
                  <a:lnTo>
                    <a:pt x="2853726" y="176653"/>
                  </a:lnTo>
                  <a:lnTo>
                    <a:pt x="2989618" y="176653"/>
                  </a:lnTo>
                  <a:lnTo>
                    <a:pt x="3125509" y="176653"/>
                  </a:lnTo>
                </a:path>
              </a:pathLst>
            </a:custGeom>
            <a:ln w="27101" cap="flat">
              <a:solidFill>
                <a:srgbClr val="0058AB">
                  <a:alpha val="100000"/>
                </a:srgbClr>
              </a:solidFill>
              <a:prstDash val="solid"/>
              <a:round/>
            </a:ln>
          </p:spPr>
          <p:txBody>
            <a:bodyPr/>
            <a:lstStyle/>
            <a:p/>
          </p:txBody>
        </p:sp>
        <p:sp>
          <p:nvSpPr>
            <p:cNvPr id="77" name="pl77"/>
            <p:cNvSpPr/>
            <p:nvPr/>
          </p:nvSpPr>
          <p:spPr>
            <a:xfrm>
              <a:off x="5437664" y="2469816"/>
              <a:ext cx="3397293" cy="529959"/>
            </a:xfrm>
            <a:custGeom>
              <a:avLst/>
              <a:pathLst>
                <a:path w="3397293" h="529959">
                  <a:moveTo>
                    <a:pt x="0" y="529959"/>
                  </a:moveTo>
                  <a:lnTo>
                    <a:pt x="135891" y="471075"/>
                  </a:lnTo>
                  <a:lnTo>
                    <a:pt x="271783" y="471075"/>
                  </a:lnTo>
                  <a:lnTo>
                    <a:pt x="407675" y="412190"/>
                  </a:lnTo>
                  <a:lnTo>
                    <a:pt x="543566" y="353306"/>
                  </a:lnTo>
                  <a:lnTo>
                    <a:pt x="679458" y="294422"/>
                  </a:lnTo>
                  <a:lnTo>
                    <a:pt x="815350" y="235537"/>
                  </a:lnTo>
                  <a:lnTo>
                    <a:pt x="951242" y="235537"/>
                  </a:lnTo>
                  <a:lnTo>
                    <a:pt x="1087133" y="176653"/>
                  </a:lnTo>
                  <a:lnTo>
                    <a:pt x="1223025" y="117768"/>
                  </a:lnTo>
                  <a:lnTo>
                    <a:pt x="1358917" y="117768"/>
                  </a:lnTo>
                  <a:lnTo>
                    <a:pt x="1494809" y="58884"/>
                  </a:lnTo>
                  <a:lnTo>
                    <a:pt x="1630700" y="117768"/>
                  </a:lnTo>
                  <a:lnTo>
                    <a:pt x="1766592" y="117768"/>
                  </a:lnTo>
                  <a:lnTo>
                    <a:pt x="1902484" y="117768"/>
                  </a:lnTo>
                  <a:lnTo>
                    <a:pt x="2038375" y="117768"/>
                  </a:lnTo>
                  <a:lnTo>
                    <a:pt x="2174267" y="58884"/>
                  </a:lnTo>
                  <a:lnTo>
                    <a:pt x="2310159" y="58884"/>
                  </a:lnTo>
                  <a:lnTo>
                    <a:pt x="2446051" y="58884"/>
                  </a:lnTo>
                  <a:lnTo>
                    <a:pt x="2581942" y="0"/>
                  </a:lnTo>
                  <a:lnTo>
                    <a:pt x="2717834" y="176653"/>
                  </a:lnTo>
                  <a:lnTo>
                    <a:pt x="2853726" y="294422"/>
                  </a:lnTo>
                  <a:lnTo>
                    <a:pt x="2989618" y="117768"/>
                  </a:lnTo>
                  <a:lnTo>
                    <a:pt x="3125509" y="117768"/>
                  </a:lnTo>
                  <a:lnTo>
                    <a:pt x="3261401" y="117768"/>
                  </a:lnTo>
                  <a:lnTo>
                    <a:pt x="3397293" y="58884"/>
                  </a:lnTo>
                </a:path>
              </a:pathLst>
            </a:custGeom>
            <a:ln w="27101" cap="flat">
              <a:solidFill>
                <a:srgbClr val="80BD41">
                  <a:alpha val="100000"/>
                </a:srgbClr>
              </a:solidFill>
              <a:prstDash val="solid"/>
              <a:round/>
            </a:ln>
          </p:spPr>
          <p:txBody>
            <a:bodyPr/>
            <a:lstStyle/>
            <a:p/>
          </p:txBody>
        </p:sp>
        <p:sp>
          <p:nvSpPr>
            <p:cNvPr id="78" name="pl78"/>
            <p:cNvSpPr/>
            <p:nvPr/>
          </p:nvSpPr>
          <p:spPr>
            <a:xfrm>
              <a:off x="5437664" y="2352047"/>
              <a:ext cx="3397293" cy="588844"/>
            </a:xfrm>
            <a:custGeom>
              <a:avLst/>
              <a:pathLst>
                <a:path w="3397293" h="588844">
                  <a:moveTo>
                    <a:pt x="0" y="294422"/>
                  </a:moveTo>
                  <a:lnTo>
                    <a:pt x="135891" y="353306"/>
                  </a:lnTo>
                  <a:lnTo>
                    <a:pt x="271783" y="412190"/>
                  </a:lnTo>
                  <a:lnTo>
                    <a:pt x="407675" y="353306"/>
                  </a:lnTo>
                  <a:lnTo>
                    <a:pt x="543566" y="294422"/>
                  </a:lnTo>
                  <a:lnTo>
                    <a:pt x="679458" y="294422"/>
                  </a:lnTo>
                  <a:lnTo>
                    <a:pt x="815350" y="117768"/>
                  </a:lnTo>
                  <a:lnTo>
                    <a:pt x="951242" y="117768"/>
                  </a:lnTo>
                  <a:lnTo>
                    <a:pt x="1087133" y="58884"/>
                  </a:lnTo>
                  <a:lnTo>
                    <a:pt x="1223025" y="58884"/>
                  </a:lnTo>
                  <a:lnTo>
                    <a:pt x="1358917" y="58884"/>
                  </a:lnTo>
                  <a:lnTo>
                    <a:pt x="1494809" y="58884"/>
                  </a:lnTo>
                  <a:lnTo>
                    <a:pt x="1630700" y="0"/>
                  </a:lnTo>
                  <a:lnTo>
                    <a:pt x="1766592" y="58884"/>
                  </a:lnTo>
                  <a:lnTo>
                    <a:pt x="1902484" y="58884"/>
                  </a:lnTo>
                  <a:lnTo>
                    <a:pt x="2038375" y="58884"/>
                  </a:lnTo>
                  <a:lnTo>
                    <a:pt x="2174267" y="58884"/>
                  </a:lnTo>
                  <a:lnTo>
                    <a:pt x="2310159" y="58884"/>
                  </a:lnTo>
                  <a:lnTo>
                    <a:pt x="2446051" y="117768"/>
                  </a:lnTo>
                  <a:lnTo>
                    <a:pt x="2581942" y="117768"/>
                  </a:lnTo>
                  <a:lnTo>
                    <a:pt x="2717834" y="235537"/>
                  </a:lnTo>
                  <a:lnTo>
                    <a:pt x="2853726" y="588844"/>
                  </a:lnTo>
                  <a:lnTo>
                    <a:pt x="2989618" y="176653"/>
                  </a:lnTo>
                  <a:lnTo>
                    <a:pt x="3125509" y="353306"/>
                  </a:lnTo>
                  <a:lnTo>
                    <a:pt x="3261401" y="353306"/>
                  </a:lnTo>
                  <a:lnTo>
                    <a:pt x="3397293" y="353306"/>
                  </a:lnTo>
                </a:path>
              </a:pathLst>
            </a:custGeom>
            <a:ln w="27101" cap="flat">
              <a:solidFill>
                <a:srgbClr val="961A49">
                  <a:alpha val="100000"/>
                </a:srgbClr>
              </a:solidFill>
              <a:prstDash val="solid"/>
              <a:round/>
            </a:ln>
          </p:spPr>
          <p:txBody>
            <a:bodyPr/>
            <a:lstStyle/>
            <a:p/>
          </p:txBody>
        </p:sp>
        <p:sp>
          <p:nvSpPr>
            <p:cNvPr id="79" name="pl79"/>
            <p:cNvSpPr/>
            <p:nvPr/>
          </p:nvSpPr>
          <p:spPr>
            <a:xfrm>
              <a:off x="5437664" y="2469816"/>
              <a:ext cx="3397293" cy="0"/>
            </a:xfrm>
            <a:custGeom>
              <a:avLst/>
              <a:pathLst>
                <a:path w="3397293" h="0">
                  <a:moveTo>
                    <a:pt x="0" y="0"/>
                  </a:moveTo>
                  <a:lnTo>
                    <a:pt x="0"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709447" y="2410931"/>
              <a:ext cx="3125509" cy="1648763"/>
            </a:xfrm>
            <a:custGeom>
              <a:avLst/>
              <a:pathLst>
                <a:path w="3125509" h="1648763">
                  <a:moveTo>
                    <a:pt x="0" y="1413225"/>
                  </a:moveTo>
                  <a:lnTo>
                    <a:pt x="135891" y="1589878"/>
                  </a:lnTo>
                  <a:lnTo>
                    <a:pt x="271783" y="1589878"/>
                  </a:lnTo>
                  <a:lnTo>
                    <a:pt x="407675" y="1648763"/>
                  </a:lnTo>
                  <a:lnTo>
                    <a:pt x="543566" y="1236572"/>
                  </a:lnTo>
                  <a:lnTo>
                    <a:pt x="679458" y="942150"/>
                  </a:lnTo>
                  <a:lnTo>
                    <a:pt x="815350" y="412190"/>
                  </a:lnTo>
                  <a:lnTo>
                    <a:pt x="951242" y="883266"/>
                  </a:lnTo>
                  <a:lnTo>
                    <a:pt x="1087133" y="942150"/>
                  </a:lnTo>
                  <a:lnTo>
                    <a:pt x="1223025" y="1295456"/>
                  </a:lnTo>
                  <a:lnTo>
                    <a:pt x="1358917" y="471075"/>
                  </a:lnTo>
                  <a:lnTo>
                    <a:pt x="1494809" y="294422"/>
                  </a:lnTo>
                  <a:lnTo>
                    <a:pt x="1630700" y="647728"/>
                  </a:lnTo>
                  <a:lnTo>
                    <a:pt x="1766592" y="706612"/>
                  </a:lnTo>
                  <a:lnTo>
                    <a:pt x="1902484" y="353306"/>
                  </a:lnTo>
                  <a:lnTo>
                    <a:pt x="2038375" y="0"/>
                  </a:lnTo>
                  <a:lnTo>
                    <a:pt x="2174267" y="0"/>
                  </a:lnTo>
                  <a:lnTo>
                    <a:pt x="2310159" y="58884"/>
                  </a:lnTo>
                  <a:lnTo>
                    <a:pt x="2446051" y="117768"/>
                  </a:lnTo>
                  <a:lnTo>
                    <a:pt x="2581942" y="176653"/>
                  </a:lnTo>
                  <a:lnTo>
                    <a:pt x="2717834" y="176653"/>
                  </a:lnTo>
                  <a:lnTo>
                    <a:pt x="2853726" y="176653"/>
                  </a:lnTo>
                  <a:lnTo>
                    <a:pt x="2989618" y="176653"/>
                  </a:lnTo>
                  <a:lnTo>
                    <a:pt x="3125509" y="176653"/>
                  </a:lnTo>
                </a:path>
              </a:pathLst>
            </a:custGeom>
            <a:ln w="43362" cap="flat">
              <a:solidFill>
                <a:srgbClr val="000000">
                  <a:alpha val="100000"/>
                </a:srgbClr>
              </a:solidFill>
              <a:prstDash val="solid"/>
              <a:round/>
            </a:ln>
          </p:spPr>
          <p:txBody>
            <a:bodyPr/>
            <a:lstStyle/>
            <a:p/>
          </p:txBody>
        </p:sp>
        <p:sp>
          <p:nvSpPr>
            <p:cNvPr id="81" name="pl81"/>
            <p:cNvSpPr/>
            <p:nvPr/>
          </p:nvSpPr>
          <p:spPr>
            <a:xfrm>
              <a:off x="6117122" y="2257832"/>
              <a:ext cx="0" cy="1801862"/>
            </a:xfrm>
            <a:custGeom>
              <a:avLst/>
              <a:pathLst>
                <a:path w="0" h="1801862">
                  <a:moveTo>
                    <a:pt x="0" y="1801862"/>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796581" y="2257832"/>
              <a:ext cx="0" cy="1095249"/>
            </a:xfrm>
            <a:custGeom>
              <a:avLst/>
              <a:pathLst>
                <a:path w="0" h="1095249">
                  <a:moveTo>
                    <a:pt x="0" y="109524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7476039" y="2257832"/>
              <a:ext cx="0" cy="859712"/>
            </a:xfrm>
            <a:custGeom>
              <a:avLst/>
              <a:pathLst>
                <a:path w="0" h="859712">
                  <a:moveTo>
                    <a:pt x="0" y="85971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8019606" y="2257832"/>
              <a:ext cx="0" cy="211983"/>
            </a:xfrm>
            <a:custGeom>
              <a:avLst/>
              <a:pathLst>
                <a:path w="0" h="211983">
                  <a:moveTo>
                    <a:pt x="0" y="21198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699065" y="2257832"/>
              <a:ext cx="0" cy="329752"/>
            </a:xfrm>
            <a:custGeom>
              <a:avLst/>
              <a:pathLst>
                <a:path w="0" h="329752">
                  <a:moveTo>
                    <a:pt x="0" y="32975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834957" y="2257832"/>
              <a:ext cx="0" cy="329752"/>
            </a:xfrm>
            <a:custGeom>
              <a:avLst/>
              <a:pathLst>
                <a:path w="0" h="329752">
                  <a:moveTo>
                    <a:pt x="0" y="32975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5709447" y="2410931"/>
              <a:ext cx="3125509" cy="1648763"/>
            </a:xfrm>
            <a:custGeom>
              <a:avLst/>
              <a:pathLst>
                <a:path w="3125509" h="1648763">
                  <a:moveTo>
                    <a:pt x="0" y="1413225"/>
                  </a:moveTo>
                  <a:lnTo>
                    <a:pt x="135891" y="1589878"/>
                  </a:lnTo>
                  <a:lnTo>
                    <a:pt x="271783" y="1589878"/>
                  </a:lnTo>
                  <a:lnTo>
                    <a:pt x="407675" y="1648763"/>
                  </a:lnTo>
                  <a:lnTo>
                    <a:pt x="543566" y="1236572"/>
                  </a:lnTo>
                  <a:lnTo>
                    <a:pt x="679458" y="942150"/>
                  </a:lnTo>
                  <a:lnTo>
                    <a:pt x="815350" y="412190"/>
                  </a:lnTo>
                  <a:lnTo>
                    <a:pt x="951242" y="883266"/>
                  </a:lnTo>
                  <a:lnTo>
                    <a:pt x="1087133" y="942150"/>
                  </a:lnTo>
                  <a:lnTo>
                    <a:pt x="1223025" y="1295456"/>
                  </a:lnTo>
                  <a:lnTo>
                    <a:pt x="1358917" y="471075"/>
                  </a:lnTo>
                  <a:lnTo>
                    <a:pt x="1494809" y="294422"/>
                  </a:lnTo>
                  <a:lnTo>
                    <a:pt x="1630700" y="647728"/>
                  </a:lnTo>
                  <a:lnTo>
                    <a:pt x="1766592" y="706612"/>
                  </a:lnTo>
                  <a:lnTo>
                    <a:pt x="1902484" y="353306"/>
                  </a:lnTo>
                  <a:lnTo>
                    <a:pt x="2038375" y="0"/>
                  </a:lnTo>
                  <a:lnTo>
                    <a:pt x="2174267" y="0"/>
                  </a:lnTo>
                  <a:lnTo>
                    <a:pt x="2310159" y="58884"/>
                  </a:lnTo>
                  <a:lnTo>
                    <a:pt x="2446051" y="117768"/>
                  </a:lnTo>
                  <a:lnTo>
                    <a:pt x="2581942" y="176653"/>
                  </a:lnTo>
                  <a:lnTo>
                    <a:pt x="2717834" y="176653"/>
                  </a:lnTo>
                  <a:lnTo>
                    <a:pt x="2853726" y="176653"/>
                  </a:lnTo>
                  <a:lnTo>
                    <a:pt x="2989618" y="176653"/>
                  </a:lnTo>
                  <a:lnTo>
                    <a:pt x="3125509" y="176653"/>
                  </a:lnTo>
                </a:path>
              </a:pathLst>
            </a:custGeom>
            <a:ln w="27101" cap="flat">
              <a:solidFill>
                <a:srgbClr val="0058AB">
                  <a:alpha val="100000"/>
                </a:srgbClr>
              </a:solidFill>
              <a:prstDash val="solid"/>
              <a:round/>
            </a:ln>
          </p:spPr>
          <p:txBody>
            <a:bodyPr/>
            <a:lstStyle/>
            <a:p/>
          </p:txBody>
        </p:sp>
        <p:sp>
          <p:nvSpPr>
            <p:cNvPr id="88" name="tx88"/>
            <p:cNvSpPr/>
            <p:nvPr/>
          </p:nvSpPr>
          <p:spPr>
            <a:xfrm>
              <a:off x="6038783" y="219516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89" name="tx89"/>
            <p:cNvSpPr/>
            <p:nvPr/>
          </p:nvSpPr>
          <p:spPr>
            <a:xfrm>
              <a:off x="6718241" y="219383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0" name="tx90"/>
            <p:cNvSpPr/>
            <p:nvPr/>
          </p:nvSpPr>
          <p:spPr>
            <a:xfrm>
              <a:off x="7397700" y="219516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1" name="tx91"/>
            <p:cNvSpPr/>
            <p:nvPr/>
          </p:nvSpPr>
          <p:spPr>
            <a:xfrm>
              <a:off x="7989462" y="21938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8650870" y="21951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8786762" y="21951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8902429"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5" name="tx95"/>
            <p:cNvSpPr/>
            <p:nvPr/>
          </p:nvSpPr>
          <p:spPr>
            <a:xfrm>
              <a:off x="8902429" y="266655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6" name="tx96"/>
            <p:cNvSpPr/>
            <p:nvPr/>
          </p:nvSpPr>
          <p:spPr>
            <a:xfrm>
              <a:off x="5003259" y="359538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7" name="tx97"/>
            <p:cNvSpPr/>
            <p:nvPr/>
          </p:nvSpPr>
          <p:spPr>
            <a:xfrm>
              <a:off x="5003259" y="300654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8" name="tx98"/>
            <p:cNvSpPr/>
            <p:nvPr/>
          </p:nvSpPr>
          <p:spPr>
            <a:xfrm>
              <a:off x="5127474" y="241770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49780" y="18288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1" name="tx10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2" name="tx10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3" name="tx10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4" name="tx10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6" name="tx10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7" name="tx10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8" name="pl108"/>
            <p:cNvSpPr/>
            <p:nvPr/>
          </p:nvSpPr>
          <p:spPr>
            <a:xfrm>
              <a:off x="58903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9" name="pl109"/>
            <p:cNvSpPr/>
            <p:nvPr/>
          </p:nvSpPr>
          <p:spPr>
            <a:xfrm>
              <a:off x="58903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99422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1" name="pl111"/>
            <p:cNvSpPr/>
            <p:nvPr/>
          </p:nvSpPr>
          <p:spPr>
            <a:xfrm>
              <a:off x="775667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2" name="tx112"/>
            <p:cNvSpPr/>
            <p:nvPr/>
          </p:nvSpPr>
          <p:spPr>
            <a:xfrm>
              <a:off x="6157464" y="4990743"/>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Timor-Leste</a:t>
              </a:r>
            </a:p>
          </p:txBody>
        </p:sp>
        <p:sp>
          <p:nvSpPr>
            <p:cNvPr id="113" name="tx113"/>
            <p:cNvSpPr/>
            <p:nvPr/>
          </p:nvSpPr>
          <p:spPr>
            <a:xfrm>
              <a:off x="726132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4" name="tx114"/>
            <p:cNvSpPr/>
            <p:nvPr/>
          </p:nvSpPr>
          <p:spPr>
            <a:xfrm>
              <a:off x="8023778"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5" name="tx11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6" name="pl116"/>
            <p:cNvSpPr/>
            <p:nvPr/>
          </p:nvSpPr>
          <p:spPr>
            <a:xfrm>
              <a:off x="24366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46756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69147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0" name="pl12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5561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7952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0342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87395"/>
              <a:ext cx="6031894" cy="114824"/>
            </a:xfrm>
            <a:prstGeom prst="rect">
              <a:avLst/>
            </a:prstGeom>
            <a:solidFill>
              <a:srgbClr val="1CABE2">
                <a:alpha val="80000"/>
              </a:srgbClr>
            </a:solidFill>
          </p:spPr>
          <p:txBody>
            <a:bodyPr/>
            <a:lstStyle/>
            <a:p/>
          </p:txBody>
        </p:sp>
        <p:sp>
          <p:nvSpPr>
            <p:cNvPr id="127" name="rc127"/>
            <p:cNvSpPr/>
            <p:nvPr/>
          </p:nvSpPr>
          <p:spPr>
            <a:xfrm>
              <a:off x="1317178" y="5743865"/>
              <a:ext cx="7276784" cy="114824"/>
            </a:xfrm>
            <a:prstGeom prst="rect">
              <a:avLst/>
            </a:prstGeom>
            <a:solidFill>
              <a:srgbClr val="1CABE2">
                <a:alpha val="80000"/>
              </a:srgbClr>
            </a:solidFill>
          </p:spPr>
          <p:txBody>
            <a:bodyPr/>
            <a:lstStyle/>
            <a:p/>
          </p:txBody>
        </p:sp>
        <p:sp>
          <p:nvSpPr>
            <p:cNvPr id="128" name="rc128"/>
            <p:cNvSpPr/>
            <p:nvPr/>
          </p:nvSpPr>
          <p:spPr>
            <a:xfrm>
              <a:off x="1317178" y="5600334"/>
              <a:ext cx="7321564" cy="114824"/>
            </a:xfrm>
            <a:prstGeom prst="rect">
              <a:avLst/>
            </a:prstGeom>
            <a:solidFill>
              <a:srgbClr val="1CABE2">
                <a:alpha val="80000"/>
              </a:srgbClr>
            </a:solidFill>
          </p:spPr>
          <p:txBody>
            <a:bodyPr/>
            <a:lstStyle/>
            <a:p/>
          </p:txBody>
        </p:sp>
        <p:sp>
          <p:nvSpPr>
            <p:cNvPr id="129" name="tx12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320659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44560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a:off x="768461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6" name="tx136"/>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Timor-Leste (89%) was 1 percentage point lower than the global average (90%) and 2 percentage points lower than the average across all EAPR countries (91%).
National DTP1 coverage was 2 percentage points lower than in 2019 (91%).
This equates to 3,000 zero-dose children in 2025 - the same number of zero-dose children as in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Timor-Leste DTP1 coverage was 89% - this is 2 percentage points lower than in 2019 and lower than both the global and regional averages.</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Timor-Leste ranked number 7 out of 27 countries for lowest DTP1 coverage (based on tied ranks).
Timor-Leste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Timor-Leste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Timor-Leste ranked number 12 out of 27 countries with 3,000 zero-dose children.
In 2025, Timor-Leste ranked number 12 out of 27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3394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3106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42817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8250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87962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97673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211159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3284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5452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7620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9788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1957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1869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620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0542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4879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921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355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788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71992" y="3915453"/>
              <a:ext cx="219027" cy="769933"/>
            </a:xfrm>
            <a:prstGeom prst="rect">
              <a:avLst/>
            </a:prstGeom>
            <a:solidFill>
              <a:srgbClr val="80BD41">
                <a:alpha val="100000"/>
              </a:srgbClr>
            </a:solidFill>
          </p:spPr>
          <p:txBody>
            <a:bodyPr/>
            <a:lstStyle/>
            <a:p/>
          </p:txBody>
        </p:sp>
        <p:sp>
          <p:nvSpPr>
            <p:cNvPr id="25" name="rc25"/>
            <p:cNvSpPr/>
            <p:nvPr/>
          </p:nvSpPr>
          <p:spPr>
            <a:xfrm>
              <a:off x="1271992" y="3259553"/>
              <a:ext cx="219027" cy="456272"/>
            </a:xfrm>
            <a:prstGeom prst="rect">
              <a:avLst/>
            </a:prstGeom>
            <a:solidFill>
              <a:srgbClr val="0058AB">
                <a:alpha val="100000"/>
              </a:srgbClr>
            </a:solidFill>
          </p:spPr>
          <p:txBody>
            <a:bodyPr/>
            <a:lstStyle/>
            <a:p/>
          </p:txBody>
        </p:sp>
        <p:sp>
          <p:nvSpPr>
            <p:cNvPr id="26" name="rc26"/>
            <p:cNvSpPr/>
            <p:nvPr/>
          </p:nvSpPr>
          <p:spPr>
            <a:xfrm>
              <a:off x="1271992" y="3715826"/>
              <a:ext cx="219027" cy="199627"/>
            </a:xfrm>
            <a:prstGeom prst="rect">
              <a:avLst/>
            </a:prstGeom>
            <a:solidFill>
              <a:srgbClr val="1CABE2">
                <a:alpha val="100000"/>
              </a:srgbClr>
            </a:solidFill>
          </p:spPr>
          <p:txBody>
            <a:bodyPr/>
            <a:lstStyle/>
            <a:p/>
          </p:txBody>
        </p:sp>
        <p:sp>
          <p:nvSpPr>
            <p:cNvPr id="27" name="rc27"/>
            <p:cNvSpPr/>
            <p:nvPr/>
          </p:nvSpPr>
          <p:spPr>
            <a:xfrm>
              <a:off x="1515356" y="3858210"/>
              <a:ext cx="219027" cy="827176"/>
            </a:xfrm>
            <a:prstGeom prst="rect">
              <a:avLst/>
            </a:prstGeom>
            <a:solidFill>
              <a:srgbClr val="80BD41">
                <a:alpha val="100000"/>
              </a:srgbClr>
            </a:solidFill>
          </p:spPr>
          <p:txBody>
            <a:bodyPr/>
            <a:lstStyle/>
            <a:p/>
          </p:txBody>
        </p:sp>
        <p:sp>
          <p:nvSpPr>
            <p:cNvPr id="28" name="rc28"/>
            <p:cNvSpPr/>
            <p:nvPr/>
          </p:nvSpPr>
          <p:spPr>
            <a:xfrm>
              <a:off x="1515356" y="3181409"/>
              <a:ext cx="219027" cy="526380"/>
            </a:xfrm>
            <a:prstGeom prst="rect">
              <a:avLst/>
            </a:prstGeom>
            <a:solidFill>
              <a:srgbClr val="0058AB">
                <a:alpha val="100000"/>
              </a:srgbClr>
            </a:solidFill>
          </p:spPr>
          <p:txBody>
            <a:bodyPr/>
            <a:lstStyle/>
            <a:p/>
          </p:txBody>
        </p:sp>
        <p:sp>
          <p:nvSpPr>
            <p:cNvPr id="29" name="rc29"/>
            <p:cNvSpPr/>
            <p:nvPr/>
          </p:nvSpPr>
          <p:spPr>
            <a:xfrm>
              <a:off x="1515356" y="3707790"/>
              <a:ext cx="219027" cy="150420"/>
            </a:xfrm>
            <a:prstGeom prst="rect">
              <a:avLst/>
            </a:prstGeom>
            <a:solidFill>
              <a:srgbClr val="1CABE2">
                <a:alpha val="100000"/>
              </a:srgbClr>
            </a:solidFill>
          </p:spPr>
          <p:txBody>
            <a:bodyPr/>
            <a:lstStyle/>
            <a:p/>
          </p:txBody>
        </p:sp>
        <p:sp>
          <p:nvSpPr>
            <p:cNvPr id="30" name="rc30"/>
            <p:cNvSpPr/>
            <p:nvPr/>
          </p:nvSpPr>
          <p:spPr>
            <a:xfrm>
              <a:off x="1758720" y="3834329"/>
              <a:ext cx="219027" cy="851057"/>
            </a:xfrm>
            <a:prstGeom prst="rect">
              <a:avLst/>
            </a:prstGeom>
            <a:solidFill>
              <a:srgbClr val="80BD41">
                <a:alpha val="100000"/>
              </a:srgbClr>
            </a:solidFill>
          </p:spPr>
          <p:txBody>
            <a:bodyPr/>
            <a:lstStyle/>
            <a:p/>
          </p:txBody>
        </p:sp>
        <p:sp>
          <p:nvSpPr>
            <p:cNvPr id="31" name="rc31"/>
            <p:cNvSpPr/>
            <p:nvPr/>
          </p:nvSpPr>
          <p:spPr>
            <a:xfrm>
              <a:off x="1758720" y="3192289"/>
              <a:ext cx="219027" cy="522588"/>
            </a:xfrm>
            <a:prstGeom prst="rect">
              <a:avLst/>
            </a:prstGeom>
            <a:solidFill>
              <a:srgbClr val="0058AB">
                <a:alpha val="100000"/>
              </a:srgbClr>
            </a:solidFill>
          </p:spPr>
          <p:txBody>
            <a:bodyPr/>
            <a:lstStyle/>
            <a:p/>
          </p:txBody>
        </p:sp>
        <p:sp>
          <p:nvSpPr>
            <p:cNvPr id="32" name="rc32"/>
            <p:cNvSpPr/>
            <p:nvPr/>
          </p:nvSpPr>
          <p:spPr>
            <a:xfrm>
              <a:off x="1758720" y="3714878"/>
              <a:ext cx="219027" cy="119451"/>
            </a:xfrm>
            <a:prstGeom prst="rect">
              <a:avLst/>
            </a:prstGeom>
            <a:solidFill>
              <a:srgbClr val="1CABE2">
                <a:alpha val="100000"/>
              </a:srgbClr>
            </a:solidFill>
          </p:spPr>
          <p:txBody>
            <a:bodyPr/>
            <a:lstStyle/>
            <a:p/>
          </p:txBody>
        </p:sp>
        <p:sp>
          <p:nvSpPr>
            <p:cNvPr id="33" name="rc33"/>
            <p:cNvSpPr/>
            <p:nvPr/>
          </p:nvSpPr>
          <p:spPr>
            <a:xfrm>
              <a:off x="2002085" y="3874778"/>
              <a:ext cx="219027" cy="810608"/>
            </a:xfrm>
            <a:prstGeom prst="rect">
              <a:avLst/>
            </a:prstGeom>
            <a:solidFill>
              <a:srgbClr val="80BD41">
                <a:alpha val="100000"/>
              </a:srgbClr>
            </a:solidFill>
          </p:spPr>
          <p:txBody>
            <a:bodyPr/>
            <a:lstStyle/>
            <a:p/>
          </p:txBody>
        </p:sp>
        <p:sp>
          <p:nvSpPr>
            <p:cNvPr id="34" name="rc34"/>
            <p:cNvSpPr/>
            <p:nvPr/>
          </p:nvSpPr>
          <p:spPr>
            <a:xfrm>
              <a:off x="2002085" y="3211520"/>
              <a:ext cx="219027" cy="530579"/>
            </a:xfrm>
            <a:prstGeom prst="rect">
              <a:avLst/>
            </a:prstGeom>
            <a:solidFill>
              <a:srgbClr val="0058AB">
                <a:alpha val="100000"/>
              </a:srgbClr>
            </a:solidFill>
          </p:spPr>
          <p:txBody>
            <a:bodyPr/>
            <a:lstStyle/>
            <a:p/>
          </p:txBody>
        </p:sp>
        <p:sp>
          <p:nvSpPr>
            <p:cNvPr id="35" name="rc35"/>
            <p:cNvSpPr/>
            <p:nvPr/>
          </p:nvSpPr>
          <p:spPr>
            <a:xfrm>
              <a:off x="2002085" y="3742099"/>
              <a:ext cx="219027" cy="132678"/>
            </a:xfrm>
            <a:prstGeom prst="rect">
              <a:avLst/>
            </a:prstGeom>
            <a:solidFill>
              <a:srgbClr val="1CABE2">
                <a:alpha val="100000"/>
              </a:srgbClr>
            </a:solidFill>
          </p:spPr>
          <p:txBody>
            <a:bodyPr/>
            <a:lstStyle/>
            <a:p/>
          </p:txBody>
        </p:sp>
        <p:sp>
          <p:nvSpPr>
            <p:cNvPr id="36" name="rc36"/>
            <p:cNvSpPr/>
            <p:nvPr/>
          </p:nvSpPr>
          <p:spPr>
            <a:xfrm>
              <a:off x="2245449" y="3758667"/>
              <a:ext cx="219027" cy="926719"/>
            </a:xfrm>
            <a:prstGeom prst="rect">
              <a:avLst/>
            </a:prstGeom>
            <a:solidFill>
              <a:srgbClr val="80BD41">
                <a:alpha val="100000"/>
              </a:srgbClr>
            </a:solidFill>
          </p:spPr>
          <p:txBody>
            <a:bodyPr/>
            <a:lstStyle/>
            <a:p/>
          </p:txBody>
        </p:sp>
        <p:sp>
          <p:nvSpPr>
            <p:cNvPr id="37" name="rc37"/>
            <p:cNvSpPr/>
            <p:nvPr/>
          </p:nvSpPr>
          <p:spPr>
            <a:xfrm>
              <a:off x="2245449" y="3214409"/>
              <a:ext cx="219027" cy="426567"/>
            </a:xfrm>
            <a:prstGeom prst="rect">
              <a:avLst/>
            </a:prstGeom>
            <a:solidFill>
              <a:srgbClr val="0058AB">
                <a:alpha val="100000"/>
              </a:srgbClr>
            </a:solidFill>
          </p:spPr>
          <p:txBody>
            <a:bodyPr/>
            <a:lstStyle/>
            <a:p/>
          </p:txBody>
        </p:sp>
        <p:sp>
          <p:nvSpPr>
            <p:cNvPr id="38" name="rc38"/>
            <p:cNvSpPr/>
            <p:nvPr/>
          </p:nvSpPr>
          <p:spPr>
            <a:xfrm>
              <a:off x="2245449" y="3640977"/>
              <a:ext cx="219027" cy="117690"/>
            </a:xfrm>
            <a:prstGeom prst="rect">
              <a:avLst/>
            </a:prstGeom>
            <a:solidFill>
              <a:srgbClr val="1CABE2">
                <a:alpha val="100000"/>
              </a:srgbClr>
            </a:solidFill>
          </p:spPr>
          <p:txBody>
            <a:bodyPr/>
            <a:lstStyle/>
            <a:p/>
          </p:txBody>
        </p:sp>
        <p:sp>
          <p:nvSpPr>
            <p:cNvPr id="39" name="rc39"/>
            <p:cNvSpPr/>
            <p:nvPr/>
          </p:nvSpPr>
          <p:spPr>
            <a:xfrm>
              <a:off x="2488813" y="3655016"/>
              <a:ext cx="219027" cy="1030370"/>
            </a:xfrm>
            <a:prstGeom prst="rect">
              <a:avLst/>
            </a:prstGeom>
            <a:solidFill>
              <a:srgbClr val="80BD41">
                <a:alpha val="100000"/>
              </a:srgbClr>
            </a:solidFill>
          </p:spPr>
          <p:txBody>
            <a:bodyPr/>
            <a:lstStyle/>
            <a:p/>
          </p:txBody>
        </p:sp>
        <p:sp>
          <p:nvSpPr>
            <p:cNvPr id="40" name="rc40"/>
            <p:cNvSpPr/>
            <p:nvPr/>
          </p:nvSpPr>
          <p:spPr>
            <a:xfrm>
              <a:off x="2488813" y="3213461"/>
              <a:ext cx="219027" cy="353253"/>
            </a:xfrm>
            <a:prstGeom prst="rect">
              <a:avLst/>
            </a:prstGeom>
            <a:solidFill>
              <a:srgbClr val="0058AB">
                <a:alpha val="100000"/>
              </a:srgbClr>
            </a:solidFill>
          </p:spPr>
          <p:txBody>
            <a:bodyPr/>
            <a:lstStyle/>
            <a:p/>
          </p:txBody>
        </p:sp>
        <p:sp>
          <p:nvSpPr>
            <p:cNvPr id="41" name="rc41"/>
            <p:cNvSpPr/>
            <p:nvPr/>
          </p:nvSpPr>
          <p:spPr>
            <a:xfrm>
              <a:off x="2488813" y="3566714"/>
              <a:ext cx="219027" cy="88301"/>
            </a:xfrm>
            <a:prstGeom prst="rect">
              <a:avLst/>
            </a:prstGeom>
            <a:solidFill>
              <a:srgbClr val="1CABE2">
                <a:alpha val="100000"/>
              </a:srgbClr>
            </a:solidFill>
          </p:spPr>
          <p:txBody>
            <a:bodyPr/>
            <a:lstStyle/>
            <a:p/>
          </p:txBody>
        </p:sp>
        <p:sp>
          <p:nvSpPr>
            <p:cNvPr id="42" name="rc42"/>
            <p:cNvSpPr/>
            <p:nvPr/>
          </p:nvSpPr>
          <p:spPr>
            <a:xfrm>
              <a:off x="2732178" y="3522473"/>
              <a:ext cx="219027" cy="1162913"/>
            </a:xfrm>
            <a:prstGeom prst="rect">
              <a:avLst/>
            </a:prstGeom>
            <a:solidFill>
              <a:srgbClr val="80BD41">
                <a:alpha val="100000"/>
              </a:srgbClr>
            </a:solidFill>
          </p:spPr>
          <p:txBody>
            <a:bodyPr/>
            <a:lstStyle/>
            <a:p/>
          </p:txBody>
        </p:sp>
        <p:sp>
          <p:nvSpPr>
            <p:cNvPr id="43" name="rc43"/>
            <p:cNvSpPr/>
            <p:nvPr/>
          </p:nvSpPr>
          <p:spPr>
            <a:xfrm>
              <a:off x="2732178" y="3213326"/>
              <a:ext cx="219027" cy="220800"/>
            </a:xfrm>
            <a:prstGeom prst="rect">
              <a:avLst/>
            </a:prstGeom>
            <a:solidFill>
              <a:srgbClr val="0058AB">
                <a:alpha val="100000"/>
              </a:srgbClr>
            </a:solidFill>
          </p:spPr>
          <p:txBody>
            <a:bodyPr/>
            <a:lstStyle/>
            <a:p/>
          </p:txBody>
        </p:sp>
        <p:sp>
          <p:nvSpPr>
            <p:cNvPr id="44" name="rc44"/>
            <p:cNvSpPr/>
            <p:nvPr/>
          </p:nvSpPr>
          <p:spPr>
            <a:xfrm>
              <a:off x="2732178" y="3434126"/>
              <a:ext cx="219027" cy="88347"/>
            </a:xfrm>
            <a:prstGeom prst="rect">
              <a:avLst/>
            </a:prstGeom>
            <a:solidFill>
              <a:srgbClr val="1CABE2">
                <a:alpha val="100000"/>
              </a:srgbClr>
            </a:solidFill>
          </p:spPr>
          <p:txBody>
            <a:bodyPr/>
            <a:lstStyle/>
            <a:p/>
          </p:txBody>
        </p:sp>
        <p:sp>
          <p:nvSpPr>
            <p:cNvPr id="45" name="rc45"/>
            <p:cNvSpPr/>
            <p:nvPr/>
          </p:nvSpPr>
          <p:spPr>
            <a:xfrm>
              <a:off x="2975542" y="3624995"/>
              <a:ext cx="219027" cy="1060391"/>
            </a:xfrm>
            <a:prstGeom prst="rect">
              <a:avLst/>
            </a:prstGeom>
            <a:solidFill>
              <a:srgbClr val="80BD41">
                <a:alpha val="100000"/>
              </a:srgbClr>
            </a:solidFill>
          </p:spPr>
          <p:txBody>
            <a:bodyPr/>
            <a:lstStyle/>
            <a:p/>
          </p:txBody>
        </p:sp>
        <p:sp>
          <p:nvSpPr>
            <p:cNvPr id="46" name="rc46"/>
            <p:cNvSpPr/>
            <p:nvPr/>
          </p:nvSpPr>
          <p:spPr>
            <a:xfrm>
              <a:off x="2975542" y="3212649"/>
              <a:ext cx="219027" cy="338716"/>
            </a:xfrm>
            <a:prstGeom prst="rect">
              <a:avLst/>
            </a:prstGeom>
            <a:solidFill>
              <a:srgbClr val="0058AB">
                <a:alpha val="100000"/>
              </a:srgbClr>
            </a:solidFill>
          </p:spPr>
          <p:txBody>
            <a:bodyPr/>
            <a:lstStyle/>
            <a:p/>
          </p:txBody>
        </p:sp>
        <p:sp>
          <p:nvSpPr>
            <p:cNvPr id="47" name="rc47"/>
            <p:cNvSpPr/>
            <p:nvPr/>
          </p:nvSpPr>
          <p:spPr>
            <a:xfrm>
              <a:off x="2975542" y="3551365"/>
              <a:ext cx="219027" cy="73630"/>
            </a:xfrm>
            <a:prstGeom prst="rect">
              <a:avLst/>
            </a:prstGeom>
            <a:solidFill>
              <a:srgbClr val="1CABE2">
                <a:alpha val="100000"/>
              </a:srgbClr>
            </a:solidFill>
          </p:spPr>
          <p:txBody>
            <a:bodyPr/>
            <a:lstStyle/>
            <a:p/>
          </p:txBody>
        </p:sp>
        <p:sp>
          <p:nvSpPr>
            <p:cNvPr id="48" name="rc48"/>
            <p:cNvSpPr/>
            <p:nvPr/>
          </p:nvSpPr>
          <p:spPr>
            <a:xfrm>
              <a:off x="3218906" y="3623506"/>
              <a:ext cx="219027" cy="1061880"/>
            </a:xfrm>
            <a:prstGeom prst="rect">
              <a:avLst/>
            </a:prstGeom>
            <a:solidFill>
              <a:srgbClr val="80BD41">
                <a:alpha val="100000"/>
              </a:srgbClr>
            </a:solidFill>
          </p:spPr>
          <p:txBody>
            <a:bodyPr/>
            <a:lstStyle/>
            <a:p/>
          </p:txBody>
        </p:sp>
        <p:sp>
          <p:nvSpPr>
            <p:cNvPr id="49" name="rc49"/>
            <p:cNvSpPr/>
            <p:nvPr/>
          </p:nvSpPr>
          <p:spPr>
            <a:xfrm>
              <a:off x="3218906" y="3210527"/>
              <a:ext cx="219027" cy="353975"/>
            </a:xfrm>
            <a:prstGeom prst="rect">
              <a:avLst/>
            </a:prstGeom>
            <a:solidFill>
              <a:srgbClr val="0058AB">
                <a:alpha val="100000"/>
              </a:srgbClr>
            </a:solidFill>
          </p:spPr>
          <p:txBody>
            <a:bodyPr/>
            <a:lstStyle/>
            <a:p/>
          </p:txBody>
        </p:sp>
        <p:sp>
          <p:nvSpPr>
            <p:cNvPr id="50" name="rc50"/>
            <p:cNvSpPr/>
            <p:nvPr/>
          </p:nvSpPr>
          <p:spPr>
            <a:xfrm>
              <a:off x="3218906" y="3564502"/>
              <a:ext cx="219027" cy="59003"/>
            </a:xfrm>
            <a:prstGeom prst="rect">
              <a:avLst/>
            </a:prstGeom>
            <a:solidFill>
              <a:srgbClr val="1CABE2">
                <a:alpha val="100000"/>
              </a:srgbClr>
            </a:solidFill>
          </p:spPr>
          <p:txBody>
            <a:bodyPr/>
            <a:lstStyle/>
            <a:p/>
          </p:txBody>
        </p:sp>
        <p:sp>
          <p:nvSpPr>
            <p:cNvPr id="51" name="rc51"/>
            <p:cNvSpPr/>
            <p:nvPr/>
          </p:nvSpPr>
          <p:spPr>
            <a:xfrm>
              <a:off x="3462270" y="3698942"/>
              <a:ext cx="219027" cy="986445"/>
            </a:xfrm>
            <a:prstGeom prst="rect">
              <a:avLst/>
            </a:prstGeom>
            <a:solidFill>
              <a:srgbClr val="80BD41">
                <a:alpha val="100000"/>
              </a:srgbClr>
            </a:solidFill>
          </p:spPr>
          <p:txBody>
            <a:bodyPr/>
            <a:lstStyle/>
            <a:p/>
          </p:txBody>
        </p:sp>
        <p:sp>
          <p:nvSpPr>
            <p:cNvPr id="52" name="rc52"/>
            <p:cNvSpPr/>
            <p:nvPr/>
          </p:nvSpPr>
          <p:spPr>
            <a:xfrm>
              <a:off x="3462270" y="3213100"/>
              <a:ext cx="219027" cy="441690"/>
            </a:xfrm>
            <a:prstGeom prst="rect">
              <a:avLst/>
            </a:prstGeom>
            <a:solidFill>
              <a:srgbClr val="0058AB">
                <a:alpha val="100000"/>
              </a:srgbClr>
            </a:solidFill>
          </p:spPr>
          <p:txBody>
            <a:bodyPr/>
            <a:lstStyle/>
            <a:p/>
          </p:txBody>
        </p:sp>
        <p:sp>
          <p:nvSpPr>
            <p:cNvPr id="53" name="rc53"/>
            <p:cNvSpPr/>
            <p:nvPr/>
          </p:nvSpPr>
          <p:spPr>
            <a:xfrm>
              <a:off x="3462270" y="3654791"/>
              <a:ext cx="219027" cy="44150"/>
            </a:xfrm>
            <a:prstGeom prst="rect">
              <a:avLst/>
            </a:prstGeom>
            <a:solidFill>
              <a:srgbClr val="1CABE2">
                <a:alpha val="100000"/>
              </a:srgbClr>
            </a:solidFill>
          </p:spPr>
          <p:txBody>
            <a:bodyPr/>
            <a:lstStyle/>
            <a:p/>
          </p:txBody>
        </p:sp>
        <p:sp>
          <p:nvSpPr>
            <p:cNvPr id="54" name="rc54"/>
            <p:cNvSpPr/>
            <p:nvPr/>
          </p:nvSpPr>
          <p:spPr>
            <a:xfrm>
              <a:off x="3705635" y="3471009"/>
              <a:ext cx="219027" cy="1214377"/>
            </a:xfrm>
            <a:prstGeom prst="rect">
              <a:avLst/>
            </a:prstGeom>
            <a:solidFill>
              <a:srgbClr val="80BD41">
                <a:alpha val="100000"/>
              </a:srgbClr>
            </a:solidFill>
          </p:spPr>
          <p:txBody>
            <a:bodyPr/>
            <a:lstStyle/>
            <a:p/>
          </p:txBody>
        </p:sp>
        <p:sp>
          <p:nvSpPr>
            <p:cNvPr id="55" name="rc55"/>
            <p:cNvSpPr/>
            <p:nvPr/>
          </p:nvSpPr>
          <p:spPr>
            <a:xfrm>
              <a:off x="3705635" y="3222264"/>
              <a:ext cx="219027" cy="234117"/>
            </a:xfrm>
            <a:prstGeom prst="rect">
              <a:avLst/>
            </a:prstGeom>
            <a:solidFill>
              <a:srgbClr val="0058AB">
                <a:alpha val="100000"/>
              </a:srgbClr>
            </a:solidFill>
          </p:spPr>
          <p:txBody>
            <a:bodyPr/>
            <a:lstStyle/>
            <a:p/>
          </p:txBody>
        </p:sp>
        <p:sp>
          <p:nvSpPr>
            <p:cNvPr id="56" name="rc56"/>
            <p:cNvSpPr/>
            <p:nvPr/>
          </p:nvSpPr>
          <p:spPr>
            <a:xfrm>
              <a:off x="3705635" y="3456382"/>
              <a:ext cx="219027" cy="14626"/>
            </a:xfrm>
            <a:prstGeom prst="rect">
              <a:avLst/>
            </a:prstGeom>
            <a:solidFill>
              <a:srgbClr val="1CABE2">
                <a:alpha val="100000"/>
              </a:srgbClr>
            </a:solidFill>
          </p:spPr>
          <p:txBody>
            <a:bodyPr/>
            <a:lstStyle/>
            <a:p/>
          </p:txBody>
        </p:sp>
        <p:sp>
          <p:nvSpPr>
            <p:cNvPr id="57" name="rc57"/>
            <p:cNvSpPr/>
            <p:nvPr/>
          </p:nvSpPr>
          <p:spPr>
            <a:xfrm>
              <a:off x="3948999" y="3493491"/>
              <a:ext cx="219027" cy="1191896"/>
            </a:xfrm>
            <a:prstGeom prst="rect">
              <a:avLst/>
            </a:prstGeom>
            <a:solidFill>
              <a:srgbClr val="80BD41">
                <a:alpha val="100000"/>
              </a:srgbClr>
            </a:solidFill>
          </p:spPr>
          <p:txBody>
            <a:bodyPr/>
            <a:lstStyle/>
            <a:p/>
          </p:txBody>
        </p:sp>
        <p:sp>
          <p:nvSpPr>
            <p:cNvPr id="58" name="rc58"/>
            <p:cNvSpPr/>
            <p:nvPr/>
          </p:nvSpPr>
          <p:spPr>
            <a:xfrm>
              <a:off x="3948999" y="3231835"/>
              <a:ext cx="219027" cy="188973"/>
            </a:xfrm>
            <a:prstGeom prst="rect">
              <a:avLst/>
            </a:prstGeom>
            <a:solidFill>
              <a:srgbClr val="0058AB">
                <a:alpha val="100000"/>
              </a:srgbClr>
            </a:solidFill>
          </p:spPr>
          <p:txBody>
            <a:bodyPr/>
            <a:lstStyle/>
            <a:p/>
          </p:txBody>
        </p:sp>
        <p:sp>
          <p:nvSpPr>
            <p:cNvPr id="59" name="rc59"/>
            <p:cNvSpPr/>
            <p:nvPr/>
          </p:nvSpPr>
          <p:spPr>
            <a:xfrm>
              <a:off x="3948999" y="3420808"/>
              <a:ext cx="219027" cy="72682"/>
            </a:xfrm>
            <a:prstGeom prst="rect">
              <a:avLst/>
            </a:prstGeom>
            <a:solidFill>
              <a:srgbClr val="1CABE2">
                <a:alpha val="100000"/>
              </a:srgbClr>
            </a:solidFill>
          </p:spPr>
          <p:txBody>
            <a:bodyPr/>
            <a:lstStyle/>
            <a:p/>
          </p:txBody>
        </p:sp>
        <p:sp>
          <p:nvSpPr>
            <p:cNvPr id="60" name="rc60"/>
            <p:cNvSpPr/>
            <p:nvPr/>
          </p:nvSpPr>
          <p:spPr>
            <a:xfrm>
              <a:off x="4192363" y="3578452"/>
              <a:ext cx="219027" cy="1106934"/>
            </a:xfrm>
            <a:prstGeom prst="rect">
              <a:avLst/>
            </a:prstGeom>
            <a:solidFill>
              <a:srgbClr val="80BD41">
                <a:alpha val="100000"/>
              </a:srgbClr>
            </a:solidFill>
          </p:spPr>
          <p:txBody>
            <a:bodyPr/>
            <a:lstStyle/>
            <a:p/>
          </p:txBody>
        </p:sp>
        <p:sp>
          <p:nvSpPr>
            <p:cNvPr id="61" name="rc61"/>
            <p:cNvSpPr/>
            <p:nvPr/>
          </p:nvSpPr>
          <p:spPr>
            <a:xfrm>
              <a:off x="4192363" y="3247816"/>
              <a:ext cx="219027" cy="273122"/>
            </a:xfrm>
            <a:prstGeom prst="rect">
              <a:avLst/>
            </a:prstGeom>
            <a:solidFill>
              <a:srgbClr val="0058AB">
                <a:alpha val="100000"/>
              </a:srgbClr>
            </a:solidFill>
          </p:spPr>
          <p:txBody>
            <a:bodyPr/>
            <a:lstStyle/>
            <a:p/>
          </p:txBody>
        </p:sp>
        <p:sp>
          <p:nvSpPr>
            <p:cNvPr id="62" name="rc62"/>
            <p:cNvSpPr/>
            <p:nvPr/>
          </p:nvSpPr>
          <p:spPr>
            <a:xfrm>
              <a:off x="4192363" y="3520938"/>
              <a:ext cx="219027" cy="57513"/>
            </a:xfrm>
            <a:prstGeom prst="rect">
              <a:avLst/>
            </a:prstGeom>
            <a:solidFill>
              <a:srgbClr val="1CABE2">
                <a:alpha val="100000"/>
              </a:srgbClr>
            </a:solidFill>
          </p:spPr>
          <p:txBody>
            <a:bodyPr/>
            <a:lstStyle/>
            <a:p/>
          </p:txBody>
        </p:sp>
        <p:sp>
          <p:nvSpPr>
            <p:cNvPr id="63" name="rc63"/>
            <p:cNvSpPr/>
            <p:nvPr/>
          </p:nvSpPr>
          <p:spPr>
            <a:xfrm>
              <a:off x="4435728" y="3609962"/>
              <a:ext cx="219027" cy="1075424"/>
            </a:xfrm>
            <a:prstGeom prst="rect">
              <a:avLst/>
            </a:prstGeom>
            <a:solidFill>
              <a:srgbClr val="80BD41">
                <a:alpha val="100000"/>
              </a:srgbClr>
            </a:solidFill>
          </p:spPr>
          <p:txBody>
            <a:bodyPr/>
            <a:lstStyle/>
            <a:p/>
          </p:txBody>
        </p:sp>
        <p:sp>
          <p:nvSpPr>
            <p:cNvPr id="64" name="rc64"/>
            <p:cNvSpPr/>
            <p:nvPr/>
          </p:nvSpPr>
          <p:spPr>
            <a:xfrm>
              <a:off x="4435728" y="3270343"/>
              <a:ext cx="219027" cy="283008"/>
            </a:xfrm>
            <a:prstGeom prst="rect">
              <a:avLst/>
            </a:prstGeom>
            <a:solidFill>
              <a:srgbClr val="0058AB">
                <a:alpha val="100000"/>
              </a:srgbClr>
            </a:solidFill>
          </p:spPr>
          <p:txBody>
            <a:bodyPr/>
            <a:lstStyle/>
            <a:p/>
          </p:txBody>
        </p:sp>
        <p:sp>
          <p:nvSpPr>
            <p:cNvPr id="65" name="rc65"/>
            <p:cNvSpPr/>
            <p:nvPr/>
          </p:nvSpPr>
          <p:spPr>
            <a:xfrm>
              <a:off x="4435728" y="3553352"/>
              <a:ext cx="219027" cy="56610"/>
            </a:xfrm>
            <a:prstGeom prst="rect">
              <a:avLst/>
            </a:prstGeom>
            <a:solidFill>
              <a:srgbClr val="1CABE2">
                <a:alpha val="100000"/>
              </a:srgbClr>
            </a:solidFill>
          </p:spPr>
          <p:txBody>
            <a:bodyPr/>
            <a:lstStyle/>
            <a:p/>
          </p:txBody>
        </p:sp>
        <p:sp>
          <p:nvSpPr>
            <p:cNvPr id="66" name="rc66"/>
            <p:cNvSpPr/>
            <p:nvPr/>
          </p:nvSpPr>
          <p:spPr>
            <a:xfrm>
              <a:off x="4679092" y="3583418"/>
              <a:ext cx="219027" cy="1101969"/>
            </a:xfrm>
            <a:prstGeom prst="rect">
              <a:avLst/>
            </a:prstGeom>
            <a:solidFill>
              <a:srgbClr val="80BD41">
                <a:alpha val="100000"/>
              </a:srgbClr>
            </a:solidFill>
          </p:spPr>
          <p:txBody>
            <a:bodyPr/>
            <a:lstStyle/>
            <a:p/>
          </p:txBody>
        </p:sp>
        <p:sp>
          <p:nvSpPr>
            <p:cNvPr id="67" name="rc67"/>
            <p:cNvSpPr/>
            <p:nvPr/>
          </p:nvSpPr>
          <p:spPr>
            <a:xfrm>
              <a:off x="4679092" y="3290477"/>
              <a:ext cx="219027" cy="195293"/>
            </a:xfrm>
            <a:prstGeom prst="rect">
              <a:avLst/>
            </a:prstGeom>
            <a:solidFill>
              <a:srgbClr val="0058AB">
                <a:alpha val="100000"/>
              </a:srgbClr>
            </a:solidFill>
          </p:spPr>
          <p:txBody>
            <a:bodyPr/>
            <a:lstStyle/>
            <a:p/>
          </p:txBody>
        </p:sp>
        <p:sp>
          <p:nvSpPr>
            <p:cNvPr id="68" name="rc68"/>
            <p:cNvSpPr/>
            <p:nvPr/>
          </p:nvSpPr>
          <p:spPr>
            <a:xfrm>
              <a:off x="4679092" y="3485771"/>
              <a:ext cx="219027" cy="97646"/>
            </a:xfrm>
            <a:prstGeom prst="rect">
              <a:avLst/>
            </a:prstGeom>
            <a:solidFill>
              <a:srgbClr val="1CABE2">
                <a:alpha val="100000"/>
              </a:srgbClr>
            </a:solidFill>
          </p:spPr>
          <p:txBody>
            <a:bodyPr/>
            <a:lstStyle/>
            <a:p/>
          </p:txBody>
        </p:sp>
        <p:sp>
          <p:nvSpPr>
            <p:cNvPr id="69" name="rc69"/>
            <p:cNvSpPr/>
            <p:nvPr/>
          </p:nvSpPr>
          <p:spPr>
            <a:xfrm>
              <a:off x="4922456" y="3545135"/>
              <a:ext cx="219027" cy="1140251"/>
            </a:xfrm>
            <a:prstGeom prst="rect">
              <a:avLst/>
            </a:prstGeom>
            <a:solidFill>
              <a:srgbClr val="80BD41">
                <a:alpha val="100000"/>
              </a:srgbClr>
            </a:solidFill>
          </p:spPr>
          <p:txBody>
            <a:bodyPr/>
            <a:lstStyle/>
            <a:p/>
          </p:txBody>
        </p:sp>
        <p:sp>
          <p:nvSpPr>
            <p:cNvPr id="70" name="rc70"/>
            <p:cNvSpPr/>
            <p:nvPr/>
          </p:nvSpPr>
          <p:spPr>
            <a:xfrm>
              <a:off x="4922456" y="3311605"/>
              <a:ext cx="219027" cy="109880"/>
            </a:xfrm>
            <a:prstGeom prst="rect">
              <a:avLst/>
            </a:prstGeom>
            <a:solidFill>
              <a:srgbClr val="0058AB">
                <a:alpha val="100000"/>
              </a:srgbClr>
            </a:solidFill>
          </p:spPr>
          <p:txBody>
            <a:bodyPr/>
            <a:lstStyle/>
            <a:p/>
          </p:txBody>
        </p:sp>
        <p:sp>
          <p:nvSpPr>
            <p:cNvPr id="71" name="rc71"/>
            <p:cNvSpPr/>
            <p:nvPr/>
          </p:nvSpPr>
          <p:spPr>
            <a:xfrm>
              <a:off x="4922456" y="3421486"/>
              <a:ext cx="219027" cy="123649"/>
            </a:xfrm>
            <a:prstGeom prst="rect">
              <a:avLst/>
            </a:prstGeom>
            <a:solidFill>
              <a:srgbClr val="1CABE2">
                <a:alpha val="100000"/>
              </a:srgbClr>
            </a:solidFill>
          </p:spPr>
          <p:txBody>
            <a:bodyPr/>
            <a:lstStyle/>
            <a:p/>
          </p:txBody>
        </p:sp>
        <p:sp>
          <p:nvSpPr>
            <p:cNvPr id="72" name="rc72"/>
            <p:cNvSpPr/>
            <p:nvPr/>
          </p:nvSpPr>
          <p:spPr>
            <a:xfrm>
              <a:off x="5165820" y="3557460"/>
              <a:ext cx="219027" cy="1127926"/>
            </a:xfrm>
            <a:prstGeom prst="rect">
              <a:avLst/>
            </a:prstGeom>
            <a:solidFill>
              <a:srgbClr val="80BD41">
                <a:alpha val="100000"/>
              </a:srgbClr>
            </a:solidFill>
          </p:spPr>
          <p:txBody>
            <a:bodyPr/>
            <a:lstStyle/>
            <a:p/>
          </p:txBody>
        </p:sp>
        <p:sp>
          <p:nvSpPr>
            <p:cNvPr id="73" name="rc73"/>
            <p:cNvSpPr/>
            <p:nvPr/>
          </p:nvSpPr>
          <p:spPr>
            <a:xfrm>
              <a:off x="5165820" y="3326457"/>
              <a:ext cx="219027" cy="108707"/>
            </a:xfrm>
            <a:prstGeom prst="rect">
              <a:avLst/>
            </a:prstGeom>
            <a:solidFill>
              <a:srgbClr val="0058AB">
                <a:alpha val="100000"/>
              </a:srgbClr>
            </a:solidFill>
          </p:spPr>
          <p:txBody>
            <a:bodyPr/>
            <a:lstStyle/>
            <a:p/>
          </p:txBody>
        </p:sp>
        <p:sp>
          <p:nvSpPr>
            <p:cNvPr id="74" name="rc74"/>
            <p:cNvSpPr/>
            <p:nvPr/>
          </p:nvSpPr>
          <p:spPr>
            <a:xfrm>
              <a:off x="5165820" y="3435164"/>
              <a:ext cx="219027" cy="122295"/>
            </a:xfrm>
            <a:prstGeom prst="rect">
              <a:avLst/>
            </a:prstGeom>
            <a:solidFill>
              <a:srgbClr val="1CABE2">
                <a:alpha val="100000"/>
              </a:srgbClr>
            </a:solidFill>
          </p:spPr>
          <p:txBody>
            <a:bodyPr/>
            <a:lstStyle/>
            <a:p/>
          </p:txBody>
        </p:sp>
        <p:sp>
          <p:nvSpPr>
            <p:cNvPr id="75" name="rc75"/>
            <p:cNvSpPr/>
            <p:nvPr/>
          </p:nvSpPr>
          <p:spPr>
            <a:xfrm>
              <a:off x="5409185" y="3563780"/>
              <a:ext cx="219027" cy="1121606"/>
            </a:xfrm>
            <a:prstGeom prst="rect">
              <a:avLst/>
            </a:prstGeom>
            <a:solidFill>
              <a:srgbClr val="80BD41">
                <a:alpha val="100000"/>
              </a:srgbClr>
            </a:solidFill>
          </p:spPr>
          <p:txBody>
            <a:bodyPr/>
            <a:lstStyle/>
            <a:p/>
          </p:txBody>
        </p:sp>
        <p:sp>
          <p:nvSpPr>
            <p:cNvPr id="76" name="rc76"/>
            <p:cNvSpPr/>
            <p:nvPr/>
          </p:nvSpPr>
          <p:spPr>
            <a:xfrm>
              <a:off x="5409185" y="3334041"/>
              <a:ext cx="219027" cy="121618"/>
            </a:xfrm>
            <a:prstGeom prst="rect">
              <a:avLst/>
            </a:prstGeom>
            <a:solidFill>
              <a:srgbClr val="0058AB">
                <a:alpha val="100000"/>
              </a:srgbClr>
            </a:solidFill>
          </p:spPr>
          <p:txBody>
            <a:bodyPr/>
            <a:lstStyle/>
            <a:p/>
          </p:txBody>
        </p:sp>
        <p:sp>
          <p:nvSpPr>
            <p:cNvPr id="77" name="rc77"/>
            <p:cNvSpPr/>
            <p:nvPr/>
          </p:nvSpPr>
          <p:spPr>
            <a:xfrm>
              <a:off x="5409185" y="3455660"/>
              <a:ext cx="219027" cy="108120"/>
            </a:xfrm>
            <a:prstGeom prst="rect">
              <a:avLst/>
            </a:prstGeom>
            <a:solidFill>
              <a:srgbClr val="1CABE2">
                <a:alpha val="100000"/>
              </a:srgbClr>
            </a:solidFill>
          </p:spPr>
          <p:txBody>
            <a:bodyPr/>
            <a:lstStyle/>
            <a:p/>
          </p:txBody>
        </p:sp>
        <p:sp>
          <p:nvSpPr>
            <p:cNvPr id="78" name="rc78"/>
            <p:cNvSpPr/>
            <p:nvPr/>
          </p:nvSpPr>
          <p:spPr>
            <a:xfrm>
              <a:off x="5652549" y="3565225"/>
              <a:ext cx="219027" cy="1120162"/>
            </a:xfrm>
            <a:prstGeom prst="rect">
              <a:avLst/>
            </a:prstGeom>
            <a:solidFill>
              <a:srgbClr val="80BD41">
                <a:alpha val="100000"/>
              </a:srgbClr>
            </a:solidFill>
          </p:spPr>
          <p:txBody>
            <a:bodyPr/>
            <a:lstStyle/>
            <a:p/>
          </p:txBody>
        </p:sp>
        <p:sp>
          <p:nvSpPr>
            <p:cNvPr id="79" name="rc79"/>
            <p:cNvSpPr/>
            <p:nvPr/>
          </p:nvSpPr>
          <p:spPr>
            <a:xfrm>
              <a:off x="5652549" y="3335802"/>
              <a:ext cx="219027" cy="134935"/>
            </a:xfrm>
            <a:prstGeom prst="rect">
              <a:avLst/>
            </a:prstGeom>
            <a:solidFill>
              <a:srgbClr val="0058AB">
                <a:alpha val="100000"/>
              </a:srgbClr>
            </a:solidFill>
          </p:spPr>
          <p:txBody>
            <a:bodyPr/>
            <a:lstStyle/>
            <a:p/>
          </p:txBody>
        </p:sp>
        <p:sp>
          <p:nvSpPr>
            <p:cNvPr id="80" name="rc80"/>
            <p:cNvSpPr/>
            <p:nvPr/>
          </p:nvSpPr>
          <p:spPr>
            <a:xfrm>
              <a:off x="5652549" y="3470738"/>
              <a:ext cx="219027" cy="94486"/>
            </a:xfrm>
            <a:prstGeom prst="rect">
              <a:avLst/>
            </a:prstGeom>
            <a:solidFill>
              <a:srgbClr val="1CABE2">
                <a:alpha val="100000"/>
              </a:srgbClr>
            </a:solidFill>
          </p:spPr>
          <p:txBody>
            <a:bodyPr/>
            <a:lstStyle/>
            <a:p/>
          </p:txBody>
        </p:sp>
        <p:sp>
          <p:nvSpPr>
            <p:cNvPr id="81" name="rc81"/>
            <p:cNvSpPr/>
            <p:nvPr/>
          </p:nvSpPr>
          <p:spPr>
            <a:xfrm>
              <a:off x="5895913" y="3574253"/>
              <a:ext cx="219027" cy="1111133"/>
            </a:xfrm>
            <a:prstGeom prst="rect">
              <a:avLst/>
            </a:prstGeom>
            <a:solidFill>
              <a:srgbClr val="80BD41">
                <a:alpha val="100000"/>
              </a:srgbClr>
            </a:solidFill>
          </p:spPr>
          <p:txBody>
            <a:bodyPr/>
            <a:lstStyle/>
            <a:p/>
          </p:txBody>
        </p:sp>
        <p:sp>
          <p:nvSpPr>
            <p:cNvPr id="82" name="rc82"/>
            <p:cNvSpPr/>
            <p:nvPr/>
          </p:nvSpPr>
          <p:spPr>
            <a:xfrm>
              <a:off x="5895913" y="3346682"/>
              <a:ext cx="219027" cy="147260"/>
            </a:xfrm>
            <a:prstGeom prst="rect">
              <a:avLst/>
            </a:prstGeom>
            <a:solidFill>
              <a:srgbClr val="0058AB">
                <a:alpha val="100000"/>
              </a:srgbClr>
            </a:solidFill>
          </p:spPr>
          <p:txBody>
            <a:bodyPr/>
            <a:lstStyle/>
            <a:p/>
          </p:txBody>
        </p:sp>
        <p:sp>
          <p:nvSpPr>
            <p:cNvPr id="83" name="rc83"/>
            <p:cNvSpPr/>
            <p:nvPr/>
          </p:nvSpPr>
          <p:spPr>
            <a:xfrm>
              <a:off x="5895913" y="3493942"/>
              <a:ext cx="219027" cy="80311"/>
            </a:xfrm>
            <a:prstGeom prst="rect">
              <a:avLst/>
            </a:prstGeom>
            <a:solidFill>
              <a:srgbClr val="1CABE2">
                <a:alpha val="100000"/>
              </a:srgbClr>
            </a:solidFill>
          </p:spPr>
          <p:txBody>
            <a:bodyPr/>
            <a:lstStyle/>
            <a:p/>
          </p:txBody>
        </p:sp>
        <p:sp>
          <p:nvSpPr>
            <p:cNvPr id="84" name="rc84"/>
            <p:cNvSpPr/>
            <p:nvPr/>
          </p:nvSpPr>
          <p:spPr>
            <a:xfrm>
              <a:off x="6139278" y="3572628"/>
              <a:ext cx="219027" cy="1112758"/>
            </a:xfrm>
            <a:prstGeom prst="rect">
              <a:avLst/>
            </a:prstGeom>
            <a:solidFill>
              <a:srgbClr val="80BD41">
                <a:alpha val="100000"/>
              </a:srgbClr>
            </a:solidFill>
          </p:spPr>
          <p:txBody>
            <a:bodyPr/>
            <a:lstStyle/>
            <a:p/>
          </p:txBody>
        </p:sp>
        <p:sp>
          <p:nvSpPr>
            <p:cNvPr id="85" name="rc85"/>
            <p:cNvSpPr/>
            <p:nvPr/>
          </p:nvSpPr>
          <p:spPr>
            <a:xfrm>
              <a:off x="6139278" y="3344695"/>
              <a:ext cx="219027" cy="147485"/>
            </a:xfrm>
            <a:prstGeom prst="rect">
              <a:avLst/>
            </a:prstGeom>
            <a:solidFill>
              <a:srgbClr val="0058AB">
                <a:alpha val="100000"/>
              </a:srgbClr>
            </a:solidFill>
          </p:spPr>
          <p:txBody>
            <a:bodyPr/>
            <a:lstStyle/>
            <a:p/>
          </p:txBody>
        </p:sp>
        <p:sp>
          <p:nvSpPr>
            <p:cNvPr id="86" name="rc86"/>
            <p:cNvSpPr/>
            <p:nvPr/>
          </p:nvSpPr>
          <p:spPr>
            <a:xfrm>
              <a:off x="6139278" y="3492181"/>
              <a:ext cx="219027" cy="80446"/>
            </a:xfrm>
            <a:prstGeom prst="rect">
              <a:avLst/>
            </a:prstGeom>
            <a:solidFill>
              <a:srgbClr val="1CABE2">
                <a:alpha val="100000"/>
              </a:srgbClr>
            </a:solidFill>
          </p:spPr>
          <p:txBody>
            <a:bodyPr/>
            <a:lstStyle/>
            <a:p/>
          </p:txBody>
        </p:sp>
        <p:sp>
          <p:nvSpPr>
            <p:cNvPr id="87" name="rc87"/>
            <p:cNvSpPr/>
            <p:nvPr/>
          </p:nvSpPr>
          <p:spPr>
            <a:xfrm>
              <a:off x="6382642" y="3576827"/>
              <a:ext cx="219027" cy="1108560"/>
            </a:xfrm>
            <a:prstGeom prst="rect">
              <a:avLst/>
            </a:prstGeom>
            <a:solidFill>
              <a:srgbClr val="80BD41">
                <a:alpha val="100000"/>
              </a:srgbClr>
            </a:solidFill>
          </p:spPr>
          <p:txBody>
            <a:bodyPr/>
            <a:lstStyle/>
            <a:p/>
          </p:txBody>
        </p:sp>
        <p:sp>
          <p:nvSpPr>
            <p:cNvPr id="88" name="rc88"/>
            <p:cNvSpPr/>
            <p:nvPr/>
          </p:nvSpPr>
          <p:spPr>
            <a:xfrm>
              <a:off x="6382642" y="3349752"/>
              <a:ext cx="219027" cy="146899"/>
            </a:xfrm>
            <a:prstGeom prst="rect">
              <a:avLst/>
            </a:prstGeom>
            <a:solidFill>
              <a:srgbClr val="0058AB">
                <a:alpha val="100000"/>
              </a:srgbClr>
            </a:solidFill>
          </p:spPr>
          <p:txBody>
            <a:bodyPr/>
            <a:lstStyle/>
            <a:p/>
          </p:txBody>
        </p:sp>
        <p:sp>
          <p:nvSpPr>
            <p:cNvPr id="89" name="rc89"/>
            <p:cNvSpPr/>
            <p:nvPr/>
          </p:nvSpPr>
          <p:spPr>
            <a:xfrm>
              <a:off x="6382642" y="3496651"/>
              <a:ext cx="219027" cy="80176"/>
            </a:xfrm>
            <a:prstGeom prst="rect">
              <a:avLst/>
            </a:prstGeom>
            <a:solidFill>
              <a:srgbClr val="1CABE2">
                <a:alpha val="100000"/>
              </a:srgbClr>
            </a:solidFill>
          </p:spPr>
          <p:txBody>
            <a:bodyPr/>
            <a:lstStyle/>
            <a:p/>
          </p:txBody>
        </p:sp>
        <p:sp>
          <p:nvSpPr>
            <p:cNvPr id="90" name="rc90"/>
            <p:cNvSpPr/>
            <p:nvPr/>
          </p:nvSpPr>
          <p:spPr>
            <a:xfrm>
              <a:off x="6626006" y="3578362"/>
              <a:ext cx="219027" cy="1107025"/>
            </a:xfrm>
            <a:prstGeom prst="rect">
              <a:avLst/>
            </a:prstGeom>
            <a:solidFill>
              <a:srgbClr val="80BD41">
                <a:alpha val="100000"/>
              </a:srgbClr>
            </a:solidFill>
          </p:spPr>
          <p:txBody>
            <a:bodyPr/>
            <a:lstStyle/>
            <a:p/>
          </p:txBody>
        </p:sp>
        <p:sp>
          <p:nvSpPr>
            <p:cNvPr id="91" name="rc91"/>
            <p:cNvSpPr/>
            <p:nvPr/>
          </p:nvSpPr>
          <p:spPr>
            <a:xfrm>
              <a:off x="6626006" y="3351602"/>
              <a:ext cx="219027" cy="146718"/>
            </a:xfrm>
            <a:prstGeom prst="rect">
              <a:avLst/>
            </a:prstGeom>
            <a:solidFill>
              <a:srgbClr val="0058AB">
                <a:alpha val="100000"/>
              </a:srgbClr>
            </a:solidFill>
          </p:spPr>
          <p:txBody>
            <a:bodyPr/>
            <a:lstStyle/>
            <a:p/>
          </p:txBody>
        </p:sp>
        <p:sp>
          <p:nvSpPr>
            <p:cNvPr id="92" name="rc92"/>
            <p:cNvSpPr/>
            <p:nvPr/>
          </p:nvSpPr>
          <p:spPr>
            <a:xfrm>
              <a:off x="6626006" y="3498321"/>
              <a:ext cx="219027" cy="80040"/>
            </a:xfrm>
            <a:prstGeom prst="rect">
              <a:avLst/>
            </a:prstGeom>
            <a:solidFill>
              <a:srgbClr val="1CABE2">
                <a:alpha val="100000"/>
              </a:srgbClr>
            </a:solidFill>
          </p:spPr>
          <p:txBody>
            <a:bodyPr/>
            <a:lstStyle/>
            <a:p/>
          </p:txBody>
        </p:sp>
        <p:sp>
          <p:nvSpPr>
            <p:cNvPr id="93" name="rc93"/>
            <p:cNvSpPr/>
            <p:nvPr/>
          </p:nvSpPr>
          <p:spPr>
            <a:xfrm>
              <a:off x="6869371" y="3571635"/>
              <a:ext cx="219027" cy="1113751"/>
            </a:xfrm>
            <a:prstGeom prst="rect">
              <a:avLst/>
            </a:prstGeom>
            <a:solidFill>
              <a:srgbClr val="80BD41">
                <a:alpha val="100000"/>
              </a:srgbClr>
            </a:solidFill>
          </p:spPr>
          <p:txBody>
            <a:bodyPr/>
            <a:lstStyle/>
            <a:p/>
          </p:txBody>
        </p:sp>
        <p:sp>
          <p:nvSpPr>
            <p:cNvPr id="94" name="rc94"/>
            <p:cNvSpPr/>
            <p:nvPr/>
          </p:nvSpPr>
          <p:spPr>
            <a:xfrm>
              <a:off x="6869371" y="3343522"/>
              <a:ext cx="219027" cy="147621"/>
            </a:xfrm>
            <a:prstGeom prst="rect">
              <a:avLst/>
            </a:prstGeom>
            <a:solidFill>
              <a:srgbClr val="0058AB">
                <a:alpha val="100000"/>
              </a:srgbClr>
            </a:solidFill>
          </p:spPr>
          <p:txBody>
            <a:bodyPr/>
            <a:lstStyle/>
            <a:p/>
          </p:txBody>
        </p:sp>
        <p:sp>
          <p:nvSpPr>
            <p:cNvPr id="95" name="rc95"/>
            <p:cNvSpPr/>
            <p:nvPr/>
          </p:nvSpPr>
          <p:spPr>
            <a:xfrm>
              <a:off x="6869371" y="3491143"/>
              <a:ext cx="219027" cy="80492"/>
            </a:xfrm>
            <a:prstGeom prst="rect">
              <a:avLst/>
            </a:prstGeom>
            <a:solidFill>
              <a:srgbClr val="1CABE2">
                <a:alpha val="100000"/>
              </a:srgbClr>
            </a:solidFill>
          </p:spPr>
          <p:txBody>
            <a:bodyPr/>
            <a:lstStyle/>
            <a:p/>
          </p:txBody>
        </p:sp>
        <p:sp>
          <p:nvSpPr>
            <p:cNvPr id="96" name="rc96"/>
            <p:cNvSpPr/>
            <p:nvPr/>
          </p:nvSpPr>
          <p:spPr>
            <a:xfrm>
              <a:off x="7112735" y="3336615"/>
              <a:ext cx="219027" cy="123626"/>
            </a:xfrm>
            <a:prstGeom prst="rect">
              <a:avLst/>
            </a:prstGeom>
            <a:solidFill>
              <a:srgbClr val="F26A21">
                <a:alpha val="100000"/>
              </a:srgbClr>
            </a:solidFill>
          </p:spPr>
          <p:txBody>
            <a:bodyPr/>
            <a:lstStyle/>
            <a:p/>
          </p:txBody>
        </p:sp>
        <p:sp>
          <p:nvSpPr>
            <p:cNvPr id="97" name="rc97"/>
            <p:cNvSpPr/>
            <p:nvPr/>
          </p:nvSpPr>
          <p:spPr>
            <a:xfrm>
              <a:off x="7112735" y="3460242"/>
              <a:ext cx="219027" cy="1225145"/>
            </a:xfrm>
            <a:prstGeom prst="rect">
              <a:avLst/>
            </a:prstGeom>
            <a:solidFill>
              <a:srgbClr val="FFC20E">
                <a:alpha val="100000"/>
              </a:srgbClr>
            </a:solidFill>
          </p:spPr>
          <p:txBody>
            <a:bodyPr/>
            <a:lstStyle/>
            <a:p/>
          </p:txBody>
        </p:sp>
        <p:sp>
          <p:nvSpPr>
            <p:cNvPr id="98" name="rc98"/>
            <p:cNvSpPr/>
            <p:nvPr/>
          </p:nvSpPr>
          <p:spPr>
            <a:xfrm>
              <a:off x="7356099" y="3327947"/>
              <a:ext cx="219027" cy="103532"/>
            </a:xfrm>
            <a:prstGeom prst="rect">
              <a:avLst/>
            </a:prstGeom>
            <a:solidFill>
              <a:srgbClr val="F26A21">
                <a:alpha val="100000"/>
              </a:srgbClr>
            </a:solidFill>
          </p:spPr>
          <p:txBody>
            <a:bodyPr/>
            <a:lstStyle/>
            <a:p/>
          </p:txBody>
        </p:sp>
        <p:sp>
          <p:nvSpPr>
            <p:cNvPr id="99" name="rc99"/>
            <p:cNvSpPr/>
            <p:nvPr/>
          </p:nvSpPr>
          <p:spPr>
            <a:xfrm>
              <a:off x="7356099" y="3431480"/>
              <a:ext cx="219027" cy="1253907"/>
            </a:xfrm>
            <a:prstGeom prst="rect">
              <a:avLst/>
            </a:prstGeom>
            <a:solidFill>
              <a:srgbClr val="FFC20E">
                <a:alpha val="100000"/>
              </a:srgbClr>
            </a:solidFill>
          </p:spPr>
          <p:txBody>
            <a:bodyPr/>
            <a:lstStyle/>
            <a:p/>
          </p:txBody>
        </p:sp>
        <p:sp>
          <p:nvSpPr>
            <p:cNvPr id="100" name="rc100"/>
            <p:cNvSpPr/>
            <p:nvPr/>
          </p:nvSpPr>
          <p:spPr>
            <a:xfrm>
              <a:off x="7599463" y="3319324"/>
              <a:ext cx="219027" cy="86704"/>
            </a:xfrm>
            <a:prstGeom prst="rect">
              <a:avLst/>
            </a:prstGeom>
            <a:solidFill>
              <a:srgbClr val="F26A21">
                <a:alpha val="100000"/>
              </a:srgbClr>
            </a:solidFill>
          </p:spPr>
          <p:txBody>
            <a:bodyPr/>
            <a:lstStyle/>
            <a:p/>
          </p:txBody>
        </p:sp>
        <p:sp>
          <p:nvSpPr>
            <p:cNvPr id="101" name="rc101"/>
            <p:cNvSpPr/>
            <p:nvPr/>
          </p:nvSpPr>
          <p:spPr>
            <a:xfrm>
              <a:off x="7599463" y="3406029"/>
              <a:ext cx="219027" cy="1279357"/>
            </a:xfrm>
            <a:prstGeom prst="rect">
              <a:avLst/>
            </a:prstGeom>
            <a:solidFill>
              <a:srgbClr val="FFC20E">
                <a:alpha val="100000"/>
              </a:srgbClr>
            </a:solidFill>
          </p:spPr>
          <p:txBody>
            <a:bodyPr/>
            <a:lstStyle/>
            <a:p/>
          </p:txBody>
        </p:sp>
        <p:sp>
          <p:nvSpPr>
            <p:cNvPr id="102" name="rc102"/>
            <p:cNvSpPr/>
            <p:nvPr/>
          </p:nvSpPr>
          <p:spPr>
            <a:xfrm>
              <a:off x="7842828" y="3309347"/>
              <a:ext cx="219027" cy="72611"/>
            </a:xfrm>
            <a:prstGeom prst="rect">
              <a:avLst/>
            </a:prstGeom>
            <a:solidFill>
              <a:srgbClr val="F26A21">
                <a:alpha val="100000"/>
              </a:srgbClr>
            </a:solidFill>
          </p:spPr>
          <p:txBody>
            <a:bodyPr/>
            <a:lstStyle/>
            <a:p/>
          </p:txBody>
        </p:sp>
        <p:sp>
          <p:nvSpPr>
            <p:cNvPr id="103" name="rc103"/>
            <p:cNvSpPr/>
            <p:nvPr/>
          </p:nvSpPr>
          <p:spPr>
            <a:xfrm>
              <a:off x="7842828" y="3381959"/>
              <a:ext cx="219027" cy="1303427"/>
            </a:xfrm>
            <a:prstGeom prst="rect">
              <a:avLst/>
            </a:prstGeom>
            <a:solidFill>
              <a:srgbClr val="FFC20E">
                <a:alpha val="100000"/>
              </a:srgbClr>
            </a:solidFill>
          </p:spPr>
          <p:txBody>
            <a:bodyPr/>
            <a:lstStyle/>
            <a:p/>
          </p:txBody>
        </p:sp>
        <p:sp>
          <p:nvSpPr>
            <p:cNvPr id="104" name="rc104"/>
            <p:cNvSpPr/>
            <p:nvPr/>
          </p:nvSpPr>
          <p:spPr>
            <a:xfrm>
              <a:off x="8086192" y="3304201"/>
              <a:ext cx="219027" cy="60809"/>
            </a:xfrm>
            <a:prstGeom prst="rect">
              <a:avLst/>
            </a:prstGeom>
            <a:solidFill>
              <a:srgbClr val="F26A21">
                <a:alpha val="100000"/>
              </a:srgbClr>
            </a:solidFill>
          </p:spPr>
          <p:txBody>
            <a:bodyPr/>
            <a:lstStyle/>
            <a:p/>
          </p:txBody>
        </p:sp>
        <p:sp>
          <p:nvSpPr>
            <p:cNvPr id="105" name="rc105"/>
            <p:cNvSpPr/>
            <p:nvPr/>
          </p:nvSpPr>
          <p:spPr>
            <a:xfrm>
              <a:off x="8086192" y="3365010"/>
              <a:ext cx="219027" cy="1320376"/>
            </a:xfrm>
            <a:prstGeom prst="rect">
              <a:avLst/>
            </a:prstGeom>
            <a:solidFill>
              <a:srgbClr val="FFC20E">
                <a:alpha val="100000"/>
              </a:srgbClr>
            </a:solidFill>
          </p:spPr>
          <p:txBody>
            <a:bodyPr/>
            <a:lstStyle/>
            <a:p/>
          </p:txBody>
        </p:sp>
        <p:sp>
          <p:nvSpPr>
            <p:cNvPr id="106" name="pl106"/>
            <p:cNvSpPr/>
            <p:nvPr/>
          </p:nvSpPr>
          <p:spPr>
            <a:xfrm>
              <a:off x="1381506" y="2255894"/>
              <a:ext cx="5597378" cy="739410"/>
            </a:xfrm>
            <a:custGeom>
              <a:avLst/>
              <a:pathLst>
                <a:path w="5597378" h="739410">
                  <a:moveTo>
                    <a:pt x="0" y="633780"/>
                  </a:moveTo>
                  <a:lnTo>
                    <a:pt x="243364" y="713003"/>
                  </a:lnTo>
                  <a:lnTo>
                    <a:pt x="486728" y="713003"/>
                  </a:lnTo>
                  <a:lnTo>
                    <a:pt x="730092" y="739410"/>
                  </a:lnTo>
                  <a:lnTo>
                    <a:pt x="973457" y="554558"/>
                  </a:lnTo>
                  <a:lnTo>
                    <a:pt x="1216821" y="422520"/>
                  </a:lnTo>
                  <a:lnTo>
                    <a:pt x="1460185" y="184852"/>
                  </a:lnTo>
                  <a:lnTo>
                    <a:pt x="1703550" y="396112"/>
                  </a:lnTo>
                  <a:lnTo>
                    <a:pt x="1946914" y="422520"/>
                  </a:lnTo>
                  <a:lnTo>
                    <a:pt x="2190278" y="580965"/>
                  </a:lnTo>
                  <a:lnTo>
                    <a:pt x="2433642" y="211260"/>
                  </a:lnTo>
                  <a:lnTo>
                    <a:pt x="2677007" y="132037"/>
                  </a:lnTo>
                  <a:lnTo>
                    <a:pt x="2920371" y="290482"/>
                  </a:lnTo>
                  <a:lnTo>
                    <a:pt x="3163735" y="316890"/>
                  </a:lnTo>
                  <a:lnTo>
                    <a:pt x="3407100" y="158445"/>
                  </a:lnTo>
                  <a:lnTo>
                    <a:pt x="3650464" y="0"/>
                  </a:lnTo>
                  <a:lnTo>
                    <a:pt x="3893828" y="0"/>
                  </a:lnTo>
                  <a:lnTo>
                    <a:pt x="4137193" y="26407"/>
                  </a:lnTo>
                  <a:lnTo>
                    <a:pt x="4380557" y="52815"/>
                  </a:lnTo>
                  <a:lnTo>
                    <a:pt x="4623921" y="79222"/>
                  </a:lnTo>
                  <a:lnTo>
                    <a:pt x="4867285" y="79222"/>
                  </a:lnTo>
                  <a:lnTo>
                    <a:pt x="5110650" y="79222"/>
                  </a:lnTo>
                  <a:lnTo>
                    <a:pt x="5354014" y="79222"/>
                  </a:lnTo>
                  <a:lnTo>
                    <a:pt x="5597378" y="79222"/>
                  </a:lnTo>
                </a:path>
              </a:pathLst>
            </a:custGeom>
            <a:ln w="27101" cap="flat">
              <a:solidFill>
                <a:srgbClr val="0058AB">
                  <a:alpha val="100000"/>
                </a:srgbClr>
              </a:solidFill>
              <a:prstDash val="solid"/>
              <a:round/>
            </a:ln>
          </p:spPr>
          <p:txBody>
            <a:bodyPr/>
            <a:lstStyle/>
            <a:p/>
          </p:txBody>
        </p:sp>
        <p:sp>
          <p:nvSpPr>
            <p:cNvPr id="107" name="pl107"/>
            <p:cNvSpPr/>
            <p:nvPr/>
          </p:nvSpPr>
          <p:spPr>
            <a:xfrm>
              <a:off x="1381506" y="2493562"/>
              <a:ext cx="5597378" cy="765818"/>
            </a:xfrm>
            <a:custGeom>
              <a:avLst/>
              <a:pathLst>
                <a:path w="5597378" h="765818">
                  <a:moveTo>
                    <a:pt x="0" y="765818"/>
                  </a:moveTo>
                  <a:lnTo>
                    <a:pt x="243364" y="739410"/>
                  </a:lnTo>
                  <a:lnTo>
                    <a:pt x="486728" y="686595"/>
                  </a:lnTo>
                  <a:lnTo>
                    <a:pt x="730092" y="739410"/>
                  </a:lnTo>
                  <a:lnTo>
                    <a:pt x="973457" y="528150"/>
                  </a:lnTo>
                  <a:lnTo>
                    <a:pt x="1216821" y="343297"/>
                  </a:lnTo>
                  <a:lnTo>
                    <a:pt x="1460185" y="105630"/>
                  </a:lnTo>
                  <a:lnTo>
                    <a:pt x="1703550" y="290482"/>
                  </a:lnTo>
                  <a:lnTo>
                    <a:pt x="1946914" y="290482"/>
                  </a:lnTo>
                  <a:lnTo>
                    <a:pt x="2190278" y="422520"/>
                  </a:lnTo>
                  <a:lnTo>
                    <a:pt x="2433642" y="0"/>
                  </a:lnTo>
                  <a:lnTo>
                    <a:pt x="2677007" y="26407"/>
                  </a:lnTo>
                  <a:lnTo>
                    <a:pt x="2920371" y="158445"/>
                  </a:lnTo>
                  <a:lnTo>
                    <a:pt x="3163735" y="184852"/>
                  </a:lnTo>
                  <a:lnTo>
                    <a:pt x="3407100" y="105630"/>
                  </a:lnTo>
                  <a:lnTo>
                    <a:pt x="3650464" y="0"/>
                  </a:lnTo>
                  <a:lnTo>
                    <a:pt x="3893828" y="0"/>
                  </a:lnTo>
                  <a:lnTo>
                    <a:pt x="4137193" y="0"/>
                  </a:lnTo>
                  <a:lnTo>
                    <a:pt x="4380557" y="0"/>
                  </a:lnTo>
                  <a:lnTo>
                    <a:pt x="4623921" y="0"/>
                  </a:lnTo>
                  <a:lnTo>
                    <a:pt x="4867285" y="0"/>
                  </a:lnTo>
                  <a:lnTo>
                    <a:pt x="5110650" y="0"/>
                  </a:lnTo>
                  <a:lnTo>
                    <a:pt x="5354014" y="0"/>
                  </a:lnTo>
                  <a:lnTo>
                    <a:pt x="5597378" y="0"/>
                  </a:lnTo>
                </a:path>
              </a:pathLst>
            </a:custGeom>
            <a:ln w="27101" cap="flat">
              <a:solidFill>
                <a:srgbClr val="80BD41">
                  <a:alpha val="100000"/>
                </a:srgbClr>
              </a:solidFill>
              <a:prstDash val="solid"/>
              <a:round/>
            </a:ln>
          </p:spPr>
          <p:txBody>
            <a:bodyPr/>
            <a:lstStyle/>
            <a:p/>
          </p:txBody>
        </p:sp>
        <p:sp>
          <p:nvSpPr>
            <p:cNvPr id="108" name="tx108"/>
            <p:cNvSpPr/>
            <p:nvPr/>
          </p:nvSpPr>
          <p:spPr>
            <a:xfrm>
              <a:off x="2043270" y="27911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09" name="tx109"/>
            <p:cNvSpPr/>
            <p:nvPr/>
          </p:nvSpPr>
          <p:spPr>
            <a:xfrm>
              <a:off x="3260092"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10" name="tx110"/>
            <p:cNvSpPr/>
            <p:nvPr/>
          </p:nvSpPr>
          <p:spPr>
            <a:xfrm>
              <a:off x="4476913"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1" name="tx111"/>
            <p:cNvSpPr/>
            <p:nvPr/>
          </p:nvSpPr>
          <p:spPr>
            <a:xfrm>
              <a:off x="5450370"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2" name="tx112"/>
            <p:cNvSpPr/>
            <p:nvPr/>
          </p:nvSpPr>
          <p:spPr>
            <a:xfrm>
              <a:off x="569373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3" name="tx113"/>
            <p:cNvSpPr/>
            <p:nvPr/>
          </p:nvSpPr>
          <p:spPr>
            <a:xfrm>
              <a:off x="5937099"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4" name="tx114"/>
            <p:cNvSpPr/>
            <p:nvPr/>
          </p:nvSpPr>
          <p:spPr>
            <a:xfrm>
              <a:off x="6180463"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5" name="tx115"/>
            <p:cNvSpPr/>
            <p:nvPr/>
          </p:nvSpPr>
          <p:spPr>
            <a:xfrm>
              <a:off x="6423828"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6" name="tx116"/>
            <p:cNvSpPr/>
            <p:nvPr/>
          </p:nvSpPr>
          <p:spPr>
            <a:xfrm>
              <a:off x="6667192"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7" name="tx117"/>
            <p:cNvSpPr/>
            <p:nvPr/>
          </p:nvSpPr>
          <p:spPr>
            <a:xfrm>
              <a:off x="6910556"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8" name="tx118"/>
            <p:cNvSpPr/>
            <p:nvPr/>
          </p:nvSpPr>
          <p:spPr>
            <a:xfrm>
              <a:off x="2043270" y="330302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19" name="tx119"/>
            <p:cNvSpPr/>
            <p:nvPr/>
          </p:nvSpPr>
          <p:spPr>
            <a:xfrm>
              <a:off x="3260092"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20" name="tx120"/>
            <p:cNvSpPr/>
            <p:nvPr/>
          </p:nvSpPr>
          <p:spPr>
            <a:xfrm>
              <a:off x="4476913" y="27469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21" name="tx121"/>
            <p:cNvSpPr/>
            <p:nvPr/>
          </p:nvSpPr>
          <p:spPr>
            <a:xfrm>
              <a:off x="5450370"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2" name="tx122"/>
            <p:cNvSpPr/>
            <p:nvPr/>
          </p:nvSpPr>
          <p:spPr>
            <a:xfrm>
              <a:off x="5693735"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3" name="tx123"/>
            <p:cNvSpPr/>
            <p:nvPr/>
          </p:nvSpPr>
          <p:spPr>
            <a:xfrm>
              <a:off x="5937099"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4" name="tx124"/>
            <p:cNvSpPr/>
            <p:nvPr/>
          </p:nvSpPr>
          <p:spPr>
            <a:xfrm>
              <a:off x="6180463"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5" name="tx125"/>
            <p:cNvSpPr/>
            <p:nvPr/>
          </p:nvSpPr>
          <p:spPr>
            <a:xfrm>
              <a:off x="6423828"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6" name="tx126"/>
            <p:cNvSpPr/>
            <p:nvPr/>
          </p:nvSpPr>
          <p:spPr>
            <a:xfrm>
              <a:off x="6667192"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7" name="tx127"/>
            <p:cNvSpPr/>
            <p:nvPr/>
          </p:nvSpPr>
          <p:spPr>
            <a:xfrm>
              <a:off x="6910556"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8" name="tx128"/>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9" name="tx129"/>
            <p:cNvSpPr/>
            <p:nvPr/>
          </p:nvSpPr>
          <p:spPr>
            <a:xfrm>
              <a:off x="508103" y="372507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0" name="tx130"/>
            <p:cNvSpPr/>
            <p:nvPr/>
          </p:nvSpPr>
          <p:spPr>
            <a:xfrm>
              <a:off x="508103" y="282219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31" name="tx131"/>
            <p:cNvSpPr/>
            <p:nvPr/>
          </p:nvSpPr>
          <p:spPr>
            <a:xfrm>
              <a:off x="508103" y="191930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32" name="tx13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4" name="tx13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5" name="tx13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6" name="tx13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37" name="tx137"/>
            <p:cNvSpPr/>
            <p:nvPr/>
          </p:nvSpPr>
          <p:spPr>
            <a:xfrm rot="-5400000">
              <a:off x="198359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38" name="tx138"/>
            <p:cNvSpPr/>
            <p:nvPr/>
          </p:nvSpPr>
          <p:spPr>
            <a:xfrm rot="-5400000">
              <a:off x="320041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39" name="tx139"/>
            <p:cNvSpPr/>
            <p:nvPr/>
          </p:nvSpPr>
          <p:spPr>
            <a:xfrm rot="-5400000">
              <a:off x="44172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0" name="tx140"/>
            <p:cNvSpPr/>
            <p:nvPr/>
          </p:nvSpPr>
          <p:spPr>
            <a:xfrm rot="-5400000">
              <a:off x="563406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1" name="tx141"/>
            <p:cNvSpPr/>
            <p:nvPr/>
          </p:nvSpPr>
          <p:spPr>
            <a:xfrm rot="-5400000">
              <a:off x="68508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2" name="tx142"/>
            <p:cNvSpPr/>
            <p:nvPr/>
          </p:nvSpPr>
          <p:spPr>
            <a:xfrm rot="-5400000">
              <a:off x="80676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3" name="tx143"/>
            <p:cNvSpPr/>
            <p:nvPr/>
          </p:nvSpPr>
          <p:spPr>
            <a:xfrm rot="-5400000">
              <a:off x="539069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4" name="tx144"/>
            <p:cNvSpPr/>
            <p:nvPr/>
          </p:nvSpPr>
          <p:spPr>
            <a:xfrm rot="-5400000">
              <a:off x="563406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587742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6" name="tx146"/>
            <p:cNvSpPr/>
            <p:nvPr/>
          </p:nvSpPr>
          <p:spPr>
            <a:xfrm rot="-5400000">
              <a:off x="612079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7" name="tx147"/>
            <p:cNvSpPr/>
            <p:nvPr/>
          </p:nvSpPr>
          <p:spPr>
            <a:xfrm rot="-5400000">
              <a:off x="63641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8" name="tx148"/>
            <p:cNvSpPr/>
            <p:nvPr/>
          </p:nvSpPr>
          <p:spPr>
            <a:xfrm rot="-5400000">
              <a:off x="660751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9" name="tx149"/>
            <p:cNvSpPr/>
            <p:nvPr/>
          </p:nvSpPr>
          <p:spPr>
            <a:xfrm rot="-5400000">
              <a:off x="68508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1" name="tx15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2" name="rc152"/>
            <p:cNvSpPr/>
            <p:nvPr/>
          </p:nvSpPr>
          <p:spPr>
            <a:xfrm>
              <a:off x="1684039" y="5522891"/>
              <a:ext cx="201455" cy="201456"/>
            </a:xfrm>
            <a:prstGeom prst="rect">
              <a:avLst/>
            </a:prstGeom>
            <a:solidFill>
              <a:srgbClr val="80BD41">
                <a:alpha val="100000"/>
              </a:srgbClr>
            </a:solidFill>
          </p:spPr>
          <p:txBody>
            <a:bodyPr/>
            <a:lstStyle/>
            <a:p/>
          </p:txBody>
        </p:sp>
        <p:sp>
          <p:nvSpPr>
            <p:cNvPr id="153" name="rc153"/>
            <p:cNvSpPr/>
            <p:nvPr/>
          </p:nvSpPr>
          <p:spPr>
            <a:xfrm>
              <a:off x="2585989" y="5522891"/>
              <a:ext cx="201456" cy="201456"/>
            </a:xfrm>
            <a:prstGeom prst="rect">
              <a:avLst/>
            </a:prstGeom>
            <a:solidFill>
              <a:srgbClr val="1CABE2">
                <a:alpha val="100000"/>
              </a:srgbClr>
            </a:solidFill>
          </p:spPr>
          <p:txBody>
            <a:bodyPr/>
            <a:lstStyle/>
            <a:p/>
          </p:txBody>
        </p:sp>
        <p:sp>
          <p:nvSpPr>
            <p:cNvPr id="154" name="rc154"/>
            <p:cNvSpPr/>
            <p:nvPr/>
          </p:nvSpPr>
          <p:spPr>
            <a:xfrm>
              <a:off x="3658812" y="5522891"/>
              <a:ext cx="201456" cy="201456"/>
            </a:xfrm>
            <a:prstGeom prst="rect">
              <a:avLst/>
            </a:prstGeom>
            <a:solidFill>
              <a:srgbClr val="0058AB">
                <a:alpha val="100000"/>
              </a:srgbClr>
            </a:solidFill>
          </p:spPr>
          <p:txBody>
            <a:bodyPr/>
            <a:lstStyle/>
            <a:p/>
          </p:txBody>
        </p:sp>
        <p:sp>
          <p:nvSpPr>
            <p:cNvPr id="155" name="rc155"/>
            <p:cNvSpPr/>
            <p:nvPr/>
          </p:nvSpPr>
          <p:spPr>
            <a:xfrm>
              <a:off x="4654145" y="5522891"/>
              <a:ext cx="201456" cy="201456"/>
            </a:xfrm>
            <a:prstGeom prst="rect">
              <a:avLst/>
            </a:prstGeom>
            <a:solidFill>
              <a:srgbClr val="FFC20E">
                <a:alpha val="100000"/>
              </a:srgbClr>
            </a:solidFill>
          </p:spPr>
          <p:txBody>
            <a:bodyPr/>
            <a:lstStyle/>
            <a:p/>
          </p:txBody>
        </p:sp>
        <p:sp>
          <p:nvSpPr>
            <p:cNvPr id="156" name="rc156"/>
            <p:cNvSpPr/>
            <p:nvPr/>
          </p:nvSpPr>
          <p:spPr>
            <a:xfrm>
              <a:off x="6558279" y="5522891"/>
              <a:ext cx="201455" cy="201456"/>
            </a:xfrm>
            <a:prstGeom prst="rect">
              <a:avLst/>
            </a:prstGeom>
            <a:solidFill>
              <a:srgbClr val="F26A21">
                <a:alpha val="100000"/>
              </a:srgbClr>
            </a:solidFill>
          </p:spPr>
          <p:txBody>
            <a:bodyPr/>
            <a:lstStyle/>
            <a:p/>
          </p:txBody>
        </p:sp>
        <p:sp>
          <p:nvSpPr>
            <p:cNvPr id="157" name="tx157"/>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58" name="tx158"/>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59" name="tx159"/>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1" name="tx161"/>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2" name="pl162"/>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3" name="pl163"/>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4" name="tx164"/>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5" name="tx165"/>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6" name="tx166"/>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67" name="tx167"/>
            <p:cNvSpPr/>
            <p:nvPr/>
          </p:nvSpPr>
          <p:spPr>
            <a:xfrm>
              <a:off x="920330" y="1513317"/>
              <a:ext cx="456638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Timor-Leste</a:t>
              </a:r>
            </a:p>
          </p:txBody>
        </p:sp>
        <p:sp>
          <p:nvSpPr>
            <p:cNvPr id="168" name="tx16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69" name="tx16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0" name="tx17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Timor-Leste is projected to have a  small increase (&lt;10,000) in the number of surviving infants by 2030. Therefore, to achieve the IA2030 ZD target, more (~2.03%) children need to be vaccinated with DTP1 each year.</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73" name=""/>
          <p:cNvGrpSpPr/>
          <p:nvPr/>
        </p:nvGrpSpPr>
        <p:grpSpPr>
          <a:xfrm>
            <a:off x="292608" y="1051560"/>
            <a:ext cx="8595360" cy="28575"/>
            <a:chOff x="292608" y="1051560"/>
            <a:chExt cx="8595360" cy="28575"/>
          </a:xfrm>
        </p:grpSpPr>
        <p:sp>
          <p:nvSpPr>
            <p:cNvPr id="17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3032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8976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94919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10863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21004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36948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52891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68835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14989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063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628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19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588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323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88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453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018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583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1487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713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278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43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4087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5386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103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6686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0233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7986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5363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79285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0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058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058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834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2218748"/>
              <a:ext cx="230848" cy="2831863"/>
            </a:xfrm>
            <a:prstGeom prst="rect">
              <a:avLst/>
            </a:prstGeom>
            <a:solidFill>
              <a:srgbClr val="0058AB">
                <a:alpha val="100000"/>
              </a:srgbClr>
            </a:solidFill>
          </p:spPr>
          <p:txBody>
            <a:bodyPr/>
            <a:lstStyle/>
            <a:p/>
          </p:txBody>
        </p:sp>
        <p:sp>
          <p:nvSpPr>
            <p:cNvPr id="41" name="rc41"/>
            <p:cNvSpPr/>
            <p:nvPr/>
          </p:nvSpPr>
          <p:spPr>
            <a:xfrm>
              <a:off x="1547469" y="1783616"/>
              <a:ext cx="230848" cy="3266995"/>
            </a:xfrm>
            <a:prstGeom prst="rect">
              <a:avLst/>
            </a:prstGeom>
            <a:solidFill>
              <a:srgbClr val="0058AB">
                <a:alpha val="100000"/>
              </a:srgbClr>
            </a:solidFill>
          </p:spPr>
          <p:txBody>
            <a:bodyPr/>
            <a:lstStyle/>
            <a:p/>
          </p:txBody>
        </p:sp>
        <p:sp>
          <p:nvSpPr>
            <p:cNvPr id="42" name="rc42"/>
            <p:cNvSpPr/>
            <p:nvPr/>
          </p:nvSpPr>
          <p:spPr>
            <a:xfrm>
              <a:off x="1803967" y="1807151"/>
              <a:ext cx="230848" cy="3243459"/>
            </a:xfrm>
            <a:prstGeom prst="rect">
              <a:avLst/>
            </a:prstGeom>
            <a:solidFill>
              <a:srgbClr val="0058AB">
                <a:alpha val="100000"/>
              </a:srgbClr>
            </a:solidFill>
          </p:spPr>
          <p:txBody>
            <a:bodyPr/>
            <a:lstStyle/>
            <a:p/>
          </p:txBody>
        </p:sp>
        <p:sp>
          <p:nvSpPr>
            <p:cNvPr id="43" name="rc43"/>
            <p:cNvSpPr/>
            <p:nvPr/>
          </p:nvSpPr>
          <p:spPr>
            <a:xfrm>
              <a:off x="2060465" y="1757558"/>
              <a:ext cx="230848" cy="3293053"/>
            </a:xfrm>
            <a:prstGeom prst="rect">
              <a:avLst/>
            </a:prstGeom>
            <a:solidFill>
              <a:srgbClr val="0058AB">
                <a:alpha val="100000"/>
              </a:srgbClr>
            </a:solidFill>
          </p:spPr>
          <p:txBody>
            <a:bodyPr/>
            <a:lstStyle/>
            <a:p/>
          </p:txBody>
        </p:sp>
        <p:sp>
          <p:nvSpPr>
            <p:cNvPr id="44" name="rc44"/>
            <p:cNvSpPr/>
            <p:nvPr/>
          </p:nvSpPr>
          <p:spPr>
            <a:xfrm>
              <a:off x="2316963" y="2403112"/>
              <a:ext cx="230848" cy="2647499"/>
            </a:xfrm>
            <a:prstGeom prst="rect">
              <a:avLst/>
            </a:prstGeom>
            <a:solidFill>
              <a:srgbClr val="0058AB">
                <a:alpha val="100000"/>
              </a:srgbClr>
            </a:solidFill>
          </p:spPr>
          <p:txBody>
            <a:bodyPr/>
            <a:lstStyle/>
            <a:p/>
          </p:txBody>
        </p:sp>
        <p:sp>
          <p:nvSpPr>
            <p:cNvPr id="45" name="rc45"/>
            <p:cNvSpPr/>
            <p:nvPr/>
          </p:nvSpPr>
          <p:spPr>
            <a:xfrm>
              <a:off x="2573462" y="2858138"/>
              <a:ext cx="230848" cy="2192473"/>
            </a:xfrm>
            <a:prstGeom prst="rect">
              <a:avLst/>
            </a:prstGeom>
            <a:solidFill>
              <a:srgbClr val="0058AB">
                <a:alpha val="100000"/>
              </a:srgbClr>
            </a:solidFill>
          </p:spPr>
          <p:txBody>
            <a:bodyPr/>
            <a:lstStyle/>
            <a:p/>
          </p:txBody>
        </p:sp>
        <p:sp>
          <p:nvSpPr>
            <p:cNvPr id="46" name="rc46"/>
            <p:cNvSpPr/>
            <p:nvPr/>
          </p:nvSpPr>
          <p:spPr>
            <a:xfrm>
              <a:off x="2829960" y="3680210"/>
              <a:ext cx="230848" cy="1370401"/>
            </a:xfrm>
            <a:prstGeom prst="rect">
              <a:avLst/>
            </a:prstGeom>
            <a:solidFill>
              <a:srgbClr val="0058AB">
                <a:alpha val="100000"/>
              </a:srgbClr>
            </a:solidFill>
          </p:spPr>
          <p:txBody>
            <a:bodyPr/>
            <a:lstStyle/>
            <a:p/>
          </p:txBody>
        </p:sp>
        <p:sp>
          <p:nvSpPr>
            <p:cNvPr id="47" name="rc47"/>
            <p:cNvSpPr/>
            <p:nvPr/>
          </p:nvSpPr>
          <p:spPr>
            <a:xfrm>
              <a:off x="3086458" y="2948358"/>
              <a:ext cx="230848" cy="2102252"/>
            </a:xfrm>
            <a:prstGeom prst="rect">
              <a:avLst/>
            </a:prstGeom>
            <a:solidFill>
              <a:srgbClr val="0058AB">
                <a:alpha val="100000"/>
              </a:srgbClr>
            </a:solidFill>
          </p:spPr>
          <p:txBody>
            <a:bodyPr/>
            <a:lstStyle/>
            <a:p/>
          </p:txBody>
        </p:sp>
        <p:sp>
          <p:nvSpPr>
            <p:cNvPr id="48" name="rc48"/>
            <p:cNvSpPr/>
            <p:nvPr/>
          </p:nvSpPr>
          <p:spPr>
            <a:xfrm>
              <a:off x="3342957" y="2853655"/>
              <a:ext cx="230848" cy="2196956"/>
            </a:xfrm>
            <a:prstGeom prst="rect">
              <a:avLst/>
            </a:prstGeom>
            <a:solidFill>
              <a:srgbClr val="0058AB">
                <a:alpha val="100000"/>
              </a:srgbClr>
            </a:solidFill>
          </p:spPr>
          <p:txBody>
            <a:bodyPr/>
            <a:lstStyle/>
            <a:p/>
          </p:txBody>
        </p:sp>
        <p:sp>
          <p:nvSpPr>
            <p:cNvPr id="49" name="rc49"/>
            <p:cNvSpPr/>
            <p:nvPr/>
          </p:nvSpPr>
          <p:spPr>
            <a:xfrm>
              <a:off x="3599455" y="2309249"/>
              <a:ext cx="230848" cy="2741362"/>
            </a:xfrm>
            <a:prstGeom prst="rect">
              <a:avLst/>
            </a:prstGeom>
            <a:solidFill>
              <a:srgbClr val="0058AB">
                <a:alpha val="100000"/>
              </a:srgbClr>
            </a:solidFill>
          </p:spPr>
          <p:txBody>
            <a:bodyPr/>
            <a:lstStyle/>
            <a:p/>
          </p:txBody>
        </p:sp>
        <p:sp>
          <p:nvSpPr>
            <p:cNvPr id="50" name="rc50"/>
            <p:cNvSpPr/>
            <p:nvPr/>
          </p:nvSpPr>
          <p:spPr>
            <a:xfrm>
              <a:off x="3855953" y="3597555"/>
              <a:ext cx="230848" cy="1453056"/>
            </a:xfrm>
            <a:prstGeom prst="rect">
              <a:avLst/>
            </a:prstGeom>
            <a:solidFill>
              <a:srgbClr val="0058AB">
                <a:alpha val="100000"/>
              </a:srgbClr>
            </a:solidFill>
          </p:spPr>
          <p:txBody>
            <a:bodyPr/>
            <a:lstStyle/>
            <a:p/>
          </p:txBody>
        </p:sp>
        <p:sp>
          <p:nvSpPr>
            <p:cNvPr id="51" name="rc51"/>
            <p:cNvSpPr/>
            <p:nvPr/>
          </p:nvSpPr>
          <p:spPr>
            <a:xfrm>
              <a:off x="4112451" y="3877743"/>
              <a:ext cx="230848" cy="1172868"/>
            </a:xfrm>
            <a:prstGeom prst="rect">
              <a:avLst/>
            </a:prstGeom>
            <a:solidFill>
              <a:srgbClr val="0058AB">
                <a:alpha val="100000"/>
              </a:srgbClr>
            </a:solidFill>
          </p:spPr>
          <p:txBody>
            <a:bodyPr/>
            <a:lstStyle/>
            <a:p/>
          </p:txBody>
        </p:sp>
        <p:sp>
          <p:nvSpPr>
            <p:cNvPr id="52" name="rc52"/>
            <p:cNvSpPr/>
            <p:nvPr/>
          </p:nvSpPr>
          <p:spPr>
            <a:xfrm>
              <a:off x="4368950" y="3355472"/>
              <a:ext cx="230848" cy="1695139"/>
            </a:xfrm>
            <a:prstGeom prst="rect">
              <a:avLst/>
            </a:prstGeom>
            <a:solidFill>
              <a:srgbClr val="0058AB">
                <a:alpha val="100000"/>
              </a:srgbClr>
            </a:solidFill>
          </p:spPr>
          <p:txBody>
            <a:bodyPr/>
            <a:lstStyle/>
            <a:p/>
          </p:txBody>
        </p:sp>
        <p:sp>
          <p:nvSpPr>
            <p:cNvPr id="53" name="rc53"/>
            <p:cNvSpPr/>
            <p:nvPr/>
          </p:nvSpPr>
          <p:spPr>
            <a:xfrm>
              <a:off x="4625448" y="3294111"/>
              <a:ext cx="230848" cy="1756500"/>
            </a:xfrm>
            <a:prstGeom prst="rect">
              <a:avLst/>
            </a:prstGeom>
            <a:solidFill>
              <a:srgbClr val="0058AB">
                <a:alpha val="100000"/>
              </a:srgbClr>
            </a:solidFill>
          </p:spPr>
          <p:txBody>
            <a:bodyPr/>
            <a:lstStyle/>
            <a:p/>
          </p:txBody>
        </p:sp>
        <p:sp>
          <p:nvSpPr>
            <p:cNvPr id="54" name="rc54"/>
            <p:cNvSpPr/>
            <p:nvPr/>
          </p:nvSpPr>
          <p:spPr>
            <a:xfrm>
              <a:off x="4881946" y="3838517"/>
              <a:ext cx="230848" cy="1212094"/>
            </a:xfrm>
            <a:prstGeom prst="rect">
              <a:avLst/>
            </a:prstGeom>
            <a:solidFill>
              <a:srgbClr val="0058AB">
                <a:alpha val="100000"/>
              </a:srgbClr>
            </a:solidFill>
          </p:spPr>
          <p:txBody>
            <a:bodyPr/>
            <a:lstStyle/>
            <a:p/>
          </p:txBody>
        </p:sp>
        <p:sp>
          <p:nvSpPr>
            <p:cNvPr id="55" name="rc55"/>
            <p:cNvSpPr/>
            <p:nvPr/>
          </p:nvSpPr>
          <p:spPr>
            <a:xfrm>
              <a:off x="5138444" y="4368633"/>
              <a:ext cx="230848" cy="681978"/>
            </a:xfrm>
            <a:prstGeom prst="rect">
              <a:avLst/>
            </a:prstGeom>
            <a:solidFill>
              <a:srgbClr val="0058AB">
                <a:alpha val="100000"/>
              </a:srgbClr>
            </a:solidFill>
          </p:spPr>
          <p:txBody>
            <a:bodyPr/>
            <a:lstStyle/>
            <a:p/>
          </p:txBody>
        </p:sp>
        <p:sp>
          <p:nvSpPr>
            <p:cNvPr id="56" name="rc56"/>
            <p:cNvSpPr/>
            <p:nvPr/>
          </p:nvSpPr>
          <p:spPr>
            <a:xfrm>
              <a:off x="5394943" y="4375918"/>
              <a:ext cx="230848" cy="674693"/>
            </a:xfrm>
            <a:prstGeom prst="rect">
              <a:avLst/>
            </a:prstGeom>
            <a:solidFill>
              <a:srgbClr val="0058AB">
                <a:alpha val="100000"/>
              </a:srgbClr>
            </a:solidFill>
          </p:spPr>
          <p:txBody>
            <a:bodyPr/>
            <a:lstStyle/>
            <a:p/>
          </p:txBody>
        </p:sp>
        <p:sp>
          <p:nvSpPr>
            <p:cNvPr id="57" name="rc57"/>
            <p:cNvSpPr/>
            <p:nvPr/>
          </p:nvSpPr>
          <p:spPr>
            <a:xfrm>
              <a:off x="5651441" y="4295784"/>
              <a:ext cx="230848" cy="754827"/>
            </a:xfrm>
            <a:prstGeom prst="rect">
              <a:avLst/>
            </a:prstGeom>
            <a:solidFill>
              <a:srgbClr val="0058AB">
                <a:alpha val="100000"/>
              </a:srgbClr>
            </a:solidFill>
          </p:spPr>
          <p:txBody>
            <a:bodyPr/>
            <a:lstStyle/>
            <a:p/>
          </p:txBody>
        </p:sp>
        <p:sp>
          <p:nvSpPr>
            <p:cNvPr id="58" name="rc58"/>
            <p:cNvSpPr/>
            <p:nvPr/>
          </p:nvSpPr>
          <p:spPr>
            <a:xfrm>
              <a:off x="5907939" y="4213128"/>
              <a:ext cx="230848" cy="837482"/>
            </a:xfrm>
            <a:prstGeom prst="rect">
              <a:avLst/>
            </a:prstGeom>
            <a:solidFill>
              <a:srgbClr val="0058AB">
                <a:alpha val="100000"/>
              </a:srgbClr>
            </a:solidFill>
          </p:spPr>
          <p:txBody>
            <a:bodyPr/>
            <a:lstStyle/>
            <a:p/>
          </p:txBody>
        </p:sp>
        <p:sp>
          <p:nvSpPr>
            <p:cNvPr id="59" name="rc59"/>
            <p:cNvSpPr/>
            <p:nvPr/>
          </p:nvSpPr>
          <p:spPr>
            <a:xfrm>
              <a:off x="6164438" y="4136637"/>
              <a:ext cx="230848" cy="913974"/>
            </a:xfrm>
            <a:prstGeom prst="rect">
              <a:avLst/>
            </a:prstGeom>
            <a:solidFill>
              <a:srgbClr val="0058AB">
                <a:alpha val="100000"/>
              </a:srgbClr>
            </a:solidFill>
          </p:spPr>
          <p:txBody>
            <a:bodyPr/>
            <a:lstStyle/>
            <a:p/>
          </p:txBody>
        </p:sp>
        <p:sp>
          <p:nvSpPr>
            <p:cNvPr id="60" name="rc60"/>
            <p:cNvSpPr/>
            <p:nvPr/>
          </p:nvSpPr>
          <p:spPr>
            <a:xfrm>
              <a:off x="6420936" y="4135236"/>
              <a:ext cx="230848" cy="915375"/>
            </a:xfrm>
            <a:prstGeom prst="rect">
              <a:avLst/>
            </a:prstGeom>
            <a:solidFill>
              <a:srgbClr val="0058AB">
                <a:alpha val="100000"/>
              </a:srgbClr>
            </a:solidFill>
          </p:spPr>
          <p:txBody>
            <a:bodyPr/>
            <a:lstStyle/>
            <a:p/>
          </p:txBody>
        </p:sp>
        <p:sp>
          <p:nvSpPr>
            <p:cNvPr id="61" name="rc61"/>
            <p:cNvSpPr/>
            <p:nvPr/>
          </p:nvSpPr>
          <p:spPr>
            <a:xfrm>
              <a:off x="6677434" y="4138878"/>
              <a:ext cx="230848" cy="911732"/>
            </a:xfrm>
            <a:prstGeom prst="rect">
              <a:avLst/>
            </a:prstGeom>
            <a:solidFill>
              <a:srgbClr val="0058AB">
                <a:alpha val="100000"/>
              </a:srgbClr>
            </a:solidFill>
          </p:spPr>
          <p:txBody>
            <a:bodyPr/>
            <a:lstStyle/>
            <a:p/>
          </p:txBody>
        </p:sp>
        <p:sp>
          <p:nvSpPr>
            <p:cNvPr id="62" name="rc62"/>
            <p:cNvSpPr/>
            <p:nvPr/>
          </p:nvSpPr>
          <p:spPr>
            <a:xfrm>
              <a:off x="6933932" y="4139999"/>
              <a:ext cx="230848" cy="910611"/>
            </a:xfrm>
            <a:prstGeom prst="rect">
              <a:avLst/>
            </a:prstGeom>
            <a:solidFill>
              <a:srgbClr val="0058AB">
                <a:alpha val="100000"/>
              </a:srgbClr>
            </a:solidFill>
          </p:spPr>
          <p:txBody>
            <a:bodyPr/>
            <a:lstStyle/>
            <a:p/>
          </p:txBody>
        </p:sp>
        <p:sp>
          <p:nvSpPr>
            <p:cNvPr id="63" name="rc63"/>
            <p:cNvSpPr/>
            <p:nvPr/>
          </p:nvSpPr>
          <p:spPr>
            <a:xfrm>
              <a:off x="7190431" y="4134395"/>
              <a:ext cx="230848" cy="916215"/>
            </a:xfrm>
            <a:prstGeom prst="rect">
              <a:avLst/>
            </a:prstGeom>
            <a:solidFill>
              <a:srgbClr val="0058AB">
                <a:alpha val="100000"/>
              </a:srgbClr>
            </a:solidFill>
          </p:spPr>
          <p:txBody>
            <a:bodyPr/>
            <a:lstStyle/>
            <a:p/>
          </p:txBody>
        </p:sp>
        <p:sp>
          <p:nvSpPr>
            <p:cNvPr id="64" name="rc64"/>
            <p:cNvSpPr/>
            <p:nvPr/>
          </p:nvSpPr>
          <p:spPr>
            <a:xfrm>
              <a:off x="8472922" y="4673198"/>
              <a:ext cx="230848" cy="377413"/>
            </a:xfrm>
            <a:prstGeom prst="rect">
              <a:avLst/>
            </a:prstGeom>
            <a:solidFill>
              <a:srgbClr val="69DBFF">
                <a:alpha val="100000"/>
              </a:srgbClr>
            </a:solidFill>
          </p:spPr>
          <p:txBody>
            <a:bodyPr/>
            <a:lstStyle/>
            <a:p/>
          </p:txBody>
        </p:sp>
        <p:sp>
          <p:nvSpPr>
            <p:cNvPr id="65" name="pl65"/>
            <p:cNvSpPr/>
            <p:nvPr/>
          </p:nvSpPr>
          <p:spPr>
            <a:xfrm>
              <a:off x="6023363" y="4295784"/>
              <a:ext cx="2564982" cy="377413"/>
            </a:xfrm>
            <a:custGeom>
              <a:avLst/>
              <a:pathLst>
                <a:path w="2564982" h="377413">
                  <a:moveTo>
                    <a:pt x="0" y="0"/>
                  </a:moveTo>
                  <a:lnTo>
                    <a:pt x="256498" y="37741"/>
                  </a:lnTo>
                  <a:lnTo>
                    <a:pt x="512996" y="75482"/>
                  </a:lnTo>
                  <a:lnTo>
                    <a:pt x="769494" y="113224"/>
                  </a:lnTo>
                  <a:lnTo>
                    <a:pt x="1025993" y="150965"/>
                  </a:lnTo>
                  <a:lnTo>
                    <a:pt x="1282491" y="188706"/>
                  </a:lnTo>
                  <a:lnTo>
                    <a:pt x="1538989" y="226448"/>
                  </a:lnTo>
                  <a:lnTo>
                    <a:pt x="1795487" y="264189"/>
                  </a:lnTo>
                  <a:lnTo>
                    <a:pt x="2051986" y="301930"/>
                  </a:lnTo>
                  <a:lnTo>
                    <a:pt x="2308484" y="339672"/>
                  </a:lnTo>
                  <a:lnTo>
                    <a:pt x="2564982" y="377413"/>
                  </a:lnTo>
                </a:path>
              </a:pathLst>
            </a:custGeom>
            <a:ln w="13550" cap="flat">
              <a:solidFill>
                <a:srgbClr val="000000">
                  <a:alpha val="100000"/>
                </a:srgbClr>
              </a:solidFill>
              <a:prstDash val="solid"/>
              <a:round/>
            </a:ln>
          </p:spPr>
          <p:txBody>
            <a:bodyPr/>
            <a:lstStyle/>
            <a:p/>
          </p:txBody>
        </p:sp>
        <p:sp>
          <p:nvSpPr>
            <p:cNvPr id="66" name="pt66"/>
            <p:cNvSpPr/>
            <p:nvPr/>
          </p:nvSpPr>
          <p:spPr>
            <a:xfrm>
              <a:off x="5998538" y="42709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255036" y="43086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511534" y="43464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768032" y="43841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024531" y="44219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281029" y="44596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537527" y="44974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794025" y="45351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50524" y="45728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07022" y="46106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3520" y="46483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415261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79" name="tx79"/>
            <p:cNvSpPr/>
            <p:nvPr/>
          </p:nvSpPr>
          <p:spPr>
            <a:xfrm>
              <a:off x="571671" y="331205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0" name="tx80"/>
            <p:cNvSpPr/>
            <p:nvPr/>
          </p:nvSpPr>
          <p:spPr>
            <a:xfrm>
              <a:off x="571671" y="247148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a:t>
              </a:r>
            </a:p>
          </p:txBody>
        </p:sp>
        <p:sp>
          <p:nvSpPr>
            <p:cNvPr id="81" name="tx81"/>
            <p:cNvSpPr/>
            <p:nvPr/>
          </p:nvSpPr>
          <p:spPr>
            <a:xfrm>
              <a:off x="508103" y="163092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a:t>
              </a:r>
            </a:p>
          </p:txBody>
        </p:sp>
        <p:sp>
          <p:nvSpPr>
            <p:cNvPr id="82" name="tx82"/>
            <p:cNvSpPr/>
            <p:nvPr/>
          </p:nvSpPr>
          <p:spPr>
            <a:xfrm rot="-5400000">
              <a:off x="102900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28550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5419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17985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05499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3114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567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28244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08099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3374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5939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385048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10695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3634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61998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1329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3894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64597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59024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1589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41547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671942"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69284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1849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71849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846743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9" name="tx109"/>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0" name="rc110"/>
            <p:cNvSpPr/>
            <p:nvPr/>
          </p:nvSpPr>
          <p:spPr>
            <a:xfrm>
              <a:off x="3661384" y="5900002"/>
              <a:ext cx="201456" cy="201456"/>
            </a:xfrm>
            <a:prstGeom prst="rect">
              <a:avLst/>
            </a:prstGeom>
            <a:solidFill>
              <a:srgbClr val="0058AB">
                <a:alpha val="100000"/>
              </a:srgbClr>
            </a:solidFill>
          </p:spPr>
          <p:txBody>
            <a:bodyPr/>
            <a:lstStyle/>
            <a:p/>
          </p:txBody>
        </p:sp>
        <p:sp>
          <p:nvSpPr>
            <p:cNvPr id="111" name="rc111"/>
            <p:cNvSpPr/>
            <p:nvPr/>
          </p:nvSpPr>
          <p:spPr>
            <a:xfrm>
              <a:off x="4563470" y="5900002"/>
              <a:ext cx="201456" cy="201456"/>
            </a:xfrm>
            <a:prstGeom prst="rect">
              <a:avLst/>
            </a:prstGeom>
            <a:solidFill>
              <a:srgbClr val="69DBFF">
                <a:alpha val="100000"/>
              </a:srgbClr>
            </a:solidFill>
          </p:spPr>
          <p:txBody>
            <a:bodyPr/>
            <a:lstStyle/>
            <a:p/>
          </p:txBody>
        </p:sp>
        <p:sp>
          <p:nvSpPr>
            <p:cNvPr id="112" name="tx112"/>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3" name="tx113"/>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4" name="tx114"/>
            <p:cNvSpPr/>
            <p:nvPr/>
          </p:nvSpPr>
          <p:spPr>
            <a:xfrm>
              <a:off x="1847695" y="1330710"/>
              <a:ext cx="62993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2002-2025 and target by 2030, Timor-Leste</a:t>
              </a:r>
            </a:p>
          </p:txBody>
        </p:sp>
        <p:sp>
          <p:nvSpPr>
            <p:cNvPr id="115" name="tx115"/>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6" name="tx116"/>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7" name="tx117"/>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2002-2025, light blue bar is the target number of zero-dose children by 2030.</a:t>
              </a:r>
            </a:p>
          </p:txBody>
        </p:sp>
        <p:sp>
          <p:nvSpPr>
            <p:cNvPr id="118" name="tx118"/>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62% higher than the annual number proposed to reach the target, based on a linear trajectory of decline.</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62% above the annual IA2030 goal, putting the 2030 goal at serious risk without accelerated action.</a:t>
            </a:r>
          </a:p>
        </p:txBody>
      </p:sp>
      <p:grpSp xmlns:pic="http://schemas.openxmlformats.org/drawingml/2006/picture">
        <p:nvGrpSpPr>
          <p:cNvPr id="121" name=""/>
          <p:cNvGrpSpPr/>
          <p:nvPr/>
        </p:nvGrpSpPr>
        <p:grpSpPr>
          <a:xfrm>
            <a:off x="292608" y="1051560"/>
            <a:ext cx="8595360" cy="28575"/>
            <a:chOff x="292608" y="1051560"/>
            <a:chExt cx="8595360" cy="28575"/>
          </a:xfrm>
        </p:grpSpPr>
        <p:sp>
          <p:nvSpPr>
            <p:cNvPr id="12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Timor-Leste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25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015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305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596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70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0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950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229279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3703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8127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33667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2551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1436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0321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9206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809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6975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31520"/>
              <a:ext cx="259963" cy="576501"/>
            </a:xfrm>
            <a:prstGeom prst="rect">
              <a:avLst/>
            </a:prstGeom>
            <a:solidFill>
              <a:srgbClr val="80BD41">
                <a:alpha val="100000"/>
              </a:srgbClr>
            </a:solidFill>
          </p:spPr>
          <p:txBody>
            <a:bodyPr/>
            <a:lstStyle/>
            <a:p/>
          </p:txBody>
        </p:sp>
        <p:sp>
          <p:nvSpPr>
            <p:cNvPr id="24" name="rc24"/>
            <p:cNvSpPr/>
            <p:nvPr/>
          </p:nvSpPr>
          <p:spPr>
            <a:xfrm>
              <a:off x="1296273" y="3460178"/>
              <a:ext cx="259963" cy="271342"/>
            </a:xfrm>
            <a:prstGeom prst="rect">
              <a:avLst/>
            </a:prstGeom>
            <a:solidFill>
              <a:srgbClr val="1CABE2">
                <a:alpha val="100000"/>
              </a:srgbClr>
            </a:solidFill>
          </p:spPr>
          <p:txBody>
            <a:bodyPr/>
            <a:lstStyle/>
            <a:p/>
          </p:txBody>
        </p:sp>
        <p:sp>
          <p:nvSpPr>
            <p:cNvPr id="25" name="rc25"/>
            <p:cNvSpPr/>
            <p:nvPr/>
          </p:nvSpPr>
          <p:spPr>
            <a:xfrm>
              <a:off x="1585121" y="3726689"/>
              <a:ext cx="259963" cy="581332"/>
            </a:xfrm>
            <a:prstGeom prst="rect">
              <a:avLst/>
            </a:prstGeom>
            <a:solidFill>
              <a:srgbClr val="80BD41">
                <a:alpha val="100000"/>
              </a:srgbClr>
            </a:solidFill>
          </p:spPr>
          <p:txBody>
            <a:bodyPr/>
            <a:lstStyle/>
            <a:p/>
          </p:txBody>
        </p:sp>
        <p:sp>
          <p:nvSpPr>
            <p:cNvPr id="26" name="rc26"/>
            <p:cNvSpPr/>
            <p:nvPr/>
          </p:nvSpPr>
          <p:spPr>
            <a:xfrm>
              <a:off x="1585121" y="3413746"/>
              <a:ext cx="259963" cy="312942"/>
            </a:xfrm>
            <a:prstGeom prst="rect">
              <a:avLst/>
            </a:prstGeom>
            <a:solidFill>
              <a:srgbClr val="1CABE2">
                <a:alpha val="100000"/>
              </a:srgbClr>
            </a:solidFill>
          </p:spPr>
          <p:txBody>
            <a:bodyPr/>
            <a:lstStyle/>
            <a:p/>
          </p:txBody>
        </p:sp>
        <p:sp>
          <p:nvSpPr>
            <p:cNvPr id="27" name="rc27"/>
            <p:cNvSpPr/>
            <p:nvPr/>
          </p:nvSpPr>
          <p:spPr>
            <a:xfrm>
              <a:off x="1873969" y="3730983"/>
              <a:ext cx="259963" cy="577038"/>
            </a:xfrm>
            <a:prstGeom prst="rect">
              <a:avLst/>
            </a:prstGeom>
            <a:solidFill>
              <a:srgbClr val="80BD41">
                <a:alpha val="100000"/>
              </a:srgbClr>
            </a:solidFill>
          </p:spPr>
          <p:txBody>
            <a:bodyPr/>
            <a:lstStyle/>
            <a:p/>
          </p:txBody>
        </p:sp>
        <p:sp>
          <p:nvSpPr>
            <p:cNvPr id="28" name="rc28"/>
            <p:cNvSpPr/>
            <p:nvPr/>
          </p:nvSpPr>
          <p:spPr>
            <a:xfrm>
              <a:off x="1873969" y="3420188"/>
              <a:ext cx="259963" cy="310795"/>
            </a:xfrm>
            <a:prstGeom prst="rect">
              <a:avLst/>
            </a:prstGeom>
            <a:solidFill>
              <a:srgbClr val="1CABE2">
                <a:alpha val="100000"/>
              </a:srgbClr>
            </a:solidFill>
          </p:spPr>
          <p:txBody>
            <a:bodyPr/>
            <a:lstStyle/>
            <a:p/>
          </p:txBody>
        </p:sp>
        <p:sp>
          <p:nvSpPr>
            <p:cNvPr id="29" name="rc29"/>
            <p:cNvSpPr/>
            <p:nvPr/>
          </p:nvSpPr>
          <p:spPr>
            <a:xfrm>
              <a:off x="2162817" y="3747086"/>
              <a:ext cx="259963" cy="560934"/>
            </a:xfrm>
            <a:prstGeom prst="rect">
              <a:avLst/>
            </a:prstGeom>
            <a:solidFill>
              <a:srgbClr val="80BD41">
                <a:alpha val="100000"/>
              </a:srgbClr>
            </a:solidFill>
          </p:spPr>
          <p:txBody>
            <a:bodyPr/>
            <a:lstStyle/>
            <a:p/>
          </p:txBody>
        </p:sp>
        <p:sp>
          <p:nvSpPr>
            <p:cNvPr id="30" name="rc30"/>
            <p:cNvSpPr/>
            <p:nvPr/>
          </p:nvSpPr>
          <p:spPr>
            <a:xfrm>
              <a:off x="2162817" y="3431728"/>
              <a:ext cx="259963" cy="315358"/>
            </a:xfrm>
            <a:prstGeom prst="rect">
              <a:avLst/>
            </a:prstGeom>
            <a:solidFill>
              <a:srgbClr val="1CABE2">
                <a:alpha val="100000"/>
              </a:srgbClr>
            </a:solidFill>
          </p:spPr>
          <p:txBody>
            <a:bodyPr/>
            <a:lstStyle/>
            <a:p/>
          </p:txBody>
        </p:sp>
        <p:sp>
          <p:nvSpPr>
            <p:cNvPr id="31" name="rc31"/>
            <p:cNvSpPr/>
            <p:nvPr/>
          </p:nvSpPr>
          <p:spPr>
            <a:xfrm>
              <a:off x="2451665" y="3686967"/>
              <a:ext cx="259963" cy="621054"/>
            </a:xfrm>
            <a:prstGeom prst="rect">
              <a:avLst/>
            </a:prstGeom>
            <a:solidFill>
              <a:srgbClr val="80BD41">
                <a:alpha val="100000"/>
              </a:srgbClr>
            </a:solidFill>
          </p:spPr>
          <p:txBody>
            <a:bodyPr/>
            <a:lstStyle/>
            <a:p/>
          </p:txBody>
        </p:sp>
        <p:sp>
          <p:nvSpPr>
            <p:cNvPr id="32" name="rc32"/>
            <p:cNvSpPr/>
            <p:nvPr/>
          </p:nvSpPr>
          <p:spPr>
            <a:xfrm>
              <a:off x="2451665" y="3433339"/>
              <a:ext cx="259963" cy="253628"/>
            </a:xfrm>
            <a:prstGeom prst="rect">
              <a:avLst/>
            </a:prstGeom>
            <a:solidFill>
              <a:srgbClr val="1CABE2">
                <a:alpha val="100000"/>
              </a:srgbClr>
            </a:solidFill>
          </p:spPr>
          <p:txBody>
            <a:bodyPr/>
            <a:lstStyle/>
            <a:p/>
          </p:txBody>
        </p:sp>
        <p:sp>
          <p:nvSpPr>
            <p:cNvPr id="33" name="rc33"/>
            <p:cNvSpPr/>
            <p:nvPr/>
          </p:nvSpPr>
          <p:spPr>
            <a:xfrm>
              <a:off x="2740513" y="3642951"/>
              <a:ext cx="259963" cy="665070"/>
            </a:xfrm>
            <a:prstGeom prst="rect">
              <a:avLst/>
            </a:prstGeom>
            <a:solidFill>
              <a:srgbClr val="80BD41">
                <a:alpha val="100000"/>
              </a:srgbClr>
            </a:solidFill>
          </p:spPr>
          <p:txBody>
            <a:bodyPr/>
            <a:lstStyle/>
            <a:p/>
          </p:txBody>
        </p:sp>
        <p:sp>
          <p:nvSpPr>
            <p:cNvPr id="34" name="rc34"/>
            <p:cNvSpPr/>
            <p:nvPr/>
          </p:nvSpPr>
          <p:spPr>
            <a:xfrm>
              <a:off x="2740513" y="3433070"/>
              <a:ext cx="259963" cy="209880"/>
            </a:xfrm>
            <a:prstGeom prst="rect">
              <a:avLst/>
            </a:prstGeom>
            <a:solidFill>
              <a:srgbClr val="1CABE2">
                <a:alpha val="100000"/>
              </a:srgbClr>
            </a:solidFill>
          </p:spPr>
          <p:txBody>
            <a:bodyPr/>
            <a:lstStyle/>
            <a:p/>
          </p:txBody>
        </p:sp>
        <p:sp>
          <p:nvSpPr>
            <p:cNvPr id="35" name="rc35"/>
            <p:cNvSpPr/>
            <p:nvPr/>
          </p:nvSpPr>
          <p:spPr>
            <a:xfrm>
              <a:off x="3029361" y="3564045"/>
              <a:ext cx="259963" cy="743976"/>
            </a:xfrm>
            <a:prstGeom prst="rect">
              <a:avLst/>
            </a:prstGeom>
            <a:solidFill>
              <a:srgbClr val="80BD41">
                <a:alpha val="100000"/>
              </a:srgbClr>
            </a:solidFill>
          </p:spPr>
          <p:txBody>
            <a:bodyPr/>
            <a:lstStyle/>
            <a:p/>
          </p:txBody>
        </p:sp>
        <p:sp>
          <p:nvSpPr>
            <p:cNvPr id="36" name="rc36"/>
            <p:cNvSpPr/>
            <p:nvPr/>
          </p:nvSpPr>
          <p:spPr>
            <a:xfrm>
              <a:off x="3029361" y="3432802"/>
              <a:ext cx="259963" cy="131242"/>
            </a:xfrm>
            <a:prstGeom prst="rect">
              <a:avLst/>
            </a:prstGeom>
            <a:solidFill>
              <a:srgbClr val="1CABE2">
                <a:alpha val="100000"/>
              </a:srgbClr>
            </a:solidFill>
          </p:spPr>
          <p:txBody>
            <a:bodyPr/>
            <a:lstStyle/>
            <a:p/>
          </p:txBody>
        </p:sp>
        <p:sp>
          <p:nvSpPr>
            <p:cNvPr id="37" name="rc37"/>
            <p:cNvSpPr/>
            <p:nvPr/>
          </p:nvSpPr>
          <p:spPr>
            <a:xfrm>
              <a:off x="3318209" y="3633826"/>
              <a:ext cx="259963" cy="674195"/>
            </a:xfrm>
            <a:prstGeom prst="rect">
              <a:avLst/>
            </a:prstGeom>
            <a:solidFill>
              <a:srgbClr val="80BD41">
                <a:alpha val="100000"/>
              </a:srgbClr>
            </a:solidFill>
          </p:spPr>
          <p:txBody>
            <a:bodyPr/>
            <a:lstStyle/>
            <a:p/>
          </p:txBody>
        </p:sp>
        <p:sp>
          <p:nvSpPr>
            <p:cNvPr id="38" name="rc38"/>
            <p:cNvSpPr/>
            <p:nvPr/>
          </p:nvSpPr>
          <p:spPr>
            <a:xfrm>
              <a:off x="3318209" y="3432533"/>
              <a:ext cx="259963" cy="201292"/>
            </a:xfrm>
            <a:prstGeom prst="rect">
              <a:avLst/>
            </a:prstGeom>
            <a:solidFill>
              <a:srgbClr val="1CABE2">
                <a:alpha val="100000"/>
              </a:srgbClr>
            </a:solidFill>
          </p:spPr>
          <p:txBody>
            <a:bodyPr/>
            <a:lstStyle/>
            <a:p/>
          </p:txBody>
        </p:sp>
        <p:sp>
          <p:nvSpPr>
            <p:cNvPr id="39" name="rc39"/>
            <p:cNvSpPr/>
            <p:nvPr/>
          </p:nvSpPr>
          <p:spPr>
            <a:xfrm>
              <a:off x="3607057" y="3641609"/>
              <a:ext cx="259963" cy="666411"/>
            </a:xfrm>
            <a:prstGeom prst="rect">
              <a:avLst/>
            </a:prstGeom>
            <a:solidFill>
              <a:srgbClr val="80BD41">
                <a:alpha val="100000"/>
              </a:srgbClr>
            </a:solidFill>
          </p:spPr>
          <p:txBody>
            <a:bodyPr/>
            <a:lstStyle/>
            <a:p/>
          </p:txBody>
        </p:sp>
        <p:sp>
          <p:nvSpPr>
            <p:cNvPr id="40" name="rc40"/>
            <p:cNvSpPr/>
            <p:nvPr/>
          </p:nvSpPr>
          <p:spPr>
            <a:xfrm>
              <a:off x="3607057" y="3431192"/>
              <a:ext cx="259963" cy="210417"/>
            </a:xfrm>
            <a:prstGeom prst="rect">
              <a:avLst/>
            </a:prstGeom>
            <a:solidFill>
              <a:srgbClr val="1CABE2">
                <a:alpha val="100000"/>
              </a:srgbClr>
            </a:solidFill>
          </p:spPr>
          <p:txBody>
            <a:bodyPr/>
            <a:lstStyle/>
            <a:p/>
          </p:txBody>
        </p:sp>
        <p:sp>
          <p:nvSpPr>
            <p:cNvPr id="41" name="rc41"/>
            <p:cNvSpPr/>
            <p:nvPr/>
          </p:nvSpPr>
          <p:spPr>
            <a:xfrm>
              <a:off x="3895905" y="3695287"/>
              <a:ext cx="259963" cy="612734"/>
            </a:xfrm>
            <a:prstGeom prst="rect">
              <a:avLst/>
            </a:prstGeom>
            <a:solidFill>
              <a:srgbClr val="80BD41">
                <a:alpha val="100000"/>
              </a:srgbClr>
            </a:solidFill>
          </p:spPr>
          <p:txBody>
            <a:bodyPr/>
            <a:lstStyle/>
            <a:p/>
          </p:txBody>
        </p:sp>
        <p:sp>
          <p:nvSpPr>
            <p:cNvPr id="42" name="rc42"/>
            <p:cNvSpPr/>
            <p:nvPr/>
          </p:nvSpPr>
          <p:spPr>
            <a:xfrm>
              <a:off x="3895905" y="3432802"/>
              <a:ext cx="259963" cy="262485"/>
            </a:xfrm>
            <a:prstGeom prst="rect">
              <a:avLst/>
            </a:prstGeom>
            <a:solidFill>
              <a:srgbClr val="1CABE2">
                <a:alpha val="100000"/>
              </a:srgbClr>
            </a:solidFill>
          </p:spPr>
          <p:txBody>
            <a:bodyPr/>
            <a:lstStyle/>
            <a:p/>
          </p:txBody>
        </p:sp>
        <p:sp>
          <p:nvSpPr>
            <p:cNvPr id="43" name="rc43"/>
            <p:cNvSpPr/>
            <p:nvPr/>
          </p:nvSpPr>
          <p:spPr>
            <a:xfrm>
              <a:off x="4184753" y="3577464"/>
              <a:ext cx="259963" cy="730557"/>
            </a:xfrm>
            <a:prstGeom prst="rect">
              <a:avLst/>
            </a:prstGeom>
            <a:solidFill>
              <a:srgbClr val="80BD41">
                <a:alpha val="100000"/>
              </a:srgbClr>
            </a:solidFill>
          </p:spPr>
          <p:txBody>
            <a:bodyPr/>
            <a:lstStyle/>
            <a:p/>
          </p:txBody>
        </p:sp>
        <p:sp>
          <p:nvSpPr>
            <p:cNvPr id="44" name="rc44"/>
            <p:cNvSpPr/>
            <p:nvPr/>
          </p:nvSpPr>
          <p:spPr>
            <a:xfrm>
              <a:off x="4184753" y="3438170"/>
              <a:ext cx="259963" cy="139294"/>
            </a:xfrm>
            <a:prstGeom prst="rect">
              <a:avLst/>
            </a:prstGeom>
            <a:solidFill>
              <a:srgbClr val="1CABE2">
                <a:alpha val="100000"/>
              </a:srgbClr>
            </a:solidFill>
          </p:spPr>
          <p:txBody>
            <a:bodyPr/>
            <a:lstStyle/>
            <a:p/>
          </p:txBody>
        </p:sp>
        <p:sp>
          <p:nvSpPr>
            <p:cNvPr id="45" name="rc45"/>
            <p:cNvSpPr/>
            <p:nvPr/>
          </p:nvSpPr>
          <p:spPr>
            <a:xfrm>
              <a:off x="4473601" y="3556261"/>
              <a:ext cx="259963" cy="751759"/>
            </a:xfrm>
            <a:prstGeom prst="rect">
              <a:avLst/>
            </a:prstGeom>
            <a:solidFill>
              <a:srgbClr val="80BD41">
                <a:alpha val="100000"/>
              </a:srgbClr>
            </a:solidFill>
          </p:spPr>
          <p:txBody>
            <a:bodyPr/>
            <a:lstStyle/>
            <a:p/>
          </p:txBody>
        </p:sp>
        <p:sp>
          <p:nvSpPr>
            <p:cNvPr id="46" name="rc46"/>
            <p:cNvSpPr/>
            <p:nvPr/>
          </p:nvSpPr>
          <p:spPr>
            <a:xfrm>
              <a:off x="4473601" y="3443806"/>
              <a:ext cx="259963" cy="112455"/>
            </a:xfrm>
            <a:prstGeom prst="rect">
              <a:avLst/>
            </a:prstGeom>
            <a:solidFill>
              <a:srgbClr val="1CABE2">
                <a:alpha val="100000"/>
              </a:srgbClr>
            </a:solidFill>
          </p:spPr>
          <p:txBody>
            <a:bodyPr/>
            <a:lstStyle/>
            <a:p/>
          </p:txBody>
        </p:sp>
        <p:sp>
          <p:nvSpPr>
            <p:cNvPr id="47" name="rc47"/>
            <p:cNvSpPr/>
            <p:nvPr/>
          </p:nvSpPr>
          <p:spPr>
            <a:xfrm>
              <a:off x="4762449" y="3615844"/>
              <a:ext cx="259963" cy="692177"/>
            </a:xfrm>
            <a:prstGeom prst="rect">
              <a:avLst/>
            </a:prstGeom>
            <a:solidFill>
              <a:srgbClr val="80BD41">
                <a:alpha val="100000"/>
              </a:srgbClr>
            </a:solidFill>
          </p:spPr>
          <p:txBody>
            <a:bodyPr/>
            <a:lstStyle/>
            <a:p/>
          </p:txBody>
        </p:sp>
        <p:sp>
          <p:nvSpPr>
            <p:cNvPr id="48" name="rc48"/>
            <p:cNvSpPr/>
            <p:nvPr/>
          </p:nvSpPr>
          <p:spPr>
            <a:xfrm>
              <a:off x="4762449" y="3453468"/>
              <a:ext cx="259963" cy="162375"/>
            </a:xfrm>
            <a:prstGeom prst="rect">
              <a:avLst/>
            </a:prstGeom>
            <a:solidFill>
              <a:srgbClr val="1CABE2">
                <a:alpha val="100000"/>
              </a:srgbClr>
            </a:solidFill>
          </p:spPr>
          <p:txBody>
            <a:bodyPr/>
            <a:lstStyle/>
            <a:p/>
          </p:txBody>
        </p:sp>
        <p:sp>
          <p:nvSpPr>
            <p:cNvPr id="49" name="rc49"/>
            <p:cNvSpPr/>
            <p:nvPr/>
          </p:nvSpPr>
          <p:spPr>
            <a:xfrm>
              <a:off x="5051297" y="3634899"/>
              <a:ext cx="259963" cy="673121"/>
            </a:xfrm>
            <a:prstGeom prst="rect">
              <a:avLst/>
            </a:prstGeom>
            <a:solidFill>
              <a:srgbClr val="80BD41">
                <a:alpha val="100000"/>
              </a:srgbClr>
            </a:solidFill>
          </p:spPr>
          <p:txBody>
            <a:bodyPr/>
            <a:lstStyle/>
            <a:p/>
          </p:txBody>
        </p:sp>
        <p:sp>
          <p:nvSpPr>
            <p:cNvPr id="50" name="rc50"/>
            <p:cNvSpPr/>
            <p:nvPr/>
          </p:nvSpPr>
          <p:spPr>
            <a:xfrm>
              <a:off x="5051297" y="3466619"/>
              <a:ext cx="259963" cy="168280"/>
            </a:xfrm>
            <a:prstGeom prst="rect">
              <a:avLst/>
            </a:prstGeom>
            <a:solidFill>
              <a:srgbClr val="1CABE2">
                <a:alpha val="100000"/>
              </a:srgbClr>
            </a:solidFill>
          </p:spPr>
          <p:txBody>
            <a:bodyPr/>
            <a:lstStyle/>
            <a:p/>
          </p:txBody>
        </p:sp>
        <p:sp>
          <p:nvSpPr>
            <p:cNvPr id="51" name="rc51"/>
            <p:cNvSpPr/>
            <p:nvPr/>
          </p:nvSpPr>
          <p:spPr>
            <a:xfrm>
              <a:off x="5340145" y="3594909"/>
              <a:ext cx="259963" cy="713111"/>
            </a:xfrm>
            <a:prstGeom prst="rect">
              <a:avLst/>
            </a:prstGeom>
            <a:solidFill>
              <a:srgbClr val="80BD41">
                <a:alpha val="100000"/>
              </a:srgbClr>
            </a:solidFill>
          </p:spPr>
          <p:txBody>
            <a:bodyPr/>
            <a:lstStyle/>
            <a:p/>
          </p:txBody>
        </p:sp>
        <p:sp>
          <p:nvSpPr>
            <p:cNvPr id="52" name="rc52"/>
            <p:cNvSpPr/>
            <p:nvPr/>
          </p:nvSpPr>
          <p:spPr>
            <a:xfrm>
              <a:off x="5340145" y="3478697"/>
              <a:ext cx="259963" cy="116212"/>
            </a:xfrm>
            <a:prstGeom prst="rect">
              <a:avLst/>
            </a:prstGeom>
            <a:solidFill>
              <a:srgbClr val="1CABE2">
                <a:alpha val="100000"/>
              </a:srgbClr>
            </a:solidFill>
          </p:spPr>
          <p:txBody>
            <a:bodyPr/>
            <a:lstStyle/>
            <a:p/>
          </p:txBody>
        </p:sp>
        <p:sp>
          <p:nvSpPr>
            <p:cNvPr id="53" name="rc53"/>
            <p:cNvSpPr/>
            <p:nvPr/>
          </p:nvSpPr>
          <p:spPr>
            <a:xfrm>
              <a:off x="5628993" y="3556530"/>
              <a:ext cx="259963" cy="751491"/>
            </a:xfrm>
            <a:prstGeom prst="rect">
              <a:avLst/>
            </a:prstGeom>
            <a:solidFill>
              <a:srgbClr val="80BD41">
                <a:alpha val="100000"/>
              </a:srgbClr>
            </a:solidFill>
          </p:spPr>
          <p:txBody>
            <a:bodyPr/>
            <a:lstStyle/>
            <a:p/>
          </p:txBody>
        </p:sp>
        <p:sp>
          <p:nvSpPr>
            <p:cNvPr id="54" name="rc54"/>
            <p:cNvSpPr/>
            <p:nvPr/>
          </p:nvSpPr>
          <p:spPr>
            <a:xfrm>
              <a:off x="5628993" y="3491311"/>
              <a:ext cx="259963" cy="65218"/>
            </a:xfrm>
            <a:prstGeom prst="rect">
              <a:avLst/>
            </a:prstGeom>
            <a:solidFill>
              <a:srgbClr val="1CABE2">
                <a:alpha val="100000"/>
              </a:srgbClr>
            </a:solidFill>
          </p:spPr>
          <p:txBody>
            <a:bodyPr/>
            <a:lstStyle/>
            <a:p/>
          </p:txBody>
        </p:sp>
        <p:sp>
          <p:nvSpPr>
            <p:cNvPr id="55" name="rc55"/>
            <p:cNvSpPr/>
            <p:nvPr/>
          </p:nvSpPr>
          <p:spPr>
            <a:xfrm>
              <a:off x="5917841" y="3564850"/>
              <a:ext cx="259963" cy="743171"/>
            </a:xfrm>
            <a:prstGeom prst="rect">
              <a:avLst/>
            </a:prstGeom>
            <a:solidFill>
              <a:srgbClr val="80BD41">
                <a:alpha val="100000"/>
              </a:srgbClr>
            </a:solidFill>
          </p:spPr>
          <p:txBody>
            <a:bodyPr/>
            <a:lstStyle/>
            <a:p/>
          </p:txBody>
        </p:sp>
        <p:sp>
          <p:nvSpPr>
            <p:cNvPr id="56" name="rc56"/>
            <p:cNvSpPr/>
            <p:nvPr/>
          </p:nvSpPr>
          <p:spPr>
            <a:xfrm>
              <a:off x="5917841" y="3500168"/>
              <a:ext cx="259963" cy="64681"/>
            </a:xfrm>
            <a:prstGeom prst="rect">
              <a:avLst/>
            </a:prstGeom>
            <a:solidFill>
              <a:srgbClr val="1CABE2">
                <a:alpha val="100000"/>
              </a:srgbClr>
            </a:solidFill>
          </p:spPr>
          <p:txBody>
            <a:bodyPr/>
            <a:lstStyle/>
            <a:p/>
          </p:txBody>
        </p:sp>
        <p:sp>
          <p:nvSpPr>
            <p:cNvPr id="57" name="rc57"/>
            <p:cNvSpPr/>
            <p:nvPr/>
          </p:nvSpPr>
          <p:spPr>
            <a:xfrm>
              <a:off x="6206689" y="3576927"/>
              <a:ext cx="259963" cy="731093"/>
            </a:xfrm>
            <a:prstGeom prst="rect">
              <a:avLst/>
            </a:prstGeom>
            <a:solidFill>
              <a:srgbClr val="80BD41">
                <a:alpha val="100000"/>
              </a:srgbClr>
            </a:solidFill>
          </p:spPr>
          <p:txBody>
            <a:bodyPr/>
            <a:lstStyle/>
            <a:p/>
          </p:txBody>
        </p:sp>
        <p:sp>
          <p:nvSpPr>
            <p:cNvPr id="58" name="rc58"/>
            <p:cNvSpPr/>
            <p:nvPr/>
          </p:nvSpPr>
          <p:spPr>
            <a:xfrm>
              <a:off x="6206689" y="3504730"/>
              <a:ext cx="259963" cy="72196"/>
            </a:xfrm>
            <a:prstGeom prst="rect">
              <a:avLst/>
            </a:prstGeom>
            <a:solidFill>
              <a:srgbClr val="1CABE2">
                <a:alpha val="100000"/>
              </a:srgbClr>
            </a:solidFill>
          </p:spPr>
          <p:txBody>
            <a:bodyPr/>
            <a:lstStyle/>
            <a:p/>
          </p:txBody>
        </p:sp>
        <p:sp>
          <p:nvSpPr>
            <p:cNvPr id="59" name="rc59"/>
            <p:cNvSpPr/>
            <p:nvPr/>
          </p:nvSpPr>
          <p:spPr>
            <a:xfrm>
              <a:off x="6495537" y="3585784"/>
              <a:ext cx="259963" cy="722237"/>
            </a:xfrm>
            <a:prstGeom prst="rect">
              <a:avLst/>
            </a:prstGeom>
            <a:solidFill>
              <a:srgbClr val="80BD41">
                <a:alpha val="100000"/>
              </a:srgbClr>
            </a:solidFill>
          </p:spPr>
          <p:txBody>
            <a:bodyPr/>
            <a:lstStyle/>
            <a:p/>
          </p:txBody>
        </p:sp>
        <p:sp>
          <p:nvSpPr>
            <p:cNvPr id="60" name="rc60"/>
            <p:cNvSpPr/>
            <p:nvPr/>
          </p:nvSpPr>
          <p:spPr>
            <a:xfrm>
              <a:off x="6495537" y="3505536"/>
              <a:ext cx="259963" cy="80248"/>
            </a:xfrm>
            <a:prstGeom prst="rect">
              <a:avLst/>
            </a:prstGeom>
            <a:solidFill>
              <a:srgbClr val="1CABE2">
                <a:alpha val="100000"/>
              </a:srgbClr>
            </a:solidFill>
          </p:spPr>
          <p:txBody>
            <a:bodyPr/>
            <a:lstStyle/>
            <a:p/>
          </p:txBody>
        </p:sp>
        <p:sp>
          <p:nvSpPr>
            <p:cNvPr id="61" name="rc61"/>
            <p:cNvSpPr/>
            <p:nvPr/>
          </p:nvSpPr>
          <p:spPr>
            <a:xfrm>
              <a:off x="6784385" y="3599740"/>
              <a:ext cx="259963" cy="708280"/>
            </a:xfrm>
            <a:prstGeom prst="rect">
              <a:avLst/>
            </a:prstGeom>
            <a:solidFill>
              <a:srgbClr val="80BD41">
                <a:alpha val="100000"/>
              </a:srgbClr>
            </a:solidFill>
          </p:spPr>
          <p:txBody>
            <a:bodyPr/>
            <a:lstStyle/>
            <a:p/>
          </p:txBody>
        </p:sp>
        <p:sp>
          <p:nvSpPr>
            <p:cNvPr id="62" name="rc62"/>
            <p:cNvSpPr/>
            <p:nvPr/>
          </p:nvSpPr>
          <p:spPr>
            <a:xfrm>
              <a:off x="6784385" y="3512245"/>
              <a:ext cx="259963" cy="87495"/>
            </a:xfrm>
            <a:prstGeom prst="rect">
              <a:avLst/>
            </a:prstGeom>
            <a:solidFill>
              <a:srgbClr val="1CABE2">
                <a:alpha val="100000"/>
              </a:srgbClr>
            </a:solidFill>
          </p:spPr>
          <p:txBody>
            <a:bodyPr/>
            <a:lstStyle/>
            <a:p/>
          </p:txBody>
        </p:sp>
        <p:sp>
          <p:nvSpPr>
            <p:cNvPr id="63" name="rc63"/>
            <p:cNvSpPr/>
            <p:nvPr/>
          </p:nvSpPr>
          <p:spPr>
            <a:xfrm>
              <a:off x="7073233" y="3598667"/>
              <a:ext cx="259963" cy="709354"/>
            </a:xfrm>
            <a:prstGeom prst="rect">
              <a:avLst/>
            </a:prstGeom>
            <a:solidFill>
              <a:srgbClr val="80BD41">
                <a:alpha val="100000"/>
              </a:srgbClr>
            </a:solidFill>
          </p:spPr>
          <p:txBody>
            <a:bodyPr/>
            <a:lstStyle/>
            <a:p/>
          </p:txBody>
        </p:sp>
        <p:sp>
          <p:nvSpPr>
            <p:cNvPr id="64" name="rc64"/>
            <p:cNvSpPr/>
            <p:nvPr/>
          </p:nvSpPr>
          <p:spPr>
            <a:xfrm>
              <a:off x="7073233" y="3510903"/>
              <a:ext cx="259963" cy="87763"/>
            </a:xfrm>
            <a:prstGeom prst="rect">
              <a:avLst/>
            </a:prstGeom>
            <a:solidFill>
              <a:srgbClr val="1CABE2">
                <a:alpha val="100000"/>
              </a:srgbClr>
            </a:solidFill>
          </p:spPr>
          <p:txBody>
            <a:bodyPr/>
            <a:lstStyle/>
            <a:p/>
          </p:txBody>
        </p:sp>
        <p:sp>
          <p:nvSpPr>
            <p:cNvPr id="65" name="rc65"/>
            <p:cNvSpPr/>
            <p:nvPr/>
          </p:nvSpPr>
          <p:spPr>
            <a:xfrm>
              <a:off x="7362081" y="3601351"/>
              <a:ext cx="259963" cy="706670"/>
            </a:xfrm>
            <a:prstGeom prst="rect">
              <a:avLst/>
            </a:prstGeom>
            <a:solidFill>
              <a:srgbClr val="80BD41">
                <a:alpha val="100000"/>
              </a:srgbClr>
            </a:solidFill>
          </p:spPr>
          <p:txBody>
            <a:bodyPr/>
            <a:lstStyle/>
            <a:p/>
          </p:txBody>
        </p:sp>
        <p:sp>
          <p:nvSpPr>
            <p:cNvPr id="66" name="rc66"/>
            <p:cNvSpPr/>
            <p:nvPr/>
          </p:nvSpPr>
          <p:spPr>
            <a:xfrm>
              <a:off x="7362081" y="3514124"/>
              <a:ext cx="259963" cy="87226"/>
            </a:xfrm>
            <a:prstGeom prst="rect">
              <a:avLst/>
            </a:prstGeom>
            <a:solidFill>
              <a:srgbClr val="1CABE2">
                <a:alpha val="100000"/>
              </a:srgbClr>
            </a:solidFill>
          </p:spPr>
          <p:txBody>
            <a:bodyPr/>
            <a:lstStyle/>
            <a:p/>
          </p:txBody>
        </p:sp>
        <p:sp>
          <p:nvSpPr>
            <p:cNvPr id="67" name="rc67"/>
            <p:cNvSpPr/>
            <p:nvPr/>
          </p:nvSpPr>
          <p:spPr>
            <a:xfrm>
              <a:off x="7650929" y="3602156"/>
              <a:ext cx="259963" cy="705865"/>
            </a:xfrm>
            <a:prstGeom prst="rect">
              <a:avLst/>
            </a:prstGeom>
            <a:solidFill>
              <a:srgbClr val="80BD41">
                <a:alpha val="100000"/>
              </a:srgbClr>
            </a:solidFill>
          </p:spPr>
          <p:txBody>
            <a:bodyPr/>
            <a:lstStyle/>
            <a:p/>
          </p:txBody>
        </p:sp>
        <p:sp>
          <p:nvSpPr>
            <p:cNvPr id="68" name="rc68"/>
            <p:cNvSpPr/>
            <p:nvPr/>
          </p:nvSpPr>
          <p:spPr>
            <a:xfrm>
              <a:off x="7650929" y="3514929"/>
              <a:ext cx="259963" cy="87226"/>
            </a:xfrm>
            <a:prstGeom prst="rect">
              <a:avLst/>
            </a:prstGeom>
            <a:solidFill>
              <a:srgbClr val="1CABE2">
                <a:alpha val="100000"/>
              </a:srgbClr>
            </a:solidFill>
          </p:spPr>
          <p:txBody>
            <a:bodyPr/>
            <a:lstStyle/>
            <a:p/>
          </p:txBody>
        </p:sp>
        <p:sp>
          <p:nvSpPr>
            <p:cNvPr id="69" name="rc69"/>
            <p:cNvSpPr/>
            <p:nvPr/>
          </p:nvSpPr>
          <p:spPr>
            <a:xfrm>
              <a:off x="7939777" y="3598130"/>
              <a:ext cx="259963" cy="709891"/>
            </a:xfrm>
            <a:prstGeom prst="rect">
              <a:avLst/>
            </a:prstGeom>
            <a:solidFill>
              <a:srgbClr val="80BD41">
                <a:alpha val="100000"/>
              </a:srgbClr>
            </a:solidFill>
          </p:spPr>
          <p:txBody>
            <a:bodyPr/>
            <a:lstStyle/>
            <a:p/>
          </p:txBody>
        </p:sp>
        <p:sp>
          <p:nvSpPr>
            <p:cNvPr id="70" name="rc70"/>
            <p:cNvSpPr/>
            <p:nvPr/>
          </p:nvSpPr>
          <p:spPr>
            <a:xfrm>
              <a:off x="7939777" y="3510367"/>
              <a:ext cx="259963" cy="87763"/>
            </a:xfrm>
            <a:prstGeom prst="rect">
              <a:avLst/>
            </a:prstGeom>
            <a:solidFill>
              <a:srgbClr val="1CABE2">
                <a:alpha val="100000"/>
              </a:srgbClr>
            </a:solidFill>
          </p:spPr>
          <p:txBody>
            <a:bodyPr/>
            <a:lstStyle/>
            <a:p/>
          </p:txBody>
        </p:sp>
        <p:sp>
          <p:nvSpPr>
            <p:cNvPr id="71" name="pl71"/>
            <p:cNvSpPr/>
            <p:nvPr/>
          </p:nvSpPr>
          <p:spPr>
            <a:xfrm>
              <a:off x="1426255" y="2251497"/>
              <a:ext cx="6643503" cy="625898"/>
            </a:xfrm>
            <a:custGeom>
              <a:avLst/>
              <a:pathLst>
                <a:path w="6643503" h="625898">
                  <a:moveTo>
                    <a:pt x="0" y="536484"/>
                  </a:moveTo>
                  <a:lnTo>
                    <a:pt x="288847" y="603545"/>
                  </a:lnTo>
                  <a:lnTo>
                    <a:pt x="577695" y="603545"/>
                  </a:lnTo>
                  <a:lnTo>
                    <a:pt x="866543" y="625898"/>
                  </a:lnTo>
                  <a:lnTo>
                    <a:pt x="1155391" y="469423"/>
                  </a:lnTo>
                  <a:lnTo>
                    <a:pt x="1444239" y="357656"/>
                  </a:lnTo>
                  <a:lnTo>
                    <a:pt x="1733087" y="156474"/>
                  </a:lnTo>
                  <a:lnTo>
                    <a:pt x="2021935" y="335302"/>
                  </a:lnTo>
                  <a:lnTo>
                    <a:pt x="2310783" y="357656"/>
                  </a:lnTo>
                  <a:lnTo>
                    <a:pt x="2599631" y="491777"/>
                  </a:lnTo>
                  <a:lnTo>
                    <a:pt x="2888479" y="178828"/>
                  </a:lnTo>
                  <a:lnTo>
                    <a:pt x="3177327" y="111767"/>
                  </a:lnTo>
                  <a:lnTo>
                    <a:pt x="3466175" y="245888"/>
                  </a:lnTo>
                  <a:lnTo>
                    <a:pt x="3755023" y="268242"/>
                  </a:lnTo>
                  <a:lnTo>
                    <a:pt x="4043871" y="134121"/>
                  </a:lnTo>
                  <a:lnTo>
                    <a:pt x="4332719" y="0"/>
                  </a:lnTo>
                  <a:lnTo>
                    <a:pt x="4621567" y="0"/>
                  </a:lnTo>
                  <a:lnTo>
                    <a:pt x="4910415" y="22353"/>
                  </a:lnTo>
                  <a:lnTo>
                    <a:pt x="5199263" y="44707"/>
                  </a:lnTo>
                  <a:lnTo>
                    <a:pt x="5488111" y="67060"/>
                  </a:lnTo>
                  <a:lnTo>
                    <a:pt x="5776959" y="67060"/>
                  </a:lnTo>
                  <a:lnTo>
                    <a:pt x="6065807" y="67060"/>
                  </a:lnTo>
                  <a:lnTo>
                    <a:pt x="6354655" y="67060"/>
                  </a:lnTo>
                  <a:lnTo>
                    <a:pt x="6643503" y="67060"/>
                  </a:lnTo>
                </a:path>
              </a:pathLst>
            </a:custGeom>
            <a:ln w="27101" cap="flat">
              <a:solidFill>
                <a:srgbClr val="0058AB">
                  <a:alpha val="100000"/>
                </a:srgbClr>
              </a:solidFill>
              <a:prstDash val="solid"/>
              <a:round/>
            </a:ln>
          </p:spPr>
          <p:txBody>
            <a:bodyPr/>
            <a:lstStyle/>
            <a:p/>
          </p:txBody>
        </p:sp>
        <p:sp>
          <p:nvSpPr>
            <p:cNvPr id="72" name="tx72"/>
            <p:cNvSpPr/>
            <p:nvPr/>
          </p:nvSpPr>
          <p:spPr>
            <a:xfrm>
              <a:off x="223250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3" name="tx73"/>
            <p:cNvSpPr/>
            <p:nvPr/>
          </p:nvSpPr>
          <p:spPr>
            <a:xfrm>
              <a:off x="367674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4" name="tx74"/>
            <p:cNvSpPr/>
            <p:nvPr/>
          </p:nvSpPr>
          <p:spPr>
            <a:xfrm>
              <a:off x="512098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5" name="tx75"/>
            <p:cNvSpPr/>
            <p:nvPr/>
          </p:nvSpPr>
          <p:spPr>
            <a:xfrm>
              <a:off x="627638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656522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68540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714292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743177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772062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800946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2201371" y="32957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a:t>
              </a:r>
            </a:p>
          </p:txBody>
        </p:sp>
        <p:sp>
          <p:nvSpPr>
            <p:cNvPr id="83" name="tx83"/>
            <p:cNvSpPr/>
            <p:nvPr/>
          </p:nvSpPr>
          <p:spPr>
            <a:xfrm>
              <a:off x="3645611" y="32952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84" name="tx84"/>
            <p:cNvSpPr/>
            <p:nvPr/>
          </p:nvSpPr>
          <p:spPr>
            <a:xfrm>
              <a:off x="5089851" y="33309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31.3</a:t>
              </a:r>
            </a:p>
          </p:txBody>
        </p:sp>
        <p:sp>
          <p:nvSpPr>
            <p:cNvPr id="85" name="tx85"/>
            <p:cNvSpPr/>
            <p:nvPr/>
          </p:nvSpPr>
          <p:spPr>
            <a:xfrm>
              <a:off x="6245243" y="33688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a:t>
              </a:r>
            </a:p>
          </p:txBody>
        </p:sp>
        <p:sp>
          <p:nvSpPr>
            <p:cNvPr id="86" name="tx86"/>
            <p:cNvSpPr/>
            <p:nvPr/>
          </p:nvSpPr>
          <p:spPr>
            <a:xfrm>
              <a:off x="6534091" y="33696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a:t>
              </a:r>
            </a:p>
          </p:txBody>
        </p:sp>
        <p:sp>
          <p:nvSpPr>
            <p:cNvPr id="87" name="tx87"/>
            <p:cNvSpPr/>
            <p:nvPr/>
          </p:nvSpPr>
          <p:spPr>
            <a:xfrm>
              <a:off x="6822939" y="33763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88" name="tx88"/>
            <p:cNvSpPr/>
            <p:nvPr/>
          </p:nvSpPr>
          <p:spPr>
            <a:xfrm>
              <a:off x="7111787" y="33749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29.7</a:t>
              </a:r>
            </a:p>
          </p:txBody>
        </p:sp>
        <p:sp>
          <p:nvSpPr>
            <p:cNvPr id="89" name="tx89"/>
            <p:cNvSpPr/>
            <p:nvPr/>
          </p:nvSpPr>
          <p:spPr>
            <a:xfrm>
              <a:off x="7400635" y="33779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90" name="tx90"/>
            <p:cNvSpPr/>
            <p:nvPr/>
          </p:nvSpPr>
          <p:spPr>
            <a:xfrm>
              <a:off x="7689483" y="33790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91" name="tx91"/>
            <p:cNvSpPr/>
            <p:nvPr/>
          </p:nvSpPr>
          <p:spPr>
            <a:xfrm>
              <a:off x="7978331" y="33744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29.7</a:t>
              </a:r>
            </a:p>
          </p:txBody>
        </p:sp>
        <p:sp>
          <p:nvSpPr>
            <p:cNvPr id="92" name="pl92"/>
            <p:cNvSpPr/>
            <p:nvPr/>
          </p:nvSpPr>
          <p:spPr>
            <a:xfrm>
              <a:off x="2292799"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3737039"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181279"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336671"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2551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14367"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03215"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49206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80911"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6975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2201371" y="39925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103" name="tx103"/>
            <p:cNvSpPr/>
            <p:nvPr/>
          </p:nvSpPr>
          <p:spPr>
            <a:xfrm>
              <a:off x="2201371" y="3554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04" name="tx104"/>
            <p:cNvSpPr/>
            <p:nvPr/>
          </p:nvSpPr>
          <p:spPr>
            <a:xfrm>
              <a:off x="3645611" y="3939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a:t>
              </a:r>
            </a:p>
          </p:txBody>
        </p:sp>
        <p:sp>
          <p:nvSpPr>
            <p:cNvPr id="105" name="tx105"/>
            <p:cNvSpPr/>
            <p:nvPr/>
          </p:nvSpPr>
          <p:spPr>
            <a:xfrm>
              <a:off x="3671736" y="35013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06" name="tx106"/>
            <p:cNvSpPr/>
            <p:nvPr/>
          </p:nvSpPr>
          <p:spPr>
            <a:xfrm>
              <a:off x="5089851" y="39364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a:t>
              </a:r>
            </a:p>
          </p:txBody>
        </p:sp>
        <p:sp>
          <p:nvSpPr>
            <p:cNvPr id="107" name="tx107"/>
            <p:cNvSpPr/>
            <p:nvPr/>
          </p:nvSpPr>
          <p:spPr>
            <a:xfrm>
              <a:off x="5115976" y="351566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08" name="tx108"/>
            <p:cNvSpPr/>
            <p:nvPr/>
          </p:nvSpPr>
          <p:spPr>
            <a:xfrm>
              <a:off x="6245243" y="390857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27.2</a:t>
              </a:r>
            </a:p>
          </p:txBody>
        </p:sp>
        <p:sp>
          <p:nvSpPr>
            <p:cNvPr id="109" name="tx109"/>
            <p:cNvSpPr/>
            <p:nvPr/>
          </p:nvSpPr>
          <p:spPr>
            <a:xfrm>
              <a:off x="6271368" y="35069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0" name="tx110"/>
            <p:cNvSpPr/>
            <p:nvPr/>
          </p:nvSpPr>
          <p:spPr>
            <a:xfrm>
              <a:off x="6534091" y="39118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11" name="tx111"/>
            <p:cNvSpPr/>
            <p:nvPr/>
          </p:nvSpPr>
          <p:spPr>
            <a:xfrm>
              <a:off x="6599393" y="3510566"/>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2" name="tx112"/>
            <p:cNvSpPr/>
            <p:nvPr/>
          </p:nvSpPr>
          <p:spPr>
            <a:xfrm>
              <a:off x="6822939" y="39188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a:t>
              </a:r>
            </a:p>
          </p:txBody>
        </p:sp>
        <p:sp>
          <p:nvSpPr>
            <p:cNvPr id="113" name="tx113"/>
            <p:cNvSpPr/>
            <p:nvPr/>
          </p:nvSpPr>
          <p:spPr>
            <a:xfrm>
              <a:off x="6849064" y="352089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4" name="tx114"/>
            <p:cNvSpPr/>
            <p:nvPr/>
          </p:nvSpPr>
          <p:spPr>
            <a:xfrm>
              <a:off x="7111787" y="39182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a:t>
              </a:r>
            </a:p>
          </p:txBody>
        </p:sp>
        <p:sp>
          <p:nvSpPr>
            <p:cNvPr id="115" name="tx115"/>
            <p:cNvSpPr/>
            <p:nvPr/>
          </p:nvSpPr>
          <p:spPr>
            <a:xfrm>
              <a:off x="7137912" y="351969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6" name="tx116"/>
            <p:cNvSpPr/>
            <p:nvPr/>
          </p:nvSpPr>
          <p:spPr>
            <a:xfrm>
              <a:off x="7400635" y="39195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a:t>
              </a:r>
            </a:p>
          </p:txBody>
        </p:sp>
        <p:sp>
          <p:nvSpPr>
            <p:cNvPr id="117" name="tx117"/>
            <p:cNvSpPr/>
            <p:nvPr/>
          </p:nvSpPr>
          <p:spPr>
            <a:xfrm>
              <a:off x="7426760" y="352264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8" name="tx118"/>
            <p:cNvSpPr/>
            <p:nvPr/>
          </p:nvSpPr>
          <p:spPr>
            <a:xfrm>
              <a:off x="7689483" y="39199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a:t>
              </a:r>
            </a:p>
          </p:txBody>
        </p:sp>
        <p:sp>
          <p:nvSpPr>
            <p:cNvPr id="119" name="tx119"/>
            <p:cNvSpPr/>
            <p:nvPr/>
          </p:nvSpPr>
          <p:spPr>
            <a:xfrm>
              <a:off x="7715608" y="35234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0" name="tx120"/>
            <p:cNvSpPr/>
            <p:nvPr/>
          </p:nvSpPr>
          <p:spPr>
            <a:xfrm>
              <a:off x="7978331" y="3918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a:t>
              </a:r>
            </a:p>
          </p:txBody>
        </p:sp>
        <p:sp>
          <p:nvSpPr>
            <p:cNvPr id="121" name="tx121"/>
            <p:cNvSpPr/>
            <p:nvPr/>
          </p:nvSpPr>
          <p:spPr>
            <a:xfrm>
              <a:off x="8004456" y="35191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2" name="tx12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35849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733081" y="29139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733081" y="224468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213635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358059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02483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18022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46907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67579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04676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335582"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62446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791331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2" name="tx14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3" name="pl14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tx14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5" name="rc145"/>
            <p:cNvSpPr/>
            <p:nvPr/>
          </p:nvSpPr>
          <p:spPr>
            <a:xfrm>
              <a:off x="4056806" y="5180747"/>
              <a:ext cx="201456" cy="201456"/>
            </a:xfrm>
            <a:prstGeom prst="rect">
              <a:avLst/>
            </a:prstGeom>
            <a:solidFill>
              <a:srgbClr val="1CABE2">
                <a:alpha val="100000"/>
              </a:srgbClr>
            </a:solidFill>
          </p:spPr>
          <p:txBody>
            <a:bodyPr/>
            <a:lstStyle/>
            <a:p/>
          </p:txBody>
        </p:sp>
        <p:sp>
          <p:nvSpPr>
            <p:cNvPr id="146" name="rc146"/>
            <p:cNvSpPr/>
            <p:nvPr/>
          </p:nvSpPr>
          <p:spPr>
            <a:xfrm>
              <a:off x="6014964" y="5180747"/>
              <a:ext cx="201456" cy="201456"/>
            </a:xfrm>
            <a:prstGeom prst="rect">
              <a:avLst/>
            </a:prstGeom>
            <a:solidFill>
              <a:srgbClr val="80BD41">
                <a:alpha val="100000"/>
              </a:srgbClr>
            </a:solidFill>
          </p:spPr>
          <p:txBody>
            <a:bodyPr/>
            <a:lstStyle/>
            <a:p/>
          </p:txBody>
        </p:sp>
        <p:sp>
          <p:nvSpPr>
            <p:cNvPr id="147" name="tx14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8" name="tx14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9" name="tx14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0" name="tx150"/>
            <p:cNvSpPr/>
            <p:nvPr/>
          </p:nvSpPr>
          <p:spPr>
            <a:xfrm>
              <a:off x="951100" y="1594448"/>
              <a:ext cx="178911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Timor-Leste, 2002-2025</a:t>
              </a:r>
            </a:p>
          </p:txBody>
        </p:sp>
        <p:sp>
          <p:nvSpPr>
            <p:cNvPr id="151" name="pl151"/>
            <p:cNvSpPr/>
            <p:nvPr/>
          </p:nvSpPr>
          <p:spPr>
            <a:xfrm>
              <a:off x="23946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5913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7880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49297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6896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8863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954972"/>
              <a:ext cx="5983817" cy="129091"/>
            </a:xfrm>
            <a:prstGeom prst="rect">
              <a:avLst/>
            </a:prstGeom>
            <a:solidFill>
              <a:srgbClr val="80BD41">
                <a:alpha val="100000"/>
              </a:srgbClr>
            </a:solidFill>
          </p:spPr>
          <p:txBody>
            <a:bodyPr/>
            <a:lstStyle/>
            <a:p/>
          </p:txBody>
        </p:sp>
        <p:sp>
          <p:nvSpPr>
            <p:cNvPr id="162" name="rc162"/>
            <p:cNvSpPr/>
            <p:nvPr/>
          </p:nvSpPr>
          <p:spPr>
            <a:xfrm>
              <a:off x="7280091" y="5954972"/>
              <a:ext cx="590912" cy="129091"/>
            </a:xfrm>
            <a:prstGeom prst="rect">
              <a:avLst/>
            </a:prstGeom>
            <a:solidFill>
              <a:srgbClr val="1CABE2">
                <a:alpha val="100000"/>
              </a:srgbClr>
            </a:solidFill>
          </p:spPr>
          <p:txBody>
            <a:bodyPr/>
            <a:lstStyle/>
            <a:p/>
          </p:txBody>
        </p:sp>
        <p:sp>
          <p:nvSpPr>
            <p:cNvPr id="163" name="rc163"/>
            <p:cNvSpPr/>
            <p:nvPr/>
          </p:nvSpPr>
          <p:spPr>
            <a:xfrm>
              <a:off x="1296273" y="5793607"/>
              <a:ext cx="5777327" cy="129091"/>
            </a:xfrm>
            <a:prstGeom prst="rect">
              <a:avLst/>
            </a:prstGeom>
            <a:solidFill>
              <a:srgbClr val="80BD41">
                <a:alpha val="100000"/>
              </a:srgbClr>
            </a:solidFill>
          </p:spPr>
          <p:txBody>
            <a:bodyPr/>
            <a:lstStyle/>
            <a:p/>
          </p:txBody>
        </p:sp>
        <p:sp>
          <p:nvSpPr>
            <p:cNvPr id="164" name="rc164"/>
            <p:cNvSpPr/>
            <p:nvPr/>
          </p:nvSpPr>
          <p:spPr>
            <a:xfrm>
              <a:off x="7073601" y="5793607"/>
              <a:ext cx="713928" cy="129091"/>
            </a:xfrm>
            <a:prstGeom prst="rect">
              <a:avLst/>
            </a:prstGeom>
            <a:solidFill>
              <a:srgbClr val="1CABE2">
                <a:alpha val="100000"/>
              </a:srgbClr>
            </a:solidFill>
          </p:spPr>
          <p:txBody>
            <a:bodyPr/>
            <a:lstStyle/>
            <a:p/>
          </p:txBody>
        </p:sp>
        <p:sp>
          <p:nvSpPr>
            <p:cNvPr id="165" name="rc165"/>
            <p:cNvSpPr/>
            <p:nvPr/>
          </p:nvSpPr>
          <p:spPr>
            <a:xfrm>
              <a:off x="1296273" y="5632243"/>
              <a:ext cx="5810277" cy="129091"/>
            </a:xfrm>
            <a:prstGeom prst="rect">
              <a:avLst/>
            </a:prstGeom>
            <a:solidFill>
              <a:srgbClr val="80BD41">
                <a:alpha val="100000"/>
              </a:srgbClr>
            </a:solidFill>
          </p:spPr>
          <p:txBody>
            <a:bodyPr/>
            <a:lstStyle/>
            <a:p/>
          </p:txBody>
        </p:sp>
        <p:sp>
          <p:nvSpPr>
            <p:cNvPr id="166" name="rc166"/>
            <p:cNvSpPr/>
            <p:nvPr/>
          </p:nvSpPr>
          <p:spPr>
            <a:xfrm>
              <a:off x="7106551" y="5632243"/>
              <a:ext cx="718321" cy="129091"/>
            </a:xfrm>
            <a:prstGeom prst="rect">
              <a:avLst/>
            </a:prstGeom>
            <a:solidFill>
              <a:srgbClr val="1CABE2">
                <a:alpha val="100000"/>
              </a:srgbClr>
            </a:solidFill>
          </p:spPr>
          <p:txBody>
            <a:bodyPr/>
            <a:lstStyle/>
            <a:p/>
          </p:txBody>
        </p:sp>
        <p:sp>
          <p:nvSpPr>
            <p:cNvPr id="167" name="tx167"/>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29.9</a:t>
              </a:r>
            </a:p>
          </p:txBody>
        </p:sp>
        <p:sp>
          <p:nvSpPr>
            <p:cNvPr id="168" name="tx168"/>
            <p:cNvSpPr/>
            <p:nvPr/>
          </p:nvSpPr>
          <p:spPr>
            <a:xfrm>
              <a:off x="7999565"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29.6</a:t>
              </a:r>
            </a:p>
          </p:txBody>
        </p:sp>
        <p:sp>
          <p:nvSpPr>
            <p:cNvPr id="169" name="tx169"/>
            <p:cNvSpPr/>
            <p:nvPr/>
          </p:nvSpPr>
          <p:spPr>
            <a:xfrm>
              <a:off x="8038776"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29.7</a:t>
              </a:r>
            </a:p>
          </p:txBody>
        </p:sp>
        <p:sp>
          <p:nvSpPr>
            <p:cNvPr id="170" name="tx170"/>
            <p:cNvSpPr/>
            <p:nvPr/>
          </p:nvSpPr>
          <p:spPr>
            <a:xfrm>
              <a:off x="4182688"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27.2</a:t>
              </a:r>
            </a:p>
          </p:txBody>
        </p:sp>
        <p:sp>
          <p:nvSpPr>
            <p:cNvPr id="171" name="tx171"/>
            <p:cNvSpPr/>
            <p:nvPr/>
          </p:nvSpPr>
          <p:spPr>
            <a:xfrm>
              <a:off x="7500198"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72" name="tx172"/>
            <p:cNvSpPr/>
            <p:nvPr/>
          </p:nvSpPr>
          <p:spPr>
            <a:xfrm>
              <a:off x="4079443"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173" name="tx173"/>
            <p:cNvSpPr/>
            <p:nvPr/>
          </p:nvSpPr>
          <p:spPr>
            <a:xfrm>
              <a:off x="7355216"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74" name="tx174"/>
            <p:cNvSpPr/>
            <p:nvPr/>
          </p:nvSpPr>
          <p:spPr>
            <a:xfrm>
              <a:off x="409591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26.4</a:t>
              </a:r>
            </a:p>
          </p:txBody>
        </p:sp>
        <p:sp>
          <p:nvSpPr>
            <p:cNvPr id="175" name="tx175"/>
            <p:cNvSpPr/>
            <p:nvPr/>
          </p:nvSpPr>
          <p:spPr>
            <a:xfrm>
              <a:off x="7390363"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76" name="tx17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9" name="tx17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41528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1" name="tx181"/>
            <p:cNvSpPr/>
            <p:nvPr/>
          </p:nvSpPr>
          <p:spPr>
            <a:xfrm>
              <a:off x="561198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7808686"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3" name="tx183"/>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(89%) was lower than in 2019 (91%).
The number of children vaccinated with DTP1 decreased 3% compared to in 2019.
The number of surviving infants decreased approximately 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392748" y="2244372"/>
              <a:ext cx="3125509" cy="634269"/>
            </a:xfrm>
            <a:custGeom>
              <a:avLst/>
              <a:pathLst>
                <a:path w="3125509" h="634269">
                  <a:moveTo>
                    <a:pt x="0" y="634269"/>
                  </a:moveTo>
                  <a:lnTo>
                    <a:pt x="135891" y="612397"/>
                  </a:lnTo>
                  <a:lnTo>
                    <a:pt x="271783" y="568655"/>
                  </a:lnTo>
                  <a:lnTo>
                    <a:pt x="407675" y="612397"/>
                  </a:lnTo>
                  <a:lnTo>
                    <a:pt x="543566" y="437426"/>
                  </a:lnTo>
                  <a:lnTo>
                    <a:pt x="679458" y="284327"/>
                  </a:lnTo>
                  <a:lnTo>
                    <a:pt x="815350" y="87485"/>
                  </a:lnTo>
                  <a:lnTo>
                    <a:pt x="951242" y="240584"/>
                  </a:lnTo>
                  <a:lnTo>
                    <a:pt x="1087133" y="240584"/>
                  </a:lnTo>
                  <a:lnTo>
                    <a:pt x="1223025" y="349941"/>
                  </a:lnTo>
                  <a:lnTo>
                    <a:pt x="1358917" y="0"/>
                  </a:lnTo>
                  <a:lnTo>
                    <a:pt x="1494809" y="21871"/>
                  </a:lnTo>
                  <a:lnTo>
                    <a:pt x="1630700" y="131228"/>
                  </a:lnTo>
                  <a:lnTo>
                    <a:pt x="1766592" y="153099"/>
                  </a:lnTo>
                  <a:lnTo>
                    <a:pt x="1902484" y="87485"/>
                  </a:lnTo>
                  <a:lnTo>
                    <a:pt x="2038375" y="0"/>
                  </a:lnTo>
                  <a:lnTo>
                    <a:pt x="2174267" y="0"/>
                  </a:lnTo>
                  <a:lnTo>
                    <a:pt x="2310159" y="0"/>
                  </a:lnTo>
                  <a:lnTo>
                    <a:pt x="2446051" y="0"/>
                  </a:lnTo>
                  <a:lnTo>
                    <a:pt x="2581942" y="0"/>
                  </a:lnTo>
                  <a:lnTo>
                    <a:pt x="2717834" y="0"/>
                  </a:lnTo>
                  <a:lnTo>
                    <a:pt x="2853726" y="0"/>
                  </a:lnTo>
                  <a:lnTo>
                    <a:pt x="2989618" y="0"/>
                  </a:lnTo>
                  <a:lnTo>
                    <a:pt x="3125509"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392748" y="2244372"/>
              <a:ext cx="3125509" cy="634269"/>
            </a:xfrm>
            <a:custGeom>
              <a:avLst/>
              <a:pathLst>
                <a:path w="3125509" h="634269">
                  <a:moveTo>
                    <a:pt x="0" y="634269"/>
                  </a:moveTo>
                  <a:lnTo>
                    <a:pt x="135891" y="612397"/>
                  </a:lnTo>
                  <a:lnTo>
                    <a:pt x="271783" y="568655"/>
                  </a:lnTo>
                  <a:lnTo>
                    <a:pt x="407675" y="612397"/>
                  </a:lnTo>
                  <a:lnTo>
                    <a:pt x="543566" y="437426"/>
                  </a:lnTo>
                  <a:lnTo>
                    <a:pt x="679458" y="284327"/>
                  </a:lnTo>
                  <a:lnTo>
                    <a:pt x="815350" y="87485"/>
                  </a:lnTo>
                  <a:lnTo>
                    <a:pt x="951242" y="240584"/>
                  </a:lnTo>
                  <a:lnTo>
                    <a:pt x="1087133" y="240584"/>
                  </a:lnTo>
                  <a:lnTo>
                    <a:pt x="1223025" y="349941"/>
                  </a:lnTo>
                  <a:lnTo>
                    <a:pt x="1358917" y="0"/>
                  </a:lnTo>
                  <a:lnTo>
                    <a:pt x="1494809" y="21871"/>
                  </a:lnTo>
                  <a:lnTo>
                    <a:pt x="1630700" y="131228"/>
                  </a:lnTo>
                  <a:lnTo>
                    <a:pt x="1766592" y="153099"/>
                  </a:lnTo>
                  <a:lnTo>
                    <a:pt x="1902484" y="87485"/>
                  </a:lnTo>
                  <a:lnTo>
                    <a:pt x="2038375" y="0"/>
                  </a:lnTo>
                  <a:lnTo>
                    <a:pt x="2174267" y="0"/>
                  </a:lnTo>
                  <a:lnTo>
                    <a:pt x="2310159" y="0"/>
                  </a:lnTo>
                  <a:lnTo>
                    <a:pt x="2446051" y="0"/>
                  </a:lnTo>
                  <a:lnTo>
                    <a:pt x="2581942" y="0"/>
                  </a:lnTo>
                  <a:lnTo>
                    <a:pt x="2717834" y="0"/>
                  </a:lnTo>
                  <a:lnTo>
                    <a:pt x="2853726" y="0"/>
                  </a:lnTo>
                  <a:lnTo>
                    <a:pt x="2989618" y="0"/>
                  </a:lnTo>
                  <a:lnTo>
                    <a:pt x="3125509" y="0"/>
                  </a:lnTo>
                </a:path>
              </a:pathLst>
            </a:custGeom>
            <a:ln w="43362" cap="flat">
              <a:solidFill>
                <a:srgbClr val="000000">
                  <a:alpha val="100000"/>
                </a:srgbClr>
              </a:solidFill>
              <a:prstDash val="solid"/>
              <a:round/>
            </a:ln>
          </p:spPr>
          <p:txBody>
            <a:bodyPr/>
            <a:lstStyle/>
            <a:p/>
          </p:txBody>
        </p:sp>
        <p:sp>
          <p:nvSpPr>
            <p:cNvPr id="25" name="pl25"/>
            <p:cNvSpPr/>
            <p:nvPr/>
          </p:nvSpPr>
          <p:spPr>
            <a:xfrm>
              <a:off x="1800423" y="1828817"/>
              <a:ext cx="0" cy="1027953"/>
            </a:xfrm>
            <a:custGeom>
              <a:avLst/>
              <a:pathLst>
                <a:path w="0" h="1027953">
                  <a:moveTo>
                    <a:pt x="0" y="0"/>
                  </a:moveTo>
                  <a:lnTo>
                    <a:pt x="0" y="1027953"/>
                  </a:lnTo>
                </a:path>
              </a:pathLst>
            </a:custGeom>
            <a:ln w="13550" cap="flat">
              <a:solidFill>
                <a:srgbClr val="0058AB">
                  <a:alpha val="100000"/>
                </a:srgbClr>
              </a:solidFill>
              <a:prstDash val="dot"/>
              <a:round/>
            </a:ln>
          </p:spPr>
          <p:txBody>
            <a:bodyPr/>
            <a:lstStyle/>
            <a:p/>
          </p:txBody>
        </p:sp>
        <p:sp>
          <p:nvSpPr>
            <p:cNvPr id="26" name="pl26"/>
            <p:cNvSpPr/>
            <p:nvPr/>
          </p:nvSpPr>
          <p:spPr>
            <a:xfrm>
              <a:off x="2479882"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27" name="pl27"/>
            <p:cNvSpPr/>
            <p:nvPr/>
          </p:nvSpPr>
          <p:spPr>
            <a:xfrm>
              <a:off x="3159341"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8" name="pl28"/>
            <p:cNvSpPr/>
            <p:nvPr/>
          </p:nvSpPr>
          <p:spPr>
            <a:xfrm>
              <a:off x="370290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9" name="pl29"/>
            <p:cNvSpPr/>
            <p:nvPr/>
          </p:nvSpPr>
          <p:spPr>
            <a:xfrm>
              <a:off x="4382366"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0" name="pl30"/>
            <p:cNvSpPr/>
            <p:nvPr/>
          </p:nvSpPr>
          <p:spPr>
            <a:xfrm>
              <a:off x="451825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1" name="pl31"/>
            <p:cNvSpPr/>
            <p:nvPr/>
          </p:nvSpPr>
          <p:spPr>
            <a:xfrm>
              <a:off x="1392748" y="2244372"/>
              <a:ext cx="3125509" cy="634269"/>
            </a:xfrm>
            <a:custGeom>
              <a:avLst/>
              <a:pathLst>
                <a:path w="3125509" h="634269">
                  <a:moveTo>
                    <a:pt x="0" y="634269"/>
                  </a:moveTo>
                  <a:lnTo>
                    <a:pt x="135891" y="612397"/>
                  </a:lnTo>
                  <a:lnTo>
                    <a:pt x="271783" y="568655"/>
                  </a:lnTo>
                  <a:lnTo>
                    <a:pt x="407675" y="612397"/>
                  </a:lnTo>
                  <a:lnTo>
                    <a:pt x="543566" y="437426"/>
                  </a:lnTo>
                  <a:lnTo>
                    <a:pt x="679458" y="284327"/>
                  </a:lnTo>
                  <a:lnTo>
                    <a:pt x="815350" y="87485"/>
                  </a:lnTo>
                  <a:lnTo>
                    <a:pt x="951242" y="240584"/>
                  </a:lnTo>
                  <a:lnTo>
                    <a:pt x="1087133" y="240584"/>
                  </a:lnTo>
                  <a:lnTo>
                    <a:pt x="1223025" y="349941"/>
                  </a:lnTo>
                  <a:lnTo>
                    <a:pt x="1358917" y="0"/>
                  </a:lnTo>
                  <a:lnTo>
                    <a:pt x="1494809" y="21871"/>
                  </a:lnTo>
                  <a:lnTo>
                    <a:pt x="1630700" y="131228"/>
                  </a:lnTo>
                  <a:lnTo>
                    <a:pt x="1766592" y="153099"/>
                  </a:lnTo>
                  <a:lnTo>
                    <a:pt x="1902484" y="87485"/>
                  </a:lnTo>
                  <a:lnTo>
                    <a:pt x="2038375" y="0"/>
                  </a:lnTo>
                  <a:lnTo>
                    <a:pt x="2174267" y="0"/>
                  </a:lnTo>
                  <a:lnTo>
                    <a:pt x="2310159" y="0"/>
                  </a:lnTo>
                  <a:lnTo>
                    <a:pt x="2446051" y="0"/>
                  </a:lnTo>
                  <a:lnTo>
                    <a:pt x="2581942" y="0"/>
                  </a:lnTo>
                  <a:lnTo>
                    <a:pt x="2717834" y="0"/>
                  </a:lnTo>
                  <a:lnTo>
                    <a:pt x="2853726" y="0"/>
                  </a:lnTo>
                  <a:lnTo>
                    <a:pt x="2989618" y="0"/>
                  </a:lnTo>
                  <a:lnTo>
                    <a:pt x="3125509" y="0"/>
                  </a:lnTo>
                </a:path>
              </a:pathLst>
            </a:custGeom>
            <a:ln w="27101" cap="flat">
              <a:solidFill>
                <a:srgbClr val="0058AB">
                  <a:alpha val="100000"/>
                </a:srgbClr>
              </a:solidFill>
              <a:prstDash val="solid"/>
              <a:round/>
            </a:ln>
          </p:spPr>
          <p:txBody>
            <a:bodyPr/>
            <a:lstStyle/>
            <a:p/>
          </p:txBody>
        </p:sp>
        <p:sp>
          <p:nvSpPr>
            <p:cNvPr id="32" name="tx32"/>
            <p:cNvSpPr/>
            <p:nvPr/>
          </p:nvSpPr>
          <p:spPr>
            <a:xfrm>
              <a:off x="1740134" y="170157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3" name="tx33"/>
            <p:cNvSpPr/>
            <p:nvPr/>
          </p:nvSpPr>
          <p:spPr>
            <a:xfrm>
              <a:off x="2419592"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4" name="tx34"/>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5" name="tx35"/>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7" name="tx37"/>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39" name="tx39"/>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0" name="tx40"/>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0" name="tx50"/>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1" name="tx51"/>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2" name="tx52"/>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 name="pl53"/>
            <p:cNvSpPr/>
            <p:nvPr/>
          </p:nvSpPr>
          <p:spPr>
            <a:xfrm>
              <a:off x="15736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5736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5" name="pl55"/>
            <p:cNvSpPr/>
            <p:nvPr/>
          </p:nvSpPr>
          <p:spPr>
            <a:xfrm>
              <a:off x="267752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343998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7" name="tx57"/>
            <p:cNvSpPr/>
            <p:nvPr/>
          </p:nvSpPr>
          <p:spPr>
            <a:xfrm>
              <a:off x="1840765" y="4990743"/>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Timor-Leste</a:t>
              </a:r>
            </a:p>
          </p:txBody>
        </p:sp>
        <p:sp>
          <p:nvSpPr>
            <p:cNvPr id="58" name="tx58"/>
            <p:cNvSpPr/>
            <p:nvPr/>
          </p:nvSpPr>
          <p:spPr>
            <a:xfrm>
              <a:off x="294462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9" name="tx59"/>
            <p:cNvSpPr/>
            <p:nvPr/>
          </p:nvSpPr>
          <p:spPr>
            <a:xfrm>
              <a:off x="370707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0" name="tx60"/>
            <p:cNvSpPr/>
            <p:nvPr/>
          </p:nvSpPr>
          <p:spPr>
            <a:xfrm>
              <a:off x="1434617" y="1405107"/>
              <a:ext cx="27699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Timor-Leste, 2000-2025</a:t>
              </a:r>
            </a:p>
          </p:txBody>
        </p:sp>
        <p:sp>
          <p:nvSpPr>
            <p:cNvPr id="61" name="pl61"/>
            <p:cNvSpPr/>
            <p:nvPr/>
          </p:nvSpPr>
          <p:spPr>
            <a:xfrm>
              <a:off x="5267799" y="38356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2" name="pl62"/>
            <p:cNvSpPr/>
            <p:nvPr/>
          </p:nvSpPr>
          <p:spPr>
            <a:xfrm>
              <a:off x="5267799" y="32755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27154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1552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41157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6" name="pl66"/>
            <p:cNvSpPr/>
            <p:nvPr/>
          </p:nvSpPr>
          <p:spPr>
            <a:xfrm>
              <a:off x="5267799" y="35555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9954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353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752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709447" y="2435347"/>
              <a:ext cx="3125509" cy="1624347"/>
            </a:xfrm>
            <a:custGeom>
              <a:avLst/>
              <a:pathLst>
                <a:path w="3125509" h="1624347">
                  <a:moveTo>
                    <a:pt x="0" y="1624347"/>
                  </a:moveTo>
                  <a:lnTo>
                    <a:pt x="135891" y="1568335"/>
                  </a:lnTo>
                  <a:lnTo>
                    <a:pt x="271783" y="1456311"/>
                  </a:lnTo>
                  <a:lnTo>
                    <a:pt x="407675" y="1568335"/>
                  </a:lnTo>
                  <a:lnTo>
                    <a:pt x="543566" y="1120239"/>
                  </a:lnTo>
                  <a:lnTo>
                    <a:pt x="679458" y="728155"/>
                  </a:lnTo>
                  <a:lnTo>
                    <a:pt x="815350" y="224047"/>
                  </a:lnTo>
                  <a:lnTo>
                    <a:pt x="951242" y="616131"/>
                  </a:lnTo>
                  <a:lnTo>
                    <a:pt x="1087133" y="616131"/>
                  </a:lnTo>
                  <a:lnTo>
                    <a:pt x="1223025" y="896191"/>
                  </a:lnTo>
                  <a:lnTo>
                    <a:pt x="1358917" y="0"/>
                  </a:lnTo>
                  <a:lnTo>
                    <a:pt x="1494809" y="56011"/>
                  </a:lnTo>
                  <a:lnTo>
                    <a:pt x="1630700" y="336071"/>
                  </a:lnTo>
                  <a:lnTo>
                    <a:pt x="1766592" y="392083"/>
                  </a:lnTo>
                  <a:lnTo>
                    <a:pt x="1902484" y="224047"/>
                  </a:lnTo>
                  <a:lnTo>
                    <a:pt x="2038375" y="0"/>
                  </a:lnTo>
                  <a:lnTo>
                    <a:pt x="2174267" y="0"/>
                  </a:lnTo>
                  <a:lnTo>
                    <a:pt x="2310159" y="0"/>
                  </a:lnTo>
                  <a:lnTo>
                    <a:pt x="2446051" y="0"/>
                  </a:lnTo>
                  <a:lnTo>
                    <a:pt x="2581942" y="0"/>
                  </a:lnTo>
                  <a:lnTo>
                    <a:pt x="2717834" y="0"/>
                  </a:lnTo>
                  <a:lnTo>
                    <a:pt x="2853726" y="0"/>
                  </a:lnTo>
                  <a:lnTo>
                    <a:pt x="2989618" y="0"/>
                  </a:lnTo>
                  <a:lnTo>
                    <a:pt x="3125509"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435347"/>
              <a:ext cx="3397293" cy="784167"/>
            </a:xfrm>
            <a:custGeom>
              <a:avLst/>
              <a:pathLst>
                <a:path w="3397293" h="784167">
                  <a:moveTo>
                    <a:pt x="0" y="784167"/>
                  </a:moveTo>
                  <a:lnTo>
                    <a:pt x="135891" y="784167"/>
                  </a:lnTo>
                  <a:lnTo>
                    <a:pt x="271783" y="784167"/>
                  </a:lnTo>
                  <a:lnTo>
                    <a:pt x="407675" y="672143"/>
                  </a:lnTo>
                  <a:lnTo>
                    <a:pt x="543566" y="560119"/>
                  </a:lnTo>
                  <a:lnTo>
                    <a:pt x="679458" y="504107"/>
                  </a:lnTo>
                  <a:lnTo>
                    <a:pt x="815350" y="448095"/>
                  </a:lnTo>
                  <a:lnTo>
                    <a:pt x="951242" y="448095"/>
                  </a:lnTo>
                  <a:lnTo>
                    <a:pt x="1087133" y="280059"/>
                  </a:lnTo>
                  <a:lnTo>
                    <a:pt x="1223025" y="168035"/>
                  </a:lnTo>
                  <a:lnTo>
                    <a:pt x="1358917" y="168035"/>
                  </a:lnTo>
                  <a:lnTo>
                    <a:pt x="1494809" y="112023"/>
                  </a:lnTo>
                  <a:lnTo>
                    <a:pt x="1630700" y="112023"/>
                  </a:lnTo>
                  <a:lnTo>
                    <a:pt x="1766592" y="112023"/>
                  </a:lnTo>
                  <a:lnTo>
                    <a:pt x="1902484" y="112023"/>
                  </a:lnTo>
                  <a:lnTo>
                    <a:pt x="2038375" y="56011"/>
                  </a:lnTo>
                  <a:lnTo>
                    <a:pt x="2174267" y="0"/>
                  </a:lnTo>
                  <a:lnTo>
                    <a:pt x="2310159" y="0"/>
                  </a:lnTo>
                  <a:lnTo>
                    <a:pt x="2446051" y="0"/>
                  </a:lnTo>
                  <a:lnTo>
                    <a:pt x="2581942" y="0"/>
                  </a:lnTo>
                  <a:lnTo>
                    <a:pt x="2717834" y="168035"/>
                  </a:lnTo>
                  <a:lnTo>
                    <a:pt x="2853726" y="280059"/>
                  </a:lnTo>
                  <a:lnTo>
                    <a:pt x="2989618" y="56011"/>
                  </a:lnTo>
                  <a:lnTo>
                    <a:pt x="3125509" y="112023"/>
                  </a:lnTo>
                  <a:lnTo>
                    <a:pt x="3261401" y="112023"/>
                  </a:lnTo>
                  <a:lnTo>
                    <a:pt x="3397293" y="56011"/>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23323"/>
              <a:ext cx="3397293" cy="784167"/>
            </a:xfrm>
            <a:custGeom>
              <a:avLst/>
              <a:pathLst>
                <a:path w="3397293" h="784167">
                  <a:moveTo>
                    <a:pt x="0" y="672143"/>
                  </a:moveTo>
                  <a:lnTo>
                    <a:pt x="135891" y="672143"/>
                  </a:lnTo>
                  <a:lnTo>
                    <a:pt x="271783" y="784167"/>
                  </a:lnTo>
                  <a:lnTo>
                    <a:pt x="407675" y="616131"/>
                  </a:lnTo>
                  <a:lnTo>
                    <a:pt x="543566" y="560119"/>
                  </a:lnTo>
                  <a:lnTo>
                    <a:pt x="679458" y="560119"/>
                  </a:lnTo>
                  <a:lnTo>
                    <a:pt x="815350" y="392083"/>
                  </a:lnTo>
                  <a:lnTo>
                    <a:pt x="951242" y="336071"/>
                  </a:lnTo>
                  <a:lnTo>
                    <a:pt x="1087133" y="168035"/>
                  </a:lnTo>
                  <a:lnTo>
                    <a:pt x="1223025" y="56011"/>
                  </a:lnTo>
                  <a:lnTo>
                    <a:pt x="1358917" y="56011"/>
                  </a:lnTo>
                  <a:lnTo>
                    <a:pt x="1494809" y="56011"/>
                  </a:lnTo>
                  <a:lnTo>
                    <a:pt x="1630700" y="0"/>
                  </a:lnTo>
                  <a:lnTo>
                    <a:pt x="1766592" y="112023"/>
                  </a:lnTo>
                  <a:lnTo>
                    <a:pt x="1902484" y="0"/>
                  </a:lnTo>
                  <a:lnTo>
                    <a:pt x="2038375" y="56011"/>
                  </a:lnTo>
                  <a:lnTo>
                    <a:pt x="2174267" y="56011"/>
                  </a:lnTo>
                  <a:lnTo>
                    <a:pt x="2310159" y="56011"/>
                  </a:lnTo>
                  <a:lnTo>
                    <a:pt x="2446051" y="112023"/>
                  </a:lnTo>
                  <a:lnTo>
                    <a:pt x="2581942" y="112023"/>
                  </a:lnTo>
                  <a:lnTo>
                    <a:pt x="2717834" y="224047"/>
                  </a:lnTo>
                  <a:lnTo>
                    <a:pt x="2853726" y="616131"/>
                  </a:lnTo>
                  <a:lnTo>
                    <a:pt x="2989618" y="112023"/>
                  </a:lnTo>
                  <a:lnTo>
                    <a:pt x="3125509" y="392083"/>
                  </a:lnTo>
                  <a:lnTo>
                    <a:pt x="3261401" y="392083"/>
                  </a:lnTo>
                  <a:lnTo>
                    <a:pt x="3397293" y="336071"/>
                  </a:lnTo>
                </a:path>
              </a:pathLst>
            </a:custGeom>
            <a:ln w="27101" cap="flat">
              <a:solidFill>
                <a:srgbClr val="961A49">
                  <a:alpha val="100000"/>
                </a:srgbClr>
              </a:solidFill>
              <a:prstDash val="solid"/>
              <a:round/>
            </a:ln>
          </p:spPr>
          <p:txBody>
            <a:bodyPr/>
            <a:lstStyle/>
            <a:p/>
          </p:txBody>
        </p:sp>
        <p:sp>
          <p:nvSpPr>
            <p:cNvPr id="80" name="pl80"/>
            <p:cNvSpPr/>
            <p:nvPr/>
          </p:nvSpPr>
          <p:spPr>
            <a:xfrm>
              <a:off x="5437664" y="2435347"/>
              <a:ext cx="3397293" cy="0"/>
            </a:xfrm>
            <a:custGeom>
              <a:avLst/>
              <a:pathLst>
                <a:path w="3397293" h="0">
                  <a:moveTo>
                    <a:pt x="0" y="0"/>
                  </a:moveTo>
                  <a:lnTo>
                    <a:pt x="0"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709447" y="2435347"/>
              <a:ext cx="3125509" cy="1624347"/>
            </a:xfrm>
            <a:custGeom>
              <a:avLst/>
              <a:pathLst>
                <a:path w="3125509" h="1624347">
                  <a:moveTo>
                    <a:pt x="0" y="1624347"/>
                  </a:moveTo>
                  <a:lnTo>
                    <a:pt x="135891" y="1568335"/>
                  </a:lnTo>
                  <a:lnTo>
                    <a:pt x="271783" y="1456311"/>
                  </a:lnTo>
                  <a:lnTo>
                    <a:pt x="407675" y="1568335"/>
                  </a:lnTo>
                  <a:lnTo>
                    <a:pt x="543566" y="1120239"/>
                  </a:lnTo>
                  <a:lnTo>
                    <a:pt x="679458" y="728155"/>
                  </a:lnTo>
                  <a:lnTo>
                    <a:pt x="815350" y="224047"/>
                  </a:lnTo>
                  <a:lnTo>
                    <a:pt x="951242" y="616131"/>
                  </a:lnTo>
                  <a:lnTo>
                    <a:pt x="1087133" y="616131"/>
                  </a:lnTo>
                  <a:lnTo>
                    <a:pt x="1223025" y="896191"/>
                  </a:lnTo>
                  <a:lnTo>
                    <a:pt x="1358917" y="0"/>
                  </a:lnTo>
                  <a:lnTo>
                    <a:pt x="1494809" y="56011"/>
                  </a:lnTo>
                  <a:lnTo>
                    <a:pt x="1630700" y="336071"/>
                  </a:lnTo>
                  <a:lnTo>
                    <a:pt x="1766592" y="392083"/>
                  </a:lnTo>
                  <a:lnTo>
                    <a:pt x="1902484" y="224047"/>
                  </a:lnTo>
                  <a:lnTo>
                    <a:pt x="2038375" y="0"/>
                  </a:lnTo>
                  <a:lnTo>
                    <a:pt x="2174267" y="0"/>
                  </a:lnTo>
                  <a:lnTo>
                    <a:pt x="2310159" y="0"/>
                  </a:lnTo>
                  <a:lnTo>
                    <a:pt x="2446051" y="0"/>
                  </a:lnTo>
                  <a:lnTo>
                    <a:pt x="2581942" y="0"/>
                  </a:lnTo>
                  <a:lnTo>
                    <a:pt x="2717834" y="0"/>
                  </a:lnTo>
                  <a:lnTo>
                    <a:pt x="2853726" y="0"/>
                  </a:lnTo>
                  <a:lnTo>
                    <a:pt x="2989618" y="0"/>
                  </a:lnTo>
                  <a:lnTo>
                    <a:pt x="3125509" y="0"/>
                  </a:lnTo>
                </a:path>
              </a:pathLst>
            </a:custGeom>
            <a:ln w="43362" cap="flat">
              <a:solidFill>
                <a:srgbClr val="000000">
                  <a:alpha val="100000"/>
                </a:srgbClr>
              </a:solidFill>
              <a:prstDash val="solid"/>
              <a:round/>
            </a:ln>
          </p:spPr>
          <p:txBody>
            <a:bodyPr/>
            <a:lstStyle/>
            <a:p/>
          </p:txBody>
        </p:sp>
        <p:sp>
          <p:nvSpPr>
            <p:cNvPr id="82" name="pl82"/>
            <p:cNvSpPr/>
            <p:nvPr/>
          </p:nvSpPr>
          <p:spPr>
            <a:xfrm>
              <a:off x="6117122" y="2233703"/>
              <a:ext cx="0" cy="1769979"/>
            </a:xfrm>
            <a:custGeom>
              <a:avLst/>
              <a:pathLst>
                <a:path w="0" h="1769979">
                  <a:moveTo>
                    <a:pt x="0" y="176997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233703"/>
              <a:ext cx="0" cy="817775"/>
            </a:xfrm>
            <a:custGeom>
              <a:avLst/>
              <a:pathLst>
                <a:path w="0" h="817775">
                  <a:moveTo>
                    <a:pt x="0" y="81777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233703"/>
              <a:ext cx="0" cy="593727"/>
            </a:xfrm>
            <a:custGeom>
              <a:avLst/>
              <a:pathLst>
                <a:path w="0" h="593727">
                  <a:moveTo>
                    <a:pt x="0" y="5937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233703"/>
              <a:ext cx="0" cy="201643"/>
            </a:xfrm>
            <a:custGeom>
              <a:avLst/>
              <a:pathLst>
                <a:path w="0" h="201643">
                  <a:moveTo>
                    <a:pt x="0" y="20164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233703"/>
              <a:ext cx="0" cy="201643"/>
            </a:xfrm>
            <a:custGeom>
              <a:avLst/>
              <a:pathLst>
                <a:path w="0" h="201643">
                  <a:moveTo>
                    <a:pt x="0" y="20164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233703"/>
              <a:ext cx="0" cy="201643"/>
            </a:xfrm>
            <a:custGeom>
              <a:avLst/>
              <a:pathLst>
                <a:path w="0" h="201643">
                  <a:moveTo>
                    <a:pt x="0" y="2016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709447" y="2435347"/>
              <a:ext cx="3125509" cy="1624347"/>
            </a:xfrm>
            <a:custGeom>
              <a:avLst/>
              <a:pathLst>
                <a:path w="3125509" h="1624347">
                  <a:moveTo>
                    <a:pt x="0" y="1624347"/>
                  </a:moveTo>
                  <a:lnTo>
                    <a:pt x="135891" y="1568335"/>
                  </a:lnTo>
                  <a:lnTo>
                    <a:pt x="271783" y="1456311"/>
                  </a:lnTo>
                  <a:lnTo>
                    <a:pt x="407675" y="1568335"/>
                  </a:lnTo>
                  <a:lnTo>
                    <a:pt x="543566" y="1120239"/>
                  </a:lnTo>
                  <a:lnTo>
                    <a:pt x="679458" y="728155"/>
                  </a:lnTo>
                  <a:lnTo>
                    <a:pt x="815350" y="224047"/>
                  </a:lnTo>
                  <a:lnTo>
                    <a:pt x="951242" y="616131"/>
                  </a:lnTo>
                  <a:lnTo>
                    <a:pt x="1087133" y="616131"/>
                  </a:lnTo>
                  <a:lnTo>
                    <a:pt x="1223025" y="896191"/>
                  </a:lnTo>
                  <a:lnTo>
                    <a:pt x="1358917" y="0"/>
                  </a:lnTo>
                  <a:lnTo>
                    <a:pt x="1494809" y="56011"/>
                  </a:lnTo>
                  <a:lnTo>
                    <a:pt x="1630700" y="336071"/>
                  </a:lnTo>
                  <a:lnTo>
                    <a:pt x="1766592" y="392083"/>
                  </a:lnTo>
                  <a:lnTo>
                    <a:pt x="1902484" y="224047"/>
                  </a:lnTo>
                  <a:lnTo>
                    <a:pt x="2038375" y="0"/>
                  </a:lnTo>
                  <a:lnTo>
                    <a:pt x="2174267" y="0"/>
                  </a:lnTo>
                  <a:lnTo>
                    <a:pt x="2310159" y="0"/>
                  </a:lnTo>
                  <a:lnTo>
                    <a:pt x="2446051" y="0"/>
                  </a:lnTo>
                  <a:lnTo>
                    <a:pt x="2581942" y="0"/>
                  </a:lnTo>
                  <a:lnTo>
                    <a:pt x="2717834" y="0"/>
                  </a:lnTo>
                  <a:lnTo>
                    <a:pt x="2853726" y="0"/>
                  </a:lnTo>
                  <a:lnTo>
                    <a:pt x="2989618" y="0"/>
                  </a:lnTo>
                  <a:lnTo>
                    <a:pt x="3125509" y="0"/>
                  </a:lnTo>
                </a:path>
              </a:pathLst>
            </a:custGeom>
            <a:ln w="27101" cap="flat">
              <a:solidFill>
                <a:srgbClr val="0058AB">
                  <a:alpha val="100000"/>
                </a:srgbClr>
              </a:solidFill>
              <a:prstDash val="solid"/>
              <a:round/>
            </a:ln>
          </p:spPr>
          <p:txBody>
            <a:bodyPr/>
            <a:lstStyle/>
            <a:p/>
          </p:txBody>
        </p:sp>
        <p:sp>
          <p:nvSpPr>
            <p:cNvPr id="89" name="tx89"/>
            <p:cNvSpPr/>
            <p:nvPr/>
          </p:nvSpPr>
          <p:spPr>
            <a:xfrm>
              <a:off x="6038783" y="217085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0" name="tx90"/>
            <p:cNvSpPr/>
            <p:nvPr/>
          </p:nvSpPr>
          <p:spPr>
            <a:xfrm>
              <a:off x="6718241" y="217218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1" name="tx91"/>
            <p:cNvSpPr/>
            <p:nvPr/>
          </p:nvSpPr>
          <p:spPr>
            <a:xfrm>
              <a:off x="7427845" y="2173505"/>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7989462" y="21708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668920" y="21708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804812" y="21708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902429" y="24522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6" name="tx96"/>
            <p:cNvSpPr/>
            <p:nvPr/>
          </p:nvSpPr>
          <p:spPr>
            <a:xfrm>
              <a:off x="8902429" y="262059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7" name="tx97"/>
            <p:cNvSpPr/>
            <p:nvPr/>
          </p:nvSpPr>
          <p:spPr>
            <a:xfrm>
              <a:off x="5003259" y="4063524"/>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98" name="tx98"/>
            <p:cNvSpPr/>
            <p:nvPr/>
          </p:nvSpPr>
          <p:spPr>
            <a:xfrm>
              <a:off x="5003259" y="35034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003259" y="29433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3832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8231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8903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8903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9422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75667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157464" y="4990743"/>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Timor-Leste</a:t>
              </a:r>
            </a:p>
          </p:txBody>
        </p:sp>
        <p:sp>
          <p:nvSpPr>
            <p:cNvPr id="115" name="tx115"/>
            <p:cNvSpPr/>
            <p:nvPr/>
          </p:nvSpPr>
          <p:spPr>
            <a:xfrm>
              <a:off x="726132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8023778"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0365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47523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9139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35264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7913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7558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1945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63329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0719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5106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1CABE2">
                <a:alpha val="80000"/>
              </a:srgbClr>
            </a:solidFill>
          </p:spPr>
          <p:txBody>
            <a:bodyPr/>
            <a:lstStyle/>
            <a:p/>
          </p:txBody>
        </p:sp>
        <p:sp>
          <p:nvSpPr>
            <p:cNvPr id="133" name="rc133"/>
            <p:cNvSpPr/>
            <p:nvPr/>
          </p:nvSpPr>
          <p:spPr>
            <a:xfrm>
              <a:off x="1317178" y="5743865"/>
              <a:ext cx="7226610" cy="114824"/>
            </a:xfrm>
            <a:prstGeom prst="rect">
              <a:avLst/>
            </a:prstGeom>
            <a:solidFill>
              <a:srgbClr val="1CABE2">
                <a:alpha val="80000"/>
              </a:srgbClr>
            </a:solidFill>
          </p:spPr>
          <p:txBody>
            <a:bodyPr/>
            <a:lstStyle/>
            <a:p/>
          </p:txBody>
        </p:sp>
        <p:sp>
          <p:nvSpPr>
            <p:cNvPr id="134" name="rc134"/>
            <p:cNvSpPr/>
            <p:nvPr/>
          </p:nvSpPr>
          <p:spPr>
            <a:xfrm>
              <a:off x="1317178" y="5600334"/>
              <a:ext cx="7269771"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40629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384499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528369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2" name="tx142"/>
            <p:cNvSpPr/>
            <p:nvPr/>
          </p:nvSpPr>
          <p:spPr>
            <a:xfrm>
              <a:off x="672240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816110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Timor-Leste (83%) was 2 percentage points lower than the global average (85%) and 6 percentage points lower than the average across all EAPR countries (89%).
National DTP3 coverage was the same as in 2019 (83%).
This equates to 5,000 un- and undervaccinated children in 2025 - the same number of un- and undervaccinated children as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Timor-Leste DTP3 coverage was 83% - this is the same as in 2019 and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Timor-Leste ranked number 10 out of 27 countries for lowest DTP3 coverage (based on tied ranks).
Timor-Leste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Timor-Leste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95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47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999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550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671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223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775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229279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370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8127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33667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255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1436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0321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9206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809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6975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71974"/>
              <a:ext cx="259963" cy="440035"/>
            </a:xfrm>
            <a:prstGeom prst="rect">
              <a:avLst/>
            </a:prstGeom>
            <a:solidFill>
              <a:srgbClr val="80BD41">
                <a:alpha val="100000"/>
              </a:srgbClr>
            </a:solidFill>
          </p:spPr>
          <p:txBody>
            <a:bodyPr/>
            <a:lstStyle/>
            <a:p/>
          </p:txBody>
        </p:sp>
        <p:sp>
          <p:nvSpPr>
            <p:cNvPr id="24" name="rc24"/>
            <p:cNvSpPr/>
            <p:nvPr/>
          </p:nvSpPr>
          <p:spPr>
            <a:xfrm>
              <a:off x="1296273" y="3397196"/>
              <a:ext cx="259963" cy="374777"/>
            </a:xfrm>
            <a:prstGeom prst="rect">
              <a:avLst/>
            </a:prstGeom>
            <a:solidFill>
              <a:srgbClr val="1CABE2">
                <a:alpha val="100000"/>
              </a:srgbClr>
            </a:solidFill>
          </p:spPr>
          <p:txBody>
            <a:bodyPr/>
            <a:lstStyle/>
            <a:p/>
          </p:txBody>
        </p:sp>
        <p:sp>
          <p:nvSpPr>
            <p:cNvPr id="25" name="rc25"/>
            <p:cNvSpPr/>
            <p:nvPr/>
          </p:nvSpPr>
          <p:spPr>
            <a:xfrm>
              <a:off x="1585121" y="3739474"/>
              <a:ext cx="259963" cy="472534"/>
            </a:xfrm>
            <a:prstGeom prst="rect">
              <a:avLst/>
            </a:prstGeom>
            <a:solidFill>
              <a:srgbClr val="80BD41">
                <a:alpha val="100000"/>
              </a:srgbClr>
            </a:solidFill>
          </p:spPr>
          <p:txBody>
            <a:bodyPr/>
            <a:lstStyle/>
            <a:p/>
          </p:txBody>
        </p:sp>
        <p:sp>
          <p:nvSpPr>
            <p:cNvPr id="26" name="rc26"/>
            <p:cNvSpPr/>
            <p:nvPr/>
          </p:nvSpPr>
          <p:spPr>
            <a:xfrm>
              <a:off x="1585121" y="3352832"/>
              <a:ext cx="259963" cy="386642"/>
            </a:xfrm>
            <a:prstGeom prst="rect">
              <a:avLst/>
            </a:prstGeom>
            <a:solidFill>
              <a:srgbClr val="1CABE2">
                <a:alpha val="100000"/>
              </a:srgbClr>
            </a:solidFill>
          </p:spPr>
          <p:txBody>
            <a:bodyPr/>
            <a:lstStyle/>
            <a:p/>
          </p:txBody>
        </p:sp>
        <p:sp>
          <p:nvSpPr>
            <p:cNvPr id="27" name="rc27"/>
            <p:cNvSpPr/>
            <p:nvPr/>
          </p:nvSpPr>
          <p:spPr>
            <a:xfrm>
              <a:off x="1873969" y="3725804"/>
              <a:ext cx="259963" cy="486205"/>
            </a:xfrm>
            <a:prstGeom prst="rect">
              <a:avLst/>
            </a:prstGeom>
            <a:solidFill>
              <a:srgbClr val="80BD41">
                <a:alpha val="100000"/>
              </a:srgbClr>
            </a:solidFill>
          </p:spPr>
          <p:txBody>
            <a:bodyPr/>
            <a:lstStyle/>
            <a:p/>
          </p:txBody>
        </p:sp>
        <p:sp>
          <p:nvSpPr>
            <p:cNvPr id="28" name="rc28"/>
            <p:cNvSpPr/>
            <p:nvPr/>
          </p:nvSpPr>
          <p:spPr>
            <a:xfrm>
              <a:off x="1873969" y="3359022"/>
              <a:ext cx="259963" cy="366781"/>
            </a:xfrm>
            <a:prstGeom prst="rect">
              <a:avLst/>
            </a:prstGeom>
            <a:solidFill>
              <a:srgbClr val="1CABE2">
                <a:alpha val="100000"/>
              </a:srgbClr>
            </a:solidFill>
          </p:spPr>
          <p:txBody>
            <a:bodyPr/>
            <a:lstStyle/>
            <a:p/>
          </p:txBody>
        </p:sp>
        <p:sp>
          <p:nvSpPr>
            <p:cNvPr id="29" name="rc29"/>
            <p:cNvSpPr/>
            <p:nvPr/>
          </p:nvSpPr>
          <p:spPr>
            <a:xfrm>
              <a:off x="2162817" y="3748760"/>
              <a:ext cx="259963" cy="463249"/>
            </a:xfrm>
            <a:prstGeom prst="rect">
              <a:avLst/>
            </a:prstGeom>
            <a:solidFill>
              <a:srgbClr val="80BD41">
                <a:alpha val="100000"/>
              </a:srgbClr>
            </a:solidFill>
          </p:spPr>
          <p:txBody>
            <a:bodyPr/>
            <a:lstStyle/>
            <a:p/>
          </p:txBody>
        </p:sp>
        <p:sp>
          <p:nvSpPr>
            <p:cNvPr id="30" name="rc30"/>
            <p:cNvSpPr/>
            <p:nvPr/>
          </p:nvSpPr>
          <p:spPr>
            <a:xfrm>
              <a:off x="2162817" y="3369855"/>
              <a:ext cx="259963" cy="378904"/>
            </a:xfrm>
            <a:prstGeom prst="rect">
              <a:avLst/>
            </a:prstGeom>
            <a:solidFill>
              <a:srgbClr val="1CABE2">
                <a:alpha val="100000"/>
              </a:srgbClr>
            </a:solidFill>
          </p:spPr>
          <p:txBody>
            <a:bodyPr/>
            <a:lstStyle/>
            <a:p/>
          </p:txBody>
        </p:sp>
        <p:sp>
          <p:nvSpPr>
            <p:cNvPr id="31" name="rc31"/>
            <p:cNvSpPr/>
            <p:nvPr/>
          </p:nvSpPr>
          <p:spPr>
            <a:xfrm>
              <a:off x="2451665" y="3682471"/>
              <a:ext cx="259963" cy="529538"/>
            </a:xfrm>
            <a:prstGeom prst="rect">
              <a:avLst/>
            </a:prstGeom>
            <a:solidFill>
              <a:srgbClr val="80BD41">
                <a:alpha val="100000"/>
              </a:srgbClr>
            </a:solidFill>
          </p:spPr>
          <p:txBody>
            <a:bodyPr/>
            <a:lstStyle/>
            <a:p/>
          </p:txBody>
        </p:sp>
        <p:sp>
          <p:nvSpPr>
            <p:cNvPr id="32" name="rc32"/>
            <p:cNvSpPr/>
            <p:nvPr/>
          </p:nvSpPr>
          <p:spPr>
            <a:xfrm>
              <a:off x="2451665" y="3371403"/>
              <a:ext cx="259963" cy="311068"/>
            </a:xfrm>
            <a:prstGeom prst="rect">
              <a:avLst/>
            </a:prstGeom>
            <a:solidFill>
              <a:srgbClr val="1CABE2">
                <a:alpha val="100000"/>
              </a:srgbClr>
            </a:solidFill>
          </p:spPr>
          <p:txBody>
            <a:bodyPr/>
            <a:lstStyle/>
            <a:p/>
          </p:txBody>
        </p:sp>
        <p:sp>
          <p:nvSpPr>
            <p:cNvPr id="33" name="rc33"/>
            <p:cNvSpPr/>
            <p:nvPr/>
          </p:nvSpPr>
          <p:spPr>
            <a:xfrm>
              <a:off x="2740513" y="3623404"/>
              <a:ext cx="259963" cy="588604"/>
            </a:xfrm>
            <a:prstGeom prst="rect">
              <a:avLst/>
            </a:prstGeom>
            <a:solidFill>
              <a:srgbClr val="80BD41">
                <a:alpha val="100000"/>
              </a:srgbClr>
            </a:solidFill>
          </p:spPr>
          <p:txBody>
            <a:bodyPr/>
            <a:lstStyle/>
            <a:p/>
          </p:txBody>
        </p:sp>
        <p:sp>
          <p:nvSpPr>
            <p:cNvPr id="34" name="rc34"/>
            <p:cNvSpPr/>
            <p:nvPr/>
          </p:nvSpPr>
          <p:spPr>
            <a:xfrm>
              <a:off x="2740513" y="3371145"/>
              <a:ext cx="259963" cy="252259"/>
            </a:xfrm>
            <a:prstGeom prst="rect">
              <a:avLst/>
            </a:prstGeom>
            <a:solidFill>
              <a:srgbClr val="1CABE2">
                <a:alpha val="100000"/>
              </a:srgbClr>
            </a:solidFill>
          </p:spPr>
          <p:txBody>
            <a:bodyPr/>
            <a:lstStyle/>
            <a:p/>
          </p:txBody>
        </p:sp>
        <p:sp>
          <p:nvSpPr>
            <p:cNvPr id="35" name="rc35"/>
            <p:cNvSpPr/>
            <p:nvPr/>
          </p:nvSpPr>
          <p:spPr>
            <a:xfrm>
              <a:off x="3029361" y="3547572"/>
              <a:ext cx="259963" cy="664437"/>
            </a:xfrm>
            <a:prstGeom prst="rect">
              <a:avLst/>
            </a:prstGeom>
            <a:solidFill>
              <a:srgbClr val="80BD41">
                <a:alpha val="100000"/>
              </a:srgbClr>
            </a:solidFill>
          </p:spPr>
          <p:txBody>
            <a:bodyPr/>
            <a:lstStyle/>
            <a:p/>
          </p:txBody>
        </p:sp>
        <p:sp>
          <p:nvSpPr>
            <p:cNvPr id="36" name="rc36"/>
            <p:cNvSpPr/>
            <p:nvPr/>
          </p:nvSpPr>
          <p:spPr>
            <a:xfrm>
              <a:off x="3029361" y="3370887"/>
              <a:ext cx="259963" cy="176684"/>
            </a:xfrm>
            <a:prstGeom prst="rect">
              <a:avLst/>
            </a:prstGeom>
            <a:solidFill>
              <a:srgbClr val="1CABE2">
                <a:alpha val="100000"/>
              </a:srgbClr>
            </a:solidFill>
          </p:spPr>
          <p:txBody>
            <a:bodyPr/>
            <a:lstStyle/>
            <a:p/>
          </p:txBody>
        </p:sp>
        <p:sp>
          <p:nvSpPr>
            <p:cNvPr id="37" name="rc37"/>
            <p:cNvSpPr/>
            <p:nvPr/>
          </p:nvSpPr>
          <p:spPr>
            <a:xfrm>
              <a:off x="3318209" y="3606123"/>
              <a:ext cx="259963" cy="605886"/>
            </a:xfrm>
            <a:prstGeom prst="rect">
              <a:avLst/>
            </a:prstGeom>
            <a:solidFill>
              <a:srgbClr val="80BD41">
                <a:alpha val="100000"/>
              </a:srgbClr>
            </a:solidFill>
          </p:spPr>
          <p:txBody>
            <a:bodyPr/>
            <a:lstStyle/>
            <a:p/>
          </p:txBody>
        </p:sp>
        <p:sp>
          <p:nvSpPr>
            <p:cNvPr id="38" name="rc38"/>
            <p:cNvSpPr/>
            <p:nvPr/>
          </p:nvSpPr>
          <p:spPr>
            <a:xfrm>
              <a:off x="3318209" y="3370629"/>
              <a:ext cx="259963" cy="235493"/>
            </a:xfrm>
            <a:prstGeom prst="rect">
              <a:avLst/>
            </a:prstGeom>
            <a:solidFill>
              <a:srgbClr val="1CABE2">
                <a:alpha val="100000"/>
              </a:srgbClr>
            </a:solidFill>
          </p:spPr>
          <p:txBody>
            <a:bodyPr/>
            <a:lstStyle/>
            <a:p/>
          </p:txBody>
        </p:sp>
        <p:sp>
          <p:nvSpPr>
            <p:cNvPr id="39" name="rc39"/>
            <p:cNvSpPr/>
            <p:nvPr/>
          </p:nvSpPr>
          <p:spPr>
            <a:xfrm>
              <a:off x="3607057" y="3605349"/>
              <a:ext cx="259963" cy="606660"/>
            </a:xfrm>
            <a:prstGeom prst="rect">
              <a:avLst/>
            </a:prstGeom>
            <a:solidFill>
              <a:srgbClr val="80BD41">
                <a:alpha val="100000"/>
              </a:srgbClr>
            </a:solidFill>
          </p:spPr>
          <p:txBody>
            <a:bodyPr/>
            <a:lstStyle/>
            <a:p/>
          </p:txBody>
        </p:sp>
        <p:sp>
          <p:nvSpPr>
            <p:cNvPr id="40" name="rc40"/>
            <p:cNvSpPr/>
            <p:nvPr/>
          </p:nvSpPr>
          <p:spPr>
            <a:xfrm>
              <a:off x="3607057" y="3369339"/>
              <a:ext cx="259963" cy="236009"/>
            </a:xfrm>
            <a:prstGeom prst="rect">
              <a:avLst/>
            </a:prstGeom>
            <a:solidFill>
              <a:srgbClr val="1CABE2">
                <a:alpha val="100000"/>
              </a:srgbClr>
            </a:solidFill>
          </p:spPr>
          <p:txBody>
            <a:bodyPr/>
            <a:lstStyle/>
            <a:p/>
          </p:txBody>
        </p:sp>
        <p:sp>
          <p:nvSpPr>
            <p:cNvPr id="41" name="rc41"/>
            <p:cNvSpPr/>
            <p:nvPr/>
          </p:nvSpPr>
          <p:spPr>
            <a:xfrm>
              <a:off x="3895905" y="3648424"/>
              <a:ext cx="259963" cy="563585"/>
            </a:xfrm>
            <a:prstGeom prst="rect">
              <a:avLst/>
            </a:prstGeom>
            <a:solidFill>
              <a:srgbClr val="80BD41">
                <a:alpha val="100000"/>
              </a:srgbClr>
            </a:solidFill>
          </p:spPr>
          <p:txBody>
            <a:bodyPr/>
            <a:lstStyle/>
            <a:p/>
          </p:txBody>
        </p:sp>
        <p:sp>
          <p:nvSpPr>
            <p:cNvPr id="42" name="rc42"/>
            <p:cNvSpPr/>
            <p:nvPr/>
          </p:nvSpPr>
          <p:spPr>
            <a:xfrm>
              <a:off x="3895905" y="3370887"/>
              <a:ext cx="259963" cy="277536"/>
            </a:xfrm>
            <a:prstGeom prst="rect">
              <a:avLst/>
            </a:prstGeom>
            <a:solidFill>
              <a:srgbClr val="1CABE2">
                <a:alpha val="100000"/>
              </a:srgbClr>
            </a:solidFill>
          </p:spPr>
          <p:txBody>
            <a:bodyPr/>
            <a:lstStyle/>
            <a:p/>
          </p:txBody>
        </p:sp>
        <p:sp>
          <p:nvSpPr>
            <p:cNvPr id="43" name="rc43"/>
            <p:cNvSpPr/>
            <p:nvPr/>
          </p:nvSpPr>
          <p:spPr>
            <a:xfrm>
              <a:off x="4184753" y="3518167"/>
              <a:ext cx="259963" cy="693841"/>
            </a:xfrm>
            <a:prstGeom prst="rect">
              <a:avLst/>
            </a:prstGeom>
            <a:solidFill>
              <a:srgbClr val="80BD41">
                <a:alpha val="100000"/>
              </a:srgbClr>
            </a:solidFill>
          </p:spPr>
          <p:txBody>
            <a:bodyPr/>
            <a:lstStyle/>
            <a:p/>
          </p:txBody>
        </p:sp>
        <p:sp>
          <p:nvSpPr>
            <p:cNvPr id="44" name="rc44"/>
            <p:cNvSpPr/>
            <p:nvPr/>
          </p:nvSpPr>
          <p:spPr>
            <a:xfrm>
              <a:off x="4184753" y="3376046"/>
              <a:ext cx="259963" cy="142121"/>
            </a:xfrm>
            <a:prstGeom prst="rect">
              <a:avLst/>
            </a:prstGeom>
            <a:solidFill>
              <a:srgbClr val="1CABE2">
                <a:alpha val="100000"/>
              </a:srgbClr>
            </a:solidFill>
          </p:spPr>
          <p:txBody>
            <a:bodyPr/>
            <a:lstStyle/>
            <a:p/>
          </p:txBody>
        </p:sp>
        <p:sp>
          <p:nvSpPr>
            <p:cNvPr id="45" name="rc45"/>
            <p:cNvSpPr/>
            <p:nvPr/>
          </p:nvSpPr>
          <p:spPr>
            <a:xfrm>
              <a:off x="4473601" y="3531064"/>
              <a:ext cx="259963" cy="680945"/>
            </a:xfrm>
            <a:prstGeom prst="rect">
              <a:avLst/>
            </a:prstGeom>
            <a:solidFill>
              <a:srgbClr val="80BD41">
                <a:alpha val="100000"/>
              </a:srgbClr>
            </a:solidFill>
          </p:spPr>
          <p:txBody>
            <a:bodyPr/>
            <a:lstStyle/>
            <a:p/>
          </p:txBody>
        </p:sp>
        <p:sp>
          <p:nvSpPr>
            <p:cNvPr id="46" name="rc46"/>
            <p:cNvSpPr/>
            <p:nvPr/>
          </p:nvSpPr>
          <p:spPr>
            <a:xfrm>
              <a:off x="4473601" y="3381462"/>
              <a:ext cx="259963" cy="149601"/>
            </a:xfrm>
            <a:prstGeom prst="rect">
              <a:avLst/>
            </a:prstGeom>
            <a:solidFill>
              <a:srgbClr val="1CABE2">
                <a:alpha val="100000"/>
              </a:srgbClr>
            </a:solidFill>
          </p:spPr>
          <p:txBody>
            <a:bodyPr/>
            <a:lstStyle/>
            <a:p/>
          </p:txBody>
        </p:sp>
        <p:sp>
          <p:nvSpPr>
            <p:cNvPr id="47" name="rc47"/>
            <p:cNvSpPr/>
            <p:nvPr/>
          </p:nvSpPr>
          <p:spPr>
            <a:xfrm>
              <a:off x="4762449" y="3579555"/>
              <a:ext cx="259963" cy="632453"/>
            </a:xfrm>
            <a:prstGeom prst="rect">
              <a:avLst/>
            </a:prstGeom>
            <a:solidFill>
              <a:srgbClr val="80BD41">
                <a:alpha val="100000"/>
              </a:srgbClr>
            </a:solidFill>
          </p:spPr>
          <p:txBody>
            <a:bodyPr/>
            <a:lstStyle/>
            <a:p/>
          </p:txBody>
        </p:sp>
        <p:sp>
          <p:nvSpPr>
            <p:cNvPr id="48" name="rc48"/>
            <p:cNvSpPr/>
            <p:nvPr/>
          </p:nvSpPr>
          <p:spPr>
            <a:xfrm>
              <a:off x="4762449" y="3390748"/>
              <a:ext cx="259963" cy="188807"/>
            </a:xfrm>
            <a:prstGeom prst="rect">
              <a:avLst/>
            </a:prstGeom>
            <a:solidFill>
              <a:srgbClr val="1CABE2">
                <a:alpha val="100000"/>
              </a:srgbClr>
            </a:solidFill>
          </p:spPr>
          <p:txBody>
            <a:bodyPr/>
            <a:lstStyle/>
            <a:p/>
          </p:txBody>
        </p:sp>
        <p:sp>
          <p:nvSpPr>
            <p:cNvPr id="49" name="rc49"/>
            <p:cNvSpPr/>
            <p:nvPr/>
          </p:nvSpPr>
          <p:spPr>
            <a:xfrm>
              <a:off x="5051297" y="3597611"/>
              <a:ext cx="259963" cy="614398"/>
            </a:xfrm>
            <a:prstGeom prst="rect">
              <a:avLst/>
            </a:prstGeom>
            <a:solidFill>
              <a:srgbClr val="80BD41">
                <a:alpha val="100000"/>
              </a:srgbClr>
            </a:solidFill>
          </p:spPr>
          <p:txBody>
            <a:bodyPr/>
            <a:lstStyle/>
            <a:p/>
          </p:txBody>
        </p:sp>
        <p:sp>
          <p:nvSpPr>
            <p:cNvPr id="50" name="rc50"/>
            <p:cNvSpPr/>
            <p:nvPr/>
          </p:nvSpPr>
          <p:spPr>
            <a:xfrm>
              <a:off x="5051297" y="3403645"/>
              <a:ext cx="259963" cy="193966"/>
            </a:xfrm>
            <a:prstGeom prst="rect">
              <a:avLst/>
            </a:prstGeom>
            <a:solidFill>
              <a:srgbClr val="1CABE2">
                <a:alpha val="100000"/>
              </a:srgbClr>
            </a:solidFill>
          </p:spPr>
          <p:txBody>
            <a:bodyPr/>
            <a:lstStyle/>
            <a:p/>
          </p:txBody>
        </p:sp>
        <p:sp>
          <p:nvSpPr>
            <p:cNvPr id="51" name="rc51"/>
            <p:cNvSpPr/>
            <p:nvPr/>
          </p:nvSpPr>
          <p:spPr>
            <a:xfrm>
              <a:off x="5340145" y="3582393"/>
              <a:ext cx="259963" cy="629616"/>
            </a:xfrm>
            <a:prstGeom prst="rect">
              <a:avLst/>
            </a:prstGeom>
            <a:solidFill>
              <a:srgbClr val="80BD41">
                <a:alpha val="100000"/>
              </a:srgbClr>
            </a:solidFill>
          </p:spPr>
          <p:txBody>
            <a:bodyPr/>
            <a:lstStyle/>
            <a:p/>
          </p:txBody>
        </p:sp>
        <p:sp>
          <p:nvSpPr>
            <p:cNvPr id="52" name="rc52"/>
            <p:cNvSpPr/>
            <p:nvPr/>
          </p:nvSpPr>
          <p:spPr>
            <a:xfrm>
              <a:off x="5340145" y="3414994"/>
              <a:ext cx="259963" cy="167399"/>
            </a:xfrm>
            <a:prstGeom prst="rect">
              <a:avLst/>
            </a:prstGeom>
            <a:solidFill>
              <a:srgbClr val="1CABE2">
                <a:alpha val="100000"/>
              </a:srgbClr>
            </a:solidFill>
          </p:spPr>
          <p:txBody>
            <a:bodyPr/>
            <a:lstStyle/>
            <a:p/>
          </p:txBody>
        </p:sp>
        <p:sp>
          <p:nvSpPr>
            <p:cNvPr id="53" name="rc53"/>
            <p:cNvSpPr/>
            <p:nvPr/>
          </p:nvSpPr>
          <p:spPr>
            <a:xfrm>
              <a:off x="5628993" y="3560468"/>
              <a:ext cx="259963" cy="651540"/>
            </a:xfrm>
            <a:prstGeom prst="rect">
              <a:avLst/>
            </a:prstGeom>
            <a:solidFill>
              <a:srgbClr val="80BD41">
                <a:alpha val="100000"/>
              </a:srgbClr>
            </a:solidFill>
          </p:spPr>
          <p:txBody>
            <a:bodyPr/>
            <a:lstStyle/>
            <a:p/>
          </p:txBody>
        </p:sp>
        <p:sp>
          <p:nvSpPr>
            <p:cNvPr id="54" name="rc54"/>
            <p:cNvSpPr/>
            <p:nvPr/>
          </p:nvSpPr>
          <p:spPr>
            <a:xfrm>
              <a:off x="5628993" y="3427117"/>
              <a:ext cx="259963" cy="133351"/>
            </a:xfrm>
            <a:prstGeom prst="rect">
              <a:avLst/>
            </a:prstGeom>
            <a:solidFill>
              <a:srgbClr val="1CABE2">
                <a:alpha val="100000"/>
              </a:srgbClr>
            </a:solidFill>
          </p:spPr>
          <p:txBody>
            <a:bodyPr/>
            <a:lstStyle/>
            <a:p/>
          </p:txBody>
        </p:sp>
        <p:sp>
          <p:nvSpPr>
            <p:cNvPr id="55" name="rc55"/>
            <p:cNvSpPr/>
            <p:nvPr/>
          </p:nvSpPr>
          <p:spPr>
            <a:xfrm>
              <a:off x="5917841" y="3567691"/>
              <a:ext cx="259963" cy="644318"/>
            </a:xfrm>
            <a:prstGeom prst="rect">
              <a:avLst/>
            </a:prstGeom>
            <a:solidFill>
              <a:srgbClr val="80BD41">
                <a:alpha val="100000"/>
              </a:srgbClr>
            </a:solidFill>
          </p:spPr>
          <p:txBody>
            <a:bodyPr/>
            <a:lstStyle/>
            <a:p/>
          </p:txBody>
        </p:sp>
        <p:sp>
          <p:nvSpPr>
            <p:cNvPr id="56" name="rc56"/>
            <p:cNvSpPr/>
            <p:nvPr/>
          </p:nvSpPr>
          <p:spPr>
            <a:xfrm>
              <a:off x="5917841" y="3435628"/>
              <a:ext cx="259963" cy="132062"/>
            </a:xfrm>
            <a:prstGeom prst="rect">
              <a:avLst/>
            </a:prstGeom>
            <a:solidFill>
              <a:srgbClr val="1CABE2">
                <a:alpha val="100000"/>
              </a:srgbClr>
            </a:solidFill>
          </p:spPr>
          <p:txBody>
            <a:bodyPr/>
            <a:lstStyle/>
            <a:p/>
          </p:txBody>
        </p:sp>
        <p:sp>
          <p:nvSpPr>
            <p:cNvPr id="57" name="rc57"/>
            <p:cNvSpPr/>
            <p:nvPr/>
          </p:nvSpPr>
          <p:spPr>
            <a:xfrm>
              <a:off x="6206689" y="3571302"/>
              <a:ext cx="259963" cy="640707"/>
            </a:xfrm>
            <a:prstGeom prst="rect">
              <a:avLst/>
            </a:prstGeom>
            <a:solidFill>
              <a:srgbClr val="80BD41">
                <a:alpha val="100000"/>
              </a:srgbClr>
            </a:solidFill>
          </p:spPr>
          <p:txBody>
            <a:bodyPr/>
            <a:lstStyle/>
            <a:p/>
          </p:txBody>
        </p:sp>
        <p:sp>
          <p:nvSpPr>
            <p:cNvPr id="58" name="rc58"/>
            <p:cNvSpPr/>
            <p:nvPr/>
          </p:nvSpPr>
          <p:spPr>
            <a:xfrm>
              <a:off x="6206689" y="3440013"/>
              <a:ext cx="259963" cy="131288"/>
            </a:xfrm>
            <a:prstGeom prst="rect">
              <a:avLst/>
            </a:prstGeom>
            <a:solidFill>
              <a:srgbClr val="1CABE2">
                <a:alpha val="100000"/>
              </a:srgbClr>
            </a:solidFill>
          </p:spPr>
          <p:txBody>
            <a:bodyPr/>
            <a:lstStyle/>
            <a:p/>
          </p:txBody>
        </p:sp>
        <p:sp>
          <p:nvSpPr>
            <p:cNvPr id="59" name="rc59"/>
            <p:cNvSpPr/>
            <p:nvPr/>
          </p:nvSpPr>
          <p:spPr>
            <a:xfrm>
              <a:off x="6495537" y="3572075"/>
              <a:ext cx="259963" cy="639933"/>
            </a:xfrm>
            <a:prstGeom prst="rect">
              <a:avLst/>
            </a:prstGeom>
            <a:solidFill>
              <a:srgbClr val="80BD41">
                <a:alpha val="100000"/>
              </a:srgbClr>
            </a:solidFill>
          </p:spPr>
          <p:txBody>
            <a:bodyPr/>
            <a:lstStyle/>
            <a:p/>
          </p:txBody>
        </p:sp>
        <p:sp>
          <p:nvSpPr>
            <p:cNvPr id="60" name="rc60"/>
            <p:cNvSpPr/>
            <p:nvPr/>
          </p:nvSpPr>
          <p:spPr>
            <a:xfrm>
              <a:off x="6495537" y="3441045"/>
              <a:ext cx="259963" cy="131030"/>
            </a:xfrm>
            <a:prstGeom prst="rect">
              <a:avLst/>
            </a:prstGeom>
            <a:solidFill>
              <a:srgbClr val="1CABE2">
                <a:alpha val="100000"/>
              </a:srgbClr>
            </a:solidFill>
          </p:spPr>
          <p:txBody>
            <a:bodyPr/>
            <a:lstStyle/>
            <a:p/>
          </p:txBody>
        </p:sp>
        <p:sp>
          <p:nvSpPr>
            <p:cNvPr id="61" name="rc61"/>
            <p:cNvSpPr/>
            <p:nvPr/>
          </p:nvSpPr>
          <p:spPr>
            <a:xfrm>
              <a:off x="6784385" y="3577234"/>
              <a:ext cx="259963" cy="634775"/>
            </a:xfrm>
            <a:prstGeom prst="rect">
              <a:avLst/>
            </a:prstGeom>
            <a:solidFill>
              <a:srgbClr val="80BD41">
                <a:alpha val="100000"/>
              </a:srgbClr>
            </a:solidFill>
          </p:spPr>
          <p:txBody>
            <a:bodyPr/>
            <a:lstStyle/>
            <a:p/>
          </p:txBody>
        </p:sp>
        <p:sp>
          <p:nvSpPr>
            <p:cNvPr id="62" name="rc62"/>
            <p:cNvSpPr/>
            <p:nvPr/>
          </p:nvSpPr>
          <p:spPr>
            <a:xfrm>
              <a:off x="6784385" y="3447235"/>
              <a:ext cx="259963" cy="129998"/>
            </a:xfrm>
            <a:prstGeom prst="rect">
              <a:avLst/>
            </a:prstGeom>
            <a:solidFill>
              <a:srgbClr val="1CABE2">
                <a:alpha val="100000"/>
              </a:srgbClr>
            </a:solidFill>
          </p:spPr>
          <p:txBody>
            <a:bodyPr/>
            <a:lstStyle/>
            <a:p/>
          </p:txBody>
        </p:sp>
        <p:sp>
          <p:nvSpPr>
            <p:cNvPr id="63" name="rc63"/>
            <p:cNvSpPr/>
            <p:nvPr/>
          </p:nvSpPr>
          <p:spPr>
            <a:xfrm>
              <a:off x="7073233" y="3576202"/>
              <a:ext cx="259963" cy="635806"/>
            </a:xfrm>
            <a:prstGeom prst="rect">
              <a:avLst/>
            </a:prstGeom>
            <a:solidFill>
              <a:srgbClr val="80BD41">
                <a:alpha val="100000"/>
              </a:srgbClr>
            </a:solidFill>
          </p:spPr>
          <p:txBody>
            <a:bodyPr/>
            <a:lstStyle/>
            <a:p/>
          </p:txBody>
        </p:sp>
        <p:sp>
          <p:nvSpPr>
            <p:cNvPr id="64" name="rc64"/>
            <p:cNvSpPr/>
            <p:nvPr/>
          </p:nvSpPr>
          <p:spPr>
            <a:xfrm>
              <a:off x="7073233" y="3445946"/>
              <a:ext cx="259963" cy="130256"/>
            </a:xfrm>
            <a:prstGeom prst="rect">
              <a:avLst/>
            </a:prstGeom>
            <a:solidFill>
              <a:srgbClr val="1CABE2">
                <a:alpha val="100000"/>
              </a:srgbClr>
            </a:solidFill>
          </p:spPr>
          <p:txBody>
            <a:bodyPr/>
            <a:lstStyle/>
            <a:p/>
          </p:txBody>
        </p:sp>
        <p:sp>
          <p:nvSpPr>
            <p:cNvPr id="65" name="rc65"/>
            <p:cNvSpPr/>
            <p:nvPr/>
          </p:nvSpPr>
          <p:spPr>
            <a:xfrm>
              <a:off x="7362081" y="3578524"/>
              <a:ext cx="259963" cy="633485"/>
            </a:xfrm>
            <a:prstGeom prst="rect">
              <a:avLst/>
            </a:prstGeom>
            <a:solidFill>
              <a:srgbClr val="80BD41">
                <a:alpha val="100000"/>
              </a:srgbClr>
            </a:solidFill>
          </p:spPr>
          <p:txBody>
            <a:bodyPr/>
            <a:lstStyle/>
            <a:p/>
          </p:txBody>
        </p:sp>
        <p:sp>
          <p:nvSpPr>
            <p:cNvPr id="66" name="rc66"/>
            <p:cNvSpPr/>
            <p:nvPr/>
          </p:nvSpPr>
          <p:spPr>
            <a:xfrm>
              <a:off x="7362081" y="3448783"/>
              <a:ext cx="259963" cy="129740"/>
            </a:xfrm>
            <a:prstGeom prst="rect">
              <a:avLst/>
            </a:prstGeom>
            <a:solidFill>
              <a:srgbClr val="1CABE2">
                <a:alpha val="100000"/>
              </a:srgbClr>
            </a:solidFill>
          </p:spPr>
          <p:txBody>
            <a:bodyPr/>
            <a:lstStyle/>
            <a:p/>
          </p:txBody>
        </p:sp>
        <p:sp>
          <p:nvSpPr>
            <p:cNvPr id="67" name="rc67"/>
            <p:cNvSpPr/>
            <p:nvPr/>
          </p:nvSpPr>
          <p:spPr>
            <a:xfrm>
              <a:off x="7650929" y="3579555"/>
              <a:ext cx="259963" cy="632453"/>
            </a:xfrm>
            <a:prstGeom prst="rect">
              <a:avLst/>
            </a:prstGeom>
            <a:solidFill>
              <a:srgbClr val="80BD41">
                <a:alpha val="100000"/>
              </a:srgbClr>
            </a:solidFill>
          </p:spPr>
          <p:txBody>
            <a:bodyPr/>
            <a:lstStyle/>
            <a:p/>
          </p:txBody>
        </p:sp>
        <p:sp>
          <p:nvSpPr>
            <p:cNvPr id="68" name="rc68"/>
            <p:cNvSpPr/>
            <p:nvPr/>
          </p:nvSpPr>
          <p:spPr>
            <a:xfrm>
              <a:off x="7650929" y="3450073"/>
              <a:ext cx="259963" cy="129482"/>
            </a:xfrm>
            <a:prstGeom prst="rect">
              <a:avLst/>
            </a:prstGeom>
            <a:solidFill>
              <a:srgbClr val="1CABE2">
                <a:alpha val="100000"/>
              </a:srgbClr>
            </a:solidFill>
          </p:spPr>
          <p:txBody>
            <a:bodyPr/>
            <a:lstStyle/>
            <a:p/>
          </p:txBody>
        </p:sp>
        <p:sp>
          <p:nvSpPr>
            <p:cNvPr id="69" name="rc69"/>
            <p:cNvSpPr/>
            <p:nvPr/>
          </p:nvSpPr>
          <p:spPr>
            <a:xfrm>
              <a:off x="7939777" y="3575686"/>
              <a:ext cx="259963" cy="636322"/>
            </a:xfrm>
            <a:prstGeom prst="rect">
              <a:avLst/>
            </a:prstGeom>
            <a:solidFill>
              <a:srgbClr val="80BD41">
                <a:alpha val="100000"/>
              </a:srgbClr>
            </a:solidFill>
          </p:spPr>
          <p:txBody>
            <a:bodyPr/>
            <a:lstStyle/>
            <a:p/>
          </p:txBody>
        </p:sp>
        <p:sp>
          <p:nvSpPr>
            <p:cNvPr id="70" name="rc70"/>
            <p:cNvSpPr/>
            <p:nvPr/>
          </p:nvSpPr>
          <p:spPr>
            <a:xfrm>
              <a:off x="7939777" y="3445430"/>
              <a:ext cx="259963" cy="130256"/>
            </a:xfrm>
            <a:prstGeom prst="rect">
              <a:avLst/>
            </a:prstGeom>
            <a:solidFill>
              <a:srgbClr val="1CABE2">
                <a:alpha val="100000"/>
              </a:srgbClr>
            </a:solidFill>
          </p:spPr>
          <p:txBody>
            <a:bodyPr/>
            <a:lstStyle/>
            <a:p/>
          </p:txBody>
        </p:sp>
        <p:sp>
          <p:nvSpPr>
            <p:cNvPr id="71" name="pl71"/>
            <p:cNvSpPr/>
            <p:nvPr/>
          </p:nvSpPr>
          <p:spPr>
            <a:xfrm>
              <a:off x="1426255" y="2428948"/>
              <a:ext cx="6643503" cy="622997"/>
            </a:xfrm>
            <a:custGeom>
              <a:avLst/>
              <a:pathLst>
                <a:path w="6643503" h="622997">
                  <a:moveTo>
                    <a:pt x="0" y="622997"/>
                  </a:moveTo>
                  <a:lnTo>
                    <a:pt x="288847" y="601514"/>
                  </a:lnTo>
                  <a:lnTo>
                    <a:pt x="577695" y="558549"/>
                  </a:lnTo>
                  <a:lnTo>
                    <a:pt x="866543" y="601514"/>
                  </a:lnTo>
                  <a:lnTo>
                    <a:pt x="1155391" y="429653"/>
                  </a:lnTo>
                  <a:lnTo>
                    <a:pt x="1444239" y="279274"/>
                  </a:lnTo>
                  <a:lnTo>
                    <a:pt x="1733087" y="85930"/>
                  </a:lnTo>
                  <a:lnTo>
                    <a:pt x="2021935" y="236309"/>
                  </a:lnTo>
                  <a:lnTo>
                    <a:pt x="2310783" y="236309"/>
                  </a:lnTo>
                  <a:lnTo>
                    <a:pt x="2599631" y="343722"/>
                  </a:lnTo>
                  <a:lnTo>
                    <a:pt x="2888479" y="0"/>
                  </a:lnTo>
                  <a:lnTo>
                    <a:pt x="3177327" y="21482"/>
                  </a:lnTo>
                  <a:lnTo>
                    <a:pt x="3466175" y="128895"/>
                  </a:lnTo>
                  <a:lnTo>
                    <a:pt x="3755023" y="150378"/>
                  </a:lnTo>
                  <a:lnTo>
                    <a:pt x="4043871" y="85930"/>
                  </a:lnTo>
                  <a:lnTo>
                    <a:pt x="4332719" y="0"/>
                  </a:lnTo>
                  <a:lnTo>
                    <a:pt x="4621567" y="0"/>
                  </a:lnTo>
                  <a:lnTo>
                    <a:pt x="4910415" y="0"/>
                  </a:lnTo>
                  <a:lnTo>
                    <a:pt x="5199263" y="0"/>
                  </a:lnTo>
                  <a:lnTo>
                    <a:pt x="5488111" y="0"/>
                  </a:lnTo>
                  <a:lnTo>
                    <a:pt x="5776959" y="0"/>
                  </a:lnTo>
                  <a:lnTo>
                    <a:pt x="6065807" y="0"/>
                  </a:lnTo>
                  <a:lnTo>
                    <a:pt x="6354655" y="0"/>
                  </a:lnTo>
                  <a:lnTo>
                    <a:pt x="6643503" y="0"/>
                  </a:lnTo>
                </a:path>
              </a:pathLst>
            </a:custGeom>
            <a:ln w="27101" cap="flat">
              <a:solidFill>
                <a:srgbClr val="0058AB">
                  <a:alpha val="100000"/>
                </a:srgbClr>
              </a:solidFill>
              <a:prstDash val="solid"/>
              <a:round/>
            </a:ln>
          </p:spPr>
          <p:txBody>
            <a:bodyPr/>
            <a:lstStyle/>
            <a:p/>
          </p:txBody>
        </p:sp>
        <p:sp>
          <p:nvSpPr>
            <p:cNvPr id="72" name="tx72"/>
            <p:cNvSpPr/>
            <p:nvPr/>
          </p:nvSpPr>
          <p:spPr>
            <a:xfrm>
              <a:off x="2232509" y="19429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73" name="tx73"/>
            <p:cNvSpPr/>
            <p:nvPr/>
          </p:nvSpPr>
          <p:spPr>
            <a:xfrm>
              <a:off x="3676749"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4" name="tx74"/>
            <p:cNvSpPr/>
            <p:nvPr/>
          </p:nvSpPr>
          <p:spPr>
            <a:xfrm>
              <a:off x="512098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5" name="tx75"/>
            <p:cNvSpPr/>
            <p:nvPr/>
          </p:nvSpPr>
          <p:spPr>
            <a:xfrm>
              <a:off x="6276381"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6" name="tx76"/>
            <p:cNvSpPr/>
            <p:nvPr/>
          </p:nvSpPr>
          <p:spPr>
            <a:xfrm>
              <a:off x="656522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7" name="tx77"/>
            <p:cNvSpPr/>
            <p:nvPr/>
          </p:nvSpPr>
          <p:spPr>
            <a:xfrm>
              <a:off x="68540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714292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743177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7720621"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800946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2201371" y="32338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a:t>
              </a:r>
            </a:p>
          </p:txBody>
        </p:sp>
        <p:sp>
          <p:nvSpPr>
            <p:cNvPr id="83" name="tx83"/>
            <p:cNvSpPr/>
            <p:nvPr/>
          </p:nvSpPr>
          <p:spPr>
            <a:xfrm>
              <a:off x="3645611" y="32333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84" name="tx84"/>
            <p:cNvSpPr/>
            <p:nvPr/>
          </p:nvSpPr>
          <p:spPr>
            <a:xfrm>
              <a:off x="5089851" y="32676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31.3</a:t>
              </a:r>
            </a:p>
          </p:txBody>
        </p:sp>
        <p:sp>
          <p:nvSpPr>
            <p:cNvPr id="85" name="tx85"/>
            <p:cNvSpPr/>
            <p:nvPr/>
          </p:nvSpPr>
          <p:spPr>
            <a:xfrm>
              <a:off x="6245243" y="33040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a:t>
              </a:r>
            </a:p>
          </p:txBody>
        </p:sp>
        <p:sp>
          <p:nvSpPr>
            <p:cNvPr id="86" name="tx86"/>
            <p:cNvSpPr/>
            <p:nvPr/>
          </p:nvSpPr>
          <p:spPr>
            <a:xfrm>
              <a:off x="6534091" y="33048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a:t>
              </a:r>
            </a:p>
          </p:txBody>
        </p:sp>
        <p:sp>
          <p:nvSpPr>
            <p:cNvPr id="87" name="tx87"/>
            <p:cNvSpPr/>
            <p:nvPr/>
          </p:nvSpPr>
          <p:spPr>
            <a:xfrm>
              <a:off x="6822939" y="33113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88" name="tx88"/>
            <p:cNvSpPr/>
            <p:nvPr/>
          </p:nvSpPr>
          <p:spPr>
            <a:xfrm>
              <a:off x="7111787" y="33100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29.7</a:t>
              </a:r>
            </a:p>
          </p:txBody>
        </p:sp>
        <p:sp>
          <p:nvSpPr>
            <p:cNvPr id="89" name="tx89"/>
            <p:cNvSpPr/>
            <p:nvPr/>
          </p:nvSpPr>
          <p:spPr>
            <a:xfrm>
              <a:off x="7400635" y="3312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90" name="tx90"/>
            <p:cNvSpPr/>
            <p:nvPr/>
          </p:nvSpPr>
          <p:spPr>
            <a:xfrm>
              <a:off x="7689483" y="3313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91" name="tx91"/>
            <p:cNvSpPr/>
            <p:nvPr/>
          </p:nvSpPr>
          <p:spPr>
            <a:xfrm>
              <a:off x="7978331" y="33095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29.7</a:t>
              </a:r>
            </a:p>
          </p:txBody>
        </p:sp>
        <p:sp>
          <p:nvSpPr>
            <p:cNvPr id="92" name="pl92"/>
            <p:cNvSpPr/>
            <p:nvPr/>
          </p:nvSpPr>
          <p:spPr>
            <a:xfrm>
              <a:off x="2292799" y="2063743"/>
              <a:ext cx="0" cy="966719"/>
            </a:xfrm>
            <a:custGeom>
              <a:avLst/>
              <a:pathLst>
                <a:path w="0" h="966719">
                  <a:moveTo>
                    <a:pt x="0" y="96671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3737039"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181279"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336671"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25519"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14367"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03215"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492063"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80911"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69759"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2240548" y="394533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3" name="tx103"/>
            <p:cNvSpPr/>
            <p:nvPr/>
          </p:nvSpPr>
          <p:spPr>
            <a:xfrm>
              <a:off x="2201371" y="352540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04" name="tx104"/>
            <p:cNvSpPr/>
            <p:nvPr/>
          </p:nvSpPr>
          <p:spPr>
            <a:xfrm>
              <a:off x="3645611" y="38735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05" name="tx105"/>
            <p:cNvSpPr/>
            <p:nvPr/>
          </p:nvSpPr>
          <p:spPr>
            <a:xfrm>
              <a:off x="3671736" y="34522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06" name="tx106"/>
            <p:cNvSpPr/>
            <p:nvPr/>
          </p:nvSpPr>
          <p:spPr>
            <a:xfrm>
              <a:off x="5089851" y="38697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a:t>
              </a:r>
            </a:p>
          </p:txBody>
        </p:sp>
        <p:sp>
          <p:nvSpPr>
            <p:cNvPr id="107" name="tx107"/>
            <p:cNvSpPr/>
            <p:nvPr/>
          </p:nvSpPr>
          <p:spPr>
            <a:xfrm>
              <a:off x="5115976" y="34667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08" name="tx108"/>
            <p:cNvSpPr/>
            <p:nvPr/>
          </p:nvSpPr>
          <p:spPr>
            <a:xfrm>
              <a:off x="6245243" y="38566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a:t>
              </a:r>
            </a:p>
          </p:txBody>
        </p:sp>
        <p:sp>
          <p:nvSpPr>
            <p:cNvPr id="109" name="tx109"/>
            <p:cNvSpPr/>
            <p:nvPr/>
          </p:nvSpPr>
          <p:spPr>
            <a:xfrm>
              <a:off x="6271368" y="34706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0" name="tx110"/>
            <p:cNvSpPr/>
            <p:nvPr/>
          </p:nvSpPr>
          <p:spPr>
            <a:xfrm>
              <a:off x="6534091" y="38569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a:t>
              </a:r>
            </a:p>
          </p:txBody>
        </p:sp>
        <p:sp>
          <p:nvSpPr>
            <p:cNvPr id="111" name="tx111"/>
            <p:cNvSpPr/>
            <p:nvPr/>
          </p:nvSpPr>
          <p:spPr>
            <a:xfrm>
              <a:off x="6560216" y="34715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2" name="tx112"/>
            <p:cNvSpPr/>
            <p:nvPr/>
          </p:nvSpPr>
          <p:spPr>
            <a:xfrm>
              <a:off x="6822939" y="38595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a:t>
              </a:r>
            </a:p>
          </p:txBody>
        </p:sp>
        <p:sp>
          <p:nvSpPr>
            <p:cNvPr id="113" name="tx113"/>
            <p:cNvSpPr/>
            <p:nvPr/>
          </p:nvSpPr>
          <p:spPr>
            <a:xfrm>
              <a:off x="6888241" y="3478379"/>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4" name="tx114"/>
            <p:cNvSpPr/>
            <p:nvPr/>
          </p:nvSpPr>
          <p:spPr>
            <a:xfrm>
              <a:off x="7111787" y="38590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a:t>
              </a:r>
            </a:p>
          </p:txBody>
        </p:sp>
        <p:sp>
          <p:nvSpPr>
            <p:cNvPr id="115" name="tx115"/>
            <p:cNvSpPr/>
            <p:nvPr/>
          </p:nvSpPr>
          <p:spPr>
            <a:xfrm>
              <a:off x="7177089" y="3477219"/>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6" name="tx116"/>
            <p:cNvSpPr/>
            <p:nvPr/>
          </p:nvSpPr>
          <p:spPr>
            <a:xfrm>
              <a:off x="7400635" y="38602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a:t>
              </a:r>
            </a:p>
          </p:txBody>
        </p:sp>
        <p:sp>
          <p:nvSpPr>
            <p:cNvPr id="117" name="tx117"/>
            <p:cNvSpPr/>
            <p:nvPr/>
          </p:nvSpPr>
          <p:spPr>
            <a:xfrm>
              <a:off x="7465937" y="3479798"/>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8" name="tx118"/>
            <p:cNvSpPr/>
            <p:nvPr/>
          </p:nvSpPr>
          <p:spPr>
            <a:xfrm>
              <a:off x="7689483" y="3860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a:t>
              </a:r>
            </a:p>
          </p:txBody>
        </p:sp>
        <p:sp>
          <p:nvSpPr>
            <p:cNvPr id="119" name="tx119"/>
            <p:cNvSpPr/>
            <p:nvPr/>
          </p:nvSpPr>
          <p:spPr>
            <a:xfrm>
              <a:off x="7754785" y="3480959"/>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0" name="tx120"/>
            <p:cNvSpPr/>
            <p:nvPr/>
          </p:nvSpPr>
          <p:spPr>
            <a:xfrm>
              <a:off x="7978331" y="385994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21" name="tx121"/>
            <p:cNvSpPr/>
            <p:nvPr/>
          </p:nvSpPr>
          <p:spPr>
            <a:xfrm>
              <a:off x="8043633" y="3476703"/>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2" name="tx12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35150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733081" y="28702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733081" y="222709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213635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35805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0248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1802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46907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67579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04676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335582"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62446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791331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2" name="tx14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3" name="pl14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tx14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5" name="rc145"/>
            <p:cNvSpPr/>
            <p:nvPr/>
          </p:nvSpPr>
          <p:spPr>
            <a:xfrm>
              <a:off x="4433341" y="5080163"/>
              <a:ext cx="201456" cy="201456"/>
            </a:xfrm>
            <a:prstGeom prst="rect">
              <a:avLst/>
            </a:prstGeom>
            <a:solidFill>
              <a:srgbClr val="1CABE2">
                <a:alpha val="100000"/>
              </a:srgbClr>
            </a:solidFill>
          </p:spPr>
          <p:txBody>
            <a:bodyPr/>
            <a:lstStyle/>
            <a:p/>
          </p:txBody>
        </p:sp>
        <p:sp>
          <p:nvSpPr>
            <p:cNvPr id="146" name="rc146"/>
            <p:cNvSpPr/>
            <p:nvPr/>
          </p:nvSpPr>
          <p:spPr>
            <a:xfrm>
              <a:off x="5638429" y="5080163"/>
              <a:ext cx="201456" cy="201456"/>
            </a:xfrm>
            <a:prstGeom prst="rect">
              <a:avLst/>
            </a:prstGeom>
            <a:solidFill>
              <a:srgbClr val="80BD41">
                <a:alpha val="100000"/>
              </a:srgbClr>
            </a:solidFill>
          </p:spPr>
          <p:txBody>
            <a:bodyPr/>
            <a:lstStyle/>
            <a:p/>
          </p:txBody>
        </p:sp>
        <p:sp>
          <p:nvSpPr>
            <p:cNvPr id="147" name="tx14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8" name="tx14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9" name="tx14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0" name="tx150"/>
            <p:cNvSpPr/>
            <p:nvPr/>
          </p:nvSpPr>
          <p:spPr>
            <a:xfrm>
              <a:off x="951100" y="1594448"/>
              <a:ext cx="178911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Timor-Leste, 2002-2025</a:t>
              </a:r>
            </a:p>
          </p:txBody>
        </p:sp>
        <p:sp>
          <p:nvSpPr>
            <p:cNvPr id="151" name="pl151"/>
            <p:cNvSpPr/>
            <p:nvPr/>
          </p:nvSpPr>
          <p:spPr>
            <a:xfrm>
              <a:off x="23946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5913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7880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49297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6896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88638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840557"/>
              <a:ext cx="5456608" cy="124062"/>
            </a:xfrm>
            <a:prstGeom prst="rect">
              <a:avLst/>
            </a:prstGeom>
            <a:solidFill>
              <a:srgbClr val="80BD41">
                <a:alpha val="100000"/>
              </a:srgbClr>
            </a:solidFill>
          </p:spPr>
          <p:txBody>
            <a:bodyPr/>
            <a:lstStyle/>
            <a:p/>
          </p:txBody>
        </p:sp>
        <p:sp>
          <p:nvSpPr>
            <p:cNvPr id="162" name="rc162"/>
            <p:cNvSpPr/>
            <p:nvPr/>
          </p:nvSpPr>
          <p:spPr>
            <a:xfrm>
              <a:off x="6752882" y="5840557"/>
              <a:ext cx="1118121" cy="124062"/>
            </a:xfrm>
            <a:prstGeom prst="rect">
              <a:avLst/>
            </a:prstGeom>
            <a:solidFill>
              <a:srgbClr val="1CABE2">
                <a:alpha val="100000"/>
              </a:srgbClr>
            </a:solidFill>
          </p:spPr>
          <p:txBody>
            <a:bodyPr/>
            <a:lstStyle/>
            <a:p/>
          </p:txBody>
        </p:sp>
        <p:sp>
          <p:nvSpPr>
            <p:cNvPr id="163" name="rc163"/>
            <p:cNvSpPr/>
            <p:nvPr/>
          </p:nvSpPr>
          <p:spPr>
            <a:xfrm>
              <a:off x="1296273" y="5685479"/>
              <a:ext cx="5386314" cy="124062"/>
            </a:xfrm>
            <a:prstGeom prst="rect">
              <a:avLst/>
            </a:prstGeom>
            <a:solidFill>
              <a:srgbClr val="80BD41">
                <a:alpha val="100000"/>
              </a:srgbClr>
            </a:solidFill>
          </p:spPr>
          <p:txBody>
            <a:bodyPr/>
            <a:lstStyle/>
            <a:p/>
          </p:txBody>
        </p:sp>
        <p:sp>
          <p:nvSpPr>
            <p:cNvPr id="164" name="rc164"/>
            <p:cNvSpPr/>
            <p:nvPr/>
          </p:nvSpPr>
          <p:spPr>
            <a:xfrm>
              <a:off x="6682588" y="5685479"/>
              <a:ext cx="1102744" cy="124062"/>
            </a:xfrm>
            <a:prstGeom prst="rect">
              <a:avLst/>
            </a:prstGeom>
            <a:solidFill>
              <a:srgbClr val="1CABE2">
                <a:alpha val="100000"/>
              </a:srgbClr>
            </a:solidFill>
          </p:spPr>
          <p:txBody>
            <a:bodyPr/>
            <a:lstStyle/>
            <a:p/>
          </p:txBody>
        </p:sp>
        <p:sp>
          <p:nvSpPr>
            <p:cNvPr id="165" name="rc165"/>
            <p:cNvSpPr/>
            <p:nvPr/>
          </p:nvSpPr>
          <p:spPr>
            <a:xfrm>
              <a:off x="1296273" y="5530401"/>
              <a:ext cx="5419264" cy="124062"/>
            </a:xfrm>
            <a:prstGeom prst="rect">
              <a:avLst/>
            </a:prstGeom>
            <a:solidFill>
              <a:srgbClr val="80BD41">
                <a:alpha val="100000"/>
              </a:srgbClr>
            </a:solidFill>
          </p:spPr>
          <p:txBody>
            <a:bodyPr/>
            <a:lstStyle/>
            <a:p/>
          </p:txBody>
        </p:sp>
        <p:sp>
          <p:nvSpPr>
            <p:cNvPr id="166" name="rc166"/>
            <p:cNvSpPr/>
            <p:nvPr/>
          </p:nvSpPr>
          <p:spPr>
            <a:xfrm>
              <a:off x="6715538" y="5530401"/>
              <a:ext cx="1109334" cy="124062"/>
            </a:xfrm>
            <a:prstGeom prst="rect">
              <a:avLst/>
            </a:prstGeom>
            <a:solidFill>
              <a:srgbClr val="1CABE2">
                <a:alpha val="100000"/>
              </a:srgbClr>
            </a:solidFill>
          </p:spPr>
          <p:txBody>
            <a:bodyPr/>
            <a:lstStyle/>
            <a:p/>
          </p:txBody>
        </p:sp>
        <p:sp>
          <p:nvSpPr>
            <p:cNvPr id="167" name="tx167"/>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29.9</a:t>
              </a:r>
            </a:p>
          </p:txBody>
        </p:sp>
        <p:sp>
          <p:nvSpPr>
            <p:cNvPr id="168" name="tx168"/>
            <p:cNvSpPr/>
            <p:nvPr/>
          </p:nvSpPr>
          <p:spPr>
            <a:xfrm>
              <a:off x="7999565"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29.6</a:t>
              </a:r>
            </a:p>
          </p:txBody>
        </p:sp>
        <p:sp>
          <p:nvSpPr>
            <p:cNvPr id="169" name="tx169"/>
            <p:cNvSpPr/>
            <p:nvPr/>
          </p:nvSpPr>
          <p:spPr>
            <a:xfrm>
              <a:off x="803877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29.7</a:t>
              </a:r>
            </a:p>
          </p:txBody>
        </p:sp>
        <p:sp>
          <p:nvSpPr>
            <p:cNvPr id="170" name="tx170"/>
            <p:cNvSpPr/>
            <p:nvPr/>
          </p:nvSpPr>
          <p:spPr>
            <a:xfrm>
              <a:off x="3919084"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24.8</a:t>
              </a:r>
            </a:p>
          </p:txBody>
        </p:sp>
        <p:sp>
          <p:nvSpPr>
            <p:cNvPr id="171" name="tx171"/>
            <p:cNvSpPr/>
            <p:nvPr/>
          </p:nvSpPr>
          <p:spPr>
            <a:xfrm>
              <a:off x="7236594"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72" name="tx172"/>
            <p:cNvSpPr/>
            <p:nvPr/>
          </p:nvSpPr>
          <p:spPr>
            <a:xfrm>
              <a:off x="3883937"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173" name="tx173"/>
            <p:cNvSpPr/>
            <p:nvPr/>
          </p:nvSpPr>
          <p:spPr>
            <a:xfrm>
              <a:off x="7203815" y="570844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74" name="tx174"/>
            <p:cNvSpPr/>
            <p:nvPr/>
          </p:nvSpPr>
          <p:spPr>
            <a:xfrm>
              <a:off x="3900412" y="55533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75" name="tx175"/>
            <p:cNvSpPr/>
            <p:nvPr/>
          </p:nvSpPr>
          <p:spPr>
            <a:xfrm>
              <a:off x="7240061" y="555336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76" name="tx17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9" name="tx17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41528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1" name="tx181"/>
            <p:cNvSpPr/>
            <p:nvPr/>
          </p:nvSpPr>
          <p:spPr>
            <a:xfrm>
              <a:off x="561198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7808686"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3" name="tx183"/>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5" name="tx185"/>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(83%) was the same as in 2019 (83%).
The number of children vaccinated with DTP3 decreased 1% compared to in 2019.
The number of surviving infants decreased approximately 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88" name=""/>
          <p:cNvGrpSpPr/>
          <p:nvPr/>
        </p:nvGrpSpPr>
        <p:grpSpPr>
          <a:xfrm>
            <a:off x="292608" y="1005840"/>
            <a:ext cx="8595360" cy="28575"/>
            <a:chOff x="292608" y="1005840"/>
            <a:chExt cx="8595360" cy="28575"/>
          </a:xfrm>
        </p:grpSpPr>
        <p:sp>
          <p:nvSpPr>
            <p:cNvPr id="1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29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46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164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182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38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155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73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229279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370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8127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33667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255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1436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0321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9206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809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6975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96344"/>
              <a:ext cx="259963" cy="415665"/>
            </a:xfrm>
            <a:prstGeom prst="rect">
              <a:avLst/>
            </a:prstGeom>
            <a:solidFill>
              <a:srgbClr val="E2231A">
                <a:alpha val="90196"/>
              </a:srgbClr>
            </a:solidFill>
          </p:spPr>
          <p:txBody>
            <a:bodyPr/>
            <a:lstStyle/>
            <a:p/>
          </p:txBody>
        </p:sp>
        <p:sp>
          <p:nvSpPr>
            <p:cNvPr id="24" name="rc24"/>
            <p:cNvSpPr/>
            <p:nvPr/>
          </p:nvSpPr>
          <p:spPr>
            <a:xfrm>
              <a:off x="1585121" y="3763592"/>
              <a:ext cx="259963" cy="448417"/>
            </a:xfrm>
            <a:prstGeom prst="rect">
              <a:avLst/>
            </a:prstGeom>
            <a:solidFill>
              <a:srgbClr val="E2231A">
                <a:alpha val="90196"/>
              </a:srgbClr>
            </a:solidFill>
          </p:spPr>
          <p:txBody>
            <a:bodyPr/>
            <a:lstStyle/>
            <a:p/>
          </p:txBody>
        </p:sp>
        <p:sp>
          <p:nvSpPr>
            <p:cNvPr id="25" name="rc25"/>
            <p:cNvSpPr/>
            <p:nvPr/>
          </p:nvSpPr>
          <p:spPr>
            <a:xfrm>
              <a:off x="1873969" y="3766852"/>
              <a:ext cx="259963" cy="445156"/>
            </a:xfrm>
            <a:prstGeom prst="rect">
              <a:avLst/>
            </a:prstGeom>
            <a:solidFill>
              <a:srgbClr val="E2231A">
                <a:alpha val="90196"/>
              </a:srgbClr>
            </a:solidFill>
          </p:spPr>
          <p:txBody>
            <a:bodyPr/>
            <a:lstStyle/>
            <a:p/>
          </p:txBody>
        </p:sp>
        <p:sp>
          <p:nvSpPr>
            <p:cNvPr id="26" name="rc26"/>
            <p:cNvSpPr/>
            <p:nvPr/>
          </p:nvSpPr>
          <p:spPr>
            <a:xfrm>
              <a:off x="2162817" y="3704220"/>
              <a:ext cx="259963" cy="507789"/>
            </a:xfrm>
            <a:prstGeom prst="rect">
              <a:avLst/>
            </a:prstGeom>
            <a:solidFill>
              <a:srgbClr val="E2231A">
                <a:alpha val="90196"/>
              </a:srgbClr>
            </a:solidFill>
          </p:spPr>
          <p:txBody>
            <a:bodyPr/>
            <a:lstStyle/>
            <a:p/>
          </p:txBody>
        </p:sp>
        <p:sp>
          <p:nvSpPr>
            <p:cNvPr id="27" name="rc27"/>
            <p:cNvSpPr/>
            <p:nvPr/>
          </p:nvSpPr>
          <p:spPr>
            <a:xfrm>
              <a:off x="2451665" y="3831908"/>
              <a:ext cx="259963" cy="380101"/>
            </a:xfrm>
            <a:prstGeom prst="rect">
              <a:avLst/>
            </a:prstGeom>
            <a:solidFill>
              <a:srgbClr val="E2231A">
                <a:alpha val="90196"/>
              </a:srgbClr>
            </a:solidFill>
          </p:spPr>
          <p:txBody>
            <a:bodyPr/>
            <a:lstStyle/>
            <a:p/>
          </p:txBody>
        </p:sp>
        <p:sp>
          <p:nvSpPr>
            <p:cNvPr id="28" name="rc28"/>
            <p:cNvSpPr/>
            <p:nvPr/>
          </p:nvSpPr>
          <p:spPr>
            <a:xfrm>
              <a:off x="2740513" y="3851170"/>
              <a:ext cx="259963" cy="360839"/>
            </a:xfrm>
            <a:prstGeom prst="rect">
              <a:avLst/>
            </a:prstGeom>
            <a:solidFill>
              <a:srgbClr val="E2231A">
                <a:alpha val="90196"/>
              </a:srgbClr>
            </a:solidFill>
          </p:spPr>
          <p:txBody>
            <a:bodyPr/>
            <a:lstStyle/>
            <a:p/>
          </p:txBody>
        </p:sp>
        <p:sp>
          <p:nvSpPr>
            <p:cNvPr id="29" name="rc29"/>
            <p:cNvSpPr/>
            <p:nvPr/>
          </p:nvSpPr>
          <p:spPr>
            <a:xfrm>
              <a:off x="3029361" y="3948678"/>
              <a:ext cx="259963" cy="263331"/>
            </a:xfrm>
            <a:prstGeom prst="rect">
              <a:avLst/>
            </a:prstGeom>
            <a:solidFill>
              <a:srgbClr val="E2231A">
                <a:alpha val="90196"/>
              </a:srgbClr>
            </a:solidFill>
          </p:spPr>
          <p:txBody>
            <a:bodyPr/>
            <a:lstStyle/>
            <a:p/>
          </p:txBody>
        </p:sp>
        <p:sp>
          <p:nvSpPr>
            <p:cNvPr id="30" name="rc30"/>
            <p:cNvSpPr/>
            <p:nvPr/>
          </p:nvSpPr>
          <p:spPr>
            <a:xfrm>
              <a:off x="3318209" y="3919276"/>
              <a:ext cx="259963" cy="292733"/>
            </a:xfrm>
            <a:prstGeom prst="rect">
              <a:avLst/>
            </a:prstGeom>
            <a:solidFill>
              <a:srgbClr val="E2231A">
                <a:alpha val="90196"/>
              </a:srgbClr>
            </a:solidFill>
          </p:spPr>
          <p:txBody>
            <a:bodyPr/>
            <a:lstStyle/>
            <a:p/>
          </p:txBody>
        </p:sp>
        <p:sp>
          <p:nvSpPr>
            <p:cNvPr id="31" name="rc31"/>
            <p:cNvSpPr/>
            <p:nvPr/>
          </p:nvSpPr>
          <p:spPr>
            <a:xfrm>
              <a:off x="3607057" y="3879764"/>
              <a:ext cx="259963" cy="332244"/>
            </a:xfrm>
            <a:prstGeom prst="rect">
              <a:avLst/>
            </a:prstGeom>
            <a:solidFill>
              <a:srgbClr val="E2231A">
                <a:alpha val="90196"/>
              </a:srgbClr>
            </a:solidFill>
          </p:spPr>
          <p:txBody>
            <a:bodyPr/>
            <a:lstStyle/>
            <a:p/>
          </p:txBody>
        </p:sp>
        <p:sp>
          <p:nvSpPr>
            <p:cNvPr id="32" name="rc32"/>
            <p:cNvSpPr/>
            <p:nvPr/>
          </p:nvSpPr>
          <p:spPr>
            <a:xfrm>
              <a:off x="3895905" y="3841329"/>
              <a:ext cx="259963" cy="370679"/>
            </a:xfrm>
            <a:prstGeom prst="rect">
              <a:avLst/>
            </a:prstGeom>
            <a:solidFill>
              <a:srgbClr val="E2231A">
                <a:alpha val="90196"/>
              </a:srgbClr>
            </a:solidFill>
          </p:spPr>
          <p:txBody>
            <a:bodyPr/>
            <a:lstStyle/>
            <a:p/>
          </p:txBody>
        </p:sp>
        <p:sp>
          <p:nvSpPr>
            <p:cNvPr id="33" name="rc33"/>
            <p:cNvSpPr/>
            <p:nvPr/>
          </p:nvSpPr>
          <p:spPr>
            <a:xfrm>
              <a:off x="4184753" y="3950263"/>
              <a:ext cx="259963" cy="261746"/>
            </a:xfrm>
            <a:prstGeom prst="rect">
              <a:avLst/>
            </a:prstGeom>
            <a:solidFill>
              <a:srgbClr val="E2231A">
                <a:alpha val="90196"/>
              </a:srgbClr>
            </a:solidFill>
          </p:spPr>
          <p:txBody>
            <a:bodyPr/>
            <a:lstStyle/>
            <a:p/>
          </p:txBody>
        </p:sp>
        <p:sp>
          <p:nvSpPr>
            <p:cNvPr id="34" name="rc34"/>
            <p:cNvSpPr/>
            <p:nvPr/>
          </p:nvSpPr>
          <p:spPr>
            <a:xfrm>
              <a:off x="4473601" y="3923104"/>
              <a:ext cx="259963" cy="288904"/>
            </a:xfrm>
            <a:prstGeom prst="rect">
              <a:avLst/>
            </a:prstGeom>
            <a:solidFill>
              <a:srgbClr val="E2231A">
                <a:alpha val="90196"/>
              </a:srgbClr>
            </a:solidFill>
          </p:spPr>
          <p:txBody>
            <a:bodyPr/>
            <a:lstStyle/>
            <a:p/>
          </p:txBody>
        </p:sp>
        <p:sp>
          <p:nvSpPr>
            <p:cNvPr id="35" name="rc35"/>
            <p:cNvSpPr/>
            <p:nvPr/>
          </p:nvSpPr>
          <p:spPr>
            <a:xfrm>
              <a:off x="4762449" y="3964381"/>
              <a:ext cx="259963" cy="247628"/>
            </a:xfrm>
            <a:prstGeom prst="rect">
              <a:avLst/>
            </a:prstGeom>
            <a:solidFill>
              <a:srgbClr val="E2231A">
                <a:alpha val="90196"/>
              </a:srgbClr>
            </a:solidFill>
          </p:spPr>
          <p:txBody>
            <a:bodyPr/>
            <a:lstStyle/>
            <a:p/>
          </p:txBody>
        </p:sp>
        <p:sp>
          <p:nvSpPr>
            <p:cNvPr id="36" name="rc36"/>
            <p:cNvSpPr/>
            <p:nvPr/>
          </p:nvSpPr>
          <p:spPr>
            <a:xfrm>
              <a:off x="5051297" y="3930761"/>
              <a:ext cx="259963" cy="281247"/>
            </a:xfrm>
            <a:prstGeom prst="rect">
              <a:avLst/>
            </a:prstGeom>
            <a:solidFill>
              <a:srgbClr val="E2231A">
                <a:alpha val="90196"/>
              </a:srgbClr>
            </a:solidFill>
          </p:spPr>
          <p:txBody>
            <a:bodyPr/>
            <a:lstStyle/>
            <a:p/>
          </p:txBody>
        </p:sp>
        <p:sp>
          <p:nvSpPr>
            <p:cNvPr id="37" name="rc37"/>
            <p:cNvSpPr/>
            <p:nvPr/>
          </p:nvSpPr>
          <p:spPr>
            <a:xfrm>
              <a:off x="5340145" y="3962467"/>
              <a:ext cx="259963" cy="249542"/>
            </a:xfrm>
            <a:prstGeom prst="rect">
              <a:avLst/>
            </a:prstGeom>
            <a:solidFill>
              <a:srgbClr val="E2231A">
                <a:alpha val="90196"/>
              </a:srgbClr>
            </a:solidFill>
          </p:spPr>
          <p:txBody>
            <a:bodyPr/>
            <a:lstStyle/>
            <a:p/>
          </p:txBody>
        </p:sp>
        <p:sp>
          <p:nvSpPr>
            <p:cNvPr id="38" name="rc38"/>
            <p:cNvSpPr/>
            <p:nvPr/>
          </p:nvSpPr>
          <p:spPr>
            <a:xfrm>
              <a:off x="5628993" y="4002666"/>
              <a:ext cx="259963" cy="209343"/>
            </a:xfrm>
            <a:prstGeom prst="rect">
              <a:avLst/>
            </a:prstGeom>
            <a:solidFill>
              <a:srgbClr val="E2231A">
                <a:alpha val="90196"/>
              </a:srgbClr>
            </a:solidFill>
          </p:spPr>
          <p:txBody>
            <a:bodyPr/>
            <a:lstStyle/>
            <a:p/>
          </p:txBody>
        </p:sp>
        <p:sp>
          <p:nvSpPr>
            <p:cNvPr id="39" name="rc39"/>
            <p:cNvSpPr/>
            <p:nvPr/>
          </p:nvSpPr>
          <p:spPr>
            <a:xfrm>
              <a:off x="5917841" y="4004939"/>
              <a:ext cx="259963" cy="207069"/>
            </a:xfrm>
            <a:prstGeom prst="rect">
              <a:avLst/>
            </a:prstGeom>
            <a:solidFill>
              <a:srgbClr val="E2231A">
                <a:alpha val="90196"/>
              </a:srgbClr>
            </a:solidFill>
          </p:spPr>
          <p:txBody>
            <a:bodyPr/>
            <a:lstStyle/>
            <a:p/>
          </p:txBody>
        </p:sp>
        <p:sp>
          <p:nvSpPr>
            <p:cNvPr id="40" name="rc40"/>
            <p:cNvSpPr/>
            <p:nvPr/>
          </p:nvSpPr>
          <p:spPr>
            <a:xfrm>
              <a:off x="6206689" y="3988189"/>
              <a:ext cx="259963" cy="223819"/>
            </a:xfrm>
            <a:prstGeom prst="rect">
              <a:avLst/>
            </a:prstGeom>
            <a:solidFill>
              <a:srgbClr val="E2231A">
                <a:alpha val="90196"/>
              </a:srgbClr>
            </a:solidFill>
          </p:spPr>
          <p:txBody>
            <a:bodyPr/>
            <a:lstStyle/>
            <a:p/>
          </p:txBody>
        </p:sp>
        <p:sp>
          <p:nvSpPr>
            <p:cNvPr id="41" name="rc41"/>
            <p:cNvSpPr/>
            <p:nvPr/>
          </p:nvSpPr>
          <p:spPr>
            <a:xfrm>
              <a:off x="6495537" y="3979515"/>
              <a:ext cx="259963" cy="232493"/>
            </a:xfrm>
            <a:prstGeom prst="rect">
              <a:avLst/>
            </a:prstGeom>
            <a:solidFill>
              <a:srgbClr val="E2231A">
                <a:alpha val="90196"/>
              </a:srgbClr>
            </a:solidFill>
          </p:spPr>
          <p:txBody>
            <a:bodyPr/>
            <a:lstStyle/>
            <a:p/>
          </p:txBody>
        </p:sp>
        <p:sp>
          <p:nvSpPr>
            <p:cNvPr id="42" name="rc42"/>
            <p:cNvSpPr/>
            <p:nvPr/>
          </p:nvSpPr>
          <p:spPr>
            <a:xfrm>
              <a:off x="6784385" y="3963663"/>
              <a:ext cx="259963" cy="248346"/>
            </a:xfrm>
            <a:prstGeom prst="rect">
              <a:avLst/>
            </a:prstGeom>
            <a:solidFill>
              <a:srgbClr val="E2231A">
                <a:alpha val="90196"/>
              </a:srgbClr>
            </a:solidFill>
          </p:spPr>
          <p:txBody>
            <a:bodyPr/>
            <a:lstStyle/>
            <a:p/>
          </p:txBody>
        </p:sp>
        <p:sp>
          <p:nvSpPr>
            <p:cNvPr id="43" name="rc43"/>
            <p:cNvSpPr/>
            <p:nvPr/>
          </p:nvSpPr>
          <p:spPr>
            <a:xfrm>
              <a:off x="7073233" y="3963304"/>
              <a:ext cx="259963" cy="248705"/>
            </a:xfrm>
            <a:prstGeom prst="rect">
              <a:avLst/>
            </a:prstGeom>
            <a:solidFill>
              <a:srgbClr val="E2231A">
                <a:alpha val="90196"/>
              </a:srgbClr>
            </a:solidFill>
          </p:spPr>
          <p:txBody>
            <a:bodyPr/>
            <a:lstStyle/>
            <a:p/>
          </p:txBody>
        </p:sp>
        <p:sp>
          <p:nvSpPr>
            <p:cNvPr id="44" name="rc44"/>
            <p:cNvSpPr/>
            <p:nvPr/>
          </p:nvSpPr>
          <p:spPr>
            <a:xfrm>
              <a:off x="7362081" y="3964231"/>
              <a:ext cx="259963" cy="247777"/>
            </a:xfrm>
            <a:prstGeom prst="rect">
              <a:avLst/>
            </a:prstGeom>
            <a:solidFill>
              <a:srgbClr val="E2231A">
                <a:alpha val="90196"/>
              </a:srgbClr>
            </a:solidFill>
          </p:spPr>
          <p:txBody>
            <a:bodyPr/>
            <a:lstStyle/>
            <a:p/>
          </p:txBody>
        </p:sp>
        <p:sp>
          <p:nvSpPr>
            <p:cNvPr id="45" name="rc45"/>
            <p:cNvSpPr/>
            <p:nvPr/>
          </p:nvSpPr>
          <p:spPr>
            <a:xfrm>
              <a:off x="7650929" y="3964560"/>
              <a:ext cx="259963" cy="247448"/>
            </a:xfrm>
            <a:prstGeom prst="rect">
              <a:avLst/>
            </a:prstGeom>
            <a:solidFill>
              <a:srgbClr val="E2231A">
                <a:alpha val="90196"/>
              </a:srgbClr>
            </a:solidFill>
          </p:spPr>
          <p:txBody>
            <a:bodyPr/>
            <a:lstStyle/>
            <a:p/>
          </p:txBody>
        </p:sp>
        <p:sp>
          <p:nvSpPr>
            <p:cNvPr id="46" name="rc46"/>
            <p:cNvSpPr/>
            <p:nvPr/>
          </p:nvSpPr>
          <p:spPr>
            <a:xfrm>
              <a:off x="7939777" y="3865288"/>
              <a:ext cx="259963" cy="346721"/>
            </a:xfrm>
            <a:prstGeom prst="rect">
              <a:avLst/>
            </a:prstGeom>
            <a:solidFill>
              <a:srgbClr val="E2231A">
                <a:alpha val="90196"/>
              </a:srgbClr>
            </a:solidFill>
          </p:spPr>
          <p:txBody>
            <a:bodyPr/>
            <a:lstStyle/>
            <a:p/>
          </p:txBody>
        </p:sp>
        <p:sp>
          <p:nvSpPr>
            <p:cNvPr id="47" name="rc47"/>
            <p:cNvSpPr/>
            <p:nvPr/>
          </p:nvSpPr>
          <p:spPr>
            <a:xfrm>
              <a:off x="5340145" y="3567529"/>
              <a:ext cx="259963" cy="394937"/>
            </a:xfrm>
            <a:prstGeom prst="rect">
              <a:avLst/>
            </a:prstGeom>
            <a:solidFill>
              <a:srgbClr val="B3B3B3">
                <a:alpha val="90196"/>
              </a:srgbClr>
            </a:solidFill>
          </p:spPr>
          <p:txBody>
            <a:bodyPr/>
            <a:lstStyle/>
            <a:p/>
          </p:txBody>
        </p:sp>
        <p:sp>
          <p:nvSpPr>
            <p:cNvPr id="48" name="rc48"/>
            <p:cNvSpPr/>
            <p:nvPr/>
          </p:nvSpPr>
          <p:spPr>
            <a:xfrm>
              <a:off x="5628993" y="3776543"/>
              <a:ext cx="259963" cy="226122"/>
            </a:xfrm>
            <a:prstGeom prst="rect">
              <a:avLst/>
            </a:prstGeom>
            <a:solidFill>
              <a:srgbClr val="B3B3B3">
                <a:alpha val="90196"/>
              </a:srgbClr>
            </a:solidFill>
          </p:spPr>
          <p:txBody>
            <a:bodyPr/>
            <a:lstStyle/>
            <a:p/>
          </p:txBody>
        </p:sp>
        <p:sp>
          <p:nvSpPr>
            <p:cNvPr id="49" name="rc49"/>
            <p:cNvSpPr/>
            <p:nvPr/>
          </p:nvSpPr>
          <p:spPr>
            <a:xfrm>
              <a:off x="5917841" y="3816444"/>
              <a:ext cx="259963" cy="188495"/>
            </a:xfrm>
            <a:prstGeom prst="rect">
              <a:avLst/>
            </a:prstGeom>
            <a:solidFill>
              <a:srgbClr val="B3B3B3">
                <a:alpha val="90196"/>
              </a:srgbClr>
            </a:solidFill>
          </p:spPr>
          <p:txBody>
            <a:bodyPr/>
            <a:lstStyle/>
            <a:p/>
          </p:txBody>
        </p:sp>
        <p:sp>
          <p:nvSpPr>
            <p:cNvPr id="50" name="rc50"/>
            <p:cNvSpPr/>
            <p:nvPr/>
          </p:nvSpPr>
          <p:spPr>
            <a:xfrm>
              <a:off x="6206689" y="3849973"/>
              <a:ext cx="259963" cy="138216"/>
            </a:xfrm>
            <a:prstGeom prst="rect">
              <a:avLst/>
            </a:prstGeom>
            <a:solidFill>
              <a:srgbClr val="B3B3B3">
                <a:alpha val="90196"/>
              </a:srgbClr>
            </a:solidFill>
          </p:spPr>
          <p:txBody>
            <a:bodyPr/>
            <a:lstStyle/>
            <a:p/>
          </p:txBody>
        </p:sp>
        <p:sp>
          <p:nvSpPr>
            <p:cNvPr id="51" name="rc51"/>
            <p:cNvSpPr/>
            <p:nvPr/>
          </p:nvSpPr>
          <p:spPr>
            <a:xfrm>
              <a:off x="6495537" y="3893284"/>
              <a:ext cx="259963" cy="86231"/>
            </a:xfrm>
            <a:prstGeom prst="rect">
              <a:avLst/>
            </a:prstGeom>
            <a:solidFill>
              <a:srgbClr val="B3B3B3">
                <a:alpha val="90196"/>
              </a:srgbClr>
            </a:solidFill>
          </p:spPr>
          <p:txBody>
            <a:bodyPr/>
            <a:lstStyle/>
            <a:p/>
          </p:txBody>
        </p:sp>
        <p:sp>
          <p:nvSpPr>
            <p:cNvPr id="52" name="rc52"/>
            <p:cNvSpPr/>
            <p:nvPr/>
          </p:nvSpPr>
          <p:spPr>
            <a:xfrm>
              <a:off x="6784385" y="3931300"/>
              <a:ext cx="259963" cy="32363"/>
            </a:xfrm>
            <a:prstGeom prst="rect">
              <a:avLst/>
            </a:prstGeom>
            <a:solidFill>
              <a:srgbClr val="B3B3B3">
                <a:alpha val="90196"/>
              </a:srgbClr>
            </a:solidFill>
          </p:spPr>
          <p:txBody>
            <a:bodyPr/>
            <a:lstStyle/>
            <a:p/>
          </p:txBody>
        </p:sp>
        <p:sp>
          <p:nvSpPr>
            <p:cNvPr id="53" name="rc53"/>
            <p:cNvSpPr/>
            <p:nvPr/>
          </p:nvSpPr>
          <p:spPr>
            <a:xfrm>
              <a:off x="7073233" y="3937551"/>
              <a:ext cx="259963" cy="25752"/>
            </a:xfrm>
            <a:prstGeom prst="rect">
              <a:avLst/>
            </a:prstGeom>
            <a:solidFill>
              <a:srgbClr val="B3B3B3">
                <a:alpha val="90196"/>
              </a:srgbClr>
            </a:solidFill>
          </p:spPr>
          <p:txBody>
            <a:bodyPr/>
            <a:lstStyle/>
            <a:p/>
          </p:txBody>
        </p:sp>
        <p:sp>
          <p:nvSpPr>
            <p:cNvPr id="54" name="rc54"/>
            <p:cNvSpPr/>
            <p:nvPr/>
          </p:nvSpPr>
          <p:spPr>
            <a:xfrm>
              <a:off x="7362081" y="3950622"/>
              <a:ext cx="259963" cy="13609"/>
            </a:xfrm>
            <a:prstGeom prst="rect">
              <a:avLst/>
            </a:prstGeom>
            <a:solidFill>
              <a:srgbClr val="B3B3B3">
                <a:alpha val="90196"/>
              </a:srgbClr>
            </a:solidFill>
          </p:spPr>
          <p:txBody>
            <a:bodyPr/>
            <a:lstStyle/>
            <a:p/>
          </p:txBody>
        </p:sp>
        <p:sp>
          <p:nvSpPr>
            <p:cNvPr id="55" name="rc55"/>
            <p:cNvSpPr/>
            <p:nvPr/>
          </p:nvSpPr>
          <p:spPr>
            <a:xfrm>
              <a:off x="7650929" y="3962736"/>
              <a:ext cx="259963" cy="1824"/>
            </a:xfrm>
            <a:prstGeom prst="rect">
              <a:avLst/>
            </a:prstGeom>
            <a:solidFill>
              <a:srgbClr val="B3B3B3">
                <a:alpha val="90196"/>
              </a:srgbClr>
            </a:solidFill>
          </p:spPr>
          <p:txBody>
            <a:bodyPr/>
            <a:lstStyle/>
            <a:p/>
          </p:txBody>
        </p:sp>
        <p:sp>
          <p:nvSpPr>
            <p:cNvPr id="56" name="rc56"/>
            <p:cNvSpPr/>
            <p:nvPr/>
          </p:nvSpPr>
          <p:spPr>
            <a:xfrm>
              <a:off x="7939777" y="3837321"/>
              <a:ext cx="259963" cy="27966"/>
            </a:xfrm>
            <a:prstGeom prst="rect">
              <a:avLst/>
            </a:prstGeom>
            <a:solidFill>
              <a:srgbClr val="B3B3B3">
                <a:alpha val="90196"/>
              </a:srgbClr>
            </a:solidFill>
          </p:spPr>
          <p:txBody>
            <a:bodyPr/>
            <a:lstStyle/>
            <a:p/>
          </p:txBody>
        </p:sp>
        <p:sp>
          <p:nvSpPr>
            <p:cNvPr id="57" name="pl57"/>
            <p:cNvSpPr/>
            <p:nvPr/>
          </p:nvSpPr>
          <p:spPr>
            <a:xfrm>
              <a:off x="1426255" y="2557844"/>
              <a:ext cx="6643503" cy="622997"/>
            </a:xfrm>
            <a:custGeom>
              <a:avLst/>
              <a:pathLst>
                <a:path w="6643503" h="622997">
                  <a:moveTo>
                    <a:pt x="0" y="451135"/>
                  </a:moveTo>
                  <a:lnTo>
                    <a:pt x="288847" y="472618"/>
                  </a:lnTo>
                  <a:lnTo>
                    <a:pt x="577695" y="472618"/>
                  </a:lnTo>
                  <a:lnTo>
                    <a:pt x="866543" y="622997"/>
                  </a:lnTo>
                  <a:lnTo>
                    <a:pt x="1155391" y="343722"/>
                  </a:lnTo>
                  <a:lnTo>
                    <a:pt x="1444239" y="300757"/>
                  </a:lnTo>
                  <a:lnTo>
                    <a:pt x="1733087" y="85930"/>
                  </a:lnTo>
                  <a:lnTo>
                    <a:pt x="2021935" y="150378"/>
                  </a:lnTo>
                  <a:lnTo>
                    <a:pt x="2310783" y="236309"/>
                  </a:lnTo>
                  <a:lnTo>
                    <a:pt x="2599631" y="322239"/>
                  </a:lnTo>
                  <a:lnTo>
                    <a:pt x="2888479" y="85930"/>
                  </a:lnTo>
                  <a:lnTo>
                    <a:pt x="3177327" y="150378"/>
                  </a:lnTo>
                  <a:lnTo>
                    <a:pt x="3466175" y="64447"/>
                  </a:lnTo>
                  <a:lnTo>
                    <a:pt x="3755023" y="150378"/>
                  </a:lnTo>
                  <a:lnTo>
                    <a:pt x="4043871" y="85930"/>
                  </a:lnTo>
                  <a:lnTo>
                    <a:pt x="4332719" y="0"/>
                  </a:lnTo>
                  <a:lnTo>
                    <a:pt x="4621567" y="0"/>
                  </a:lnTo>
                  <a:lnTo>
                    <a:pt x="4910415" y="42965"/>
                  </a:lnTo>
                  <a:lnTo>
                    <a:pt x="5199263" y="64447"/>
                  </a:lnTo>
                  <a:lnTo>
                    <a:pt x="5488111" y="107413"/>
                  </a:lnTo>
                  <a:lnTo>
                    <a:pt x="5776959" y="107413"/>
                  </a:lnTo>
                  <a:lnTo>
                    <a:pt x="6065807" y="107413"/>
                  </a:lnTo>
                  <a:lnTo>
                    <a:pt x="6354655" y="107413"/>
                  </a:lnTo>
                  <a:lnTo>
                    <a:pt x="6643503" y="343722"/>
                  </a:lnTo>
                </a:path>
              </a:pathLst>
            </a:custGeom>
            <a:ln w="27101" cap="flat">
              <a:solidFill>
                <a:srgbClr val="3283FE">
                  <a:alpha val="100000"/>
                </a:srgbClr>
              </a:solidFill>
              <a:prstDash val="solid"/>
              <a:round/>
            </a:ln>
          </p:spPr>
          <p:txBody>
            <a:bodyPr/>
            <a:lstStyle/>
            <a:p/>
          </p:txBody>
        </p:sp>
        <p:sp>
          <p:nvSpPr>
            <p:cNvPr id="58" name="pl58"/>
            <p:cNvSpPr/>
            <p:nvPr/>
          </p:nvSpPr>
          <p:spPr>
            <a:xfrm>
              <a:off x="5470127" y="2665257"/>
              <a:ext cx="2599631" cy="902271"/>
            </a:xfrm>
            <a:custGeom>
              <a:avLst/>
              <a:pathLst>
                <a:path w="2599631" h="902271">
                  <a:moveTo>
                    <a:pt x="0" y="902271"/>
                  </a:moveTo>
                  <a:lnTo>
                    <a:pt x="288847" y="386687"/>
                  </a:lnTo>
                  <a:lnTo>
                    <a:pt x="577695" y="279274"/>
                  </a:lnTo>
                  <a:lnTo>
                    <a:pt x="866543" y="193343"/>
                  </a:lnTo>
                  <a:lnTo>
                    <a:pt x="1155391" y="85930"/>
                  </a:lnTo>
                  <a:lnTo>
                    <a:pt x="1444239" y="0"/>
                  </a:lnTo>
                  <a:lnTo>
                    <a:pt x="1733087" y="0"/>
                  </a:lnTo>
                  <a:lnTo>
                    <a:pt x="2021935" y="0"/>
                  </a:lnTo>
                  <a:lnTo>
                    <a:pt x="2310783" y="0"/>
                  </a:lnTo>
                  <a:lnTo>
                    <a:pt x="2599631" y="322239"/>
                  </a:lnTo>
                </a:path>
              </a:pathLst>
            </a:custGeom>
            <a:ln w="27101" cap="flat">
              <a:solidFill>
                <a:srgbClr val="FFA500">
                  <a:alpha val="100000"/>
                </a:srgbClr>
              </a:solidFill>
              <a:prstDash val="solid"/>
              <a:round/>
            </a:ln>
          </p:spPr>
          <p:txBody>
            <a:bodyPr/>
            <a:lstStyle/>
            <a:p/>
          </p:txBody>
        </p:sp>
        <p:sp>
          <p:nvSpPr>
            <p:cNvPr id="59" name="tx59"/>
            <p:cNvSpPr/>
            <p:nvPr/>
          </p:nvSpPr>
          <p:spPr>
            <a:xfrm>
              <a:off x="2222461" y="29978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48</a:t>
              </a:r>
            </a:p>
          </p:txBody>
        </p:sp>
        <p:sp>
          <p:nvSpPr>
            <p:cNvPr id="60" name="tx60"/>
            <p:cNvSpPr/>
            <p:nvPr/>
          </p:nvSpPr>
          <p:spPr>
            <a:xfrm>
              <a:off x="3666701" y="26111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66</a:t>
              </a:r>
            </a:p>
          </p:txBody>
        </p:sp>
        <p:sp>
          <p:nvSpPr>
            <p:cNvPr id="61" name="tx61"/>
            <p:cNvSpPr/>
            <p:nvPr/>
          </p:nvSpPr>
          <p:spPr>
            <a:xfrm>
              <a:off x="5110941"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62" name="tx62"/>
            <p:cNvSpPr/>
            <p:nvPr/>
          </p:nvSpPr>
          <p:spPr>
            <a:xfrm>
              <a:off x="6266333"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63" name="tx63"/>
            <p:cNvSpPr/>
            <p:nvPr/>
          </p:nvSpPr>
          <p:spPr>
            <a:xfrm>
              <a:off x="6266333"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64" name="tx64"/>
            <p:cNvSpPr/>
            <p:nvPr/>
          </p:nvSpPr>
          <p:spPr>
            <a:xfrm>
              <a:off x="6555181"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5" name="tx65"/>
            <p:cNvSpPr/>
            <p:nvPr/>
          </p:nvSpPr>
          <p:spPr>
            <a:xfrm>
              <a:off x="6555181" y="28126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68</a:t>
              </a:r>
            </a:p>
          </p:txBody>
        </p:sp>
        <p:sp>
          <p:nvSpPr>
            <p:cNvPr id="66" name="tx66"/>
            <p:cNvSpPr/>
            <p:nvPr/>
          </p:nvSpPr>
          <p:spPr>
            <a:xfrm>
              <a:off x="6844029"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67" name="tx67"/>
            <p:cNvSpPr/>
            <p:nvPr/>
          </p:nvSpPr>
          <p:spPr>
            <a:xfrm>
              <a:off x="6844029"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68" name="tx68"/>
            <p:cNvSpPr/>
            <p:nvPr/>
          </p:nvSpPr>
          <p:spPr>
            <a:xfrm>
              <a:off x="7132877"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69" name="tx69"/>
            <p:cNvSpPr/>
            <p:nvPr/>
          </p:nvSpPr>
          <p:spPr>
            <a:xfrm>
              <a:off x="7132877"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70" name="tx70"/>
            <p:cNvSpPr/>
            <p:nvPr/>
          </p:nvSpPr>
          <p:spPr>
            <a:xfrm>
              <a:off x="7421725"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71" name="tx71"/>
            <p:cNvSpPr/>
            <p:nvPr/>
          </p:nvSpPr>
          <p:spPr>
            <a:xfrm>
              <a:off x="7421725"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72" name="tx72"/>
            <p:cNvSpPr/>
            <p:nvPr/>
          </p:nvSpPr>
          <p:spPr>
            <a:xfrm>
              <a:off x="7710573"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73" name="tx73"/>
            <p:cNvSpPr/>
            <p:nvPr/>
          </p:nvSpPr>
          <p:spPr>
            <a:xfrm>
              <a:off x="7710573"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74" name="tx74"/>
            <p:cNvSpPr/>
            <p:nvPr/>
          </p:nvSpPr>
          <p:spPr>
            <a:xfrm>
              <a:off x="7999421" y="27185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61</a:t>
              </a:r>
            </a:p>
          </p:txBody>
        </p:sp>
        <p:sp>
          <p:nvSpPr>
            <p:cNvPr id="75" name="tx75"/>
            <p:cNvSpPr/>
            <p:nvPr/>
          </p:nvSpPr>
          <p:spPr>
            <a:xfrm>
              <a:off x="7999421" y="305049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57</a:t>
              </a:r>
            </a:p>
          </p:txBody>
        </p:sp>
        <p:sp>
          <p:nvSpPr>
            <p:cNvPr id="76" name="tx76"/>
            <p:cNvSpPr/>
            <p:nvPr/>
          </p:nvSpPr>
          <p:spPr>
            <a:xfrm>
              <a:off x="2232509" y="39189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7" name="tx77"/>
            <p:cNvSpPr/>
            <p:nvPr/>
          </p:nvSpPr>
          <p:spPr>
            <a:xfrm>
              <a:off x="3631545" y="400677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78" name="tx78"/>
            <p:cNvSpPr/>
            <p:nvPr/>
          </p:nvSpPr>
          <p:spPr>
            <a:xfrm>
              <a:off x="5105930" y="40309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79" name="tx79"/>
            <p:cNvSpPr/>
            <p:nvPr/>
          </p:nvSpPr>
          <p:spPr>
            <a:xfrm>
              <a:off x="6261322" y="406098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80" name="tx80"/>
            <p:cNvSpPr/>
            <p:nvPr/>
          </p:nvSpPr>
          <p:spPr>
            <a:xfrm>
              <a:off x="6550170" y="40553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1" name="tx81"/>
            <p:cNvSpPr/>
            <p:nvPr/>
          </p:nvSpPr>
          <p:spPr>
            <a:xfrm>
              <a:off x="6839018" y="40473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82" name="tx82"/>
            <p:cNvSpPr/>
            <p:nvPr/>
          </p:nvSpPr>
          <p:spPr>
            <a:xfrm>
              <a:off x="7127866" y="404716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83" name="tx83"/>
            <p:cNvSpPr/>
            <p:nvPr/>
          </p:nvSpPr>
          <p:spPr>
            <a:xfrm>
              <a:off x="7416714" y="40476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84" name="tx84"/>
            <p:cNvSpPr/>
            <p:nvPr/>
          </p:nvSpPr>
          <p:spPr>
            <a:xfrm>
              <a:off x="7705562" y="404779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85" name="tx85"/>
            <p:cNvSpPr/>
            <p:nvPr/>
          </p:nvSpPr>
          <p:spPr>
            <a:xfrm>
              <a:off x="7964265" y="399820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86" name="tx86"/>
            <p:cNvSpPr/>
            <p:nvPr/>
          </p:nvSpPr>
          <p:spPr>
            <a:xfrm>
              <a:off x="6261322" y="38786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7" name="tx87"/>
            <p:cNvSpPr/>
            <p:nvPr/>
          </p:nvSpPr>
          <p:spPr>
            <a:xfrm>
              <a:off x="6550170" y="38959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8" name="tx88"/>
            <p:cNvSpPr/>
            <p:nvPr/>
          </p:nvSpPr>
          <p:spPr>
            <a:xfrm>
              <a:off x="6839018" y="390836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9" name="tx89"/>
            <p:cNvSpPr/>
            <p:nvPr/>
          </p:nvSpPr>
          <p:spPr>
            <a:xfrm>
              <a:off x="6241726" y="3744930"/>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12.1</a:t>
              </a:r>
            </a:p>
          </p:txBody>
        </p:sp>
        <p:sp>
          <p:nvSpPr>
            <p:cNvPr id="90" name="tx90"/>
            <p:cNvSpPr/>
            <p:nvPr/>
          </p:nvSpPr>
          <p:spPr>
            <a:xfrm>
              <a:off x="6530574" y="378704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10.7</a:t>
              </a:r>
            </a:p>
          </p:txBody>
        </p:sp>
        <p:sp>
          <p:nvSpPr>
            <p:cNvPr id="91" name="tx91"/>
            <p:cNvSpPr/>
            <p:nvPr/>
          </p:nvSpPr>
          <p:spPr>
            <a:xfrm>
              <a:off x="6846553" y="382506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2" name="tx92"/>
            <p:cNvSpPr/>
            <p:nvPr/>
          </p:nvSpPr>
          <p:spPr>
            <a:xfrm>
              <a:off x="7135401" y="383131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3" name="tx93"/>
            <p:cNvSpPr/>
            <p:nvPr/>
          </p:nvSpPr>
          <p:spPr>
            <a:xfrm>
              <a:off x="7424249" y="384438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4" name="tx94"/>
            <p:cNvSpPr/>
            <p:nvPr/>
          </p:nvSpPr>
          <p:spPr>
            <a:xfrm>
              <a:off x="7713097" y="385645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95" name="tx95"/>
            <p:cNvSpPr/>
            <p:nvPr/>
          </p:nvSpPr>
          <p:spPr>
            <a:xfrm>
              <a:off x="7974814" y="373108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12.5</a:t>
              </a:r>
            </a:p>
          </p:txBody>
        </p:sp>
        <p:sp>
          <p:nvSpPr>
            <p:cNvPr id="96" name="tx96"/>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7" name="tx97"/>
            <p:cNvSpPr/>
            <p:nvPr/>
          </p:nvSpPr>
          <p:spPr>
            <a:xfrm>
              <a:off x="639902" y="356168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8" name="tx98"/>
            <p:cNvSpPr/>
            <p:nvPr/>
          </p:nvSpPr>
          <p:spPr>
            <a:xfrm>
              <a:off x="639902" y="296347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99" name="tx99"/>
            <p:cNvSpPr/>
            <p:nvPr/>
          </p:nvSpPr>
          <p:spPr>
            <a:xfrm>
              <a:off x="639902" y="236526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00" name="tx100"/>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213635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35805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50248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61802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646907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0" name="tx110"/>
            <p:cNvSpPr/>
            <p:nvPr/>
          </p:nvSpPr>
          <p:spPr>
            <a:xfrm rot="-5400000">
              <a:off x="67579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1" name="tx111"/>
            <p:cNvSpPr/>
            <p:nvPr/>
          </p:nvSpPr>
          <p:spPr>
            <a:xfrm rot="-5400000">
              <a:off x="704676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2" name="tx112"/>
            <p:cNvSpPr/>
            <p:nvPr/>
          </p:nvSpPr>
          <p:spPr>
            <a:xfrm rot="-5400000">
              <a:off x="7335582"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762446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791331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6" name="tx11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7" name="pl11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8" name="pl11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9" name="tx11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78790" y="5080163"/>
              <a:ext cx="201456" cy="201456"/>
            </a:xfrm>
            <a:prstGeom prst="rect">
              <a:avLst/>
            </a:prstGeom>
            <a:solidFill>
              <a:srgbClr val="E2231A">
                <a:alpha val="90196"/>
              </a:srgbClr>
            </a:solidFill>
          </p:spPr>
          <p:txBody>
            <a:bodyPr/>
            <a:lstStyle/>
            <a:p/>
          </p:txBody>
        </p:sp>
        <p:sp>
          <p:nvSpPr>
            <p:cNvPr id="122" name="rc122"/>
            <p:cNvSpPr/>
            <p:nvPr/>
          </p:nvSpPr>
          <p:spPr>
            <a:xfrm>
              <a:off x="5642950" y="5080163"/>
              <a:ext cx="201456" cy="201456"/>
            </a:xfrm>
            <a:prstGeom prst="rect">
              <a:avLst/>
            </a:prstGeom>
            <a:solidFill>
              <a:srgbClr val="B3B3B3">
                <a:alpha val="90196"/>
              </a:srgbClr>
            </a:solidFill>
          </p:spPr>
          <p:txBody>
            <a:bodyPr/>
            <a:lstStyle/>
            <a:p/>
          </p:txBody>
        </p:sp>
        <p:sp>
          <p:nvSpPr>
            <p:cNvPr id="123" name="tx12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6" name="tx126"/>
            <p:cNvSpPr/>
            <p:nvPr/>
          </p:nvSpPr>
          <p:spPr>
            <a:xfrm>
              <a:off x="951100" y="1594448"/>
              <a:ext cx="178911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Timor-Leste, 2002-2025</a:t>
              </a:r>
            </a:p>
          </p:txBody>
        </p:sp>
        <p:sp>
          <p:nvSpPr>
            <p:cNvPr id="127" name="pl127"/>
            <p:cNvSpPr/>
            <p:nvPr/>
          </p:nvSpPr>
          <p:spPr>
            <a:xfrm>
              <a:off x="239844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6027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80714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50062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70496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90931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296273" y="5840557"/>
              <a:ext cx="4123783" cy="124062"/>
            </a:xfrm>
            <a:prstGeom prst="rect">
              <a:avLst/>
            </a:prstGeom>
            <a:solidFill>
              <a:srgbClr val="E2231A">
                <a:alpha val="90196"/>
              </a:srgbClr>
            </a:solidFill>
          </p:spPr>
          <p:txBody>
            <a:bodyPr/>
            <a:lstStyle/>
            <a:p/>
          </p:txBody>
        </p:sp>
        <p:sp>
          <p:nvSpPr>
            <p:cNvPr id="138" name="rc138"/>
            <p:cNvSpPr/>
            <p:nvPr/>
          </p:nvSpPr>
          <p:spPr>
            <a:xfrm>
              <a:off x="1296273" y="5685479"/>
              <a:ext cx="4559142" cy="124062"/>
            </a:xfrm>
            <a:prstGeom prst="rect">
              <a:avLst/>
            </a:prstGeom>
            <a:solidFill>
              <a:srgbClr val="E2231A">
                <a:alpha val="90196"/>
              </a:srgbClr>
            </a:solidFill>
          </p:spPr>
          <p:txBody>
            <a:bodyPr/>
            <a:lstStyle/>
            <a:p/>
          </p:txBody>
        </p:sp>
        <p:sp>
          <p:nvSpPr>
            <p:cNvPr id="139" name="rc139"/>
            <p:cNvSpPr/>
            <p:nvPr/>
          </p:nvSpPr>
          <p:spPr>
            <a:xfrm>
              <a:off x="1296273" y="5530401"/>
              <a:ext cx="6388200" cy="124062"/>
            </a:xfrm>
            <a:prstGeom prst="rect">
              <a:avLst/>
            </a:prstGeom>
            <a:solidFill>
              <a:srgbClr val="E2231A">
                <a:alpha val="90196"/>
              </a:srgbClr>
            </a:solidFill>
          </p:spPr>
          <p:txBody>
            <a:bodyPr/>
            <a:lstStyle/>
            <a:p/>
          </p:txBody>
        </p:sp>
        <p:sp>
          <p:nvSpPr>
            <p:cNvPr id="140" name="rc140"/>
            <p:cNvSpPr/>
            <p:nvPr/>
          </p:nvSpPr>
          <p:spPr>
            <a:xfrm>
              <a:off x="5420057" y="5840557"/>
              <a:ext cx="2546572" cy="124062"/>
            </a:xfrm>
            <a:prstGeom prst="rect">
              <a:avLst/>
            </a:prstGeom>
            <a:solidFill>
              <a:srgbClr val="B3B3B3">
                <a:alpha val="90196"/>
              </a:srgbClr>
            </a:solidFill>
          </p:spPr>
          <p:txBody>
            <a:bodyPr/>
            <a:lstStyle/>
            <a:p/>
          </p:txBody>
        </p:sp>
        <p:sp>
          <p:nvSpPr>
            <p:cNvPr id="141" name="rc141"/>
            <p:cNvSpPr/>
            <p:nvPr/>
          </p:nvSpPr>
          <p:spPr>
            <a:xfrm>
              <a:off x="5855416" y="5685479"/>
              <a:ext cx="33616" cy="124062"/>
            </a:xfrm>
            <a:prstGeom prst="rect">
              <a:avLst/>
            </a:prstGeom>
            <a:solidFill>
              <a:srgbClr val="B3B3B3">
                <a:alpha val="90196"/>
              </a:srgbClr>
            </a:solidFill>
          </p:spPr>
          <p:txBody>
            <a:bodyPr/>
            <a:lstStyle/>
            <a:p/>
          </p:txBody>
        </p:sp>
        <p:sp>
          <p:nvSpPr>
            <p:cNvPr id="142" name="rc142"/>
            <p:cNvSpPr/>
            <p:nvPr/>
          </p:nvSpPr>
          <p:spPr>
            <a:xfrm>
              <a:off x="7684474" y="5530401"/>
              <a:ext cx="515266" cy="124062"/>
            </a:xfrm>
            <a:prstGeom prst="rect">
              <a:avLst/>
            </a:prstGeom>
            <a:solidFill>
              <a:srgbClr val="B3B3B3">
                <a:alpha val="90196"/>
              </a:srgbClr>
            </a:solidFill>
          </p:spPr>
          <p:txBody>
            <a:bodyPr/>
            <a:lstStyle/>
            <a:p/>
          </p:txBody>
        </p:sp>
        <p:sp>
          <p:nvSpPr>
            <p:cNvPr id="143" name="tx143"/>
            <p:cNvSpPr/>
            <p:nvPr/>
          </p:nvSpPr>
          <p:spPr>
            <a:xfrm>
              <a:off x="8079157"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12.1</a:t>
              </a:r>
            </a:p>
          </p:txBody>
        </p:sp>
        <p:sp>
          <p:nvSpPr>
            <p:cNvPr id="144" name="tx144"/>
            <p:cNvSpPr/>
            <p:nvPr/>
          </p:nvSpPr>
          <p:spPr>
            <a:xfrm>
              <a:off x="5969405"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a:t>
              </a:r>
            </a:p>
          </p:txBody>
        </p:sp>
        <p:sp>
          <p:nvSpPr>
            <p:cNvPr id="145" name="tx145"/>
            <p:cNvSpPr/>
            <p:nvPr/>
          </p:nvSpPr>
          <p:spPr>
            <a:xfrm>
              <a:off x="8312267"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12.5</a:t>
              </a:r>
            </a:p>
          </p:txBody>
        </p:sp>
        <p:sp>
          <p:nvSpPr>
            <p:cNvPr id="146" name="tx146"/>
            <p:cNvSpPr/>
            <p:nvPr/>
          </p:nvSpPr>
          <p:spPr>
            <a:xfrm>
              <a:off x="3277793"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a:t>
              </a:r>
            </a:p>
          </p:txBody>
        </p:sp>
        <p:sp>
          <p:nvSpPr>
            <p:cNvPr id="147" name="tx147"/>
            <p:cNvSpPr/>
            <p:nvPr/>
          </p:nvSpPr>
          <p:spPr>
            <a:xfrm>
              <a:off x="3495473"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48" name="tx148"/>
            <p:cNvSpPr/>
            <p:nvPr/>
          </p:nvSpPr>
          <p:spPr>
            <a:xfrm>
              <a:off x="4377847"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11.6</a:t>
              </a:r>
            </a:p>
          </p:txBody>
        </p:sp>
        <p:sp>
          <p:nvSpPr>
            <p:cNvPr id="149" name="tx149"/>
            <p:cNvSpPr/>
            <p:nvPr/>
          </p:nvSpPr>
          <p:spPr>
            <a:xfrm>
              <a:off x="6612972"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a:t>
              </a:r>
            </a:p>
          </p:txBody>
        </p:sp>
        <p:sp>
          <p:nvSpPr>
            <p:cNvPr id="150" name="tx150"/>
            <p:cNvSpPr/>
            <p:nvPr/>
          </p:nvSpPr>
          <p:spPr>
            <a:xfrm>
              <a:off x="5758088"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1" name="tx151"/>
            <p:cNvSpPr/>
            <p:nvPr/>
          </p:nvSpPr>
          <p:spPr>
            <a:xfrm>
              <a:off x="7876189"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2" name="tx15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3" name="tx15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6" name="tx156"/>
            <p:cNvSpPr/>
            <p:nvPr/>
          </p:nvSpPr>
          <p:spPr>
            <a:xfrm>
              <a:off x="3415185"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57" name="tx157"/>
            <p:cNvSpPr/>
            <p:nvPr/>
          </p:nvSpPr>
          <p:spPr>
            <a:xfrm>
              <a:off x="5619533"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8K</a:t>
              </a:r>
            </a:p>
          </p:txBody>
        </p:sp>
        <p:sp>
          <p:nvSpPr>
            <p:cNvPr id="158" name="tx158"/>
            <p:cNvSpPr/>
            <p:nvPr/>
          </p:nvSpPr>
          <p:spPr>
            <a:xfrm>
              <a:off x="7785033" y="6057856"/>
              <a:ext cx="248567"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59" name="tx159"/>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0" name="tx16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1" name="tx16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61%. This is lower than in 2019, where coverage was 75%.
12,000 children missed their routine first dose of measles vaccine.
MCV2 is typically administered to children between 18 months and five years old. MCV2 coverage declined at 57% in 2025.</a:t>
            </a:r>
          </a:p>
        </p:txBody>
      </p:sp>
      <p:sp>
        <p:nvSpPr>
          <p:cNvPr id="1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72% in 2024 to 61% in 2025 - below the 95% level needed to prevent outbreaks and, leaving 12,000 children without any protection against measles. MCV2 coverage declined at from 72% in 2024 to 57% in 2025 - below the IA2030 target of 90%.</a:t>
            </a:r>
          </a:p>
        </p:txBody>
      </p:sp>
      <p:grpSp xmlns:pic="http://schemas.openxmlformats.org/drawingml/2006/picture">
        <p:nvGrpSpPr>
          <p:cNvPr id="164" name=""/>
          <p:cNvGrpSpPr/>
          <p:nvPr/>
        </p:nvGrpSpPr>
        <p:grpSpPr>
          <a:xfrm>
            <a:off x="292608" y="1097280"/>
            <a:ext cx="8595360" cy="28575"/>
            <a:chOff x="292608" y="1097280"/>
            <a:chExt cx="8595360" cy="28575"/>
          </a:xfrm>
        </p:grpSpPr>
        <p:sp>
          <p:nvSpPr>
            <p:cNvPr id="16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392748" y="2375600"/>
              <a:ext cx="3125509" cy="634269"/>
            </a:xfrm>
            <a:custGeom>
              <a:avLst/>
              <a:pathLst>
                <a:path w="3125509" h="634269">
                  <a:moveTo>
                    <a:pt x="0" y="459298"/>
                  </a:moveTo>
                  <a:lnTo>
                    <a:pt x="135891" y="481169"/>
                  </a:lnTo>
                  <a:lnTo>
                    <a:pt x="271783" y="481169"/>
                  </a:lnTo>
                  <a:lnTo>
                    <a:pt x="407675" y="634269"/>
                  </a:lnTo>
                  <a:lnTo>
                    <a:pt x="543566" y="349941"/>
                  </a:lnTo>
                  <a:lnTo>
                    <a:pt x="679458" y="306198"/>
                  </a:lnTo>
                  <a:lnTo>
                    <a:pt x="815350" y="87485"/>
                  </a:lnTo>
                  <a:lnTo>
                    <a:pt x="951242" y="153099"/>
                  </a:lnTo>
                  <a:lnTo>
                    <a:pt x="1087133" y="240584"/>
                  </a:lnTo>
                  <a:lnTo>
                    <a:pt x="1223025" y="328070"/>
                  </a:lnTo>
                  <a:lnTo>
                    <a:pt x="1358917" y="87485"/>
                  </a:lnTo>
                  <a:lnTo>
                    <a:pt x="1494809" y="153099"/>
                  </a:lnTo>
                  <a:lnTo>
                    <a:pt x="1630700" y="65614"/>
                  </a:lnTo>
                  <a:lnTo>
                    <a:pt x="1766592" y="153099"/>
                  </a:lnTo>
                  <a:lnTo>
                    <a:pt x="1902484" y="87485"/>
                  </a:lnTo>
                  <a:lnTo>
                    <a:pt x="2038375" y="0"/>
                  </a:lnTo>
                  <a:lnTo>
                    <a:pt x="2174267" y="0"/>
                  </a:lnTo>
                  <a:lnTo>
                    <a:pt x="2310159" y="43742"/>
                  </a:lnTo>
                  <a:lnTo>
                    <a:pt x="2446051" y="65614"/>
                  </a:lnTo>
                  <a:lnTo>
                    <a:pt x="2581942" y="109356"/>
                  </a:lnTo>
                  <a:lnTo>
                    <a:pt x="2717834" y="109356"/>
                  </a:lnTo>
                  <a:lnTo>
                    <a:pt x="2853726" y="109356"/>
                  </a:lnTo>
                  <a:lnTo>
                    <a:pt x="2989618" y="109356"/>
                  </a:lnTo>
                  <a:lnTo>
                    <a:pt x="3125509" y="34994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392748" y="2375600"/>
              <a:ext cx="3125509" cy="634269"/>
            </a:xfrm>
            <a:custGeom>
              <a:avLst/>
              <a:pathLst>
                <a:path w="3125509" h="634269">
                  <a:moveTo>
                    <a:pt x="0" y="459298"/>
                  </a:moveTo>
                  <a:lnTo>
                    <a:pt x="135891" y="481169"/>
                  </a:lnTo>
                  <a:lnTo>
                    <a:pt x="271783" y="481169"/>
                  </a:lnTo>
                  <a:lnTo>
                    <a:pt x="407675" y="634269"/>
                  </a:lnTo>
                  <a:lnTo>
                    <a:pt x="543566" y="349941"/>
                  </a:lnTo>
                  <a:lnTo>
                    <a:pt x="679458" y="306198"/>
                  </a:lnTo>
                  <a:lnTo>
                    <a:pt x="815350" y="87485"/>
                  </a:lnTo>
                  <a:lnTo>
                    <a:pt x="951242" y="153099"/>
                  </a:lnTo>
                  <a:lnTo>
                    <a:pt x="1087133" y="240584"/>
                  </a:lnTo>
                  <a:lnTo>
                    <a:pt x="1223025" y="328070"/>
                  </a:lnTo>
                  <a:lnTo>
                    <a:pt x="1358917" y="87485"/>
                  </a:lnTo>
                  <a:lnTo>
                    <a:pt x="1494809" y="153099"/>
                  </a:lnTo>
                  <a:lnTo>
                    <a:pt x="1630700" y="65614"/>
                  </a:lnTo>
                  <a:lnTo>
                    <a:pt x="1766592" y="153099"/>
                  </a:lnTo>
                  <a:lnTo>
                    <a:pt x="1902484" y="87485"/>
                  </a:lnTo>
                  <a:lnTo>
                    <a:pt x="2038375" y="0"/>
                  </a:lnTo>
                  <a:lnTo>
                    <a:pt x="2174267" y="0"/>
                  </a:lnTo>
                  <a:lnTo>
                    <a:pt x="2310159" y="43742"/>
                  </a:lnTo>
                  <a:lnTo>
                    <a:pt x="2446051" y="65614"/>
                  </a:lnTo>
                  <a:lnTo>
                    <a:pt x="2581942" y="109356"/>
                  </a:lnTo>
                  <a:lnTo>
                    <a:pt x="2717834" y="109356"/>
                  </a:lnTo>
                  <a:lnTo>
                    <a:pt x="2853726" y="109356"/>
                  </a:lnTo>
                  <a:lnTo>
                    <a:pt x="2989618" y="109356"/>
                  </a:lnTo>
                  <a:lnTo>
                    <a:pt x="3125509" y="349941"/>
                  </a:lnTo>
                </a:path>
              </a:pathLst>
            </a:custGeom>
            <a:ln w="43362" cap="flat">
              <a:solidFill>
                <a:srgbClr val="000000">
                  <a:alpha val="100000"/>
                </a:srgbClr>
              </a:solidFill>
              <a:prstDash val="solid"/>
              <a:round/>
            </a:ln>
          </p:spPr>
          <p:txBody>
            <a:bodyPr/>
            <a:lstStyle/>
            <a:p/>
          </p:txBody>
        </p:sp>
        <p:sp>
          <p:nvSpPr>
            <p:cNvPr id="25" name="pl25"/>
            <p:cNvSpPr/>
            <p:nvPr/>
          </p:nvSpPr>
          <p:spPr>
            <a:xfrm>
              <a:off x="1800423" y="1828817"/>
              <a:ext cx="0" cy="1181052"/>
            </a:xfrm>
            <a:custGeom>
              <a:avLst/>
              <a:pathLst>
                <a:path w="0" h="1181052">
                  <a:moveTo>
                    <a:pt x="0" y="0"/>
                  </a:moveTo>
                  <a:lnTo>
                    <a:pt x="0" y="1181052"/>
                  </a:lnTo>
                </a:path>
              </a:pathLst>
            </a:custGeom>
            <a:ln w="13550" cap="flat">
              <a:solidFill>
                <a:srgbClr val="0058AB">
                  <a:alpha val="100000"/>
                </a:srgbClr>
              </a:solidFill>
              <a:prstDash val="dot"/>
              <a:round/>
            </a:ln>
          </p:spPr>
          <p:txBody>
            <a:bodyPr/>
            <a:lstStyle/>
            <a:p/>
          </p:txBody>
        </p:sp>
        <p:sp>
          <p:nvSpPr>
            <p:cNvPr id="26" name="pl26"/>
            <p:cNvSpPr/>
            <p:nvPr/>
          </p:nvSpPr>
          <p:spPr>
            <a:xfrm>
              <a:off x="2479882" y="1828817"/>
              <a:ext cx="0" cy="787368"/>
            </a:xfrm>
            <a:custGeom>
              <a:avLst/>
              <a:pathLst>
                <a:path w="0" h="787368">
                  <a:moveTo>
                    <a:pt x="0" y="0"/>
                  </a:moveTo>
                  <a:lnTo>
                    <a:pt x="0" y="787368"/>
                  </a:lnTo>
                </a:path>
              </a:pathLst>
            </a:custGeom>
            <a:ln w="13550" cap="flat">
              <a:solidFill>
                <a:srgbClr val="0058AB">
                  <a:alpha val="100000"/>
                </a:srgbClr>
              </a:solidFill>
              <a:prstDash val="dot"/>
              <a:round/>
            </a:ln>
          </p:spPr>
          <p:txBody>
            <a:bodyPr/>
            <a:lstStyle/>
            <a:p/>
          </p:txBody>
        </p:sp>
        <p:sp>
          <p:nvSpPr>
            <p:cNvPr id="27" name="pl27"/>
            <p:cNvSpPr/>
            <p:nvPr/>
          </p:nvSpPr>
          <p:spPr>
            <a:xfrm>
              <a:off x="3159341"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8" name="pl28"/>
            <p:cNvSpPr/>
            <p:nvPr/>
          </p:nvSpPr>
          <p:spPr>
            <a:xfrm>
              <a:off x="3702908"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9" name="pl29"/>
            <p:cNvSpPr/>
            <p:nvPr/>
          </p:nvSpPr>
          <p:spPr>
            <a:xfrm>
              <a:off x="4382366"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30" name="pl30"/>
            <p:cNvSpPr/>
            <p:nvPr/>
          </p:nvSpPr>
          <p:spPr>
            <a:xfrm>
              <a:off x="4518258" y="1828817"/>
              <a:ext cx="0" cy="896725"/>
            </a:xfrm>
            <a:custGeom>
              <a:avLst/>
              <a:pathLst>
                <a:path w="0" h="896725">
                  <a:moveTo>
                    <a:pt x="0" y="0"/>
                  </a:moveTo>
                  <a:lnTo>
                    <a:pt x="0" y="896725"/>
                  </a:lnTo>
                </a:path>
              </a:pathLst>
            </a:custGeom>
            <a:ln w="13550" cap="flat">
              <a:solidFill>
                <a:srgbClr val="0058AB">
                  <a:alpha val="100000"/>
                </a:srgbClr>
              </a:solidFill>
              <a:prstDash val="dot"/>
              <a:round/>
            </a:ln>
          </p:spPr>
          <p:txBody>
            <a:bodyPr/>
            <a:lstStyle/>
            <a:p/>
          </p:txBody>
        </p:sp>
        <p:sp>
          <p:nvSpPr>
            <p:cNvPr id="31" name="pl31"/>
            <p:cNvSpPr/>
            <p:nvPr/>
          </p:nvSpPr>
          <p:spPr>
            <a:xfrm>
              <a:off x="1392748" y="2375600"/>
              <a:ext cx="3125509" cy="634269"/>
            </a:xfrm>
            <a:custGeom>
              <a:avLst/>
              <a:pathLst>
                <a:path w="3125509" h="634269">
                  <a:moveTo>
                    <a:pt x="0" y="459298"/>
                  </a:moveTo>
                  <a:lnTo>
                    <a:pt x="135891" y="481169"/>
                  </a:lnTo>
                  <a:lnTo>
                    <a:pt x="271783" y="481169"/>
                  </a:lnTo>
                  <a:lnTo>
                    <a:pt x="407675" y="634269"/>
                  </a:lnTo>
                  <a:lnTo>
                    <a:pt x="543566" y="349941"/>
                  </a:lnTo>
                  <a:lnTo>
                    <a:pt x="679458" y="306198"/>
                  </a:lnTo>
                  <a:lnTo>
                    <a:pt x="815350" y="87485"/>
                  </a:lnTo>
                  <a:lnTo>
                    <a:pt x="951242" y="153099"/>
                  </a:lnTo>
                  <a:lnTo>
                    <a:pt x="1087133" y="240584"/>
                  </a:lnTo>
                  <a:lnTo>
                    <a:pt x="1223025" y="328070"/>
                  </a:lnTo>
                  <a:lnTo>
                    <a:pt x="1358917" y="87485"/>
                  </a:lnTo>
                  <a:lnTo>
                    <a:pt x="1494809" y="153099"/>
                  </a:lnTo>
                  <a:lnTo>
                    <a:pt x="1630700" y="65614"/>
                  </a:lnTo>
                  <a:lnTo>
                    <a:pt x="1766592" y="153099"/>
                  </a:lnTo>
                  <a:lnTo>
                    <a:pt x="1902484" y="87485"/>
                  </a:lnTo>
                  <a:lnTo>
                    <a:pt x="2038375" y="0"/>
                  </a:lnTo>
                  <a:lnTo>
                    <a:pt x="2174267" y="0"/>
                  </a:lnTo>
                  <a:lnTo>
                    <a:pt x="2310159" y="43742"/>
                  </a:lnTo>
                  <a:lnTo>
                    <a:pt x="2446051" y="65614"/>
                  </a:lnTo>
                  <a:lnTo>
                    <a:pt x="2581942" y="109356"/>
                  </a:lnTo>
                  <a:lnTo>
                    <a:pt x="2717834" y="109356"/>
                  </a:lnTo>
                  <a:lnTo>
                    <a:pt x="2853726" y="109356"/>
                  </a:lnTo>
                  <a:lnTo>
                    <a:pt x="2989618" y="109356"/>
                  </a:lnTo>
                  <a:lnTo>
                    <a:pt x="3125509" y="349941"/>
                  </a:lnTo>
                </a:path>
              </a:pathLst>
            </a:custGeom>
            <a:ln w="27101" cap="flat">
              <a:solidFill>
                <a:srgbClr val="0058AB">
                  <a:alpha val="100000"/>
                </a:srgbClr>
              </a:solidFill>
              <a:prstDash val="solid"/>
              <a:round/>
            </a:ln>
          </p:spPr>
          <p:txBody>
            <a:bodyPr/>
            <a:lstStyle/>
            <a:p/>
          </p:txBody>
        </p:sp>
        <p:sp>
          <p:nvSpPr>
            <p:cNvPr id="32" name="tx32"/>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3" name="tx33"/>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4" name="tx34"/>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5" name="tx35"/>
            <p:cNvSpPr/>
            <p:nvPr/>
          </p:nvSpPr>
          <p:spPr>
            <a:xfrm>
              <a:off x="364261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6" name="tx36"/>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7" name="tx37"/>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8" name="tx38"/>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39" name="tx39"/>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0" name="tx40"/>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0" name="tx50"/>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1" name="tx51"/>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2" name="tx52"/>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 name="pl53"/>
            <p:cNvSpPr/>
            <p:nvPr/>
          </p:nvSpPr>
          <p:spPr>
            <a:xfrm>
              <a:off x="15736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5736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5" name="pl55"/>
            <p:cNvSpPr/>
            <p:nvPr/>
          </p:nvSpPr>
          <p:spPr>
            <a:xfrm>
              <a:off x="267752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343998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7" name="tx57"/>
            <p:cNvSpPr/>
            <p:nvPr/>
          </p:nvSpPr>
          <p:spPr>
            <a:xfrm>
              <a:off x="1840765" y="4990743"/>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Timor-Leste</a:t>
              </a:r>
            </a:p>
          </p:txBody>
        </p:sp>
        <p:sp>
          <p:nvSpPr>
            <p:cNvPr id="58" name="tx58"/>
            <p:cNvSpPr/>
            <p:nvPr/>
          </p:nvSpPr>
          <p:spPr>
            <a:xfrm>
              <a:off x="294462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9" name="tx59"/>
            <p:cNvSpPr/>
            <p:nvPr/>
          </p:nvSpPr>
          <p:spPr>
            <a:xfrm>
              <a:off x="370707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0" name="tx60"/>
            <p:cNvSpPr/>
            <p:nvPr/>
          </p:nvSpPr>
          <p:spPr>
            <a:xfrm>
              <a:off x="1417688" y="1403693"/>
              <a:ext cx="28038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Timor-Leste, 2000-2025</a:t>
              </a:r>
            </a:p>
          </p:txBody>
        </p:sp>
        <p:sp>
          <p:nvSpPr>
            <p:cNvPr id="61" name="pl61"/>
            <p:cNvSpPr/>
            <p:nvPr/>
          </p:nvSpPr>
          <p:spPr>
            <a:xfrm>
              <a:off x="5267799" y="39419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2" name="pl62"/>
            <p:cNvSpPr/>
            <p:nvPr/>
          </p:nvSpPr>
          <p:spPr>
            <a:xfrm>
              <a:off x="5267799" y="33530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27642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1753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6475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6" name="pl66"/>
            <p:cNvSpPr/>
            <p:nvPr/>
          </p:nvSpPr>
          <p:spPr>
            <a:xfrm>
              <a:off x="5267799" y="30586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4698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809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709447" y="2352047"/>
              <a:ext cx="3125509" cy="1707647"/>
            </a:xfrm>
            <a:custGeom>
              <a:avLst/>
              <a:pathLst>
                <a:path w="3125509" h="1707647">
                  <a:moveTo>
                    <a:pt x="0" y="1236572"/>
                  </a:moveTo>
                  <a:lnTo>
                    <a:pt x="135891" y="1295456"/>
                  </a:lnTo>
                  <a:lnTo>
                    <a:pt x="271783" y="1295456"/>
                  </a:lnTo>
                  <a:lnTo>
                    <a:pt x="407675" y="1707647"/>
                  </a:lnTo>
                  <a:lnTo>
                    <a:pt x="543566" y="942150"/>
                  </a:lnTo>
                  <a:lnTo>
                    <a:pt x="679458" y="824381"/>
                  </a:lnTo>
                  <a:lnTo>
                    <a:pt x="815350" y="235537"/>
                  </a:lnTo>
                  <a:lnTo>
                    <a:pt x="951242" y="412190"/>
                  </a:lnTo>
                  <a:lnTo>
                    <a:pt x="1087133" y="647728"/>
                  </a:lnTo>
                  <a:lnTo>
                    <a:pt x="1223025" y="883266"/>
                  </a:lnTo>
                  <a:lnTo>
                    <a:pt x="1358917" y="235537"/>
                  </a:lnTo>
                  <a:lnTo>
                    <a:pt x="1494809" y="412190"/>
                  </a:lnTo>
                  <a:lnTo>
                    <a:pt x="1630700" y="176653"/>
                  </a:lnTo>
                  <a:lnTo>
                    <a:pt x="1766592" y="412190"/>
                  </a:lnTo>
                  <a:lnTo>
                    <a:pt x="1902484" y="235537"/>
                  </a:lnTo>
                  <a:lnTo>
                    <a:pt x="2038375" y="0"/>
                  </a:lnTo>
                  <a:lnTo>
                    <a:pt x="2174267" y="0"/>
                  </a:lnTo>
                  <a:lnTo>
                    <a:pt x="2310159" y="117768"/>
                  </a:lnTo>
                  <a:lnTo>
                    <a:pt x="2446051" y="176653"/>
                  </a:lnTo>
                  <a:lnTo>
                    <a:pt x="2581942" y="294422"/>
                  </a:lnTo>
                  <a:lnTo>
                    <a:pt x="2717834" y="294422"/>
                  </a:lnTo>
                  <a:lnTo>
                    <a:pt x="2853726" y="294422"/>
                  </a:lnTo>
                  <a:lnTo>
                    <a:pt x="2989618" y="294422"/>
                  </a:lnTo>
                  <a:lnTo>
                    <a:pt x="3125509" y="94215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469816"/>
              <a:ext cx="3397293" cy="883266"/>
            </a:xfrm>
            <a:custGeom>
              <a:avLst/>
              <a:pathLst>
                <a:path w="3397293" h="883266">
                  <a:moveTo>
                    <a:pt x="0" y="883266"/>
                  </a:moveTo>
                  <a:lnTo>
                    <a:pt x="135891" y="824381"/>
                  </a:lnTo>
                  <a:lnTo>
                    <a:pt x="271783" y="824381"/>
                  </a:lnTo>
                  <a:lnTo>
                    <a:pt x="407675" y="765497"/>
                  </a:lnTo>
                  <a:lnTo>
                    <a:pt x="543566" y="647728"/>
                  </a:lnTo>
                  <a:lnTo>
                    <a:pt x="679458" y="529959"/>
                  </a:lnTo>
                  <a:lnTo>
                    <a:pt x="815350" y="412190"/>
                  </a:lnTo>
                  <a:lnTo>
                    <a:pt x="951242" y="412190"/>
                  </a:lnTo>
                  <a:lnTo>
                    <a:pt x="1087133" y="294422"/>
                  </a:lnTo>
                  <a:lnTo>
                    <a:pt x="1223025" y="176653"/>
                  </a:lnTo>
                  <a:lnTo>
                    <a:pt x="1358917" y="117768"/>
                  </a:lnTo>
                  <a:lnTo>
                    <a:pt x="1494809" y="117768"/>
                  </a:lnTo>
                  <a:lnTo>
                    <a:pt x="1630700" y="117768"/>
                  </a:lnTo>
                  <a:lnTo>
                    <a:pt x="1766592" y="117768"/>
                  </a:lnTo>
                  <a:lnTo>
                    <a:pt x="1902484" y="117768"/>
                  </a:lnTo>
                  <a:lnTo>
                    <a:pt x="2038375" y="117768"/>
                  </a:lnTo>
                  <a:lnTo>
                    <a:pt x="2174267" y="58884"/>
                  </a:lnTo>
                  <a:lnTo>
                    <a:pt x="2310159" y="58884"/>
                  </a:lnTo>
                  <a:lnTo>
                    <a:pt x="2446051" y="0"/>
                  </a:lnTo>
                  <a:lnTo>
                    <a:pt x="2581942" y="0"/>
                  </a:lnTo>
                  <a:lnTo>
                    <a:pt x="2717834" y="176653"/>
                  </a:lnTo>
                  <a:lnTo>
                    <a:pt x="2853726" y="294422"/>
                  </a:lnTo>
                  <a:lnTo>
                    <a:pt x="2989618" y="176653"/>
                  </a:lnTo>
                  <a:lnTo>
                    <a:pt x="3125509" y="176653"/>
                  </a:lnTo>
                  <a:lnTo>
                    <a:pt x="3261401" y="117768"/>
                  </a:lnTo>
                  <a:lnTo>
                    <a:pt x="3397293" y="117768"/>
                  </a:lnTo>
                </a:path>
              </a:pathLst>
            </a:custGeom>
            <a:ln w="27101" cap="flat">
              <a:solidFill>
                <a:srgbClr val="80BD41">
                  <a:alpha val="100000"/>
                </a:srgbClr>
              </a:solidFill>
              <a:prstDash val="solid"/>
              <a:round/>
            </a:ln>
          </p:spPr>
          <p:txBody>
            <a:bodyPr/>
            <a:lstStyle/>
            <a:p/>
          </p:txBody>
        </p:sp>
        <p:sp>
          <p:nvSpPr>
            <p:cNvPr id="78" name="pl78"/>
            <p:cNvSpPr/>
            <p:nvPr/>
          </p:nvSpPr>
          <p:spPr>
            <a:xfrm>
              <a:off x="5437664" y="2410931"/>
              <a:ext cx="3397293" cy="706612"/>
            </a:xfrm>
            <a:custGeom>
              <a:avLst/>
              <a:pathLst>
                <a:path w="3397293" h="706612">
                  <a:moveTo>
                    <a:pt x="0" y="706612"/>
                  </a:moveTo>
                  <a:lnTo>
                    <a:pt x="135891" y="706612"/>
                  </a:lnTo>
                  <a:lnTo>
                    <a:pt x="271783" y="706612"/>
                  </a:lnTo>
                  <a:lnTo>
                    <a:pt x="407675" y="647728"/>
                  </a:lnTo>
                  <a:lnTo>
                    <a:pt x="543566" y="529959"/>
                  </a:lnTo>
                  <a:lnTo>
                    <a:pt x="679458" y="529959"/>
                  </a:lnTo>
                  <a:lnTo>
                    <a:pt x="815350" y="294422"/>
                  </a:lnTo>
                  <a:lnTo>
                    <a:pt x="951242" y="353306"/>
                  </a:lnTo>
                  <a:lnTo>
                    <a:pt x="1087133" y="176653"/>
                  </a:lnTo>
                  <a:lnTo>
                    <a:pt x="1223025" y="117768"/>
                  </a:lnTo>
                  <a:lnTo>
                    <a:pt x="1358917" y="117768"/>
                  </a:lnTo>
                  <a:lnTo>
                    <a:pt x="1494809" y="58884"/>
                  </a:lnTo>
                  <a:lnTo>
                    <a:pt x="1630700" y="58884"/>
                  </a:lnTo>
                  <a:lnTo>
                    <a:pt x="1766592" y="0"/>
                  </a:lnTo>
                  <a:lnTo>
                    <a:pt x="1902484" y="58884"/>
                  </a:lnTo>
                  <a:lnTo>
                    <a:pt x="2038375" y="58884"/>
                  </a:lnTo>
                  <a:lnTo>
                    <a:pt x="2174267" y="0"/>
                  </a:lnTo>
                  <a:lnTo>
                    <a:pt x="2310159" y="0"/>
                  </a:lnTo>
                  <a:lnTo>
                    <a:pt x="2446051" y="0"/>
                  </a:lnTo>
                  <a:lnTo>
                    <a:pt x="2581942" y="58884"/>
                  </a:lnTo>
                  <a:lnTo>
                    <a:pt x="2717834" y="235537"/>
                  </a:lnTo>
                  <a:lnTo>
                    <a:pt x="2853726" y="529959"/>
                  </a:lnTo>
                  <a:lnTo>
                    <a:pt x="2989618" y="176653"/>
                  </a:lnTo>
                  <a:lnTo>
                    <a:pt x="3125509" y="412190"/>
                  </a:lnTo>
                  <a:lnTo>
                    <a:pt x="3261401" y="353306"/>
                  </a:lnTo>
                  <a:lnTo>
                    <a:pt x="3397293" y="353306"/>
                  </a:lnTo>
                </a:path>
              </a:pathLst>
            </a:custGeom>
            <a:ln w="27101" cap="flat">
              <a:solidFill>
                <a:srgbClr val="961A49">
                  <a:alpha val="100000"/>
                </a:srgbClr>
              </a:solidFill>
              <a:prstDash val="solid"/>
              <a:round/>
            </a:ln>
          </p:spPr>
          <p:txBody>
            <a:bodyPr/>
            <a:lstStyle/>
            <a:p/>
          </p:txBody>
        </p:sp>
        <p:sp>
          <p:nvSpPr>
            <p:cNvPr id="79" name="pl79"/>
            <p:cNvSpPr/>
            <p:nvPr/>
          </p:nvSpPr>
          <p:spPr>
            <a:xfrm>
              <a:off x="5437664" y="2469816"/>
              <a:ext cx="3397293" cy="0"/>
            </a:xfrm>
            <a:custGeom>
              <a:avLst/>
              <a:pathLst>
                <a:path w="3397293" h="0">
                  <a:moveTo>
                    <a:pt x="0" y="0"/>
                  </a:moveTo>
                  <a:lnTo>
                    <a:pt x="0"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709447" y="2352047"/>
              <a:ext cx="3125509" cy="1707647"/>
            </a:xfrm>
            <a:custGeom>
              <a:avLst/>
              <a:pathLst>
                <a:path w="3125509" h="1707647">
                  <a:moveTo>
                    <a:pt x="0" y="1236572"/>
                  </a:moveTo>
                  <a:lnTo>
                    <a:pt x="135891" y="1295456"/>
                  </a:lnTo>
                  <a:lnTo>
                    <a:pt x="271783" y="1295456"/>
                  </a:lnTo>
                  <a:lnTo>
                    <a:pt x="407675" y="1707647"/>
                  </a:lnTo>
                  <a:lnTo>
                    <a:pt x="543566" y="942150"/>
                  </a:lnTo>
                  <a:lnTo>
                    <a:pt x="679458" y="824381"/>
                  </a:lnTo>
                  <a:lnTo>
                    <a:pt x="815350" y="235537"/>
                  </a:lnTo>
                  <a:lnTo>
                    <a:pt x="951242" y="412190"/>
                  </a:lnTo>
                  <a:lnTo>
                    <a:pt x="1087133" y="647728"/>
                  </a:lnTo>
                  <a:lnTo>
                    <a:pt x="1223025" y="883266"/>
                  </a:lnTo>
                  <a:lnTo>
                    <a:pt x="1358917" y="235537"/>
                  </a:lnTo>
                  <a:lnTo>
                    <a:pt x="1494809" y="412190"/>
                  </a:lnTo>
                  <a:lnTo>
                    <a:pt x="1630700" y="176653"/>
                  </a:lnTo>
                  <a:lnTo>
                    <a:pt x="1766592" y="412190"/>
                  </a:lnTo>
                  <a:lnTo>
                    <a:pt x="1902484" y="235537"/>
                  </a:lnTo>
                  <a:lnTo>
                    <a:pt x="2038375" y="0"/>
                  </a:lnTo>
                  <a:lnTo>
                    <a:pt x="2174267" y="0"/>
                  </a:lnTo>
                  <a:lnTo>
                    <a:pt x="2310159" y="117768"/>
                  </a:lnTo>
                  <a:lnTo>
                    <a:pt x="2446051" y="176653"/>
                  </a:lnTo>
                  <a:lnTo>
                    <a:pt x="2581942" y="294422"/>
                  </a:lnTo>
                  <a:lnTo>
                    <a:pt x="2717834" y="294422"/>
                  </a:lnTo>
                  <a:lnTo>
                    <a:pt x="2853726" y="294422"/>
                  </a:lnTo>
                  <a:lnTo>
                    <a:pt x="2989618" y="294422"/>
                  </a:lnTo>
                  <a:lnTo>
                    <a:pt x="3125509" y="942150"/>
                  </a:lnTo>
                </a:path>
              </a:pathLst>
            </a:custGeom>
            <a:ln w="43362" cap="flat">
              <a:solidFill>
                <a:srgbClr val="000000">
                  <a:alpha val="100000"/>
                </a:srgbClr>
              </a:solidFill>
              <a:prstDash val="solid"/>
              <a:round/>
            </a:ln>
          </p:spPr>
          <p:txBody>
            <a:bodyPr/>
            <a:lstStyle/>
            <a:p/>
          </p:txBody>
        </p:sp>
        <p:sp>
          <p:nvSpPr>
            <p:cNvPr id="81" name="pl81"/>
            <p:cNvSpPr/>
            <p:nvPr/>
          </p:nvSpPr>
          <p:spPr>
            <a:xfrm>
              <a:off x="6117122" y="2257832"/>
              <a:ext cx="0" cy="1801862"/>
            </a:xfrm>
            <a:custGeom>
              <a:avLst/>
              <a:pathLst>
                <a:path w="0" h="1801862">
                  <a:moveTo>
                    <a:pt x="0" y="1801862"/>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796581" y="2257832"/>
              <a:ext cx="0" cy="741943"/>
            </a:xfrm>
            <a:custGeom>
              <a:avLst/>
              <a:pathLst>
                <a:path w="0" h="741943">
                  <a:moveTo>
                    <a:pt x="0" y="74194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7476039" y="2257832"/>
              <a:ext cx="0" cy="506405"/>
            </a:xfrm>
            <a:custGeom>
              <a:avLst/>
              <a:pathLst>
                <a:path w="0" h="506405">
                  <a:moveTo>
                    <a:pt x="0" y="50640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8019606" y="2257832"/>
              <a:ext cx="0" cy="211983"/>
            </a:xfrm>
            <a:custGeom>
              <a:avLst/>
              <a:pathLst>
                <a:path w="0" h="211983">
                  <a:moveTo>
                    <a:pt x="0" y="21198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699065" y="2257832"/>
              <a:ext cx="0" cy="388637"/>
            </a:xfrm>
            <a:custGeom>
              <a:avLst/>
              <a:pathLst>
                <a:path w="0" h="388637">
                  <a:moveTo>
                    <a:pt x="0" y="38863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834957" y="2257832"/>
              <a:ext cx="0" cy="1036365"/>
            </a:xfrm>
            <a:custGeom>
              <a:avLst/>
              <a:pathLst>
                <a:path w="0" h="1036365">
                  <a:moveTo>
                    <a:pt x="0" y="103636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5709447" y="2352047"/>
              <a:ext cx="3125509" cy="1707647"/>
            </a:xfrm>
            <a:custGeom>
              <a:avLst/>
              <a:pathLst>
                <a:path w="3125509" h="1707647">
                  <a:moveTo>
                    <a:pt x="0" y="1236572"/>
                  </a:moveTo>
                  <a:lnTo>
                    <a:pt x="135891" y="1295456"/>
                  </a:lnTo>
                  <a:lnTo>
                    <a:pt x="271783" y="1295456"/>
                  </a:lnTo>
                  <a:lnTo>
                    <a:pt x="407675" y="1707647"/>
                  </a:lnTo>
                  <a:lnTo>
                    <a:pt x="543566" y="942150"/>
                  </a:lnTo>
                  <a:lnTo>
                    <a:pt x="679458" y="824381"/>
                  </a:lnTo>
                  <a:lnTo>
                    <a:pt x="815350" y="235537"/>
                  </a:lnTo>
                  <a:lnTo>
                    <a:pt x="951242" y="412190"/>
                  </a:lnTo>
                  <a:lnTo>
                    <a:pt x="1087133" y="647728"/>
                  </a:lnTo>
                  <a:lnTo>
                    <a:pt x="1223025" y="883266"/>
                  </a:lnTo>
                  <a:lnTo>
                    <a:pt x="1358917" y="235537"/>
                  </a:lnTo>
                  <a:lnTo>
                    <a:pt x="1494809" y="412190"/>
                  </a:lnTo>
                  <a:lnTo>
                    <a:pt x="1630700" y="176653"/>
                  </a:lnTo>
                  <a:lnTo>
                    <a:pt x="1766592" y="412190"/>
                  </a:lnTo>
                  <a:lnTo>
                    <a:pt x="1902484" y="235537"/>
                  </a:lnTo>
                  <a:lnTo>
                    <a:pt x="2038375" y="0"/>
                  </a:lnTo>
                  <a:lnTo>
                    <a:pt x="2174267" y="0"/>
                  </a:lnTo>
                  <a:lnTo>
                    <a:pt x="2310159" y="117768"/>
                  </a:lnTo>
                  <a:lnTo>
                    <a:pt x="2446051" y="176653"/>
                  </a:lnTo>
                  <a:lnTo>
                    <a:pt x="2581942" y="294422"/>
                  </a:lnTo>
                  <a:lnTo>
                    <a:pt x="2717834" y="294422"/>
                  </a:lnTo>
                  <a:lnTo>
                    <a:pt x="2853726" y="294422"/>
                  </a:lnTo>
                  <a:lnTo>
                    <a:pt x="2989618" y="294422"/>
                  </a:lnTo>
                  <a:lnTo>
                    <a:pt x="3125509" y="942150"/>
                  </a:lnTo>
                </a:path>
              </a:pathLst>
            </a:custGeom>
            <a:ln w="27101" cap="flat">
              <a:solidFill>
                <a:srgbClr val="0058AB">
                  <a:alpha val="100000"/>
                </a:srgbClr>
              </a:solidFill>
              <a:prstDash val="solid"/>
              <a:round/>
            </a:ln>
          </p:spPr>
          <p:txBody>
            <a:bodyPr/>
            <a:lstStyle/>
            <a:p/>
          </p:txBody>
        </p:sp>
        <p:sp>
          <p:nvSpPr>
            <p:cNvPr id="88" name="tx88"/>
            <p:cNvSpPr/>
            <p:nvPr/>
          </p:nvSpPr>
          <p:spPr>
            <a:xfrm>
              <a:off x="6038783" y="219516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89" name="tx89"/>
            <p:cNvSpPr/>
            <p:nvPr/>
          </p:nvSpPr>
          <p:spPr>
            <a:xfrm>
              <a:off x="6748386" y="219383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0" name="tx90"/>
            <p:cNvSpPr/>
            <p:nvPr/>
          </p:nvSpPr>
          <p:spPr>
            <a:xfrm>
              <a:off x="7427845" y="219521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7989462" y="21938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8650870" y="21937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8756617" y="219516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4" name="tx94"/>
            <p:cNvSpPr/>
            <p:nvPr/>
          </p:nvSpPr>
          <p:spPr>
            <a:xfrm>
              <a:off x="8902429" y="25484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5" name="tx95"/>
            <p:cNvSpPr/>
            <p:nvPr/>
          </p:nvSpPr>
          <p:spPr>
            <a:xfrm>
              <a:off x="8902429" y="272517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6" name="tx96"/>
            <p:cNvSpPr/>
            <p:nvPr/>
          </p:nvSpPr>
          <p:spPr>
            <a:xfrm>
              <a:off x="5003259" y="359538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7" name="tx97"/>
            <p:cNvSpPr/>
            <p:nvPr/>
          </p:nvSpPr>
          <p:spPr>
            <a:xfrm>
              <a:off x="5003259" y="300654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8" name="tx98"/>
            <p:cNvSpPr/>
            <p:nvPr/>
          </p:nvSpPr>
          <p:spPr>
            <a:xfrm>
              <a:off x="5127474" y="241770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49780" y="18288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1" name="tx10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2" name="tx10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3" name="tx10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4" name="tx10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6" name="tx10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7" name="tx10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8" name="pl108"/>
            <p:cNvSpPr/>
            <p:nvPr/>
          </p:nvSpPr>
          <p:spPr>
            <a:xfrm>
              <a:off x="58903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9" name="pl109"/>
            <p:cNvSpPr/>
            <p:nvPr/>
          </p:nvSpPr>
          <p:spPr>
            <a:xfrm>
              <a:off x="58903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99422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1" name="pl111"/>
            <p:cNvSpPr/>
            <p:nvPr/>
          </p:nvSpPr>
          <p:spPr>
            <a:xfrm>
              <a:off x="775667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2" name="tx112"/>
            <p:cNvSpPr/>
            <p:nvPr/>
          </p:nvSpPr>
          <p:spPr>
            <a:xfrm>
              <a:off x="6157464" y="4990743"/>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Timor-Leste</a:t>
              </a:r>
            </a:p>
          </p:txBody>
        </p:sp>
        <p:sp>
          <p:nvSpPr>
            <p:cNvPr id="113" name="tx113"/>
            <p:cNvSpPr/>
            <p:nvPr/>
          </p:nvSpPr>
          <p:spPr>
            <a:xfrm>
              <a:off x="726132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4" name="tx114"/>
            <p:cNvSpPr/>
            <p:nvPr/>
          </p:nvSpPr>
          <p:spPr>
            <a:xfrm>
              <a:off x="8023778"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5" name="tx11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6" name="pl116"/>
            <p:cNvSpPr/>
            <p:nvPr/>
          </p:nvSpPr>
          <p:spPr>
            <a:xfrm>
              <a:off x="22645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41594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60542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9490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2119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1068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0016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8964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4726300" cy="114824"/>
            </a:xfrm>
            <a:prstGeom prst="rect">
              <a:avLst/>
            </a:prstGeom>
            <a:solidFill>
              <a:srgbClr val="E2231A">
                <a:alpha val="80000"/>
              </a:srgbClr>
            </a:solidFill>
          </p:spPr>
          <p:txBody>
            <a:bodyPr/>
            <a:lstStyle/>
            <a:p/>
          </p:txBody>
        </p:sp>
        <p:sp>
          <p:nvSpPr>
            <p:cNvPr id="129" name="rc129"/>
            <p:cNvSpPr/>
            <p:nvPr/>
          </p:nvSpPr>
          <p:spPr>
            <a:xfrm>
              <a:off x="1317178" y="5743865"/>
              <a:ext cx="5225267" cy="114824"/>
            </a:xfrm>
            <a:prstGeom prst="rect">
              <a:avLst/>
            </a:prstGeom>
            <a:solidFill>
              <a:srgbClr val="E2231A">
                <a:alpha val="80000"/>
              </a:srgbClr>
            </a:solidFill>
          </p:spPr>
          <p:txBody>
            <a:bodyPr/>
            <a:lstStyle/>
            <a:p/>
          </p:txBody>
        </p:sp>
        <p:sp>
          <p:nvSpPr>
            <p:cNvPr id="130" name="rc130"/>
            <p:cNvSpPr/>
            <p:nvPr/>
          </p:nvSpPr>
          <p:spPr>
            <a:xfrm>
              <a:off x="1317178" y="5600334"/>
              <a:ext cx="7321564" cy="114824"/>
            </a:xfrm>
            <a:prstGeom prst="rect">
              <a:avLst/>
            </a:prstGeom>
            <a:solidFill>
              <a:srgbClr val="E2231A">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286240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6" name="tx136"/>
            <p:cNvSpPr/>
            <p:nvPr/>
          </p:nvSpPr>
          <p:spPr>
            <a:xfrm>
              <a:off x="475721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7" name="tx137"/>
            <p:cNvSpPr/>
            <p:nvPr/>
          </p:nvSpPr>
          <p:spPr>
            <a:xfrm>
              <a:off x="665203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a:t>
              </a:r>
            </a:p>
          </p:txBody>
        </p:sp>
        <p:sp>
          <p:nvSpPr>
            <p:cNvPr id="138" name="tx138"/>
            <p:cNvSpPr/>
            <p:nvPr/>
          </p:nvSpPr>
          <p:spPr>
            <a:xfrm>
              <a:off x="846915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a:t>
              </a:r>
            </a:p>
          </p:txBody>
        </p:sp>
        <p:sp>
          <p:nvSpPr>
            <p:cNvPr id="139" name="tx13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Timor-Leste (61%) was 23 percentage points lower than the global average (84%) and 28 percentage points lower than the average across all EAPR countries (89%).
National MCV1 coverage was 14 percentage points lower than in 2019 (75%).
This equates to 12,000 unvaccinated children in 2025 compared to 7,000 unvaccinated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Timor-Leste MCV1 coverage was 61% - this is 14 percentage points lower than in 2019 and more than 10 percentage points lower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Timor-Leste ranked number 3 out of 27 countries for lowest MCV1 coverage (based on tied ranks).
Timor-Leste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Timor-Leste was among the countries with the lowest coverage, but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25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015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305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596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70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0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950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229279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3703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8127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33667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2551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1436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0321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9206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809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6975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33240"/>
              <a:ext cx="259963" cy="474781"/>
            </a:xfrm>
            <a:prstGeom prst="rect">
              <a:avLst/>
            </a:prstGeom>
            <a:solidFill>
              <a:srgbClr val="80BD41">
                <a:alpha val="100000"/>
              </a:srgbClr>
            </a:solidFill>
          </p:spPr>
          <p:txBody>
            <a:bodyPr/>
            <a:lstStyle/>
            <a:p/>
          </p:txBody>
        </p:sp>
        <p:sp>
          <p:nvSpPr>
            <p:cNvPr id="24" name="rc24"/>
            <p:cNvSpPr/>
            <p:nvPr/>
          </p:nvSpPr>
          <p:spPr>
            <a:xfrm>
              <a:off x="1296273" y="3460178"/>
              <a:ext cx="259963" cy="373061"/>
            </a:xfrm>
            <a:prstGeom prst="rect">
              <a:avLst/>
            </a:prstGeom>
            <a:solidFill>
              <a:srgbClr val="E2231A">
                <a:alpha val="100000"/>
              </a:srgbClr>
            </a:solidFill>
          </p:spPr>
          <p:txBody>
            <a:bodyPr/>
            <a:lstStyle/>
            <a:p/>
          </p:txBody>
        </p:sp>
        <p:sp>
          <p:nvSpPr>
            <p:cNvPr id="25" name="rc25"/>
            <p:cNvSpPr/>
            <p:nvPr/>
          </p:nvSpPr>
          <p:spPr>
            <a:xfrm>
              <a:off x="1585121" y="3816331"/>
              <a:ext cx="259963" cy="491690"/>
            </a:xfrm>
            <a:prstGeom prst="rect">
              <a:avLst/>
            </a:prstGeom>
            <a:solidFill>
              <a:srgbClr val="80BD41">
                <a:alpha val="100000"/>
              </a:srgbClr>
            </a:solidFill>
          </p:spPr>
          <p:txBody>
            <a:bodyPr/>
            <a:lstStyle/>
            <a:p/>
          </p:txBody>
        </p:sp>
        <p:sp>
          <p:nvSpPr>
            <p:cNvPr id="26" name="rc26"/>
            <p:cNvSpPr/>
            <p:nvPr/>
          </p:nvSpPr>
          <p:spPr>
            <a:xfrm>
              <a:off x="1585121" y="3414015"/>
              <a:ext cx="259963" cy="402316"/>
            </a:xfrm>
            <a:prstGeom prst="rect">
              <a:avLst/>
            </a:prstGeom>
            <a:solidFill>
              <a:srgbClr val="E2231A">
                <a:alpha val="100000"/>
              </a:srgbClr>
            </a:solidFill>
          </p:spPr>
          <p:txBody>
            <a:bodyPr/>
            <a:lstStyle/>
            <a:p/>
          </p:txBody>
        </p:sp>
        <p:sp>
          <p:nvSpPr>
            <p:cNvPr id="27" name="rc27"/>
            <p:cNvSpPr/>
            <p:nvPr/>
          </p:nvSpPr>
          <p:spPr>
            <a:xfrm>
              <a:off x="1873969" y="3819820"/>
              <a:ext cx="259963" cy="488201"/>
            </a:xfrm>
            <a:prstGeom prst="rect">
              <a:avLst/>
            </a:prstGeom>
            <a:solidFill>
              <a:srgbClr val="80BD41">
                <a:alpha val="100000"/>
              </a:srgbClr>
            </a:solidFill>
          </p:spPr>
          <p:txBody>
            <a:bodyPr/>
            <a:lstStyle/>
            <a:p/>
          </p:txBody>
        </p:sp>
        <p:sp>
          <p:nvSpPr>
            <p:cNvPr id="28" name="rc28"/>
            <p:cNvSpPr/>
            <p:nvPr/>
          </p:nvSpPr>
          <p:spPr>
            <a:xfrm>
              <a:off x="1873969" y="3420456"/>
              <a:ext cx="259963" cy="399364"/>
            </a:xfrm>
            <a:prstGeom prst="rect">
              <a:avLst/>
            </a:prstGeom>
            <a:solidFill>
              <a:srgbClr val="E2231A">
                <a:alpha val="100000"/>
              </a:srgbClr>
            </a:solidFill>
          </p:spPr>
          <p:txBody>
            <a:bodyPr/>
            <a:lstStyle/>
            <a:p/>
          </p:txBody>
        </p:sp>
        <p:sp>
          <p:nvSpPr>
            <p:cNvPr id="29" name="rc29"/>
            <p:cNvSpPr/>
            <p:nvPr/>
          </p:nvSpPr>
          <p:spPr>
            <a:xfrm>
              <a:off x="2162817" y="3887454"/>
              <a:ext cx="259963" cy="420566"/>
            </a:xfrm>
            <a:prstGeom prst="rect">
              <a:avLst/>
            </a:prstGeom>
            <a:solidFill>
              <a:srgbClr val="80BD41">
                <a:alpha val="100000"/>
              </a:srgbClr>
            </a:solidFill>
          </p:spPr>
          <p:txBody>
            <a:bodyPr/>
            <a:lstStyle/>
            <a:p/>
          </p:txBody>
        </p:sp>
        <p:sp>
          <p:nvSpPr>
            <p:cNvPr id="30" name="rc30"/>
            <p:cNvSpPr/>
            <p:nvPr/>
          </p:nvSpPr>
          <p:spPr>
            <a:xfrm>
              <a:off x="2162817" y="3431728"/>
              <a:ext cx="259963" cy="455725"/>
            </a:xfrm>
            <a:prstGeom prst="rect">
              <a:avLst/>
            </a:prstGeom>
            <a:solidFill>
              <a:srgbClr val="E2231A">
                <a:alpha val="100000"/>
              </a:srgbClr>
            </a:solidFill>
          </p:spPr>
          <p:txBody>
            <a:bodyPr/>
            <a:lstStyle/>
            <a:p/>
          </p:txBody>
        </p:sp>
        <p:sp>
          <p:nvSpPr>
            <p:cNvPr id="31" name="rc31"/>
            <p:cNvSpPr/>
            <p:nvPr/>
          </p:nvSpPr>
          <p:spPr>
            <a:xfrm>
              <a:off x="2451665" y="3774462"/>
              <a:ext cx="259963" cy="533559"/>
            </a:xfrm>
            <a:prstGeom prst="rect">
              <a:avLst/>
            </a:prstGeom>
            <a:solidFill>
              <a:srgbClr val="80BD41">
                <a:alpha val="100000"/>
              </a:srgbClr>
            </a:solidFill>
          </p:spPr>
          <p:txBody>
            <a:bodyPr/>
            <a:lstStyle/>
            <a:p/>
          </p:txBody>
        </p:sp>
        <p:sp>
          <p:nvSpPr>
            <p:cNvPr id="32" name="rc32"/>
            <p:cNvSpPr/>
            <p:nvPr/>
          </p:nvSpPr>
          <p:spPr>
            <a:xfrm>
              <a:off x="2451665" y="3433339"/>
              <a:ext cx="259963" cy="341123"/>
            </a:xfrm>
            <a:prstGeom prst="rect">
              <a:avLst/>
            </a:prstGeom>
            <a:solidFill>
              <a:srgbClr val="E2231A">
                <a:alpha val="100000"/>
              </a:srgbClr>
            </a:solidFill>
          </p:spPr>
          <p:txBody>
            <a:bodyPr/>
            <a:lstStyle/>
            <a:p/>
          </p:txBody>
        </p:sp>
        <p:sp>
          <p:nvSpPr>
            <p:cNvPr id="33" name="rc33"/>
            <p:cNvSpPr/>
            <p:nvPr/>
          </p:nvSpPr>
          <p:spPr>
            <a:xfrm>
              <a:off x="2740513" y="3756748"/>
              <a:ext cx="259963" cy="551272"/>
            </a:xfrm>
            <a:prstGeom prst="rect">
              <a:avLst/>
            </a:prstGeom>
            <a:solidFill>
              <a:srgbClr val="80BD41">
                <a:alpha val="100000"/>
              </a:srgbClr>
            </a:solidFill>
          </p:spPr>
          <p:txBody>
            <a:bodyPr/>
            <a:lstStyle/>
            <a:p/>
          </p:txBody>
        </p:sp>
        <p:sp>
          <p:nvSpPr>
            <p:cNvPr id="34" name="rc34"/>
            <p:cNvSpPr/>
            <p:nvPr/>
          </p:nvSpPr>
          <p:spPr>
            <a:xfrm>
              <a:off x="2740513" y="3433070"/>
              <a:ext cx="259963" cy="323678"/>
            </a:xfrm>
            <a:prstGeom prst="rect">
              <a:avLst/>
            </a:prstGeom>
            <a:solidFill>
              <a:srgbClr val="E2231A">
                <a:alpha val="100000"/>
              </a:srgbClr>
            </a:solidFill>
          </p:spPr>
          <p:txBody>
            <a:bodyPr/>
            <a:lstStyle/>
            <a:p/>
          </p:txBody>
        </p:sp>
        <p:sp>
          <p:nvSpPr>
            <p:cNvPr id="35" name="rc35"/>
            <p:cNvSpPr/>
            <p:nvPr/>
          </p:nvSpPr>
          <p:spPr>
            <a:xfrm>
              <a:off x="3029361" y="3669253"/>
              <a:ext cx="259963" cy="638767"/>
            </a:xfrm>
            <a:prstGeom prst="rect">
              <a:avLst/>
            </a:prstGeom>
            <a:solidFill>
              <a:srgbClr val="80BD41">
                <a:alpha val="100000"/>
              </a:srgbClr>
            </a:solidFill>
          </p:spPr>
          <p:txBody>
            <a:bodyPr/>
            <a:lstStyle/>
            <a:p/>
          </p:txBody>
        </p:sp>
        <p:sp>
          <p:nvSpPr>
            <p:cNvPr id="36" name="rc36"/>
            <p:cNvSpPr/>
            <p:nvPr/>
          </p:nvSpPr>
          <p:spPr>
            <a:xfrm>
              <a:off x="3029361" y="3433070"/>
              <a:ext cx="259963" cy="236183"/>
            </a:xfrm>
            <a:prstGeom prst="rect">
              <a:avLst/>
            </a:prstGeom>
            <a:solidFill>
              <a:srgbClr val="E2231A">
                <a:alpha val="100000"/>
              </a:srgbClr>
            </a:solidFill>
          </p:spPr>
          <p:txBody>
            <a:bodyPr/>
            <a:lstStyle/>
            <a:p/>
          </p:txBody>
        </p:sp>
        <p:sp>
          <p:nvSpPr>
            <p:cNvPr id="37" name="rc37"/>
            <p:cNvSpPr/>
            <p:nvPr/>
          </p:nvSpPr>
          <p:spPr>
            <a:xfrm>
              <a:off x="3318209" y="3695019"/>
              <a:ext cx="259963" cy="613002"/>
            </a:xfrm>
            <a:prstGeom prst="rect">
              <a:avLst/>
            </a:prstGeom>
            <a:solidFill>
              <a:srgbClr val="80BD41">
                <a:alpha val="100000"/>
              </a:srgbClr>
            </a:solidFill>
          </p:spPr>
          <p:txBody>
            <a:bodyPr/>
            <a:lstStyle/>
            <a:p/>
          </p:txBody>
        </p:sp>
        <p:sp>
          <p:nvSpPr>
            <p:cNvPr id="38" name="rc38"/>
            <p:cNvSpPr/>
            <p:nvPr/>
          </p:nvSpPr>
          <p:spPr>
            <a:xfrm>
              <a:off x="3318209" y="3432265"/>
              <a:ext cx="259963" cy="262753"/>
            </a:xfrm>
            <a:prstGeom prst="rect">
              <a:avLst/>
            </a:prstGeom>
            <a:solidFill>
              <a:srgbClr val="E2231A">
                <a:alpha val="100000"/>
              </a:srgbClr>
            </a:solidFill>
          </p:spPr>
          <p:txBody>
            <a:bodyPr/>
            <a:lstStyle/>
            <a:p/>
          </p:txBody>
        </p:sp>
        <p:sp>
          <p:nvSpPr>
            <p:cNvPr id="39" name="rc39"/>
            <p:cNvSpPr/>
            <p:nvPr/>
          </p:nvSpPr>
          <p:spPr>
            <a:xfrm>
              <a:off x="3607057" y="3729373"/>
              <a:ext cx="259963" cy="578648"/>
            </a:xfrm>
            <a:prstGeom prst="rect">
              <a:avLst/>
            </a:prstGeom>
            <a:solidFill>
              <a:srgbClr val="80BD41">
                <a:alpha val="100000"/>
              </a:srgbClr>
            </a:solidFill>
          </p:spPr>
          <p:txBody>
            <a:bodyPr/>
            <a:lstStyle/>
            <a:p/>
          </p:txBody>
        </p:sp>
        <p:sp>
          <p:nvSpPr>
            <p:cNvPr id="40" name="rc40"/>
            <p:cNvSpPr/>
            <p:nvPr/>
          </p:nvSpPr>
          <p:spPr>
            <a:xfrm>
              <a:off x="3607057" y="3431192"/>
              <a:ext cx="259963" cy="298181"/>
            </a:xfrm>
            <a:prstGeom prst="rect">
              <a:avLst/>
            </a:prstGeom>
            <a:solidFill>
              <a:srgbClr val="E2231A">
                <a:alpha val="100000"/>
              </a:srgbClr>
            </a:solidFill>
          </p:spPr>
          <p:txBody>
            <a:bodyPr/>
            <a:lstStyle/>
            <a:p/>
          </p:txBody>
        </p:sp>
        <p:sp>
          <p:nvSpPr>
            <p:cNvPr id="41" name="rc41"/>
            <p:cNvSpPr/>
            <p:nvPr/>
          </p:nvSpPr>
          <p:spPr>
            <a:xfrm>
              <a:off x="3895905" y="3765337"/>
              <a:ext cx="259963" cy="542684"/>
            </a:xfrm>
            <a:prstGeom prst="rect">
              <a:avLst/>
            </a:prstGeom>
            <a:solidFill>
              <a:srgbClr val="80BD41">
                <a:alpha val="100000"/>
              </a:srgbClr>
            </a:solidFill>
          </p:spPr>
          <p:txBody>
            <a:bodyPr/>
            <a:lstStyle/>
            <a:p/>
          </p:txBody>
        </p:sp>
        <p:sp>
          <p:nvSpPr>
            <p:cNvPr id="42" name="rc42"/>
            <p:cNvSpPr/>
            <p:nvPr/>
          </p:nvSpPr>
          <p:spPr>
            <a:xfrm>
              <a:off x="3895905" y="3432802"/>
              <a:ext cx="259963" cy="332535"/>
            </a:xfrm>
            <a:prstGeom prst="rect">
              <a:avLst/>
            </a:prstGeom>
            <a:solidFill>
              <a:srgbClr val="E2231A">
                <a:alpha val="100000"/>
              </a:srgbClr>
            </a:solidFill>
          </p:spPr>
          <p:txBody>
            <a:bodyPr/>
            <a:lstStyle/>
            <a:p/>
          </p:txBody>
        </p:sp>
        <p:sp>
          <p:nvSpPr>
            <p:cNvPr id="43" name="rc43"/>
            <p:cNvSpPr/>
            <p:nvPr/>
          </p:nvSpPr>
          <p:spPr>
            <a:xfrm>
              <a:off x="4184753" y="3673011"/>
              <a:ext cx="259963" cy="635010"/>
            </a:xfrm>
            <a:prstGeom prst="rect">
              <a:avLst/>
            </a:prstGeom>
            <a:solidFill>
              <a:srgbClr val="80BD41">
                <a:alpha val="100000"/>
              </a:srgbClr>
            </a:solidFill>
          </p:spPr>
          <p:txBody>
            <a:bodyPr/>
            <a:lstStyle/>
            <a:p/>
          </p:txBody>
        </p:sp>
        <p:sp>
          <p:nvSpPr>
            <p:cNvPr id="44" name="rc44"/>
            <p:cNvSpPr/>
            <p:nvPr/>
          </p:nvSpPr>
          <p:spPr>
            <a:xfrm>
              <a:off x="4184753" y="3438170"/>
              <a:ext cx="259963" cy="234841"/>
            </a:xfrm>
            <a:prstGeom prst="rect">
              <a:avLst/>
            </a:prstGeom>
            <a:solidFill>
              <a:srgbClr val="E2231A">
                <a:alpha val="100000"/>
              </a:srgbClr>
            </a:solidFill>
          </p:spPr>
          <p:txBody>
            <a:bodyPr/>
            <a:lstStyle/>
            <a:p/>
          </p:txBody>
        </p:sp>
        <p:sp>
          <p:nvSpPr>
            <p:cNvPr id="45" name="rc45"/>
            <p:cNvSpPr/>
            <p:nvPr/>
          </p:nvSpPr>
          <p:spPr>
            <a:xfrm>
              <a:off x="4473601" y="3703070"/>
              <a:ext cx="259963" cy="604950"/>
            </a:xfrm>
            <a:prstGeom prst="rect">
              <a:avLst/>
            </a:prstGeom>
            <a:solidFill>
              <a:srgbClr val="80BD41">
                <a:alpha val="100000"/>
              </a:srgbClr>
            </a:solidFill>
          </p:spPr>
          <p:txBody>
            <a:bodyPr/>
            <a:lstStyle/>
            <a:p/>
          </p:txBody>
        </p:sp>
        <p:sp>
          <p:nvSpPr>
            <p:cNvPr id="46" name="rc46"/>
            <p:cNvSpPr/>
            <p:nvPr/>
          </p:nvSpPr>
          <p:spPr>
            <a:xfrm>
              <a:off x="4473601" y="3443806"/>
              <a:ext cx="259963" cy="259264"/>
            </a:xfrm>
            <a:prstGeom prst="rect">
              <a:avLst/>
            </a:prstGeom>
            <a:solidFill>
              <a:srgbClr val="E2231A">
                <a:alpha val="100000"/>
              </a:srgbClr>
            </a:solidFill>
          </p:spPr>
          <p:txBody>
            <a:bodyPr/>
            <a:lstStyle/>
            <a:p/>
          </p:txBody>
        </p:sp>
        <p:sp>
          <p:nvSpPr>
            <p:cNvPr id="47" name="rc47"/>
            <p:cNvSpPr/>
            <p:nvPr/>
          </p:nvSpPr>
          <p:spPr>
            <a:xfrm>
              <a:off x="4762449" y="3675426"/>
              <a:ext cx="259963" cy="632594"/>
            </a:xfrm>
            <a:prstGeom prst="rect">
              <a:avLst/>
            </a:prstGeom>
            <a:solidFill>
              <a:srgbClr val="80BD41">
                <a:alpha val="100000"/>
              </a:srgbClr>
            </a:solidFill>
          </p:spPr>
          <p:txBody>
            <a:bodyPr/>
            <a:lstStyle/>
            <a:p/>
          </p:txBody>
        </p:sp>
        <p:sp>
          <p:nvSpPr>
            <p:cNvPr id="48" name="rc48"/>
            <p:cNvSpPr/>
            <p:nvPr/>
          </p:nvSpPr>
          <p:spPr>
            <a:xfrm>
              <a:off x="4762449" y="3453200"/>
              <a:ext cx="259963" cy="222226"/>
            </a:xfrm>
            <a:prstGeom prst="rect">
              <a:avLst/>
            </a:prstGeom>
            <a:solidFill>
              <a:srgbClr val="E2231A">
                <a:alpha val="100000"/>
              </a:srgbClr>
            </a:solidFill>
          </p:spPr>
          <p:txBody>
            <a:bodyPr/>
            <a:lstStyle/>
            <a:p/>
          </p:txBody>
        </p:sp>
        <p:sp>
          <p:nvSpPr>
            <p:cNvPr id="49" name="rc49"/>
            <p:cNvSpPr/>
            <p:nvPr/>
          </p:nvSpPr>
          <p:spPr>
            <a:xfrm>
              <a:off x="5051297" y="3719174"/>
              <a:ext cx="259963" cy="588847"/>
            </a:xfrm>
            <a:prstGeom prst="rect">
              <a:avLst/>
            </a:prstGeom>
            <a:solidFill>
              <a:srgbClr val="80BD41">
                <a:alpha val="100000"/>
              </a:srgbClr>
            </a:solidFill>
          </p:spPr>
          <p:txBody>
            <a:bodyPr/>
            <a:lstStyle/>
            <a:p/>
          </p:txBody>
        </p:sp>
        <p:sp>
          <p:nvSpPr>
            <p:cNvPr id="50" name="rc50"/>
            <p:cNvSpPr/>
            <p:nvPr/>
          </p:nvSpPr>
          <p:spPr>
            <a:xfrm>
              <a:off x="5051297" y="3466887"/>
              <a:ext cx="259963" cy="252286"/>
            </a:xfrm>
            <a:prstGeom prst="rect">
              <a:avLst/>
            </a:prstGeom>
            <a:solidFill>
              <a:srgbClr val="E2231A">
                <a:alpha val="100000"/>
              </a:srgbClr>
            </a:solidFill>
          </p:spPr>
          <p:txBody>
            <a:bodyPr/>
            <a:lstStyle/>
            <a:p/>
          </p:txBody>
        </p:sp>
        <p:sp>
          <p:nvSpPr>
            <p:cNvPr id="51" name="rc51"/>
            <p:cNvSpPr/>
            <p:nvPr/>
          </p:nvSpPr>
          <p:spPr>
            <a:xfrm>
              <a:off x="5340145" y="3702534"/>
              <a:ext cx="259963" cy="605487"/>
            </a:xfrm>
            <a:prstGeom prst="rect">
              <a:avLst/>
            </a:prstGeom>
            <a:solidFill>
              <a:srgbClr val="80BD41">
                <a:alpha val="100000"/>
              </a:srgbClr>
            </a:solidFill>
          </p:spPr>
          <p:txBody>
            <a:bodyPr/>
            <a:lstStyle/>
            <a:p/>
          </p:txBody>
        </p:sp>
        <p:sp>
          <p:nvSpPr>
            <p:cNvPr id="52" name="rc52"/>
            <p:cNvSpPr/>
            <p:nvPr/>
          </p:nvSpPr>
          <p:spPr>
            <a:xfrm>
              <a:off x="5340145" y="3478697"/>
              <a:ext cx="259963" cy="223837"/>
            </a:xfrm>
            <a:prstGeom prst="rect">
              <a:avLst/>
            </a:prstGeom>
            <a:solidFill>
              <a:srgbClr val="E2231A">
                <a:alpha val="100000"/>
              </a:srgbClr>
            </a:solidFill>
          </p:spPr>
          <p:txBody>
            <a:bodyPr/>
            <a:lstStyle/>
            <a:p/>
          </p:txBody>
        </p:sp>
        <p:sp>
          <p:nvSpPr>
            <p:cNvPr id="53" name="rc53"/>
            <p:cNvSpPr/>
            <p:nvPr/>
          </p:nvSpPr>
          <p:spPr>
            <a:xfrm>
              <a:off x="5628993" y="3679184"/>
              <a:ext cx="259963" cy="628837"/>
            </a:xfrm>
            <a:prstGeom prst="rect">
              <a:avLst/>
            </a:prstGeom>
            <a:solidFill>
              <a:srgbClr val="80BD41">
                <a:alpha val="100000"/>
              </a:srgbClr>
            </a:solidFill>
          </p:spPr>
          <p:txBody>
            <a:bodyPr/>
            <a:lstStyle/>
            <a:p/>
          </p:txBody>
        </p:sp>
        <p:sp>
          <p:nvSpPr>
            <p:cNvPr id="54" name="rc54"/>
            <p:cNvSpPr/>
            <p:nvPr/>
          </p:nvSpPr>
          <p:spPr>
            <a:xfrm>
              <a:off x="5628993" y="3491311"/>
              <a:ext cx="259963" cy="187872"/>
            </a:xfrm>
            <a:prstGeom prst="rect">
              <a:avLst/>
            </a:prstGeom>
            <a:solidFill>
              <a:srgbClr val="E2231A">
                <a:alpha val="100000"/>
              </a:srgbClr>
            </a:solidFill>
          </p:spPr>
          <p:txBody>
            <a:bodyPr/>
            <a:lstStyle/>
            <a:p/>
          </p:txBody>
        </p:sp>
        <p:sp>
          <p:nvSpPr>
            <p:cNvPr id="55" name="rc55"/>
            <p:cNvSpPr/>
            <p:nvPr/>
          </p:nvSpPr>
          <p:spPr>
            <a:xfrm>
              <a:off x="5917841" y="3685893"/>
              <a:ext cx="259963" cy="622127"/>
            </a:xfrm>
            <a:prstGeom prst="rect">
              <a:avLst/>
            </a:prstGeom>
            <a:solidFill>
              <a:srgbClr val="80BD41">
                <a:alpha val="100000"/>
              </a:srgbClr>
            </a:solidFill>
          </p:spPr>
          <p:txBody>
            <a:bodyPr/>
            <a:lstStyle/>
            <a:p/>
          </p:txBody>
        </p:sp>
        <p:sp>
          <p:nvSpPr>
            <p:cNvPr id="56" name="rc56"/>
            <p:cNvSpPr/>
            <p:nvPr/>
          </p:nvSpPr>
          <p:spPr>
            <a:xfrm>
              <a:off x="5917841" y="3500168"/>
              <a:ext cx="259963" cy="185725"/>
            </a:xfrm>
            <a:prstGeom prst="rect">
              <a:avLst/>
            </a:prstGeom>
            <a:solidFill>
              <a:srgbClr val="E2231A">
                <a:alpha val="100000"/>
              </a:srgbClr>
            </a:solidFill>
          </p:spPr>
          <p:txBody>
            <a:bodyPr/>
            <a:lstStyle/>
            <a:p/>
          </p:txBody>
        </p:sp>
        <p:sp>
          <p:nvSpPr>
            <p:cNvPr id="57" name="rc57"/>
            <p:cNvSpPr/>
            <p:nvPr/>
          </p:nvSpPr>
          <p:spPr>
            <a:xfrm>
              <a:off x="6206689" y="3705486"/>
              <a:ext cx="259963" cy="602535"/>
            </a:xfrm>
            <a:prstGeom prst="rect">
              <a:avLst/>
            </a:prstGeom>
            <a:solidFill>
              <a:srgbClr val="80BD41">
                <a:alpha val="100000"/>
              </a:srgbClr>
            </a:solidFill>
          </p:spPr>
          <p:txBody>
            <a:bodyPr/>
            <a:lstStyle/>
            <a:p/>
          </p:txBody>
        </p:sp>
        <p:sp>
          <p:nvSpPr>
            <p:cNvPr id="58" name="rc58"/>
            <p:cNvSpPr/>
            <p:nvPr/>
          </p:nvSpPr>
          <p:spPr>
            <a:xfrm>
              <a:off x="6206689" y="3504730"/>
              <a:ext cx="259963" cy="200755"/>
            </a:xfrm>
            <a:prstGeom prst="rect">
              <a:avLst/>
            </a:prstGeom>
            <a:solidFill>
              <a:srgbClr val="E2231A">
                <a:alpha val="100000"/>
              </a:srgbClr>
            </a:solidFill>
          </p:spPr>
          <p:txBody>
            <a:bodyPr/>
            <a:lstStyle/>
            <a:p/>
          </p:txBody>
        </p:sp>
        <p:sp>
          <p:nvSpPr>
            <p:cNvPr id="59" name="rc59"/>
            <p:cNvSpPr/>
            <p:nvPr/>
          </p:nvSpPr>
          <p:spPr>
            <a:xfrm>
              <a:off x="6495537" y="3714343"/>
              <a:ext cx="259963" cy="593678"/>
            </a:xfrm>
            <a:prstGeom prst="rect">
              <a:avLst/>
            </a:prstGeom>
            <a:solidFill>
              <a:srgbClr val="80BD41">
                <a:alpha val="100000"/>
              </a:srgbClr>
            </a:solidFill>
          </p:spPr>
          <p:txBody>
            <a:bodyPr/>
            <a:lstStyle/>
            <a:p/>
          </p:txBody>
        </p:sp>
        <p:sp>
          <p:nvSpPr>
            <p:cNvPr id="60" name="rc60"/>
            <p:cNvSpPr/>
            <p:nvPr/>
          </p:nvSpPr>
          <p:spPr>
            <a:xfrm>
              <a:off x="6495537" y="3505804"/>
              <a:ext cx="259963" cy="208538"/>
            </a:xfrm>
            <a:prstGeom prst="rect">
              <a:avLst/>
            </a:prstGeom>
            <a:solidFill>
              <a:srgbClr val="E2231A">
                <a:alpha val="100000"/>
              </a:srgbClr>
            </a:solidFill>
          </p:spPr>
          <p:txBody>
            <a:bodyPr/>
            <a:lstStyle/>
            <a:p/>
          </p:txBody>
        </p:sp>
        <p:sp>
          <p:nvSpPr>
            <p:cNvPr id="61" name="rc61"/>
            <p:cNvSpPr/>
            <p:nvPr/>
          </p:nvSpPr>
          <p:spPr>
            <a:xfrm>
              <a:off x="6784385" y="3735009"/>
              <a:ext cx="259963" cy="573012"/>
            </a:xfrm>
            <a:prstGeom prst="rect">
              <a:avLst/>
            </a:prstGeom>
            <a:solidFill>
              <a:srgbClr val="80BD41">
                <a:alpha val="100000"/>
              </a:srgbClr>
            </a:solidFill>
          </p:spPr>
          <p:txBody>
            <a:bodyPr/>
            <a:lstStyle/>
            <a:p/>
          </p:txBody>
        </p:sp>
        <p:sp>
          <p:nvSpPr>
            <p:cNvPr id="62" name="rc62"/>
            <p:cNvSpPr/>
            <p:nvPr/>
          </p:nvSpPr>
          <p:spPr>
            <a:xfrm>
              <a:off x="6784385" y="3512245"/>
              <a:ext cx="259963" cy="222763"/>
            </a:xfrm>
            <a:prstGeom prst="rect">
              <a:avLst/>
            </a:prstGeom>
            <a:solidFill>
              <a:srgbClr val="E2231A">
                <a:alpha val="100000"/>
              </a:srgbClr>
            </a:solidFill>
          </p:spPr>
          <p:txBody>
            <a:bodyPr/>
            <a:lstStyle/>
            <a:p/>
          </p:txBody>
        </p:sp>
        <p:sp>
          <p:nvSpPr>
            <p:cNvPr id="63" name="rc63"/>
            <p:cNvSpPr/>
            <p:nvPr/>
          </p:nvSpPr>
          <p:spPr>
            <a:xfrm>
              <a:off x="7073233" y="3734204"/>
              <a:ext cx="259963" cy="573817"/>
            </a:xfrm>
            <a:prstGeom prst="rect">
              <a:avLst/>
            </a:prstGeom>
            <a:solidFill>
              <a:srgbClr val="80BD41">
                <a:alpha val="100000"/>
              </a:srgbClr>
            </a:solidFill>
          </p:spPr>
          <p:txBody>
            <a:bodyPr/>
            <a:lstStyle/>
            <a:p/>
          </p:txBody>
        </p:sp>
        <p:sp>
          <p:nvSpPr>
            <p:cNvPr id="64" name="rc64"/>
            <p:cNvSpPr/>
            <p:nvPr/>
          </p:nvSpPr>
          <p:spPr>
            <a:xfrm>
              <a:off x="7073233" y="3511172"/>
              <a:ext cx="259963" cy="223031"/>
            </a:xfrm>
            <a:prstGeom prst="rect">
              <a:avLst/>
            </a:prstGeom>
            <a:solidFill>
              <a:srgbClr val="E2231A">
                <a:alpha val="100000"/>
              </a:srgbClr>
            </a:solidFill>
          </p:spPr>
          <p:txBody>
            <a:bodyPr/>
            <a:lstStyle/>
            <a:p/>
          </p:txBody>
        </p:sp>
        <p:sp>
          <p:nvSpPr>
            <p:cNvPr id="65" name="rc65"/>
            <p:cNvSpPr/>
            <p:nvPr/>
          </p:nvSpPr>
          <p:spPr>
            <a:xfrm>
              <a:off x="7362081" y="3736351"/>
              <a:ext cx="259963" cy="571670"/>
            </a:xfrm>
            <a:prstGeom prst="rect">
              <a:avLst/>
            </a:prstGeom>
            <a:solidFill>
              <a:srgbClr val="80BD41">
                <a:alpha val="100000"/>
              </a:srgbClr>
            </a:solidFill>
          </p:spPr>
          <p:txBody>
            <a:bodyPr/>
            <a:lstStyle/>
            <a:p/>
          </p:txBody>
        </p:sp>
        <p:sp>
          <p:nvSpPr>
            <p:cNvPr id="66" name="rc66"/>
            <p:cNvSpPr/>
            <p:nvPr/>
          </p:nvSpPr>
          <p:spPr>
            <a:xfrm>
              <a:off x="7362081" y="3514124"/>
              <a:ext cx="259963" cy="222226"/>
            </a:xfrm>
            <a:prstGeom prst="rect">
              <a:avLst/>
            </a:prstGeom>
            <a:solidFill>
              <a:srgbClr val="E2231A">
                <a:alpha val="100000"/>
              </a:srgbClr>
            </a:solidFill>
          </p:spPr>
          <p:txBody>
            <a:bodyPr/>
            <a:lstStyle/>
            <a:p/>
          </p:txBody>
        </p:sp>
        <p:sp>
          <p:nvSpPr>
            <p:cNvPr id="67" name="rc67"/>
            <p:cNvSpPr/>
            <p:nvPr/>
          </p:nvSpPr>
          <p:spPr>
            <a:xfrm>
              <a:off x="7650929" y="3737156"/>
              <a:ext cx="259963" cy="570865"/>
            </a:xfrm>
            <a:prstGeom prst="rect">
              <a:avLst/>
            </a:prstGeom>
            <a:solidFill>
              <a:srgbClr val="80BD41">
                <a:alpha val="100000"/>
              </a:srgbClr>
            </a:solidFill>
          </p:spPr>
          <p:txBody>
            <a:bodyPr/>
            <a:lstStyle/>
            <a:p/>
          </p:txBody>
        </p:sp>
        <p:sp>
          <p:nvSpPr>
            <p:cNvPr id="68" name="rc68"/>
            <p:cNvSpPr/>
            <p:nvPr/>
          </p:nvSpPr>
          <p:spPr>
            <a:xfrm>
              <a:off x="7650929" y="3515198"/>
              <a:ext cx="259963" cy="221958"/>
            </a:xfrm>
            <a:prstGeom prst="rect">
              <a:avLst/>
            </a:prstGeom>
            <a:solidFill>
              <a:srgbClr val="E2231A">
                <a:alpha val="100000"/>
              </a:srgbClr>
            </a:solidFill>
          </p:spPr>
          <p:txBody>
            <a:bodyPr/>
            <a:lstStyle/>
            <a:p/>
          </p:txBody>
        </p:sp>
        <p:sp>
          <p:nvSpPr>
            <p:cNvPr id="69" name="rc69"/>
            <p:cNvSpPr/>
            <p:nvPr/>
          </p:nvSpPr>
          <p:spPr>
            <a:xfrm>
              <a:off x="7939777" y="3821430"/>
              <a:ext cx="259963" cy="486590"/>
            </a:xfrm>
            <a:prstGeom prst="rect">
              <a:avLst/>
            </a:prstGeom>
            <a:solidFill>
              <a:srgbClr val="80BD41">
                <a:alpha val="100000"/>
              </a:srgbClr>
            </a:solidFill>
          </p:spPr>
          <p:txBody>
            <a:bodyPr/>
            <a:lstStyle/>
            <a:p/>
          </p:txBody>
        </p:sp>
        <p:sp>
          <p:nvSpPr>
            <p:cNvPr id="70" name="rc70"/>
            <p:cNvSpPr/>
            <p:nvPr/>
          </p:nvSpPr>
          <p:spPr>
            <a:xfrm>
              <a:off x="7939777" y="3510367"/>
              <a:ext cx="259963" cy="311063"/>
            </a:xfrm>
            <a:prstGeom prst="rect">
              <a:avLst/>
            </a:prstGeom>
            <a:solidFill>
              <a:srgbClr val="E2231A">
                <a:alpha val="100000"/>
              </a:srgbClr>
            </a:solidFill>
          </p:spPr>
          <p:txBody>
            <a:bodyPr/>
            <a:lstStyle/>
            <a:p/>
          </p:txBody>
        </p:sp>
        <p:sp>
          <p:nvSpPr>
            <p:cNvPr id="71" name="pl71"/>
            <p:cNvSpPr/>
            <p:nvPr/>
          </p:nvSpPr>
          <p:spPr>
            <a:xfrm>
              <a:off x="1426255" y="2586800"/>
              <a:ext cx="6643503" cy="648252"/>
            </a:xfrm>
            <a:custGeom>
              <a:avLst/>
              <a:pathLst>
                <a:path w="6643503" h="648252">
                  <a:moveTo>
                    <a:pt x="0" y="469423"/>
                  </a:moveTo>
                  <a:lnTo>
                    <a:pt x="288847" y="491777"/>
                  </a:lnTo>
                  <a:lnTo>
                    <a:pt x="577695" y="491777"/>
                  </a:lnTo>
                  <a:lnTo>
                    <a:pt x="866543" y="648252"/>
                  </a:lnTo>
                  <a:lnTo>
                    <a:pt x="1155391" y="357656"/>
                  </a:lnTo>
                  <a:lnTo>
                    <a:pt x="1444239" y="312949"/>
                  </a:lnTo>
                  <a:lnTo>
                    <a:pt x="1733087" y="89414"/>
                  </a:lnTo>
                  <a:lnTo>
                    <a:pt x="2021935" y="156474"/>
                  </a:lnTo>
                  <a:lnTo>
                    <a:pt x="2310783" y="245888"/>
                  </a:lnTo>
                  <a:lnTo>
                    <a:pt x="2599631" y="335302"/>
                  </a:lnTo>
                  <a:lnTo>
                    <a:pt x="2888479" y="89414"/>
                  </a:lnTo>
                  <a:lnTo>
                    <a:pt x="3177327" y="156474"/>
                  </a:lnTo>
                  <a:lnTo>
                    <a:pt x="3466175" y="67060"/>
                  </a:lnTo>
                  <a:lnTo>
                    <a:pt x="3755023" y="156474"/>
                  </a:lnTo>
                  <a:lnTo>
                    <a:pt x="4043871" y="89414"/>
                  </a:lnTo>
                  <a:lnTo>
                    <a:pt x="4332719" y="0"/>
                  </a:lnTo>
                  <a:lnTo>
                    <a:pt x="4621567" y="0"/>
                  </a:lnTo>
                  <a:lnTo>
                    <a:pt x="4910415" y="44707"/>
                  </a:lnTo>
                  <a:lnTo>
                    <a:pt x="5199263" y="67060"/>
                  </a:lnTo>
                  <a:lnTo>
                    <a:pt x="5488111" y="111767"/>
                  </a:lnTo>
                  <a:lnTo>
                    <a:pt x="5776959" y="111767"/>
                  </a:lnTo>
                  <a:lnTo>
                    <a:pt x="6065807" y="111767"/>
                  </a:lnTo>
                  <a:lnTo>
                    <a:pt x="6354655" y="111767"/>
                  </a:lnTo>
                  <a:lnTo>
                    <a:pt x="6643503" y="357656"/>
                  </a:lnTo>
                </a:path>
              </a:pathLst>
            </a:custGeom>
            <a:ln w="27101" cap="flat">
              <a:solidFill>
                <a:srgbClr val="0058AB">
                  <a:alpha val="100000"/>
                </a:srgbClr>
              </a:solidFill>
              <a:prstDash val="solid"/>
              <a:round/>
            </a:ln>
          </p:spPr>
          <p:txBody>
            <a:bodyPr/>
            <a:lstStyle/>
            <a:p/>
          </p:txBody>
        </p:sp>
        <p:sp>
          <p:nvSpPr>
            <p:cNvPr id="72" name="tx72"/>
            <p:cNvSpPr/>
            <p:nvPr/>
          </p:nvSpPr>
          <p:spPr>
            <a:xfrm>
              <a:off x="223250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3" name="tx73"/>
            <p:cNvSpPr/>
            <p:nvPr/>
          </p:nvSpPr>
          <p:spPr>
            <a:xfrm>
              <a:off x="367674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74" name="tx74"/>
            <p:cNvSpPr/>
            <p:nvPr/>
          </p:nvSpPr>
          <p:spPr>
            <a:xfrm>
              <a:off x="512098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5" name="tx75"/>
            <p:cNvSpPr/>
            <p:nvPr/>
          </p:nvSpPr>
          <p:spPr>
            <a:xfrm>
              <a:off x="6276381"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6" name="tx76"/>
            <p:cNvSpPr/>
            <p:nvPr/>
          </p:nvSpPr>
          <p:spPr>
            <a:xfrm>
              <a:off x="6565229"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7" name="tx77"/>
            <p:cNvSpPr/>
            <p:nvPr/>
          </p:nvSpPr>
          <p:spPr>
            <a:xfrm>
              <a:off x="685407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8" name="tx78"/>
            <p:cNvSpPr/>
            <p:nvPr/>
          </p:nvSpPr>
          <p:spPr>
            <a:xfrm>
              <a:off x="7142925"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9" name="tx79"/>
            <p:cNvSpPr/>
            <p:nvPr/>
          </p:nvSpPr>
          <p:spPr>
            <a:xfrm>
              <a:off x="743177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0" name="tx80"/>
            <p:cNvSpPr/>
            <p:nvPr/>
          </p:nvSpPr>
          <p:spPr>
            <a:xfrm>
              <a:off x="7720621"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1" name="tx81"/>
            <p:cNvSpPr/>
            <p:nvPr/>
          </p:nvSpPr>
          <p:spPr>
            <a:xfrm>
              <a:off x="800946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2" name="tx82"/>
            <p:cNvSpPr/>
            <p:nvPr/>
          </p:nvSpPr>
          <p:spPr>
            <a:xfrm>
              <a:off x="2201371" y="32957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a:t>
              </a:r>
            </a:p>
          </p:txBody>
        </p:sp>
        <p:sp>
          <p:nvSpPr>
            <p:cNvPr id="83" name="tx83"/>
            <p:cNvSpPr/>
            <p:nvPr/>
          </p:nvSpPr>
          <p:spPr>
            <a:xfrm>
              <a:off x="3645611" y="32952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84" name="tx84"/>
            <p:cNvSpPr/>
            <p:nvPr/>
          </p:nvSpPr>
          <p:spPr>
            <a:xfrm>
              <a:off x="5089851" y="33309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31.3</a:t>
              </a:r>
            </a:p>
          </p:txBody>
        </p:sp>
        <p:sp>
          <p:nvSpPr>
            <p:cNvPr id="85" name="tx85"/>
            <p:cNvSpPr/>
            <p:nvPr/>
          </p:nvSpPr>
          <p:spPr>
            <a:xfrm>
              <a:off x="6245243" y="33688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a:t>
              </a:r>
            </a:p>
          </p:txBody>
        </p:sp>
        <p:sp>
          <p:nvSpPr>
            <p:cNvPr id="86" name="tx86"/>
            <p:cNvSpPr/>
            <p:nvPr/>
          </p:nvSpPr>
          <p:spPr>
            <a:xfrm>
              <a:off x="6534091" y="33696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a:t>
              </a:r>
            </a:p>
          </p:txBody>
        </p:sp>
        <p:sp>
          <p:nvSpPr>
            <p:cNvPr id="87" name="tx87"/>
            <p:cNvSpPr/>
            <p:nvPr/>
          </p:nvSpPr>
          <p:spPr>
            <a:xfrm>
              <a:off x="6822939" y="33763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88" name="tx88"/>
            <p:cNvSpPr/>
            <p:nvPr/>
          </p:nvSpPr>
          <p:spPr>
            <a:xfrm>
              <a:off x="7111787" y="33749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29.7</a:t>
              </a:r>
            </a:p>
          </p:txBody>
        </p:sp>
        <p:sp>
          <p:nvSpPr>
            <p:cNvPr id="89" name="tx89"/>
            <p:cNvSpPr/>
            <p:nvPr/>
          </p:nvSpPr>
          <p:spPr>
            <a:xfrm>
              <a:off x="7400635" y="33779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90" name="tx90"/>
            <p:cNvSpPr/>
            <p:nvPr/>
          </p:nvSpPr>
          <p:spPr>
            <a:xfrm>
              <a:off x="7689483" y="33790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91" name="tx91"/>
            <p:cNvSpPr/>
            <p:nvPr/>
          </p:nvSpPr>
          <p:spPr>
            <a:xfrm>
              <a:off x="7978331" y="33744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29.7</a:t>
              </a:r>
            </a:p>
          </p:txBody>
        </p:sp>
        <p:sp>
          <p:nvSpPr>
            <p:cNvPr id="92" name="pl92"/>
            <p:cNvSpPr/>
            <p:nvPr/>
          </p:nvSpPr>
          <p:spPr>
            <a:xfrm>
              <a:off x="2292799" y="2072669"/>
              <a:ext cx="0" cy="1162383"/>
            </a:xfrm>
            <a:custGeom>
              <a:avLst/>
              <a:pathLst>
                <a:path w="0" h="1162383">
                  <a:moveTo>
                    <a:pt x="0" y="116238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3737039"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181279"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336671"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25519"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14367"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03215"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492063"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80911"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69759"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2201371" y="40626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03" name="tx103"/>
            <p:cNvSpPr/>
            <p:nvPr/>
          </p:nvSpPr>
          <p:spPr>
            <a:xfrm>
              <a:off x="2240548" y="362569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4" name="tx104"/>
            <p:cNvSpPr/>
            <p:nvPr/>
          </p:nvSpPr>
          <p:spPr>
            <a:xfrm>
              <a:off x="3645611" y="3983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a:t>
              </a:r>
            </a:p>
          </p:txBody>
        </p:sp>
        <p:sp>
          <p:nvSpPr>
            <p:cNvPr id="105" name="tx105"/>
            <p:cNvSpPr/>
            <p:nvPr/>
          </p:nvSpPr>
          <p:spPr>
            <a:xfrm>
              <a:off x="3645611" y="354638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06" name="tx106"/>
            <p:cNvSpPr/>
            <p:nvPr/>
          </p:nvSpPr>
          <p:spPr>
            <a:xfrm>
              <a:off x="5089851" y="39785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07" name="tx107"/>
            <p:cNvSpPr/>
            <p:nvPr/>
          </p:nvSpPr>
          <p:spPr>
            <a:xfrm>
              <a:off x="5115976" y="35579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08" name="tx108"/>
            <p:cNvSpPr/>
            <p:nvPr/>
          </p:nvSpPr>
          <p:spPr>
            <a:xfrm>
              <a:off x="6245243" y="39728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09" name="tx109"/>
            <p:cNvSpPr/>
            <p:nvPr/>
          </p:nvSpPr>
          <p:spPr>
            <a:xfrm>
              <a:off x="6271368" y="35712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0" name="tx110"/>
            <p:cNvSpPr/>
            <p:nvPr/>
          </p:nvSpPr>
          <p:spPr>
            <a:xfrm>
              <a:off x="6534091" y="397728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11" name="tx111"/>
            <p:cNvSpPr/>
            <p:nvPr/>
          </p:nvSpPr>
          <p:spPr>
            <a:xfrm>
              <a:off x="6560216" y="35750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12" name="tx112"/>
            <p:cNvSpPr/>
            <p:nvPr/>
          </p:nvSpPr>
          <p:spPr>
            <a:xfrm>
              <a:off x="6822939" y="398761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3" name="tx113"/>
            <p:cNvSpPr/>
            <p:nvPr/>
          </p:nvSpPr>
          <p:spPr>
            <a:xfrm>
              <a:off x="6849064" y="35885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14" name="tx114"/>
            <p:cNvSpPr/>
            <p:nvPr/>
          </p:nvSpPr>
          <p:spPr>
            <a:xfrm>
              <a:off x="7111787" y="398721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5" name="tx115"/>
            <p:cNvSpPr/>
            <p:nvPr/>
          </p:nvSpPr>
          <p:spPr>
            <a:xfrm>
              <a:off x="7137912" y="358759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16" name="tx116"/>
            <p:cNvSpPr/>
            <p:nvPr/>
          </p:nvSpPr>
          <p:spPr>
            <a:xfrm>
              <a:off x="7400635" y="39870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17" name="tx117"/>
            <p:cNvSpPr/>
            <p:nvPr/>
          </p:nvSpPr>
          <p:spPr>
            <a:xfrm>
              <a:off x="7426760" y="359014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18" name="tx118"/>
            <p:cNvSpPr/>
            <p:nvPr/>
          </p:nvSpPr>
          <p:spPr>
            <a:xfrm>
              <a:off x="7689483" y="39874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19" name="tx119"/>
            <p:cNvSpPr/>
            <p:nvPr/>
          </p:nvSpPr>
          <p:spPr>
            <a:xfrm>
              <a:off x="7715608" y="35910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20" name="tx120"/>
            <p:cNvSpPr/>
            <p:nvPr/>
          </p:nvSpPr>
          <p:spPr>
            <a:xfrm>
              <a:off x="7978331" y="40296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21" name="tx121"/>
            <p:cNvSpPr/>
            <p:nvPr/>
          </p:nvSpPr>
          <p:spPr>
            <a:xfrm>
              <a:off x="7978331" y="36308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22" name="tx12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35849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733081" y="29139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733081" y="224468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213635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358059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02483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18022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46907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67579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04676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335582"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62446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791331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2" name="tx14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3" name="pl14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tx14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5" name="rc145"/>
            <p:cNvSpPr/>
            <p:nvPr/>
          </p:nvSpPr>
          <p:spPr>
            <a:xfrm>
              <a:off x="4448859" y="5180747"/>
              <a:ext cx="201456" cy="201456"/>
            </a:xfrm>
            <a:prstGeom prst="rect">
              <a:avLst/>
            </a:prstGeom>
            <a:solidFill>
              <a:srgbClr val="E2231A">
                <a:alpha val="100000"/>
              </a:srgbClr>
            </a:solidFill>
          </p:spPr>
          <p:txBody>
            <a:bodyPr/>
            <a:lstStyle/>
            <a:p/>
          </p:txBody>
        </p:sp>
        <p:sp>
          <p:nvSpPr>
            <p:cNvPr id="146" name="rc146"/>
            <p:cNvSpPr/>
            <p:nvPr/>
          </p:nvSpPr>
          <p:spPr>
            <a:xfrm>
              <a:off x="5653947" y="5180747"/>
              <a:ext cx="201456" cy="201456"/>
            </a:xfrm>
            <a:prstGeom prst="rect">
              <a:avLst/>
            </a:prstGeom>
            <a:solidFill>
              <a:srgbClr val="80BD41">
                <a:alpha val="100000"/>
              </a:srgbClr>
            </a:solidFill>
          </p:spPr>
          <p:txBody>
            <a:bodyPr/>
            <a:lstStyle/>
            <a:p/>
          </p:txBody>
        </p:sp>
        <p:sp>
          <p:nvSpPr>
            <p:cNvPr id="147" name="tx14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8" name="tx14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9" name="tx14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0" name="tx150"/>
            <p:cNvSpPr/>
            <p:nvPr/>
          </p:nvSpPr>
          <p:spPr>
            <a:xfrm>
              <a:off x="951100" y="1594448"/>
              <a:ext cx="178911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Timor-Leste, 2002-2025</a:t>
              </a:r>
            </a:p>
          </p:txBody>
        </p:sp>
        <p:sp>
          <p:nvSpPr>
            <p:cNvPr id="151" name="pl151"/>
            <p:cNvSpPr/>
            <p:nvPr/>
          </p:nvSpPr>
          <p:spPr>
            <a:xfrm>
              <a:off x="23946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5913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7880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49297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6896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8863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954972"/>
              <a:ext cx="4931596" cy="129091"/>
            </a:xfrm>
            <a:prstGeom prst="rect">
              <a:avLst/>
            </a:prstGeom>
            <a:solidFill>
              <a:srgbClr val="80BD41">
                <a:alpha val="100000"/>
              </a:srgbClr>
            </a:solidFill>
          </p:spPr>
          <p:txBody>
            <a:bodyPr/>
            <a:lstStyle/>
            <a:p/>
          </p:txBody>
        </p:sp>
        <p:sp>
          <p:nvSpPr>
            <p:cNvPr id="162" name="rc162"/>
            <p:cNvSpPr/>
            <p:nvPr/>
          </p:nvSpPr>
          <p:spPr>
            <a:xfrm>
              <a:off x="6227870" y="5954972"/>
              <a:ext cx="1643133" cy="129091"/>
            </a:xfrm>
            <a:prstGeom prst="rect">
              <a:avLst/>
            </a:prstGeom>
            <a:solidFill>
              <a:srgbClr val="E2231A">
                <a:alpha val="100000"/>
              </a:srgbClr>
            </a:solidFill>
          </p:spPr>
          <p:txBody>
            <a:bodyPr/>
            <a:lstStyle/>
            <a:p/>
          </p:txBody>
        </p:sp>
        <p:sp>
          <p:nvSpPr>
            <p:cNvPr id="163" name="rc163"/>
            <p:cNvSpPr/>
            <p:nvPr/>
          </p:nvSpPr>
          <p:spPr>
            <a:xfrm>
              <a:off x="1296273" y="5793607"/>
              <a:ext cx="4672385" cy="129091"/>
            </a:xfrm>
            <a:prstGeom prst="rect">
              <a:avLst/>
            </a:prstGeom>
            <a:solidFill>
              <a:srgbClr val="80BD41">
                <a:alpha val="100000"/>
              </a:srgbClr>
            </a:solidFill>
          </p:spPr>
          <p:txBody>
            <a:bodyPr/>
            <a:lstStyle/>
            <a:p/>
          </p:txBody>
        </p:sp>
        <p:sp>
          <p:nvSpPr>
            <p:cNvPr id="164" name="rc164"/>
            <p:cNvSpPr/>
            <p:nvPr/>
          </p:nvSpPr>
          <p:spPr>
            <a:xfrm>
              <a:off x="5968659" y="5793607"/>
              <a:ext cx="1816672" cy="129091"/>
            </a:xfrm>
            <a:prstGeom prst="rect">
              <a:avLst/>
            </a:prstGeom>
            <a:solidFill>
              <a:srgbClr val="E2231A">
                <a:alpha val="100000"/>
              </a:srgbClr>
            </a:solidFill>
          </p:spPr>
          <p:txBody>
            <a:bodyPr/>
            <a:lstStyle/>
            <a:p/>
          </p:txBody>
        </p:sp>
        <p:sp>
          <p:nvSpPr>
            <p:cNvPr id="165" name="rc165"/>
            <p:cNvSpPr/>
            <p:nvPr/>
          </p:nvSpPr>
          <p:spPr>
            <a:xfrm>
              <a:off x="1296273" y="5632243"/>
              <a:ext cx="3982621" cy="129091"/>
            </a:xfrm>
            <a:prstGeom prst="rect">
              <a:avLst/>
            </a:prstGeom>
            <a:solidFill>
              <a:srgbClr val="80BD41">
                <a:alpha val="100000"/>
              </a:srgbClr>
            </a:solidFill>
          </p:spPr>
          <p:txBody>
            <a:bodyPr/>
            <a:lstStyle/>
            <a:p/>
          </p:txBody>
        </p:sp>
        <p:sp>
          <p:nvSpPr>
            <p:cNvPr id="166" name="rc166"/>
            <p:cNvSpPr/>
            <p:nvPr/>
          </p:nvSpPr>
          <p:spPr>
            <a:xfrm>
              <a:off x="5278895" y="5632243"/>
              <a:ext cx="2545978" cy="129091"/>
            </a:xfrm>
            <a:prstGeom prst="rect">
              <a:avLst/>
            </a:prstGeom>
            <a:solidFill>
              <a:srgbClr val="E2231A">
                <a:alpha val="100000"/>
              </a:srgbClr>
            </a:solidFill>
          </p:spPr>
          <p:txBody>
            <a:bodyPr/>
            <a:lstStyle/>
            <a:p/>
          </p:txBody>
        </p:sp>
        <p:sp>
          <p:nvSpPr>
            <p:cNvPr id="167" name="tx167"/>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29.9</a:t>
              </a:r>
            </a:p>
          </p:txBody>
        </p:sp>
        <p:sp>
          <p:nvSpPr>
            <p:cNvPr id="168" name="tx168"/>
            <p:cNvSpPr/>
            <p:nvPr/>
          </p:nvSpPr>
          <p:spPr>
            <a:xfrm>
              <a:off x="7999565"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29.6</a:t>
              </a:r>
            </a:p>
          </p:txBody>
        </p:sp>
        <p:sp>
          <p:nvSpPr>
            <p:cNvPr id="169" name="tx169"/>
            <p:cNvSpPr/>
            <p:nvPr/>
          </p:nvSpPr>
          <p:spPr>
            <a:xfrm>
              <a:off x="8038776"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29.7</a:t>
              </a:r>
            </a:p>
          </p:txBody>
        </p:sp>
        <p:sp>
          <p:nvSpPr>
            <p:cNvPr id="170" name="tx170"/>
            <p:cNvSpPr/>
            <p:nvPr/>
          </p:nvSpPr>
          <p:spPr>
            <a:xfrm>
              <a:off x="3656578"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171" name="tx171"/>
            <p:cNvSpPr/>
            <p:nvPr/>
          </p:nvSpPr>
          <p:spPr>
            <a:xfrm>
              <a:off x="6974088"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72" name="tx172"/>
            <p:cNvSpPr/>
            <p:nvPr/>
          </p:nvSpPr>
          <p:spPr>
            <a:xfrm>
              <a:off x="3526973"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173" name="tx173"/>
            <p:cNvSpPr/>
            <p:nvPr/>
          </p:nvSpPr>
          <p:spPr>
            <a:xfrm>
              <a:off x="6801647"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74" name="tx174"/>
            <p:cNvSpPr/>
            <p:nvPr/>
          </p:nvSpPr>
          <p:spPr>
            <a:xfrm>
              <a:off x="318209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175" name="tx175"/>
            <p:cNvSpPr/>
            <p:nvPr/>
          </p:nvSpPr>
          <p:spPr>
            <a:xfrm>
              <a:off x="644639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76" name="tx17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9" name="tx17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41528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1" name="tx181"/>
            <p:cNvSpPr/>
            <p:nvPr/>
          </p:nvSpPr>
          <p:spPr>
            <a:xfrm>
              <a:off x="561198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7808686"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3" name="tx183"/>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(61%) was lower than in 2019 (75%).
The number of children vaccinated with MCV1 decreased 19% compared to in 2019.
The number of surviving infants decreased approximately 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87" name=""/>
          <p:cNvGrpSpPr/>
          <p:nvPr/>
        </p:nvGrpSpPr>
        <p:grpSpPr>
          <a:xfrm>
            <a:off x="292608" y="1005840"/>
            <a:ext cx="8595360" cy="28575"/>
            <a:chOff x="292608" y="1005840"/>
            <a:chExt cx="8595360" cy="28575"/>
          </a:xfrm>
        </p:grpSpPr>
        <p:sp>
          <p:nvSpPr>
            <p:cNvPr id="1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0269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60280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70292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80304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05274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1528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225298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10664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3954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126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8570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5877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3185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0493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80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85108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241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972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703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4338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1646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53589" y="4736661"/>
              <a:ext cx="425768" cy="215972"/>
            </a:xfrm>
            <a:prstGeom prst="rect">
              <a:avLst/>
            </a:prstGeom>
            <a:solidFill>
              <a:srgbClr val="1CABE2">
                <a:alpha val="100000"/>
              </a:srgbClr>
            </a:solidFill>
          </p:spPr>
          <p:txBody>
            <a:bodyPr/>
            <a:lstStyle/>
            <a:p/>
          </p:txBody>
        </p:sp>
        <p:sp>
          <p:nvSpPr>
            <p:cNvPr id="27" name="rc27"/>
            <p:cNvSpPr/>
            <p:nvPr/>
          </p:nvSpPr>
          <p:spPr>
            <a:xfrm>
              <a:off x="1326665" y="4880642"/>
              <a:ext cx="425768" cy="71990"/>
            </a:xfrm>
            <a:prstGeom prst="rect">
              <a:avLst/>
            </a:prstGeom>
            <a:solidFill>
              <a:srgbClr val="1CABE2">
                <a:alpha val="100000"/>
              </a:srgbClr>
            </a:solidFill>
          </p:spPr>
          <p:txBody>
            <a:bodyPr/>
            <a:lstStyle/>
            <a:p/>
          </p:txBody>
        </p:sp>
        <p:sp>
          <p:nvSpPr>
            <p:cNvPr id="28" name="rc28"/>
            <p:cNvSpPr/>
            <p:nvPr/>
          </p:nvSpPr>
          <p:spPr>
            <a:xfrm>
              <a:off x="1799741" y="4016754"/>
              <a:ext cx="425768" cy="935878"/>
            </a:xfrm>
            <a:prstGeom prst="rect">
              <a:avLst/>
            </a:prstGeom>
            <a:solidFill>
              <a:srgbClr val="1CABE2">
                <a:alpha val="100000"/>
              </a:srgbClr>
            </a:solidFill>
          </p:spPr>
          <p:txBody>
            <a:bodyPr/>
            <a:lstStyle/>
            <a:p/>
          </p:txBody>
        </p:sp>
        <p:sp>
          <p:nvSpPr>
            <p:cNvPr id="29" name="rc29"/>
            <p:cNvSpPr/>
            <p:nvPr/>
          </p:nvSpPr>
          <p:spPr>
            <a:xfrm>
              <a:off x="2272817" y="4844647"/>
              <a:ext cx="425768" cy="107986"/>
            </a:xfrm>
            <a:prstGeom prst="rect">
              <a:avLst/>
            </a:prstGeom>
            <a:solidFill>
              <a:srgbClr val="1CABE2">
                <a:alpha val="100000"/>
              </a:srgbClr>
            </a:solidFill>
          </p:spPr>
          <p:txBody>
            <a:bodyPr/>
            <a:lstStyle/>
            <a:p/>
          </p:txBody>
        </p:sp>
        <p:sp>
          <p:nvSpPr>
            <p:cNvPr id="30" name="rc30"/>
            <p:cNvSpPr/>
            <p:nvPr/>
          </p:nvSpPr>
          <p:spPr>
            <a:xfrm>
              <a:off x="2745893" y="4718663"/>
              <a:ext cx="425768" cy="233969"/>
            </a:xfrm>
            <a:prstGeom prst="rect">
              <a:avLst/>
            </a:prstGeom>
            <a:solidFill>
              <a:srgbClr val="1CABE2">
                <a:alpha val="100000"/>
              </a:srgbClr>
            </a:solidFill>
          </p:spPr>
          <p:txBody>
            <a:bodyPr/>
            <a:lstStyle/>
            <a:p/>
          </p:txBody>
        </p:sp>
        <p:sp>
          <p:nvSpPr>
            <p:cNvPr id="31" name="rc31"/>
            <p:cNvSpPr/>
            <p:nvPr/>
          </p:nvSpPr>
          <p:spPr>
            <a:xfrm>
              <a:off x="3218969" y="4952633"/>
              <a:ext cx="425768" cy="0"/>
            </a:xfrm>
            <a:prstGeom prst="rect">
              <a:avLst/>
            </a:prstGeom>
            <a:solidFill>
              <a:srgbClr val="1CABE2">
                <a:alpha val="100000"/>
              </a:srgbClr>
            </a:solidFill>
          </p:spPr>
          <p:txBody>
            <a:bodyPr/>
            <a:lstStyle/>
            <a:p/>
          </p:txBody>
        </p:sp>
        <p:sp>
          <p:nvSpPr>
            <p:cNvPr id="32" name="rc32"/>
            <p:cNvSpPr/>
            <p:nvPr/>
          </p:nvSpPr>
          <p:spPr>
            <a:xfrm>
              <a:off x="3692046" y="4916637"/>
              <a:ext cx="425768" cy="35995"/>
            </a:xfrm>
            <a:prstGeom prst="rect">
              <a:avLst/>
            </a:prstGeom>
            <a:solidFill>
              <a:srgbClr val="1CABE2">
                <a:alpha val="100000"/>
              </a:srgbClr>
            </a:solidFill>
          </p:spPr>
          <p:txBody>
            <a:bodyPr/>
            <a:lstStyle/>
            <a:p/>
          </p:txBody>
        </p:sp>
        <p:sp>
          <p:nvSpPr>
            <p:cNvPr id="33" name="rc33"/>
            <p:cNvSpPr/>
            <p:nvPr/>
          </p:nvSpPr>
          <p:spPr>
            <a:xfrm>
              <a:off x="4165122" y="4358709"/>
              <a:ext cx="425768" cy="593923"/>
            </a:xfrm>
            <a:prstGeom prst="rect">
              <a:avLst/>
            </a:prstGeom>
            <a:solidFill>
              <a:srgbClr val="1CABE2">
                <a:alpha val="100000"/>
              </a:srgbClr>
            </a:solidFill>
          </p:spPr>
          <p:txBody>
            <a:bodyPr/>
            <a:lstStyle/>
            <a:p/>
          </p:txBody>
        </p:sp>
        <p:sp>
          <p:nvSpPr>
            <p:cNvPr id="34" name="rc34"/>
            <p:cNvSpPr/>
            <p:nvPr/>
          </p:nvSpPr>
          <p:spPr>
            <a:xfrm>
              <a:off x="4638198" y="4754658"/>
              <a:ext cx="425768" cy="197974"/>
            </a:xfrm>
            <a:prstGeom prst="rect">
              <a:avLst/>
            </a:prstGeom>
            <a:solidFill>
              <a:srgbClr val="1CABE2">
                <a:alpha val="100000"/>
              </a:srgbClr>
            </a:solidFill>
          </p:spPr>
          <p:txBody>
            <a:bodyPr/>
            <a:lstStyle/>
            <a:p/>
          </p:txBody>
        </p:sp>
        <p:sp>
          <p:nvSpPr>
            <p:cNvPr id="35" name="rc35"/>
            <p:cNvSpPr/>
            <p:nvPr/>
          </p:nvSpPr>
          <p:spPr>
            <a:xfrm>
              <a:off x="5111274" y="4934635"/>
              <a:ext cx="425768" cy="17997"/>
            </a:xfrm>
            <a:prstGeom prst="rect">
              <a:avLst/>
            </a:prstGeom>
            <a:solidFill>
              <a:srgbClr val="1CABE2">
                <a:alpha val="100000"/>
              </a:srgbClr>
            </a:solidFill>
          </p:spPr>
          <p:txBody>
            <a:bodyPr/>
            <a:lstStyle/>
            <a:p/>
          </p:txBody>
        </p:sp>
        <p:sp>
          <p:nvSpPr>
            <p:cNvPr id="36" name="rc36"/>
            <p:cNvSpPr/>
            <p:nvPr/>
          </p:nvSpPr>
          <p:spPr>
            <a:xfrm>
              <a:off x="5584350" y="4790654"/>
              <a:ext cx="425768" cy="161979"/>
            </a:xfrm>
            <a:prstGeom prst="rect">
              <a:avLst/>
            </a:prstGeom>
            <a:solidFill>
              <a:srgbClr val="1CABE2">
                <a:alpha val="100000"/>
              </a:srgbClr>
            </a:solidFill>
          </p:spPr>
          <p:txBody>
            <a:bodyPr/>
            <a:lstStyle/>
            <a:p/>
          </p:txBody>
        </p:sp>
        <p:sp>
          <p:nvSpPr>
            <p:cNvPr id="37" name="rc37"/>
            <p:cNvSpPr/>
            <p:nvPr/>
          </p:nvSpPr>
          <p:spPr>
            <a:xfrm>
              <a:off x="6057427" y="4790654"/>
              <a:ext cx="425768" cy="161979"/>
            </a:xfrm>
            <a:prstGeom prst="rect">
              <a:avLst/>
            </a:prstGeom>
            <a:solidFill>
              <a:srgbClr val="1CABE2">
                <a:alpha val="100000"/>
              </a:srgbClr>
            </a:solidFill>
          </p:spPr>
          <p:txBody>
            <a:bodyPr/>
            <a:lstStyle/>
            <a:p/>
          </p:txBody>
        </p:sp>
        <p:sp>
          <p:nvSpPr>
            <p:cNvPr id="38" name="rc38"/>
            <p:cNvSpPr/>
            <p:nvPr/>
          </p:nvSpPr>
          <p:spPr>
            <a:xfrm>
              <a:off x="6530503" y="4916637"/>
              <a:ext cx="425768" cy="35995"/>
            </a:xfrm>
            <a:prstGeom prst="rect">
              <a:avLst/>
            </a:prstGeom>
            <a:solidFill>
              <a:srgbClr val="1CABE2">
                <a:alpha val="100000"/>
              </a:srgbClr>
            </a:solidFill>
          </p:spPr>
          <p:txBody>
            <a:bodyPr/>
            <a:lstStyle/>
            <a:p/>
          </p:txBody>
        </p:sp>
        <p:sp>
          <p:nvSpPr>
            <p:cNvPr id="39" name="rc39"/>
            <p:cNvSpPr/>
            <p:nvPr/>
          </p:nvSpPr>
          <p:spPr>
            <a:xfrm>
              <a:off x="7003579" y="4952633"/>
              <a:ext cx="425768" cy="0"/>
            </a:xfrm>
            <a:prstGeom prst="rect">
              <a:avLst/>
            </a:prstGeom>
            <a:solidFill>
              <a:srgbClr val="1CABE2">
                <a:alpha val="100000"/>
              </a:srgbClr>
            </a:solidFill>
          </p:spPr>
          <p:txBody>
            <a:bodyPr/>
            <a:lstStyle/>
            <a:p/>
          </p:txBody>
        </p:sp>
        <p:sp>
          <p:nvSpPr>
            <p:cNvPr id="40" name="pl40"/>
            <p:cNvSpPr/>
            <p:nvPr/>
          </p:nvSpPr>
          <p:spPr>
            <a:xfrm>
              <a:off x="1066473" y="2550543"/>
              <a:ext cx="6149990" cy="499135"/>
            </a:xfrm>
            <a:custGeom>
              <a:avLst/>
              <a:pathLst>
                <a:path w="6149990" h="499135">
                  <a:moveTo>
                    <a:pt x="0" y="124783"/>
                  </a:moveTo>
                  <a:lnTo>
                    <a:pt x="473076" y="218371"/>
                  </a:lnTo>
                  <a:lnTo>
                    <a:pt x="946152" y="93587"/>
                  </a:lnTo>
                  <a:lnTo>
                    <a:pt x="1419228" y="218371"/>
                  </a:lnTo>
                  <a:lnTo>
                    <a:pt x="1892304" y="124783"/>
                  </a:lnTo>
                  <a:lnTo>
                    <a:pt x="2365380" y="0"/>
                  </a:lnTo>
                  <a:lnTo>
                    <a:pt x="2838457" y="0"/>
                  </a:lnTo>
                  <a:lnTo>
                    <a:pt x="3311533" y="62391"/>
                  </a:lnTo>
                  <a:lnTo>
                    <a:pt x="3784609" y="93587"/>
                  </a:lnTo>
                  <a:lnTo>
                    <a:pt x="4257685" y="155979"/>
                  </a:lnTo>
                  <a:lnTo>
                    <a:pt x="4730761" y="155979"/>
                  </a:lnTo>
                  <a:lnTo>
                    <a:pt x="5203838" y="155979"/>
                  </a:lnTo>
                  <a:lnTo>
                    <a:pt x="5676914" y="155979"/>
                  </a:lnTo>
                  <a:lnTo>
                    <a:pt x="6149990" y="499135"/>
                  </a:lnTo>
                </a:path>
              </a:pathLst>
            </a:custGeom>
            <a:ln w="27101" cap="flat">
              <a:solidFill>
                <a:srgbClr val="00833D">
                  <a:alpha val="100000"/>
                </a:srgbClr>
              </a:solidFill>
              <a:prstDash val="solid"/>
              <a:round/>
            </a:ln>
          </p:spPr>
          <p:txBody>
            <a:bodyPr/>
            <a:lstStyle/>
            <a:p/>
          </p:txBody>
        </p:sp>
        <p:sp>
          <p:nvSpPr>
            <p:cNvPr id="41" name="pl41"/>
            <p:cNvSpPr/>
            <p:nvPr/>
          </p:nvSpPr>
          <p:spPr>
            <a:xfrm>
              <a:off x="2958778" y="2706523"/>
              <a:ext cx="4257685" cy="1310230"/>
            </a:xfrm>
            <a:custGeom>
              <a:avLst/>
              <a:pathLst>
                <a:path w="4257685" h="1310230">
                  <a:moveTo>
                    <a:pt x="0" y="1310230"/>
                  </a:moveTo>
                  <a:lnTo>
                    <a:pt x="473076" y="561527"/>
                  </a:lnTo>
                  <a:lnTo>
                    <a:pt x="946152" y="405547"/>
                  </a:lnTo>
                  <a:lnTo>
                    <a:pt x="1419228" y="280763"/>
                  </a:lnTo>
                  <a:lnTo>
                    <a:pt x="1892304" y="124783"/>
                  </a:lnTo>
                  <a:lnTo>
                    <a:pt x="2365380" y="0"/>
                  </a:lnTo>
                  <a:lnTo>
                    <a:pt x="2838457" y="0"/>
                  </a:lnTo>
                  <a:lnTo>
                    <a:pt x="3311533" y="0"/>
                  </a:lnTo>
                  <a:lnTo>
                    <a:pt x="3784609" y="0"/>
                  </a:lnTo>
                  <a:lnTo>
                    <a:pt x="4257685" y="467939"/>
                  </a:lnTo>
                </a:path>
              </a:pathLst>
            </a:custGeom>
            <a:ln w="27101" cap="flat">
              <a:solidFill>
                <a:srgbClr val="002759">
                  <a:alpha val="100000"/>
                </a:srgbClr>
              </a:solidFill>
              <a:prstDash val="solid"/>
              <a:round/>
            </a:ln>
          </p:spPr>
          <p:txBody>
            <a:bodyPr/>
            <a:lstStyle/>
            <a:p/>
          </p:txBody>
        </p:sp>
        <p:sp>
          <p:nvSpPr>
            <p:cNvPr id="42" name="pt42"/>
            <p:cNvSpPr/>
            <p:nvPr/>
          </p:nvSpPr>
          <p:spPr>
            <a:xfrm>
              <a:off x="1034872" y="26437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507948"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981024"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454100"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927176" y="26437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00253" y="25189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873329" y="25189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346405"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19481"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292557" y="2674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765633" y="2674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38710" y="2674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11786" y="2674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184862" y="30180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2927176" y="39851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400253" y="3236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873329"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346405"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819481" y="2799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292557" y="2674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765633" y="2674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238710" y="2674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711786" y="2674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84862" y="31428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000154" y="460827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67" name="tx67"/>
            <p:cNvSpPr/>
            <p:nvPr/>
          </p:nvSpPr>
          <p:spPr>
            <a:xfrm>
              <a:off x="1506390" y="475260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8" name="tx68"/>
            <p:cNvSpPr/>
            <p:nvPr/>
          </p:nvSpPr>
          <p:spPr>
            <a:xfrm>
              <a:off x="1946307" y="388691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a:t>
              </a:r>
            </a:p>
          </p:txBody>
        </p:sp>
        <p:sp>
          <p:nvSpPr>
            <p:cNvPr id="69" name="tx69"/>
            <p:cNvSpPr/>
            <p:nvPr/>
          </p:nvSpPr>
          <p:spPr>
            <a:xfrm>
              <a:off x="2452542" y="4714804"/>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0" name="tx70"/>
            <p:cNvSpPr/>
            <p:nvPr/>
          </p:nvSpPr>
          <p:spPr>
            <a:xfrm>
              <a:off x="2892459" y="458876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1" name="tx71"/>
            <p:cNvSpPr/>
            <p:nvPr/>
          </p:nvSpPr>
          <p:spPr>
            <a:xfrm>
              <a:off x="339869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3871771" y="478825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3" name="tx73"/>
            <p:cNvSpPr/>
            <p:nvPr/>
          </p:nvSpPr>
          <p:spPr>
            <a:xfrm>
              <a:off x="4311688" y="422880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a:t>
              </a:r>
            </a:p>
          </p:txBody>
        </p:sp>
        <p:sp>
          <p:nvSpPr>
            <p:cNvPr id="74" name="tx74"/>
            <p:cNvSpPr/>
            <p:nvPr/>
          </p:nvSpPr>
          <p:spPr>
            <a:xfrm>
              <a:off x="4784764" y="462627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5" name="tx75"/>
            <p:cNvSpPr/>
            <p:nvPr/>
          </p:nvSpPr>
          <p:spPr>
            <a:xfrm>
              <a:off x="5290999" y="480624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6" name="tx76"/>
            <p:cNvSpPr/>
            <p:nvPr/>
          </p:nvSpPr>
          <p:spPr>
            <a:xfrm>
              <a:off x="5764075" y="4660811"/>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7" name="tx77"/>
            <p:cNvSpPr/>
            <p:nvPr/>
          </p:nvSpPr>
          <p:spPr>
            <a:xfrm>
              <a:off x="6237152" y="4660811"/>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8" name="tx78"/>
            <p:cNvSpPr/>
            <p:nvPr/>
          </p:nvSpPr>
          <p:spPr>
            <a:xfrm>
              <a:off x="6710228" y="478825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9" name="tx79"/>
            <p:cNvSpPr/>
            <p:nvPr/>
          </p:nvSpPr>
          <p:spPr>
            <a:xfrm>
              <a:off x="718330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pl80"/>
            <p:cNvSpPr/>
            <p:nvPr/>
          </p:nvSpPr>
          <p:spPr>
            <a:xfrm>
              <a:off x="7235582" y="3018677"/>
              <a:ext cx="626721" cy="30083"/>
            </a:xfrm>
            <a:custGeom>
              <a:avLst/>
              <a:pathLst>
                <a:path w="626721" h="30083">
                  <a:moveTo>
                    <a:pt x="626721" y="0"/>
                  </a:moveTo>
                  <a:lnTo>
                    <a:pt x="0" y="30083"/>
                  </a:lnTo>
                </a:path>
              </a:pathLst>
            </a:custGeom>
          </p:spPr>
          <p:txBody>
            <a:bodyPr/>
            <a:lstStyle/>
            <a:p/>
          </p:txBody>
        </p:sp>
        <p:sp>
          <p:nvSpPr>
            <p:cNvPr id="81" name="pl81"/>
            <p:cNvSpPr/>
            <p:nvPr/>
          </p:nvSpPr>
          <p:spPr>
            <a:xfrm>
              <a:off x="7234517" y="3177439"/>
              <a:ext cx="627786" cy="103511"/>
            </a:xfrm>
            <a:custGeom>
              <a:avLst/>
              <a:pathLst>
                <a:path w="627786" h="103511">
                  <a:moveTo>
                    <a:pt x="627786" y="103511"/>
                  </a:moveTo>
                  <a:lnTo>
                    <a:pt x="0" y="0"/>
                  </a:lnTo>
                </a:path>
              </a:pathLst>
            </a:custGeom>
          </p:spPr>
          <p:txBody>
            <a:bodyPr/>
            <a:lstStyle/>
            <a:p/>
          </p:txBody>
        </p:sp>
        <p:sp>
          <p:nvSpPr>
            <p:cNvPr id="82" name="pg82"/>
            <p:cNvSpPr/>
            <p:nvPr/>
          </p:nvSpPr>
          <p:spPr>
            <a:xfrm>
              <a:off x="7793724" y="293010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297122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61%</a:t>
              </a:r>
            </a:p>
          </p:txBody>
        </p:sp>
        <p:sp>
          <p:nvSpPr>
            <p:cNvPr id="84" name="pg84"/>
            <p:cNvSpPr/>
            <p:nvPr/>
          </p:nvSpPr>
          <p:spPr>
            <a:xfrm>
              <a:off x="7793724" y="319820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323932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57%</a:t>
              </a:r>
            </a:p>
          </p:txBody>
        </p:sp>
        <p:sp>
          <p:nvSpPr>
            <p:cNvPr id="86" name="rc86"/>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87" name="tx87"/>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78734" y="40053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9" name="tx89"/>
            <p:cNvSpPr/>
            <p:nvPr/>
          </p:nvSpPr>
          <p:spPr>
            <a:xfrm>
              <a:off x="508103" y="310548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0" name="tx90"/>
            <p:cNvSpPr/>
            <p:nvPr/>
          </p:nvSpPr>
          <p:spPr>
            <a:xfrm>
              <a:off x="508103" y="220560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91" name="tx91"/>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9242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371993" y="529486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18704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3434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81655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28963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76270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2357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70885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1819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6550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097670"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60116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48939"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pl118"/>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576321" y="5900002"/>
              <a:ext cx="201456" cy="201456"/>
            </a:xfrm>
            <a:prstGeom prst="rect">
              <a:avLst/>
            </a:prstGeom>
            <a:solidFill>
              <a:srgbClr val="1CABE2">
                <a:alpha val="100000"/>
              </a:srgbClr>
            </a:solidFill>
          </p:spPr>
          <p:txBody>
            <a:bodyPr/>
            <a:lstStyle/>
            <a:p/>
          </p:txBody>
        </p:sp>
        <p:sp>
          <p:nvSpPr>
            <p:cNvPr id="125" name="tx125"/>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1846004" y="1334104"/>
              <a:ext cx="57263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Timor-Leste, 2012-2025</a:t>
              </a:r>
            </a:p>
          </p:txBody>
        </p:sp>
        <p:sp>
          <p:nvSpPr>
            <p:cNvPr id="127" name="tx127"/>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9" name="tx129"/>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0" name="tx130"/>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Timor-Leste. In the same year, MCV1 coverage was 61% and MCV2 coverage was 57%.
The number of cases in 2025 was 100% lower than in 2024 (n=2).
The highest number of measles cases was reported in 2014 (n=52). In this year, MCV1 coverage was 74%.
Timor-Leste reported measles vaccine stockouts in 2013 and 2025.
There were measles-containing vaccine supplementary immunization activities/campaigns in 2023.</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Timor-Leste reported no confirmed measles cases, while MCV1 coverage was 61% and MCV2 coverage was 57%.</a:t>
            </a:r>
          </a:p>
        </p:txBody>
      </p:sp>
      <p:grpSp xmlns:pic="http://schemas.openxmlformats.org/drawingml/2006/picture">
        <p:nvGrpSpPr>
          <p:cNvPr id="133" name=""/>
          <p:cNvGrpSpPr/>
          <p:nvPr/>
        </p:nvGrpSpPr>
        <p:grpSpPr>
          <a:xfrm>
            <a:off x="292608" y="1097280"/>
            <a:ext cx="8595360" cy="28575"/>
            <a:chOff x="292608" y="1097280"/>
            <a:chExt cx="8595360" cy="28575"/>
          </a:xfrm>
        </p:grpSpPr>
        <p:sp>
          <p:nvSpPr>
            <p:cNvPr id="1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251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556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9862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1167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9044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209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55145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225072" y="3333998"/>
              <a:ext cx="3238493" cy="1738988"/>
            </a:xfrm>
            <a:custGeom>
              <a:avLst/>
              <a:pathLst>
                <a:path w="3238493" h="1738988">
                  <a:moveTo>
                    <a:pt x="0" y="0"/>
                  </a:moveTo>
                  <a:lnTo>
                    <a:pt x="140804" y="521696"/>
                  </a:lnTo>
                  <a:lnTo>
                    <a:pt x="281608" y="782545"/>
                  </a:lnTo>
                  <a:lnTo>
                    <a:pt x="422412" y="608646"/>
                  </a:lnTo>
                  <a:lnTo>
                    <a:pt x="563216" y="869494"/>
                  </a:lnTo>
                  <a:lnTo>
                    <a:pt x="704020" y="1130342"/>
                  </a:lnTo>
                  <a:lnTo>
                    <a:pt x="844824" y="1217292"/>
                  </a:lnTo>
                  <a:lnTo>
                    <a:pt x="985628" y="1304241"/>
                  </a:lnTo>
                  <a:lnTo>
                    <a:pt x="1126432" y="1391191"/>
                  </a:lnTo>
                  <a:lnTo>
                    <a:pt x="1267236" y="1478140"/>
                  </a:lnTo>
                  <a:lnTo>
                    <a:pt x="1408040" y="1738988"/>
                  </a:lnTo>
                  <a:lnTo>
                    <a:pt x="1548844" y="1304241"/>
                  </a:lnTo>
                  <a:lnTo>
                    <a:pt x="1689648" y="1391191"/>
                  </a:lnTo>
                  <a:lnTo>
                    <a:pt x="1830452" y="1391191"/>
                  </a:lnTo>
                  <a:lnTo>
                    <a:pt x="1971256" y="1130342"/>
                  </a:lnTo>
                  <a:lnTo>
                    <a:pt x="2112061" y="956443"/>
                  </a:lnTo>
                  <a:lnTo>
                    <a:pt x="2252865" y="956443"/>
                  </a:lnTo>
                  <a:lnTo>
                    <a:pt x="2393669" y="1043393"/>
                  </a:lnTo>
                  <a:lnTo>
                    <a:pt x="2534473" y="1130342"/>
                  </a:lnTo>
                  <a:lnTo>
                    <a:pt x="2675277" y="1217292"/>
                  </a:lnTo>
                  <a:lnTo>
                    <a:pt x="2816081" y="1217292"/>
                  </a:lnTo>
                  <a:lnTo>
                    <a:pt x="2956885" y="1217292"/>
                  </a:lnTo>
                  <a:lnTo>
                    <a:pt x="3097689" y="1217292"/>
                  </a:lnTo>
                  <a:lnTo>
                    <a:pt x="3238493" y="1217292"/>
                  </a:lnTo>
                </a:path>
              </a:pathLst>
            </a:custGeom>
            <a:ln w="27101" cap="flat">
              <a:solidFill>
                <a:srgbClr val="0058AB">
                  <a:alpha val="80000"/>
                </a:srgbClr>
              </a:solidFill>
              <a:prstDash val="solid"/>
              <a:round/>
            </a:ln>
          </p:spPr>
          <p:txBody>
            <a:bodyPr/>
            <a:lstStyle/>
            <a:p/>
          </p:txBody>
        </p:sp>
        <p:sp>
          <p:nvSpPr>
            <p:cNvPr id="21" name="pl21"/>
            <p:cNvSpPr/>
            <p:nvPr/>
          </p:nvSpPr>
          <p:spPr>
            <a:xfrm>
              <a:off x="943464" y="4029593"/>
              <a:ext cx="3520101" cy="782545"/>
            </a:xfrm>
            <a:custGeom>
              <a:avLst/>
              <a:pathLst>
                <a:path w="3520101" h="782545">
                  <a:moveTo>
                    <a:pt x="0" y="0"/>
                  </a:moveTo>
                  <a:lnTo>
                    <a:pt x="140804" y="86949"/>
                  </a:lnTo>
                  <a:lnTo>
                    <a:pt x="281608" y="0"/>
                  </a:lnTo>
                  <a:lnTo>
                    <a:pt x="422412" y="173898"/>
                  </a:lnTo>
                  <a:lnTo>
                    <a:pt x="563216" y="260848"/>
                  </a:lnTo>
                  <a:lnTo>
                    <a:pt x="704020" y="173898"/>
                  </a:lnTo>
                  <a:lnTo>
                    <a:pt x="844824" y="260848"/>
                  </a:lnTo>
                  <a:lnTo>
                    <a:pt x="985628" y="260848"/>
                  </a:lnTo>
                  <a:lnTo>
                    <a:pt x="1126432" y="434747"/>
                  </a:lnTo>
                  <a:lnTo>
                    <a:pt x="1267236" y="521696"/>
                  </a:lnTo>
                  <a:lnTo>
                    <a:pt x="1408040" y="608646"/>
                  </a:lnTo>
                  <a:lnTo>
                    <a:pt x="1548844" y="608646"/>
                  </a:lnTo>
                  <a:lnTo>
                    <a:pt x="1689648" y="608646"/>
                  </a:lnTo>
                  <a:lnTo>
                    <a:pt x="1830452" y="608646"/>
                  </a:lnTo>
                  <a:lnTo>
                    <a:pt x="1971256" y="695595"/>
                  </a:lnTo>
                  <a:lnTo>
                    <a:pt x="2112061" y="695595"/>
                  </a:lnTo>
                  <a:lnTo>
                    <a:pt x="2252865" y="695595"/>
                  </a:lnTo>
                  <a:lnTo>
                    <a:pt x="2393669" y="695595"/>
                  </a:lnTo>
                  <a:lnTo>
                    <a:pt x="2534473" y="782545"/>
                  </a:lnTo>
                  <a:lnTo>
                    <a:pt x="2675277" y="782545"/>
                  </a:lnTo>
                  <a:lnTo>
                    <a:pt x="2816081" y="695595"/>
                  </a:lnTo>
                  <a:lnTo>
                    <a:pt x="2956885" y="608646"/>
                  </a:lnTo>
                  <a:lnTo>
                    <a:pt x="3097689" y="608646"/>
                  </a:lnTo>
                  <a:lnTo>
                    <a:pt x="3238493" y="608646"/>
                  </a:lnTo>
                  <a:lnTo>
                    <a:pt x="3379297" y="695595"/>
                  </a:lnTo>
                  <a:lnTo>
                    <a:pt x="3520101" y="695595"/>
                  </a:lnTo>
                </a:path>
              </a:pathLst>
            </a:custGeom>
            <a:ln w="27101" cap="flat">
              <a:solidFill>
                <a:srgbClr val="1CABE2">
                  <a:alpha val="80000"/>
                </a:srgbClr>
              </a:solidFill>
              <a:prstDash val="solid"/>
              <a:round/>
            </a:ln>
          </p:spPr>
          <p:txBody>
            <a:bodyPr/>
            <a:lstStyle/>
            <a:p/>
          </p:txBody>
        </p:sp>
        <p:sp>
          <p:nvSpPr>
            <p:cNvPr id="22" name="pl22"/>
            <p:cNvSpPr/>
            <p:nvPr/>
          </p:nvSpPr>
          <p:spPr>
            <a:xfrm>
              <a:off x="943464" y="4290442"/>
              <a:ext cx="3520101" cy="782545"/>
            </a:xfrm>
            <a:custGeom>
              <a:avLst/>
              <a:pathLst>
                <a:path w="3520101" h="782545">
                  <a:moveTo>
                    <a:pt x="0" y="0"/>
                  </a:moveTo>
                  <a:lnTo>
                    <a:pt x="140804" y="86949"/>
                  </a:lnTo>
                  <a:lnTo>
                    <a:pt x="281608" y="0"/>
                  </a:lnTo>
                  <a:lnTo>
                    <a:pt x="422412" y="86949"/>
                  </a:lnTo>
                  <a:lnTo>
                    <a:pt x="563216" y="173898"/>
                  </a:lnTo>
                  <a:lnTo>
                    <a:pt x="704020" y="173898"/>
                  </a:lnTo>
                  <a:lnTo>
                    <a:pt x="844824" y="260848"/>
                  </a:lnTo>
                  <a:lnTo>
                    <a:pt x="985628" y="347797"/>
                  </a:lnTo>
                  <a:lnTo>
                    <a:pt x="1126432" y="521696"/>
                  </a:lnTo>
                  <a:lnTo>
                    <a:pt x="1267236" y="695595"/>
                  </a:lnTo>
                  <a:lnTo>
                    <a:pt x="1408040" y="695595"/>
                  </a:lnTo>
                  <a:lnTo>
                    <a:pt x="1548844" y="695595"/>
                  </a:lnTo>
                  <a:lnTo>
                    <a:pt x="1689648" y="782545"/>
                  </a:lnTo>
                  <a:lnTo>
                    <a:pt x="1830452" y="608646"/>
                  </a:lnTo>
                  <a:lnTo>
                    <a:pt x="1971256" y="695595"/>
                  </a:lnTo>
                  <a:lnTo>
                    <a:pt x="2112061" y="695595"/>
                  </a:lnTo>
                  <a:lnTo>
                    <a:pt x="2252865" y="695595"/>
                  </a:lnTo>
                  <a:lnTo>
                    <a:pt x="2393669" y="695595"/>
                  </a:lnTo>
                  <a:lnTo>
                    <a:pt x="2534473" y="695595"/>
                  </a:lnTo>
                  <a:lnTo>
                    <a:pt x="2675277" y="695595"/>
                  </a:lnTo>
                  <a:lnTo>
                    <a:pt x="2816081" y="695595"/>
                  </a:lnTo>
                  <a:lnTo>
                    <a:pt x="2956885" y="608646"/>
                  </a:lnTo>
                  <a:lnTo>
                    <a:pt x="3097689" y="695595"/>
                  </a:lnTo>
                  <a:lnTo>
                    <a:pt x="3238493" y="608646"/>
                  </a:lnTo>
                  <a:lnTo>
                    <a:pt x="3379297" y="608646"/>
                  </a:lnTo>
                  <a:lnTo>
                    <a:pt x="3520101" y="695595"/>
                  </a:lnTo>
                </a:path>
              </a:pathLst>
            </a:custGeom>
            <a:ln w="27101" cap="flat">
              <a:solidFill>
                <a:srgbClr val="00833D">
                  <a:alpha val="80000"/>
                </a:srgbClr>
              </a:solidFill>
              <a:prstDash val="solid"/>
              <a:round/>
            </a:ln>
          </p:spPr>
          <p:txBody>
            <a:bodyPr/>
            <a:lstStyle/>
            <a:p/>
          </p:txBody>
        </p:sp>
        <p:sp>
          <p:nvSpPr>
            <p:cNvPr id="23" name="pl23"/>
            <p:cNvSpPr/>
            <p:nvPr/>
          </p:nvSpPr>
          <p:spPr>
            <a:xfrm>
              <a:off x="1225072" y="3333998"/>
              <a:ext cx="3238493" cy="1738988"/>
            </a:xfrm>
            <a:custGeom>
              <a:avLst/>
              <a:pathLst>
                <a:path w="3238493" h="1738988">
                  <a:moveTo>
                    <a:pt x="0" y="0"/>
                  </a:moveTo>
                  <a:lnTo>
                    <a:pt x="140804" y="521696"/>
                  </a:lnTo>
                  <a:lnTo>
                    <a:pt x="281608" y="782545"/>
                  </a:lnTo>
                  <a:lnTo>
                    <a:pt x="422412" y="608646"/>
                  </a:lnTo>
                  <a:lnTo>
                    <a:pt x="563216" y="869494"/>
                  </a:lnTo>
                  <a:lnTo>
                    <a:pt x="704020" y="1130342"/>
                  </a:lnTo>
                  <a:lnTo>
                    <a:pt x="844824" y="1217292"/>
                  </a:lnTo>
                  <a:lnTo>
                    <a:pt x="985628" y="1304241"/>
                  </a:lnTo>
                  <a:lnTo>
                    <a:pt x="1126432" y="1391191"/>
                  </a:lnTo>
                  <a:lnTo>
                    <a:pt x="1267236" y="1478140"/>
                  </a:lnTo>
                  <a:lnTo>
                    <a:pt x="1408040" y="1738988"/>
                  </a:lnTo>
                  <a:lnTo>
                    <a:pt x="1548844" y="1304241"/>
                  </a:lnTo>
                  <a:lnTo>
                    <a:pt x="1689648" y="1391191"/>
                  </a:lnTo>
                  <a:lnTo>
                    <a:pt x="1830452" y="1391191"/>
                  </a:lnTo>
                  <a:lnTo>
                    <a:pt x="1971256" y="1130342"/>
                  </a:lnTo>
                  <a:lnTo>
                    <a:pt x="2112061" y="956443"/>
                  </a:lnTo>
                  <a:lnTo>
                    <a:pt x="2252865" y="956443"/>
                  </a:lnTo>
                  <a:lnTo>
                    <a:pt x="2393669" y="1043393"/>
                  </a:lnTo>
                  <a:lnTo>
                    <a:pt x="2534473" y="1130342"/>
                  </a:lnTo>
                  <a:lnTo>
                    <a:pt x="2675277" y="1217292"/>
                  </a:lnTo>
                  <a:lnTo>
                    <a:pt x="2816081" y="1217292"/>
                  </a:lnTo>
                  <a:lnTo>
                    <a:pt x="2956885" y="1217292"/>
                  </a:lnTo>
                  <a:lnTo>
                    <a:pt x="3097689" y="1217292"/>
                  </a:lnTo>
                  <a:lnTo>
                    <a:pt x="3238493" y="1217292"/>
                  </a:lnTo>
                </a:path>
              </a:pathLst>
            </a:custGeom>
            <a:ln w="43362" cap="flat">
              <a:solidFill>
                <a:srgbClr val="000000">
                  <a:alpha val="100000"/>
                </a:srgbClr>
              </a:solidFill>
              <a:prstDash val="solid"/>
              <a:round/>
            </a:ln>
          </p:spPr>
          <p:txBody>
            <a:bodyPr/>
            <a:lstStyle/>
            <a:p/>
          </p:txBody>
        </p:sp>
        <p:sp>
          <p:nvSpPr>
            <p:cNvPr id="24" name="pl24"/>
            <p:cNvSpPr/>
            <p:nvPr/>
          </p:nvSpPr>
          <p:spPr>
            <a:xfrm>
              <a:off x="1225072" y="3333998"/>
              <a:ext cx="3238493" cy="1738988"/>
            </a:xfrm>
            <a:custGeom>
              <a:avLst/>
              <a:pathLst>
                <a:path w="3238493" h="1738988">
                  <a:moveTo>
                    <a:pt x="0" y="0"/>
                  </a:moveTo>
                  <a:lnTo>
                    <a:pt x="140804" y="521696"/>
                  </a:lnTo>
                  <a:lnTo>
                    <a:pt x="281608" y="782545"/>
                  </a:lnTo>
                  <a:lnTo>
                    <a:pt x="422412" y="608646"/>
                  </a:lnTo>
                  <a:lnTo>
                    <a:pt x="563216" y="869494"/>
                  </a:lnTo>
                  <a:lnTo>
                    <a:pt x="704020" y="1130342"/>
                  </a:lnTo>
                  <a:lnTo>
                    <a:pt x="844824" y="1217292"/>
                  </a:lnTo>
                  <a:lnTo>
                    <a:pt x="985628" y="1304241"/>
                  </a:lnTo>
                  <a:lnTo>
                    <a:pt x="1126432" y="1391191"/>
                  </a:lnTo>
                  <a:lnTo>
                    <a:pt x="1267236" y="1478140"/>
                  </a:lnTo>
                  <a:lnTo>
                    <a:pt x="1408040" y="1738988"/>
                  </a:lnTo>
                  <a:lnTo>
                    <a:pt x="1548844" y="1304241"/>
                  </a:lnTo>
                  <a:lnTo>
                    <a:pt x="1689648" y="1391191"/>
                  </a:lnTo>
                  <a:lnTo>
                    <a:pt x="1830452" y="1391191"/>
                  </a:lnTo>
                  <a:lnTo>
                    <a:pt x="1971256" y="1130342"/>
                  </a:lnTo>
                  <a:lnTo>
                    <a:pt x="2112061" y="956443"/>
                  </a:lnTo>
                  <a:lnTo>
                    <a:pt x="2252865" y="956443"/>
                  </a:lnTo>
                  <a:lnTo>
                    <a:pt x="2393669" y="1043393"/>
                  </a:lnTo>
                  <a:lnTo>
                    <a:pt x="2534473" y="1130342"/>
                  </a:lnTo>
                  <a:lnTo>
                    <a:pt x="2675277" y="1217292"/>
                  </a:lnTo>
                  <a:lnTo>
                    <a:pt x="2816081" y="1217292"/>
                  </a:lnTo>
                  <a:lnTo>
                    <a:pt x="2956885" y="1217292"/>
                  </a:lnTo>
                  <a:lnTo>
                    <a:pt x="3097689" y="1217292"/>
                  </a:lnTo>
                  <a:lnTo>
                    <a:pt x="3238493" y="1217292"/>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1647484" y="368179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464341"/>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464341"/>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116543"/>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29044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29044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1560860" y="36152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1591214" y="364528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4" name="pg34"/>
            <p:cNvSpPr/>
            <p:nvPr/>
          </p:nvSpPr>
          <p:spPr>
            <a:xfrm>
              <a:off x="2293016"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2323369" y="442788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6" name="pg36"/>
            <p:cNvSpPr/>
            <p:nvPr/>
          </p:nvSpPr>
          <p:spPr>
            <a:xfrm>
              <a:off x="2997036"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3027389" y="442788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8" name="pg38"/>
            <p:cNvSpPr/>
            <p:nvPr/>
          </p:nvSpPr>
          <p:spPr>
            <a:xfrm>
              <a:off x="3560252"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590606" y="407879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0" name="pg40"/>
            <p:cNvSpPr/>
            <p:nvPr/>
          </p:nvSpPr>
          <p:spPr>
            <a:xfrm>
              <a:off x="4264273"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4294626" y="425516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2" name="pg42"/>
            <p:cNvSpPr/>
            <p:nvPr/>
          </p:nvSpPr>
          <p:spPr>
            <a:xfrm>
              <a:off x="4405077"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435430" y="425516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4" name="tx44"/>
            <p:cNvSpPr/>
            <p:nvPr/>
          </p:nvSpPr>
          <p:spPr>
            <a:xfrm>
              <a:off x="4523855" y="46861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5" name="tx45"/>
            <p:cNvSpPr/>
            <p:nvPr/>
          </p:nvSpPr>
          <p:spPr>
            <a:xfrm>
              <a:off x="4523855" y="49469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6" name="tx46"/>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7" name="tx47"/>
            <p:cNvSpPr/>
            <p:nvPr/>
          </p:nvSpPr>
          <p:spPr>
            <a:xfrm>
              <a:off x="577692" y="42478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3783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50875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45756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45756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56142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32388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724668" y="6120905"/>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Timor-Leste</a:t>
              </a:r>
            </a:p>
          </p:txBody>
        </p:sp>
        <p:sp>
          <p:nvSpPr>
            <p:cNvPr id="63" name="tx63"/>
            <p:cNvSpPr/>
            <p:nvPr/>
          </p:nvSpPr>
          <p:spPr>
            <a:xfrm>
              <a:off x="282852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90983"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7251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8556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9862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1167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429044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4209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55145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590323" y="2464503"/>
              <a:ext cx="3238493" cy="1912887"/>
            </a:xfrm>
            <a:custGeom>
              <a:avLst/>
              <a:pathLst>
                <a:path w="3238493" h="1912887">
                  <a:moveTo>
                    <a:pt x="0" y="1130342"/>
                  </a:moveTo>
                  <a:lnTo>
                    <a:pt x="140804" y="1391191"/>
                  </a:lnTo>
                  <a:lnTo>
                    <a:pt x="281608" y="1391191"/>
                  </a:lnTo>
                  <a:lnTo>
                    <a:pt x="422412" y="521696"/>
                  </a:lnTo>
                  <a:lnTo>
                    <a:pt x="563216" y="1478140"/>
                  </a:lnTo>
                  <a:lnTo>
                    <a:pt x="704020" y="1217292"/>
                  </a:lnTo>
                  <a:lnTo>
                    <a:pt x="844824" y="1478140"/>
                  </a:lnTo>
                  <a:lnTo>
                    <a:pt x="985628" y="1912887"/>
                  </a:lnTo>
                  <a:lnTo>
                    <a:pt x="1126432" y="1565090"/>
                  </a:lnTo>
                  <a:lnTo>
                    <a:pt x="1267236" y="1738988"/>
                  </a:lnTo>
                  <a:lnTo>
                    <a:pt x="1408040" y="1565090"/>
                  </a:lnTo>
                  <a:lnTo>
                    <a:pt x="1548844" y="956443"/>
                  </a:lnTo>
                  <a:lnTo>
                    <a:pt x="1689648" y="1912887"/>
                  </a:lnTo>
                  <a:lnTo>
                    <a:pt x="1830452" y="1652039"/>
                  </a:lnTo>
                  <a:lnTo>
                    <a:pt x="1971256" y="1391191"/>
                  </a:lnTo>
                  <a:lnTo>
                    <a:pt x="2112061" y="1304241"/>
                  </a:lnTo>
                  <a:lnTo>
                    <a:pt x="2252865" y="1304241"/>
                  </a:lnTo>
                  <a:lnTo>
                    <a:pt x="2393669" y="1130342"/>
                  </a:lnTo>
                  <a:lnTo>
                    <a:pt x="2534473" y="1130342"/>
                  </a:lnTo>
                  <a:lnTo>
                    <a:pt x="2675277" y="1043393"/>
                  </a:lnTo>
                  <a:lnTo>
                    <a:pt x="2816081" y="1043393"/>
                  </a:lnTo>
                  <a:lnTo>
                    <a:pt x="2956885" y="1043393"/>
                  </a:lnTo>
                  <a:lnTo>
                    <a:pt x="3097689" y="1043393"/>
                  </a:lnTo>
                  <a:lnTo>
                    <a:pt x="3238493" y="0"/>
                  </a:lnTo>
                </a:path>
              </a:pathLst>
            </a:custGeom>
            <a:ln w="27101" cap="flat">
              <a:solidFill>
                <a:srgbClr val="0058AB">
                  <a:alpha val="80000"/>
                </a:srgbClr>
              </a:solidFill>
              <a:prstDash val="solid"/>
              <a:round/>
            </a:ln>
          </p:spPr>
          <p:txBody>
            <a:bodyPr/>
            <a:lstStyle/>
            <a:p/>
          </p:txBody>
        </p:sp>
        <p:sp>
          <p:nvSpPr>
            <p:cNvPr id="82" name="pl82"/>
            <p:cNvSpPr/>
            <p:nvPr/>
          </p:nvSpPr>
          <p:spPr>
            <a:xfrm>
              <a:off x="5308715" y="3942644"/>
              <a:ext cx="3520101" cy="782545"/>
            </a:xfrm>
            <a:custGeom>
              <a:avLst/>
              <a:pathLst>
                <a:path w="3520101" h="782545">
                  <a:moveTo>
                    <a:pt x="0" y="0"/>
                  </a:moveTo>
                  <a:lnTo>
                    <a:pt x="140804" y="86949"/>
                  </a:lnTo>
                  <a:lnTo>
                    <a:pt x="281608" y="86949"/>
                  </a:lnTo>
                  <a:lnTo>
                    <a:pt x="422412" y="173898"/>
                  </a:lnTo>
                  <a:lnTo>
                    <a:pt x="563216" y="260848"/>
                  </a:lnTo>
                  <a:lnTo>
                    <a:pt x="704020" y="260848"/>
                  </a:lnTo>
                  <a:lnTo>
                    <a:pt x="844824" y="347797"/>
                  </a:lnTo>
                  <a:lnTo>
                    <a:pt x="985628" y="434747"/>
                  </a:lnTo>
                  <a:lnTo>
                    <a:pt x="1126432" y="521696"/>
                  </a:lnTo>
                  <a:lnTo>
                    <a:pt x="1267236" y="608646"/>
                  </a:lnTo>
                  <a:lnTo>
                    <a:pt x="1408040" y="695595"/>
                  </a:lnTo>
                  <a:lnTo>
                    <a:pt x="1548844" y="695595"/>
                  </a:lnTo>
                  <a:lnTo>
                    <a:pt x="1689648" y="695595"/>
                  </a:lnTo>
                  <a:lnTo>
                    <a:pt x="1830452" y="695595"/>
                  </a:lnTo>
                  <a:lnTo>
                    <a:pt x="1971256" y="695595"/>
                  </a:lnTo>
                  <a:lnTo>
                    <a:pt x="2112061" y="782545"/>
                  </a:lnTo>
                  <a:lnTo>
                    <a:pt x="2252865" y="695595"/>
                  </a:lnTo>
                  <a:lnTo>
                    <a:pt x="2393669" y="695595"/>
                  </a:lnTo>
                  <a:lnTo>
                    <a:pt x="2534473" y="782545"/>
                  </a:lnTo>
                  <a:lnTo>
                    <a:pt x="2675277" y="782545"/>
                  </a:lnTo>
                  <a:lnTo>
                    <a:pt x="2816081" y="782545"/>
                  </a:lnTo>
                  <a:lnTo>
                    <a:pt x="2956885" y="695595"/>
                  </a:lnTo>
                  <a:lnTo>
                    <a:pt x="3097689" y="608646"/>
                  </a:lnTo>
                  <a:lnTo>
                    <a:pt x="3238493" y="608646"/>
                  </a:lnTo>
                  <a:lnTo>
                    <a:pt x="3379297" y="695595"/>
                  </a:lnTo>
                  <a:lnTo>
                    <a:pt x="3520101" y="695595"/>
                  </a:lnTo>
                </a:path>
              </a:pathLst>
            </a:custGeom>
            <a:ln w="27101" cap="flat">
              <a:solidFill>
                <a:srgbClr val="1CABE2">
                  <a:alpha val="80000"/>
                </a:srgbClr>
              </a:solidFill>
              <a:prstDash val="solid"/>
              <a:round/>
            </a:ln>
          </p:spPr>
          <p:txBody>
            <a:bodyPr/>
            <a:lstStyle/>
            <a:p/>
          </p:txBody>
        </p:sp>
        <p:sp>
          <p:nvSpPr>
            <p:cNvPr id="83" name="pl83"/>
            <p:cNvSpPr/>
            <p:nvPr/>
          </p:nvSpPr>
          <p:spPr>
            <a:xfrm>
              <a:off x="5308715" y="4290442"/>
              <a:ext cx="3520101" cy="869494"/>
            </a:xfrm>
            <a:custGeom>
              <a:avLst/>
              <a:pathLst>
                <a:path w="3520101" h="869494">
                  <a:moveTo>
                    <a:pt x="0" y="0"/>
                  </a:moveTo>
                  <a:lnTo>
                    <a:pt x="140804" y="86949"/>
                  </a:lnTo>
                  <a:lnTo>
                    <a:pt x="281608" y="173898"/>
                  </a:lnTo>
                  <a:lnTo>
                    <a:pt x="422412" y="86949"/>
                  </a:lnTo>
                  <a:lnTo>
                    <a:pt x="563216" y="260848"/>
                  </a:lnTo>
                  <a:lnTo>
                    <a:pt x="704020" y="260848"/>
                  </a:lnTo>
                  <a:lnTo>
                    <a:pt x="844824" y="434747"/>
                  </a:lnTo>
                  <a:lnTo>
                    <a:pt x="985628" y="347797"/>
                  </a:lnTo>
                  <a:lnTo>
                    <a:pt x="1126432" y="521696"/>
                  </a:lnTo>
                  <a:lnTo>
                    <a:pt x="1267236" y="608646"/>
                  </a:lnTo>
                  <a:lnTo>
                    <a:pt x="1408040" y="695595"/>
                  </a:lnTo>
                  <a:lnTo>
                    <a:pt x="1548844" y="695595"/>
                  </a:lnTo>
                  <a:lnTo>
                    <a:pt x="1689648" y="608646"/>
                  </a:lnTo>
                  <a:lnTo>
                    <a:pt x="1830452" y="695595"/>
                  </a:lnTo>
                  <a:lnTo>
                    <a:pt x="1971256" y="695595"/>
                  </a:lnTo>
                  <a:lnTo>
                    <a:pt x="2112061" y="782545"/>
                  </a:lnTo>
                  <a:lnTo>
                    <a:pt x="2252865" y="782545"/>
                  </a:lnTo>
                  <a:lnTo>
                    <a:pt x="2393669" y="782545"/>
                  </a:lnTo>
                  <a:lnTo>
                    <a:pt x="2534473" y="869494"/>
                  </a:lnTo>
                  <a:lnTo>
                    <a:pt x="2675277" y="782545"/>
                  </a:lnTo>
                  <a:lnTo>
                    <a:pt x="2816081" y="695595"/>
                  </a:lnTo>
                  <a:lnTo>
                    <a:pt x="2956885" y="782545"/>
                  </a:lnTo>
                  <a:lnTo>
                    <a:pt x="3097689" y="695595"/>
                  </a:lnTo>
                  <a:lnTo>
                    <a:pt x="3238493" y="608646"/>
                  </a:lnTo>
                  <a:lnTo>
                    <a:pt x="3379297" y="782545"/>
                  </a:lnTo>
                  <a:lnTo>
                    <a:pt x="3520101" y="695595"/>
                  </a:lnTo>
                </a:path>
              </a:pathLst>
            </a:custGeom>
            <a:ln w="27101" cap="flat">
              <a:solidFill>
                <a:srgbClr val="00833D">
                  <a:alpha val="80000"/>
                </a:srgbClr>
              </a:solidFill>
              <a:prstDash val="solid"/>
              <a:round/>
            </a:ln>
          </p:spPr>
          <p:txBody>
            <a:bodyPr/>
            <a:lstStyle/>
            <a:p/>
          </p:txBody>
        </p:sp>
        <p:sp>
          <p:nvSpPr>
            <p:cNvPr id="84" name="pl84"/>
            <p:cNvSpPr/>
            <p:nvPr/>
          </p:nvSpPr>
          <p:spPr>
            <a:xfrm>
              <a:off x="5590323" y="2464503"/>
              <a:ext cx="3238493" cy="1912887"/>
            </a:xfrm>
            <a:custGeom>
              <a:avLst/>
              <a:pathLst>
                <a:path w="3238493" h="1912887">
                  <a:moveTo>
                    <a:pt x="0" y="1130342"/>
                  </a:moveTo>
                  <a:lnTo>
                    <a:pt x="140804" y="1391191"/>
                  </a:lnTo>
                  <a:lnTo>
                    <a:pt x="281608" y="1391191"/>
                  </a:lnTo>
                  <a:lnTo>
                    <a:pt x="422412" y="521696"/>
                  </a:lnTo>
                  <a:lnTo>
                    <a:pt x="563216" y="1478140"/>
                  </a:lnTo>
                  <a:lnTo>
                    <a:pt x="704020" y="1217292"/>
                  </a:lnTo>
                  <a:lnTo>
                    <a:pt x="844824" y="1478140"/>
                  </a:lnTo>
                  <a:lnTo>
                    <a:pt x="985628" y="1912887"/>
                  </a:lnTo>
                  <a:lnTo>
                    <a:pt x="1126432" y="1565090"/>
                  </a:lnTo>
                  <a:lnTo>
                    <a:pt x="1267236" y="1738988"/>
                  </a:lnTo>
                  <a:lnTo>
                    <a:pt x="1408040" y="1565090"/>
                  </a:lnTo>
                  <a:lnTo>
                    <a:pt x="1548844" y="956443"/>
                  </a:lnTo>
                  <a:lnTo>
                    <a:pt x="1689648" y="1912887"/>
                  </a:lnTo>
                  <a:lnTo>
                    <a:pt x="1830452" y="1652039"/>
                  </a:lnTo>
                  <a:lnTo>
                    <a:pt x="1971256" y="1391191"/>
                  </a:lnTo>
                  <a:lnTo>
                    <a:pt x="2112061" y="1304241"/>
                  </a:lnTo>
                  <a:lnTo>
                    <a:pt x="2252865" y="1304241"/>
                  </a:lnTo>
                  <a:lnTo>
                    <a:pt x="2393669" y="1130342"/>
                  </a:lnTo>
                  <a:lnTo>
                    <a:pt x="2534473" y="1130342"/>
                  </a:lnTo>
                  <a:lnTo>
                    <a:pt x="2675277" y="1043393"/>
                  </a:lnTo>
                  <a:lnTo>
                    <a:pt x="2816081" y="1043393"/>
                  </a:lnTo>
                  <a:lnTo>
                    <a:pt x="2956885" y="1043393"/>
                  </a:lnTo>
                  <a:lnTo>
                    <a:pt x="3097689" y="1043393"/>
                  </a:lnTo>
                  <a:lnTo>
                    <a:pt x="3238493" y="0"/>
                  </a:lnTo>
                </a:path>
              </a:pathLst>
            </a:custGeom>
            <a:ln w="43362" cap="flat">
              <a:solidFill>
                <a:srgbClr val="000000">
                  <a:alpha val="100000"/>
                </a:srgbClr>
              </a:solidFill>
              <a:prstDash val="solid"/>
              <a:round/>
            </a:ln>
          </p:spPr>
          <p:txBody>
            <a:bodyPr/>
            <a:lstStyle/>
            <a:p/>
          </p:txBody>
        </p:sp>
        <p:sp>
          <p:nvSpPr>
            <p:cNvPr id="85" name="pl85"/>
            <p:cNvSpPr/>
            <p:nvPr/>
          </p:nvSpPr>
          <p:spPr>
            <a:xfrm>
              <a:off x="5590323" y="2464503"/>
              <a:ext cx="3238493" cy="1912887"/>
            </a:xfrm>
            <a:custGeom>
              <a:avLst/>
              <a:pathLst>
                <a:path w="3238493" h="1912887">
                  <a:moveTo>
                    <a:pt x="0" y="1130342"/>
                  </a:moveTo>
                  <a:lnTo>
                    <a:pt x="140804" y="1391191"/>
                  </a:lnTo>
                  <a:lnTo>
                    <a:pt x="281608" y="1391191"/>
                  </a:lnTo>
                  <a:lnTo>
                    <a:pt x="422412" y="521696"/>
                  </a:lnTo>
                  <a:lnTo>
                    <a:pt x="563216" y="1478140"/>
                  </a:lnTo>
                  <a:lnTo>
                    <a:pt x="704020" y="1217292"/>
                  </a:lnTo>
                  <a:lnTo>
                    <a:pt x="844824" y="1478140"/>
                  </a:lnTo>
                  <a:lnTo>
                    <a:pt x="985628" y="1912887"/>
                  </a:lnTo>
                  <a:lnTo>
                    <a:pt x="1126432" y="1565090"/>
                  </a:lnTo>
                  <a:lnTo>
                    <a:pt x="1267236" y="1738988"/>
                  </a:lnTo>
                  <a:lnTo>
                    <a:pt x="1408040" y="1565090"/>
                  </a:lnTo>
                  <a:lnTo>
                    <a:pt x="1548844" y="956443"/>
                  </a:lnTo>
                  <a:lnTo>
                    <a:pt x="1689648" y="1912887"/>
                  </a:lnTo>
                  <a:lnTo>
                    <a:pt x="1830452" y="1652039"/>
                  </a:lnTo>
                  <a:lnTo>
                    <a:pt x="1971256" y="1391191"/>
                  </a:lnTo>
                  <a:lnTo>
                    <a:pt x="2112061" y="1304241"/>
                  </a:lnTo>
                  <a:lnTo>
                    <a:pt x="2252865" y="1304241"/>
                  </a:lnTo>
                  <a:lnTo>
                    <a:pt x="2393669" y="1130342"/>
                  </a:lnTo>
                  <a:lnTo>
                    <a:pt x="2534473" y="1130342"/>
                  </a:lnTo>
                  <a:lnTo>
                    <a:pt x="2675277" y="1043393"/>
                  </a:lnTo>
                  <a:lnTo>
                    <a:pt x="2816081" y="1043393"/>
                  </a:lnTo>
                  <a:lnTo>
                    <a:pt x="2956885" y="1043393"/>
                  </a:lnTo>
                  <a:lnTo>
                    <a:pt x="3097689" y="1043393"/>
                  </a:lnTo>
                  <a:lnTo>
                    <a:pt x="3238493" y="0"/>
                  </a:lnTo>
                </a:path>
              </a:pathLst>
            </a:custGeom>
            <a:ln w="27101" cap="flat">
              <a:solidFill>
                <a:srgbClr val="0058AB">
                  <a:alpha val="100000"/>
                </a:srgbClr>
              </a:solidFill>
              <a:prstDash val="solid"/>
              <a:round/>
            </a:ln>
          </p:spPr>
          <p:txBody>
            <a:bodyPr/>
            <a:lstStyle/>
            <a:p/>
          </p:txBody>
        </p:sp>
        <p:sp>
          <p:nvSpPr>
            <p:cNvPr id="86" name="pl86"/>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7" name="pl87"/>
            <p:cNvSpPr/>
            <p:nvPr/>
          </p:nvSpPr>
          <p:spPr>
            <a:xfrm>
              <a:off x="6012735" y="272535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16755" y="376874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20776" y="385569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983992" y="333399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88012" y="324704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28816" y="220365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3" name="pg93"/>
            <p:cNvSpPr/>
            <p:nvPr/>
          </p:nvSpPr>
          <p:spPr>
            <a:xfrm>
              <a:off x="5926111" y="26587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956465" y="268760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95" name="pg95"/>
            <p:cNvSpPr/>
            <p:nvPr/>
          </p:nvSpPr>
          <p:spPr>
            <a:xfrm>
              <a:off x="6630131" y="370217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660485" y="373095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97" name="pg97"/>
            <p:cNvSpPr/>
            <p:nvPr/>
          </p:nvSpPr>
          <p:spPr>
            <a:xfrm>
              <a:off x="7334152" y="37891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7364505" y="381918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99" name="pg99"/>
            <p:cNvSpPr/>
            <p:nvPr/>
          </p:nvSpPr>
          <p:spPr>
            <a:xfrm>
              <a:off x="7897368" y="326743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7927722" y="329625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1" name="pg101"/>
            <p:cNvSpPr/>
            <p:nvPr/>
          </p:nvSpPr>
          <p:spPr>
            <a:xfrm>
              <a:off x="8601388" y="31804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8631742" y="320930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03" name="pg103"/>
            <p:cNvSpPr/>
            <p:nvPr/>
          </p:nvSpPr>
          <p:spPr>
            <a:xfrm>
              <a:off x="8742193" y="21370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772546" y="216586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105" name="tx105"/>
            <p:cNvSpPr/>
            <p:nvPr/>
          </p:nvSpPr>
          <p:spPr>
            <a:xfrm>
              <a:off x="8889106" y="45977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6" name="tx106"/>
            <p:cNvSpPr/>
            <p:nvPr/>
          </p:nvSpPr>
          <p:spPr>
            <a:xfrm>
              <a:off x="8889106" y="49469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07" name="tx107"/>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8" name="tx108"/>
            <p:cNvSpPr/>
            <p:nvPr/>
          </p:nvSpPr>
          <p:spPr>
            <a:xfrm>
              <a:off x="4942943" y="42478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3783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50875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82282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82282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92668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8913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089919" y="6120905"/>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Timor-Leste</a:t>
              </a:r>
            </a:p>
          </p:txBody>
        </p:sp>
        <p:sp>
          <p:nvSpPr>
            <p:cNvPr id="124" name="tx124"/>
            <p:cNvSpPr/>
            <p:nvPr/>
          </p:nvSpPr>
          <p:spPr>
            <a:xfrm>
              <a:off x="719377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956233"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7% of children who received DTP1 did not receive DTP3 (left), and 31% of children who received DTP1 did not receive MCV1 (right).
The medium DTP drop-out rate implies moderate ability to provide a complete series of vaccines early in life. The high DTP-MCV drop-out rate implies poor retention in immunization programmes and ability to provide a full course of vaccines in infancy (up to one year).
In 2025, Timor-Leste DTP drop-out was higher than the global rate, while DTP-MCV drop-out was higher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(7%) and DTP1-MCV1 drop-out was high (31%) in Timor-Leste, indicating moderate ability to deliver the primary series early on, but poor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226925" y="1981707"/>
              <a:ext cx="1964443" cy="212120"/>
            </a:xfrm>
            <a:custGeom>
              <a:avLst/>
              <a:pathLst>
                <a:path w="1964443" h="212120">
                  <a:moveTo>
                    <a:pt x="0" y="169696"/>
                  </a:moveTo>
                  <a:lnTo>
                    <a:pt x="85410" y="195151"/>
                  </a:lnTo>
                  <a:lnTo>
                    <a:pt x="170821" y="195151"/>
                  </a:lnTo>
                  <a:lnTo>
                    <a:pt x="256231" y="212120"/>
                  </a:lnTo>
                  <a:lnTo>
                    <a:pt x="341642" y="178181"/>
                  </a:lnTo>
                  <a:lnTo>
                    <a:pt x="427053" y="178181"/>
                  </a:lnTo>
                  <a:lnTo>
                    <a:pt x="512463" y="84848"/>
                  </a:lnTo>
                  <a:lnTo>
                    <a:pt x="597874" y="178181"/>
                  </a:lnTo>
                  <a:lnTo>
                    <a:pt x="683284" y="135757"/>
                  </a:lnTo>
                  <a:lnTo>
                    <a:pt x="768695" y="135757"/>
                  </a:lnTo>
                  <a:lnTo>
                    <a:pt x="854106" y="76363"/>
                  </a:lnTo>
                  <a:lnTo>
                    <a:pt x="939516" y="76363"/>
                  </a:lnTo>
                  <a:lnTo>
                    <a:pt x="1024927" y="135757"/>
                  </a:lnTo>
                  <a:lnTo>
                    <a:pt x="1110337" y="135757"/>
                  </a:lnTo>
                  <a:lnTo>
                    <a:pt x="1195748" y="76363"/>
                  </a:lnTo>
                  <a:lnTo>
                    <a:pt x="1281159" y="0"/>
                  </a:lnTo>
                  <a:lnTo>
                    <a:pt x="1366569" y="0"/>
                  </a:lnTo>
                  <a:lnTo>
                    <a:pt x="1451980" y="16969"/>
                  </a:lnTo>
                  <a:lnTo>
                    <a:pt x="1537390" y="25454"/>
                  </a:lnTo>
                  <a:lnTo>
                    <a:pt x="1622801" y="42424"/>
                  </a:lnTo>
                  <a:lnTo>
                    <a:pt x="1708212" y="42424"/>
                  </a:lnTo>
                  <a:lnTo>
                    <a:pt x="1793622" y="42424"/>
                  </a:lnTo>
                  <a:lnTo>
                    <a:pt x="1879033" y="42424"/>
                  </a:lnTo>
                  <a:lnTo>
                    <a:pt x="1964443" y="42424"/>
                  </a:lnTo>
                </a:path>
              </a:pathLst>
            </a:custGeom>
            <a:ln w="27101" cap="flat">
              <a:solidFill>
                <a:srgbClr val="1CABE2">
                  <a:alpha val="100000"/>
                </a:srgbClr>
              </a:solidFill>
              <a:prstDash val="solid"/>
              <a:round/>
            </a:ln>
          </p:spPr>
          <p:txBody>
            <a:bodyPr/>
            <a:lstStyle/>
            <a:p/>
          </p:txBody>
        </p:sp>
        <p:sp>
          <p:nvSpPr>
            <p:cNvPr id="24" name="pt24"/>
            <p:cNvSpPr/>
            <p:nvPr/>
          </p:nvSpPr>
          <p:spPr>
            <a:xfrm>
              <a:off x="1208875"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294285"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379696"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465107"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550517"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635928"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72133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806749"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892160"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977570"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2062981"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148391"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233802"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31921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40462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49003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57544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66085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74626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83167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91708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300249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308790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17331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tx48"/>
            <p:cNvSpPr/>
            <p:nvPr/>
          </p:nvSpPr>
          <p:spPr>
            <a:xfrm>
              <a:off x="1074995" y="206032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49" name="tx49"/>
            <p:cNvSpPr/>
            <p:nvPr/>
          </p:nvSpPr>
          <p:spPr>
            <a:xfrm>
              <a:off x="3223926"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0" name="tx50"/>
            <p:cNvSpPr/>
            <p:nvPr/>
          </p:nvSpPr>
          <p:spPr>
            <a:xfrm>
              <a:off x="262464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051698"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2" name="pl52"/>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422674" y="3411611"/>
              <a:ext cx="768695" cy="279999"/>
            </a:xfrm>
            <a:custGeom>
              <a:avLst/>
              <a:pathLst>
                <a:path w="768695" h="279999">
                  <a:moveTo>
                    <a:pt x="0" y="279999"/>
                  </a:moveTo>
                  <a:lnTo>
                    <a:pt x="85410" y="8484"/>
                  </a:lnTo>
                  <a:lnTo>
                    <a:pt x="170821" y="0"/>
                  </a:lnTo>
                  <a:lnTo>
                    <a:pt x="256231" y="0"/>
                  </a:lnTo>
                  <a:lnTo>
                    <a:pt x="341642" y="8484"/>
                  </a:lnTo>
                  <a:lnTo>
                    <a:pt x="427053" y="8484"/>
                  </a:lnTo>
                  <a:lnTo>
                    <a:pt x="512463" y="8484"/>
                  </a:lnTo>
                  <a:lnTo>
                    <a:pt x="597874" y="8484"/>
                  </a:lnTo>
                  <a:lnTo>
                    <a:pt x="683284" y="8484"/>
                  </a:lnTo>
                  <a:lnTo>
                    <a:pt x="768695" y="8484"/>
                  </a:lnTo>
                </a:path>
              </a:pathLst>
            </a:custGeom>
            <a:ln w="27101" cap="flat">
              <a:solidFill>
                <a:srgbClr val="1CABE2">
                  <a:alpha val="100000"/>
                </a:srgbClr>
              </a:solidFill>
              <a:prstDash val="solid"/>
              <a:round/>
            </a:ln>
          </p:spPr>
          <p:txBody>
            <a:bodyPr/>
            <a:lstStyle/>
            <a:p/>
          </p:txBody>
        </p:sp>
        <p:sp>
          <p:nvSpPr>
            <p:cNvPr id="72" name="pt72"/>
            <p:cNvSpPr/>
            <p:nvPr/>
          </p:nvSpPr>
          <p:spPr>
            <a:xfrm>
              <a:off x="2404623"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3" name="pt73"/>
            <p:cNvSpPr/>
            <p:nvPr/>
          </p:nvSpPr>
          <p:spPr>
            <a:xfrm>
              <a:off x="2490034"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4" name="pt74"/>
            <p:cNvSpPr/>
            <p:nvPr/>
          </p:nvSpPr>
          <p:spPr>
            <a:xfrm>
              <a:off x="2575444"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66085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83167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0249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270744" y="35993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83" name="tx83"/>
            <p:cNvSpPr/>
            <p:nvPr/>
          </p:nvSpPr>
          <p:spPr>
            <a:xfrm>
              <a:off x="3223926" y="33278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84" name="tx84"/>
            <p:cNvSpPr/>
            <p:nvPr/>
          </p:nvSpPr>
          <p:spPr>
            <a:xfrm>
              <a:off x="2624645"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5" name="tx85"/>
            <p:cNvSpPr/>
            <p:nvPr/>
          </p:nvSpPr>
          <p:spPr>
            <a:xfrm>
              <a:off x="3051698"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849727" y="4765151"/>
              <a:ext cx="341642" cy="415756"/>
            </a:xfrm>
            <a:custGeom>
              <a:avLst/>
              <a:pathLst>
                <a:path w="341642" h="415756">
                  <a:moveTo>
                    <a:pt x="0" y="0"/>
                  </a:moveTo>
                  <a:lnTo>
                    <a:pt x="85410" y="0"/>
                  </a:lnTo>
                  <a:lnTo>
                    <a:pt x="170821" y="0"/>
                  </a:lnTo>
                  <a:lnTo>
                    <a:pt x="256231" y="0"/>
                  </a:lnTo>
                  <a:lnTo>
                    <a:pt x="341642" y="415756"/>
                  </a:lnTo>
                </a:path>
              </a:pathLst>
            </a:custGeom>
            <a:ln w="27101" cap="flat">
              <a:solidFill>
                <a:srgbClr val="1CABE2">
                  <a:alpha val="100000"/>
                </a:srgbClr>
              </a:solidFill>
              <a:prstDash val="solid"/>
              <a:round/>
            </a:ln>
          </p:spPr>
          <p:txBody>
            <a:bodyPr/>
            <a:lstStyle/>
            <a:p/>
          </p:txBody>
        </p:sp>
        <p:sp>
          <p:nvSpPr>
            <p:cNvPr id="106" name="pt106"/>
            <p:cNvSpPr/>
            <p:nvPr/>
          </p:nvSpPr>
          <p:spPr>
            <a:xfrm>
              <a:off x="2831676"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917087"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3002498"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3087908"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173319" y="516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tx111"/>
            <p:cNvSpPr/>
            <p:nvPr/>
          </p:nvSpPr>
          <p:spPr>
            <a:xfrm>
              <a:off x="2697797" y="4672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12" name="tx112"/>
            <p:cNvSpPr/>
            <p:nvPr/>
          </p:nvSpPr>
          <p:spPr>
            <a:xfrm>
              <a:off x="3223926" y="508983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113" name="tx113"/>
            <p:cNvSpPr/>
            <p:nvPr/>
          </p:nvSpPr>
          <p:spPr>
            <a:xfrm>
              <a:off x="3051698" y="46239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14" name="pl114"/>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5" name="pl115"/>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1" name="pl121"/>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021113" y="2007161"/>
              <a:ext cx="1964443" cy="237575"/>
            </a:xfrm>
            <a:custGeom>
              <a:avLst/>
              <a:pathLst>
                <a:path w="1964443" h="237575">
                  <a:moveTo>
                    <a:pt x="0" y="203636"/>
                  </a:moveTo>
                  <a:lnTo>
                    <a:pt x="85410" y="229090"/>
                  </a:lnTo>
                  <a:lnTo>
                    <a:pt x="170821" y="229090"/>
                  </a:lnTo>
                  <a:lnTo>
                    <a:pt x="256231" y="237575"/>
                  </a:lnTo>
                  <a:lnTo>
                    <a:pt x="341642" y="178181"/>
                  </a:lnTo>
                  <a:lnTo>
                    <a:pt x="427053" y="135757"/>
                  </a:lnTo>
                  <a:lnTo>
                    <a:pt x="512463" y="59393"/>
                  </a:lnTo>
                  <a:lnTo>
                    <a:pt x="597874" y="127272"/>
                  </a:lnTo>
                  <a:lnTo>
                    <a:pt x="683284" y="135757"/>
                  </a:lnTo>
                  <a:lnTo>
                    <a:pt x="768695" y="186666"/>
                  </a:lnTo>
                  <a:lnTo>
                    <a:pt x="854106" y="67878"/>
                  </a:lnTo>
                  <a:lnTo>
                    <a:pt x="939516" y="42424"/>
                  </a:lnTo>
                  <a:lnTo>
                    <a:pt x="1024927" y="93333"/>
                  </a:lnTo>
                  <a:lnTo>
                    <a:pt x="1110337" y="101818"/>
                  </a:lnTo>
                  <a:lnTo>
                    <a:pt x="1195748" y="50909"/>
                  </a:lnTo>
                  <a:lnTo>
                    <a:pt x="1281159" y="0"/>
                  </a:lnTo>
                  <a:lnTo>
                    <a:pt x="1366569" y="0"/>
                  </a:lnTo>
                  <a:lnTo>
                    <a:pt x="1451980" y="8484"/>
                  </a:lnTo>
                  <a:lnTo>
                    <a:pt x="1537390" y="16969"/>
                  </a:lnTo>
                  <a:lnTo>
                    <a:pt x="1622801" y="25454"/>
                  </a:lnTo>
                  <a:lnTo>
                    <a:pt x="1708212" y="25454"/>
                  </a:lnTo>
                  <a:lnTo>
                    <a:pt x="1793622" y="25454"/>
                  </a:lnTo>
                  <a:lnTo>
                    <a:pt x="1879033" y="25454"/>
                  </a:lnTo>
                  <a:lnTo>
                    <a:pt x="1964443" y="25454"/>
                  </a:lnTo>
                </a:path>
              </a:pathLst>
            </a:custGeom>
            <a:ln w="27101" cap="flat">
              <a:solidFill>
                <a:srgbClr val="1CABE2">
                  <a:alpha val="100000"/>
                </a:srgbClr>
              </a:solidFill>
              <a:prstDash val="solid"/>
              <a:round/>
            </a:ln>
          </p:spPr>
          <p:txBody>
            <a:bodyPr/>
            <a:lstStyle/>
            <a:p/>
          </p:txBody>
        </p:sp>
        <p:sp>
          <p:nvSpPr>
            <p:cNvPr id="134" name="pt134"/>
            <p:cNvSpPr/>
            <p:nvPr/>
          </p:nvSpPr>
          <p:spPr>
            <a:xfrm>
              <a:off x="4003062"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088473"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173883"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259294"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344705"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430115"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51552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600936"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686347"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771758"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85716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94257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02798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113400"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19881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28422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36963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45504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54045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62586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71127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79668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88209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96750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tx158"/>
            <p:cNvSpPr/>
            <p:nvPr/>
          </p:nvSpPr>
          <p:spPr>
            <a:xfrm>
              <a:off x="3869183" y="21185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59" name="tx159"/>
            <p:cNvSpPr/>
            <p:nvPr/>
          </p:nvSpPr>
          <p:spPr>
            <a:xfrm>
              <a:off x="6018113"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60" name="tx160"/>
            <p:cNvSpPr/>
            <p:nvPr/>
          </p:nvSpPr>
          <p:spPr>
            <a:xfrm>
              <a:off x="5418832"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61" name="tx161"/>
            <p:cNvSpPr/>
            <p:nvPr/>
          </p:nvSpPr>
          <p:spPr>
            <a:xfrm>
              <a:off x="5845885"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62" name="pl16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3" name="pl16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4" name="pl16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5" name="pl16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9" name="pl16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0" name="pl17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1" name="pl17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021113" y="3445550"/>
              <a:ext cx="1964443" cy="246060"/>
            </a:xfrm>
            <a:custGeom>
              <a:avLst/>
              <a:pathLst>
                <a:path w="1964443" h="246060">
                  <a:moveTo>
                    <a:pt x="0" y="178181"/>
                  </a:moveTo>
                  <a:lnTo>
                    <a:pt x="85410" y="186666"/>
                  </a:lnTo>
                  <a:lnTo>
                    <a:pt x="170821" y="186666"/>
                  </a:lnTo>
                  <a:lnTo>
                    <a:pt x="256231" y="246060"/>
                  </a:lnTo>
                  <a:lnTo>
                    <a:pt x="341642" y="135757"/>
                  </a:lnTo>
                  <a:lnTo>
                    <a:pt x="427053" y="118787"/>
                  </a:lnTo>
                  <a:lnTo>
                    <a:pt x="512463" y="33939"/>
                  </a:lnTo>
                  <a:lnTo>
                    <a:pt x="597874" y="59393"/>
                  </a:lnTo>
                  <a:lnTo>
                    <a:pt x="683284" y="93333"/>
                  </a:lnTo>
                  <a:lnTo>
                    <a:pt x="768695" y="127272"/>
                  </a:lnTo>
                  <a:lnTo>
                    <a:pt x="854106" y="33939"/>
                  </a:lnTo>
                  <a:lnTo>
                    <a:pt x="939516" y="59393"/>
                  </a:lnTo>
                  <a:lnTo>
                    <a:pt x="1024927" y="25454"/>
                  </a:lnTo>
                  <a:lnTo>
                    <a:pt x="1110337" y="59393"/>
                  </a:lnTo>
                  <a:lnTo>
                    <a:pt x="1195748" y="33939"/>
                  </a:lnTo>
                  <a:lnTo>
                    <a:pt x="1281159" y="0"/>
                  </a:lnTo>
                  <a:lnTo>
                    <a:pt x="1366569" y="0"/>
                  </a:lnTo>
                  <a:lnTo>
                    <a:pt x="1451980" y="16969"/>
                  </a:lnTo>
                  <a:lnTo>
                    <a:pt x="1537390" y="25454"/>
                  </a:lnTo>
                  <a:lnTo>
                    <a:pt x="1622801" y="42424"/>
                  </a:lnTo>
                  <a:lnTo>
                    <a:pt x="1708212" y="42424"/>
                  </a:lnTo>
                  <a:lnTo>
                    <a:pt x="1793622" y="42424"/>
                  </a:lnTo>
                  <a:lnTo>
                    <a:pt x="1879033" y="42424"/>
                  </a:lnTo>
                  <a:lnTo>
                    <a:pt x="1964443" y="135757"/>
                  </a:lnTo>
                </a:path>
              </a:pathLst>
            </a:custGeom>
            <a:ln w="27101" cap="flat">
              <a:solidFill>
                <a:srgbClr val="1CABE2">
                  <a:alpha val="100000"/>
                </a:srgbClr>
              </a:solidFill>
              <a:prstDash val="solid"/>
              <a:round/>
            </a:ln>
          </p:spPr>
          <p:txBody>
            <a:bodyPr/>
            <a:lstStyle/>
            <a:p/>
          </p:txBody>
        </p:sp>
        <p:sp>
          <p:nvSpPr>
            <p:cNvPr id="182" name="pt182"/>
            <p:cNvSpPr/>
            <p:nvPr/>
          </p:nvSpPr>
          <p:spPr>
            <a:xfrm>
              <a:off x="4003062"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088473"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173883"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259294"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344705"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430115"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515526"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600936"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686347"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771758"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857168"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942579"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4" name="pt194"/>
            <p:cNvSpPr/>
            <p:nvPr/>
          </p:nvSpPr>
          <p:spPr>
            <a:xfrm>
              <a:off x="5027989"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113400"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198811"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284221"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369632"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455042"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540453"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625864"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711274"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796685"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882095"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967506" y="356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tx206"/>
            <p:cNvSpPr/>
            <p:nvPr/>
          </p:nvSpPr>
          <p:spPr>
            <a:xfrm>
              <a:off x="3869183" y="353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07" name="tx207"/>
            <p:cNvSpPr/>
            <p:nvPr/>
          </p:nvSpPr>
          <p:spPr>
            <a:xfrm>
              <a:off x="6018113" y="348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08" name="tx208"/>
            <p:cNvSpPr/>
            <p:nvPr/>
          </p:nvSpPr>
          <p:spPr>
            <a:xfrm>
              <a:off x="5418832" y="332255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09" name="tx209"/>
            <p:cNvSpPr/>
            <p:nvPr/>
          </p:nvSpPr>
          <p:spPr>
            <a:xfrm>
              <a:off x="5845885" y="33480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10" name="pl210"/>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4" name="pl214"/>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5" name="pl215"/>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7" name="pl217"/>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8" name="pl218"/>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9" name="pl219"/>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0" name="pl220"/>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6815300" y="2083525"/>
              <a:ext cx="1964443" cy="246060"/>
            </a:xfrm>
            <a:custGeom>
              <a:avLst/>
              <a:pathLst>
                <a:path w="1964443" h="246060">
                  <a:moveTo>
                    <a:pt x="0" y="246060"/>
                  </a:moveTo>
                  <a:lnTo>
                    <a:pt x="85410" y="237575"/>
                  </a:lnTo>
                  <a:lnTo>
                    <a:pt x="170821" y="220605"/>
                  </a:lnTo>
                  <a:lnTo>
                    <a:pt x="256231" y="237575"/>
                  </a:lnTo>
                  <a:lnTo>
                    <a:pt x="341642" y="169696"/>
                  </a:lnTo>
                  <a:lnTo>
                    <a:pt x="427053" y="110302"/>
                  </a:lnTo>
                  <a:lnTo>
                    <a:pt x="512463" y="33939"/>
                  </a:lnTo>
                  <a:lnTo>
                    <a:pt x="597874" y="93333"/>
                  </a:lnTo>
                  <a:lnTo>
                    <a:pt x="683284" y="93333"/>
                  </a:lnTo>
                  <a:lnTo>
                    <a:pt x="768695" y="135757"/>
                  </a:lnTo>
                  <a:lnTo>
                    <a:pt x="854106" y="0"/>
                  </a:lnTo>
                  <a:lnTo>
                    <a:pt x="939516" y="8484"/>
                  </a:lnTo>
                  <a:lnTo>
                    <a:pt x="1024927" y="50909"/>
                  </a:lnTo>
                  <a:lnTo>
                    <a:pt x="1110337" y="59393"/>
                  </a:lnTo>
                  <a:lnTo>
                    <a:pt x="1195748" y="33939"/>
                  </a:lnTo>
                  <a:lnTo>
                    <a:pt x="1281159" y="0"/>
                  </a:lnTo>
                  <a:lnTo>
                    <a:pt x="1366569" y="0"/>
                  </a:lnTo>
                  <a:lnTo>
                    <a:pt x="1451980" y="0"/>
                  </a:lnTo>
                  <a:lnTo>
                    <a:pt x="1537390" y="0"/>
                  </a:lnTo>
                  <a:lnTo>
                    <a:pt x="1622801" y="0"/>
                  </a:lnTo>
                  <a:lnTo>
                    <a:pt x="1708212" y="0"/>
                  </a:lnTo>
                  <a:lnTo>
                    <a:pt x="1793622" y="0"/>
                  </a:lnTo>
                  <a:lnTo>
                    <a:pt x="1879033" y="0"/>
                  </a:lnTo>
                  <a:lnTo>
                    <a:pt x="1964443" y="0"/>
                  </a:lnTo>
                </a:path>
              </a:pathLst>
            </a:custGeom>
            <a:ln w="27101" cap="flat">
              <a:solidFill>
                <a:srgbClr val="1CABE2">
                  <a:alpha val="100000"/>
                </a:srgbClr>
              </a:solidFill>
              <a:prstDash val="solid"/>
              <a:round/>
            </a:ln>
          </p:spPr>
          <p:txBody>
            <a:bodyPr/>
            <a:lstStyle/>
            <a:p/>
          </p:txBody>
        </p:sp>
        <p:sp>
          <p:nvSpPr>
            <p:cNvPr id="230" name="pt230"/>
            <p:cNvSpPr/>
            <p:nvPr/>
          </p:nvSpPr>
          <p:spPr>
            <a:xfrm>
              <a:off x="6797249"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6882660"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6968071"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7053481"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7138892"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7224302"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730971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7395124"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7480534"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7565945"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651355"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73676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822177"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907587"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992998"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807840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8163819"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8249230"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8334640"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842005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850546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8590872"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67628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76169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tx254"/>
            <p:cNvSpPr/>
            <p:nvPr/>
          </p:nvSpPr>
          <p:spPr>
            <a:xfrm>
              <a:off x="6663370" y="2237604"/>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55" name="tx255"/>
            <p:cNvSpPr/>
            <p:nvPr/>
          </p:nvSpPr>
          <p:spPr>
            <a:xfrm>
              <a:off x="8812300"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56" name="tx256"/>
            <p:cNvSpPr/>
            <p:nvPr/>
          </p:nvSpPr>
          <p:spPr>
            <a:xfrm>
              <a:off x="8213020"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57" name="tx257"/>
            <p:cNvSpPr/>
            <p:nvPr/>
          </p:nvSpPr>
          <p:spPr>
            <a:xfrm>
              <a:off x="8640073"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58" name="pl258"/>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59" name="pl259"/>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0" name="pl260"/>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1" name="pl261"/>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2" name="pl262"/>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3" name="pl263"/>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4" name="pl264"/>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5" name="pl265"/>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6" name="pl266"/>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7" name="pl267"/>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8" name="pl268"/>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9" name="pl269"/>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0" name="pl270"/>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1" name="pl271"/>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8011048" y="3487974"/>
              <a:ext cx="768695" cy="356363"/>
            </a:xfrm>
            <a:custGeom>
              <a:avLst/>
              <a:pathLst>
                <a:path w="768695" h="356363">
                  <a:moveTo>
                    <a:pt x="0" y="356363"/>
                  </a:moveTo>
                  <a:lnTo>
                    <a:pt x="85410" y="152727"/>
                  </a:lnTo>
                  <a:lnTo>
                    <a:pt x="170821" y="110302"/>
                  </a:lnTo>
                  <a:lnTo>
                    <a:pt x="256231" y="76363"/>
                  </a:lnTo>
                  <a:lnTo>
                    <a:pt x="341642" y="33939"/>
                  </a:lnTo>
                  <a:lnTo>
                    <a:pt x="427053" y="0"/>
                  </a:lnTo>
                  <a:lnTo>
                    <a:pt x="512463" y="0"/>
                  </a:lnTo>
                  <a:lnTo>
                    <a:pt x="597874" y="0"/>
                  </a:lnTo>
                  <a:lnTo>
                    <a:pt x="683284" y="0"/>
                  </a:lnTo>
                  <a:lnTo>
                    <a:pt x="768695" y="127272"/>
                  </a:lnTo>
                </a:path>
              </a:pathLst>
            </a:custGeom>
            <a:ln w="27101" cap="flat">
              <a:solidFill>
                <a:srgbClr val="1CABE2">
                  <a:alpha val="100000"/>
                </a:srgbClr>
              </a:solidFill>
              <a:prstDash val="solid"/>
              <a:round/>
            </a:ln>
          </p:spPr>
          <p:txBody>
            <a:bodyPr/>
            <a:lstStyle/>
            <a:p/>
          </p:txBody>
        </p:sp>
        <p:sp>
          <p:nvSpPr>
            <p:cNvPr id="278" name="pt278"/>
            <p:cNvSpPr/>
            <p:nvPr/>
          </p:nvSpPr>
          <p:spPr>
            <a:xfrm>
              <a:off x="7992998" y="382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078408"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163819"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249230"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334640"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420051"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505461"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8590872"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8676283"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8761693" y="35971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8" name="tx288"/>
            <p:cNvSpPr/>
            <p:nvPr/>
          </p:nvSpPr>
          <p:spPr>
            <a:xfrm>
              <a:off x="7859118" y="37520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289" name="tx289"/>
            <p:cNvSpPr/>
            <p:nvPr/>
          </p:nvSpPr>
          <p:spPr>
            <a:xfrm>
              <a:off x="8812300" y="352417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90" name="tx290"/>
            <p:cNvSpPr/>
            <p:nvPr/>
          </p:nvSpPr>
          <p:spPr>
            <a:xfrm>
              <a:off x="8213020" y="342313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291" name="tx291"/>
            <p:cNvSpPr/>
            <p:nvPr/>
          </p:nvSpPr>
          <p:spPr>
            <a:xfrm>
              <a:off x="8640073" y="33480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92" name="tx29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93" name="tx29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4" name="tx29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5" name="tx29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6" name="tx29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7" name="tx29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8" name="tx29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9" name="tx29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0" name="tx30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1" name="tx30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2" name="tx30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3" name="tx30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4" name="tx30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5" name="tx30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6" name="tx30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7" name="tx30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8" name="tx30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9" name="tx30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0" name="tx31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1" name="tx31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2" name="tx31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3" name="tx31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4" name="tx31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5" name="tx31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6" name="tx31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7" name="tx31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8" name="tx31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9" name="tx31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0" name="tx32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1" name="tx32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2" name="tx32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3" name="tx32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4" name="tx32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5" name="tx32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6" name="tx32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7" name="tx32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8" name="tx32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9" name="tx32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0" name="tx33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1" name="tx33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2" name="tx33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3" name="tx33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4" name="tx33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5" name="tx33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6" name="tx33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7" name="tx33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8" name="tx33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39" name="pt33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0" name="pt34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1" name="tx34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42" name="tx34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43" name="tx343"/>
            <p:cNvSpPr/>
            <p:nvPr/>
          </p:nvSpPr>
          <p:spPr>
            <a:xfrm>
              <a:off x="2229545" y="1330710"/>
              <a:ext cx="53767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Timor-Leste, 2002-2025</a:t>
              </a:r>
            </a:p>
          </p:txBody>
        </p:sp>
        <p:sp>
          <p:nvSpPr>
            <p:cNvPr id="344" name="tx34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5" name="tx34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(27%), followed by MCV2 (57%).
Compared to 2019, coverage of 5 vaccines decreased (BCG, DTP1, IPV1, MCV1 and MCV2) and one vaccine remained constant (DTP3).
Compared to 2024, coverage of 4 vaccines remained constant (BCG, DTP1, DTP3 and IPV1) and 3 vaccines decreased (MCV1, MCV2 and ROTAC).</a:t>
            </a:r>
          </a:p>
        </p:txBody>
      </p:sp>
      <p:sp>
        <p:nvSpPr>
          <p:cNvPr id="3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Timor-Leste had its lowest coverage in ROTAC (27%), while most other routine vaccines clustered around 57-90%; 5 antigens decreased since 2019, and 4 antigens remained constant since 2024.</a:t>
            </a:r>
          </a:p>
        </p:txBody>
      </p:sp>
      <p:grpSp xmlns:pic="http://schemas.openxmlformats.org/drawingml/2006/picture">
        <p:nvGrpSpPr>
          <p:cNvPr id="348" name=""/>
          <p:cNvGrpSpPr/>
          <p:nvPr/>
        </p:nvGrpSpPr>
        <p:grpSpPr>
          <a:xfrm>
            <a:off x="292608" y="1097280"/>
            <a:ext cx="8595360" cy="28575"/>
            <a:chOff x="292608" y="1097280"/>
            <a:chExt cx="8595360" cy="28575"/>
          </a:xfrm>
        </p:grpSpPr>
        <p:sp>
          <p:nvSpPr>
            <p:cNvPr id="34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5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97537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37558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7578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959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598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602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73607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1611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29615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57619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689993"/>
              <a:ext cx="6440937" cy="1376038"/>
            </a:xfrm>
            <a:custGeom>
              <a:avLst/>
              <a:pathLst>
                <a:path w="6440937" h="1376038">
                  <a:moveTo>
                    <a:pt x="0" y="1376038"/>
                  </a:moveTo>
                  <a:lnTo>
                    <a:pt x="280040" y="1328589"/>
                  </a:lnTo>
                  <a:lnTo>
                    <a:pt x="560081" y="1233689"/>
                  </a:lnTo>
                  <a:lnTo>
                    <a:pt x="840122" y="1328589"/>
                  </a:lnTo>
                  <a:lnTo>
                    <a:pt x="1120163" y="948992"/>
                  </a:lnTo>
                  <a:lnTo>
                    <a:pt x="1400203" y="616844"/>
                  </a:lnTo>
                  <a:lnTo>
                    <a:pt x="1680244" y="189798"/>
                  </a:lnTo>
                  <a:lnTo>
                    <a:pt x="1960285" y="521945"/>
                  </a:lnTo>
                  <a:lnTo>
                    <a:pt x="2240326" y="521945"/>
                  </a:lnTo>
                  <a:lnTo>
                    <a:pt x="2520366" y="759193"/>
                  </a:lnTo>
                  <a:lnTo>
                    <a:pt x="2800407" y="0"/>
                  </a:lnTo>
                  <a:lnTo>
                    <a:pt x="3080448" y="47449"/>
                  </a:lnTo>
                  <a:lnTo>
                    <a:pt x="3360489" y="284697"/>
                  </a:lnTo>
                  <a:lnTo>
                    <a:pt x="3640529" y="332147"/>
                  </a:lnTo>
                  <a:lnTo>
                    <a:pt x="3920570" y="189798"/>
                  </a:lnTo>
                  <a:lnTo>
                    <a:pt x="4200611" y="0"/>
                  </a:lnTo>
                  <a:lnTo>
                    <a:pt x="4480652" y="0"/>
                  </a:lnTo>
                  <a:lnTo>
                    <a:pt x="4760692" y="0"/>
                  </a:lnTo>
                  <a:lnTo>
                    <a:pt x="5040733" y="0"/>
                  </a:lnTo>
                  <a:lnTo>
                    <a:pt x="5320774" y="0"/>
                  </a:lnTo>
                  <a:lnTo>
                    <a:pt x="5600815" y="0"/>
                  </a:lnTo>
                  <a:lnTo>
                    <a:pt x="5880856" y="0"/>
                  </a:lnTo>
                  <a:lnTo>
                    <a:pt x="6160896" y="0"/>
                  </a:lnTo>
                  <a:lnTo>
                    <a:pt x="6440937" y="0"/>
                  </a:lnTo>
                </a:path>
              </a:pathLst>
            </a:custGeom>
            <a:ln w="27101" cap="flat">
              <a:solidFill>
                <a:srgbClr val="1C86EE">
                  <a:alpha val="100000"/>
                </a:srgbClr>
              </a:solidFill>
              <a:prstDash val="solid"/>
              <a:round/>
            </a:ln>
          </p:spPr>
          <p:txBody>
            <a:bodyPr/>
            <a:lstStyle/>
            <a:p/>
          </p:txBody>
        </p:sp>
        <p:sp>
          <p:nvSpPr>
            <p:cNvPr id="38" name="pl38"/>
            <p:cNvSpPr/>
            <p:nvPr/>
          </p:nvSpPr>
          <p:spPr>
            <a:xfrm>
              <a:off x="2815499" y="1689993"/>
              <a:ext cx="4760692" cy="759193"/>
            </a:xfrm>
            <a:custGeom>
              <a:avLst/>
              <a:pathLst>
                <a:path w="4760692" h="759193">
                  <a:moveTo>
                    <a:pt x="0" y="189798"/>
                  </a:moveTo>
                  <a:lnTo>
                    <a:pt x="280040" y="521945"/>
                  </a:lnTo>
                  <a:lnTo>
                    <a:pt x="560081" y="521945"/>
                  </a:lnTo>
                  <a:lnTo>
                    <a:pt x="840122" y="759193"/>
                  </a:lnTo>
                  <a:lnTo>
                    <a:pt x="1120163" y="0"/>
                  </a:lnTo>
                  <a:lnTo>
                    <a:pt x="1400203" y="47449"/>
                  </a:lnTo>
                  <a:lnTo>
                    <a:pt x="1680244" y="284697"/>
                  </a:lnTo>
                  <a:lnTo>
                    <a:pt x="1960285" y="332147"/>
                  </a:lnTo>
                  <a:lnTo>
                    <a:pt x="2240326" y="189798"/>
                  </a:lnTo>
                  <a:lnTo>
                    <a:pt x="2520366" y="0"/>
                  </a:lnTo>
                  <a:lnTo>
                    <a:pt x="2800407" y="0"/>
                  </a:lnTo>
                  <a:lnTo>
                    <a:pt x="3080448" y="0"/>
                  </a:lnTo>
                  <a:lnTo>
                    <a:pt x="3360489" y="0"/>
                  </a:lnTo>
                  <a:lnTo>
                    <a:pt x="3640529" y="0"/>
                  </a:lnTo>
                  <a:lnTo>
                    <a:pt x="3920570" y="0"/>
                  </a:lnTo>
                  <a:lnTo>
                    <a:pt x="4200611" y="0"/>
                  </a:lnTo>
                  <a:lnTo>
                    <a:pt x="4480652" y="0"/>
                  </a:lnTo>
                  <a:lnTo>
                    <a:pt x="4760692" y="0"/>
                  </a:lnTo>
                </a:path>
              </a:pathLst>
            </a:custGeom>
            <a:ln w="27101" cap="flat">
              <a:solidFill>
                <a:srgbClr val="80BD41">
                  <a:alpha val="100000"/>
                </a:srgbClr>
              </a:solidFill>
              <a:prstDash val="solid"/>
              <a:round/>
            </a:ln>
          </p:spPr>
          <p:txBody>
            <a:bodyPr/>
            <a:lstStyle/>
            <a:p/>
          </p:txBody>
        </p:sp>
        <p:sp>
          <p:nvSpPr>
            <p:cNvPr id="39" name="pl39"/>
            <p:cNvSpPr/>
            <p:nvPr/>
          </p:nvSpPr>
          <p:spPr>
            <a:xfrm>
              <a:off x="4215703" y="1689993"/>
              <a:ext cx="3360489" cy="332147"/>
            </a:xfrm>
            <a:custGeom>
              <a:avLst/>
              <a:pathLst>
                <a:path w="3360489" h="332147">
                  <a:moveTo>
                    <a:pt x="0" y="47449"/>
                  </a:moveTo>
                  <a:lnTo>
                    <a:pt x="280040" y="284697"/>
                  </a:lnTo>
                  <a:lnTo>
                    <a:pt x="560081" y="332147"/>
                  </a:lnTo>
                  <a:lnTo>
                    <a:pt x="840122" y="189798"/>
                  </a:lnTo>
                  <a:lnTo>
                    <a:pt x="1120163" y="0"/>
                  </a:lnTo>
                  <a:lnTo>
                    <a:pt x="1400203" y="0"/>
                  </a:lnTo>
                  <a:lnTo>
                    <a:pt x="1680244" y="0"/>
                  </a:lnTo>
                  <a:lnTo>
                    <a:pt x="1960285" y="0"/>
                  </a:lnTo>
                  <a:lnTo>
                    <a:pt x="2240326" y="0"/>
                  </a:lnTo>
                  <a:lnTo>
                    <a:pt x="2520366" y="0"/>
                  </a:lnTo>
                  <a:lnTo>
                    <a:pt x="2800407" y="0"/>
                  </a:lnTo>
                  <a:lnTo>
                    <a:pt x="3080448" y="0"/>
                  </a:lnTo>
                  <a:lnTo>
                    <a:pt x="3360489" y="0"/>
                  </a:lnTo>
                </a:path>
              </a:pathLst>
            </a:custGeom>
            <a:ln w="27101" cap="flat">
              <a:solidFill>
                <a:srgbClr val="EE00EE">
                  <a:alpha val="100000"/>
                </a:srgbClr>
              </a:solidFill>
              <a:prstDash val="solid"/>
              <a:round/>
            </a:ln>
          </p:spPr>
          <p:txBody>
            <a:bodyPr/>
            <a:lstStyle/>
            <a:p/>
          </p:txBody>
        </p:sp>
        <p:sp>
          <p:nvSpPr>
            <p:cNvPr id="40" name="pl40"/>
            <p:cNvSpPr/>
            <p:nvPr/>
          </p:nvSpPr>
          <p:spPr>
            <a:xfrm>
              <a:off x="7296152" y="930799"/>
              <a:ext cx="280040" cy="2799527"/>
            </a:xfrm>
            <a:custGeom>
              <a:avLst/>
              <a:pathLst>
                <a:path w="280040" h="2799527">
                  <a:moveTo>
                    <a:pt x="0" y="0"/>
                  </a:moveTo>
                  <a:lnTo>
                    <a:pt x="280040" y="2799527"/>
                  </a:lnTo>
                </a:path>
              </a:pathLst>
            </a:custGeom>
            <a:ln w="27101" cap="flat">
              <a:solidFill>
                <a:srgbClr val="6A3D9A">
                  <a:alpha val="100000"/>
                </a:srgbClr>
              </a:solidFill>
              <a:prstDash val="solid"/>
              <a:round/>
            </a:ln>
          </p:spPr>
          <p:txBody>
            <a:bodyPr/>
            <a:lstStyle/>
            <a:p/>
          </p:txBody>
        </p:sp>
        <p:sp>
          <p:nvSpPr>
            <p:cNvPr id="41" name="pl41"/>
            <p:cNvSpPr/>
            <p:nvPr/>
          </p:nvSpPr>
          <p:spPr>
            <a:xfrm>
              <a:off x="5055826" y="1784892"/>
              <a:ext cx="2520366" cy="1565837"/>
            </a:xfrm>
            <a:custGeom>
              <a:avLst/>
              <a:pathLst>
                <a:path w="2520366" h="1565837">
                  <a:moveTo>
                    <a:pt x="0" y="1565837"/>
                  </a:moveTo>
                  <a:lnTo>
                    <a:pt x="280040" y="47449"/>
                  </a:lnTo>
                  <a:lnTo>
                    <a:pt x="560081" y="0"/>
                  </a:lnTo>
                  <a:lnTo>
                    <a:pt x="840122" y="0"/>
                  </a:lnTo>
                  <a:lnTo>
                    <a:pt x="1120163" y="47449"/>
                  </a:lnTo>
                  <a:lnTo>
                    <a:pt x="1400203" y="47449"/>
                  </a:lnTo>
                  <a:lnTo>
                    <a:pt x="1680244" y="47449"/>
                  </a:lnTo>
                  <a:lnTo>
                    <a:pt x="1960285" y="47449"/>
                  </a:lnTo>
                  <a:lnTo>
                    <a:pt x="2240326" y="47449"/>
                  </a:lnTo>
                  <a:lnTo>
                    <a:pt x="2520366"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974690"/>
              <a:ext cx="6440937" cy="1376038"/>
            </a:xfrm>
            <a:custGeom>
              <a:avLst/>
              <a:pathLst>
                <a:path w="6440937" h="1376038">
                  <a:moveTo>
                    <a:pt x="0" y="996441"/>
                  </a:moveTo>
                  <a:lnTo>
                    <a:pt x="280040" y="1043891"/>
                  </a:lnTo>
                  <a:lnTo>
                    <a:pt x="560081" y="1043891"/>
                  </a:lnTo>
                  <a:lnTo>
                    <a:pt x="840122" y="1376038"/>
                  </a:lnTo>
                  <a:lnTo>
                    <a:pt x="1120163" y="759193"/>
                  </a:lnTo>
                  <a:lnTo>
                    <a:pt x="1400203" y="664294"/>
                  </a:lnTo>
                  <a:lnTo>
                    <a:pt x="1680244" y="189798"/>
                  </a:lnTo>
                  <a:lnTo>
                    <a:pt x="1960285" y="332147"/>
                  </a:lnTo>
                  <a:lnTo>
                    <a:pt x="2240326" y="521945"/>
                  </a:lnTo>
                  <a:lnTo>
                    <a:pt x="2520366" y="711744"/>
                  </a:lnTo>
                  <a:lnTo>
                    <a:pt x="2800407" y="189798"/>
                  </a:lnTo>
                  <a:lnTo>
                    <a:pt x="3080448" y="332147"/>
                  </a:lnTo>
                  <a:lnTo>
                    <a:pt x="3360489" y="142348"/>
                  </a:lnTo>
                  <a:lnTo>
                    <a:pt x="3640529" y="332147"/>
                  </a:lnTo>
                  <a:lnTo>
                    <a:pt x="3920570" y="189798"/>
                  </a:lnTo>
                  <a:lnTo>
                    <a:pt x="4200611" y="0"/>
                  </a:lnTo>
                  <a:lnTo>
                    <a:pt x="4480652" y="0"/>
                  </a:lnTo>
                  <a:lnTo>
                    <a:pt x="4760692" y="94899"/>
                  </a:lnTo>
                  <a:lnTo>
                    <a:pt x="5040733" y="142348"/>
                  </a:lnTo>
                  <a:lnTo>
                    <a:pt x="5320774" y="237248"/>
                  </a:lnTo>
                  <a:lnTo>
                    <a:pt x="5600815" y="237248"/>
                  </a:lnTo>
                  <a:lnTo>
                    <a:pt x="5880856" y="237248"/>
                  </a:lnTo>
                  <a:lnTo>
                    <a:pt x="6160896" y="237248"/>
                  </a:lnTo>
                  <a:lnTo>
                    <a:pt x="6440937" y="759193"/>
                  </a:lnTo>
                </a:path>
              </a:pathLst>
            </a:custGeom>
            <a:ln w="27101" cap="flat">
              <a:solidFill>
                <a:srgbClr val="FF7F00">
                  <a:alpha val="100000"/>
                </a:srgbClr>
              </a:solidFill>
              <a:prstDash val="solid"/>
              <a:round/>
            </a:ln>
          </p:spPr>
          <p:txBody>
            <a:bodyPr/>
            <a:lstStyle/>
            <a:p/>
          </p:txBody>
        </p:sp>
        <p:sp>
          <p:nvSpPr>
            <p:cNvPr id="43" name="pl43"/>
            <p:cNvSpPr/>
            <p:nvPr/>
          </p:nvSpPr>
          <p:spPr>
            <a:xfrm>
              <a:off x="5055826" y="2211938"/>
              <a:ext cx="2520366" cy="1992883"/>
            </a:xfrm>
            <a:custGeom>
              <a:avLst/>
              <a:pathLst>
                <a:path w="2520366" h="1992883">
                  <a:moveTo>
                    <a:pt x="0" y="1992883"/>
                  </a:moveTo>
                  <a:lnTo>
                    <a:pt x="280040" y="854093"/>
                  </a:lnTo>
                  <a:lnTo>
                    <a:pt x="560081" y="616844"/>
                  </a:lnTo>
                  <a:lnTo>
                    <a:pt x="840122" y="427046"/>
                  </a:lnTo>
                  <a:lnTo>
                    <a:pt x="1120163" y="189798"/>
                  </a:lnTo>
                  <a:lnTo>
                    <a:pt x="1400203" y="0"/>
                  </a:lnTo>
                  <a:lnTo>
                    <a:pt x="1680244" y="0"/>
                  </a:lnTo>
                  <a:lnTo>
                    <a:pt x="1960285" y="0"/>
                  </a:lnTo>
                  <a:lnTo>
                    <a:pt x="2240326" y="0"/>
                  </a:lnTo>
                  <a:lnTo>
                    <a:pt x="2520366" y="711744"/>
                  </a:lnTo>
                </a:path>
              </a:pathLst>
            </a:custGeom>
            <a:ln w="27101" cap="flat">
              <a:solidFill>
                <a:srgbClr val="FFC20E">
                  <a:alpha val="100000"/>
                </a:srgbClr>
              </a:solidFill>
              <a:prstDash val="solid"/>
              <a:round/>
            </a:ln>
          </p:spPr>
          <p:txBody>
            <a:bodyPr/>
            <a:lstStyle/>
            <a:p/>
          </p:txBody>
        </p:sp>
        <p:sp>
          <p:nvSpPr>
            <p:cNvPr id="44" name="pl44"/>
            <p:cNvSpPr/>
            <p:nvPr/>
          </p:nvSpPr>
          <p:spPr>
            <a:xfrm>
              <a:off x="7016111" y="1737442"/>
              <a:ext cx="560081" cy="1233689"/>
            </a:xfrm>
            <a:custGeom>
              <a:avLst/>
              <a:pathLst>
                <a:path w="560081" h="1233689">
                  <a:moveTo>
                    <a:pt x="0" y="1233689"/>
                  </a:moveTo>
                  <a:lnTo>
                    <a:pt x="280040" y="47449"/>
                  </a:lnTo>
                  <a:lnTo>
                    <a:pt x="560081" y="0"/>
                  </a:lnTo>
                </a:path>
              </a:pathLst>
            </a:custGeom>
            <a:ln w="27101" cap="flat">
              <a:solidFill>
                <a:srgbClr val="008B00">
                  <a:alpha val="100000"/>
                </a:srgbClr>
              </a:solidFill>
              <a:prstDash val="solid"/>
              <a:round/>
            </a:ln>
          </p:spPr>
          <p:txBody>
            <a:bodyPr/>
            <a:lstStyle/>
            <a:p/>
          </p:txBody>
        </p:sp>
        <p:sp>
          <p:nvSpPr>
            <p:cNvPr id="45" name="pl45"/>
            <p:cNvSpPr/>
            <p:nvPr/>
          </p:nvSpPr>
          <p:spPr>
            <a:xfrm>
              <a:off x="6456029" y="2022140"/>
              <a:ext cx="1120163" cy="2325030"/>
            </a:xfrm>
            <a:custGeom>
              <a:avLst/>
              <a:pathLst>
                <a:path w="1120163" h="2325030">
                  <a:moveTo>
                    <a:pt x="0" y="0"/>
                  </a:moveTo>
                  <a:lnTo>
                    <a:pt x="280040" y="0"/>
                  </a:lnTo>
                  <a:lnTo>
                    <a:pt x="560081" y="0"/>
                  </a:lnTo>
                  <a:lnTo>
                    <a:pt x="840122" y="0"/>
                  </a:lnTo>
                  <a:lnTo>
                    <a:pt x="1120163" y="2325030"/>
                  </a:lnTo>
                </a:path>
              </a:pathLst>
            </a:custGeom>
            <a:ln w="27101" cap="flat">
              <a:solidFill>
                <a:srgbClr val="9A32CD">
                  <a:alpha val="100000"/>
                </a:srgbClr>
              </a:solidFill>
              <a:prstDash val="solid"/>
              <a:round/>
            </a:ln>
          </p:spPr>
          <p:txBody>
            <a:bodyPr/>
            <a:lstStyle/>
            <a:p/>
          </p:txBody>
        </p:sp>
        <p:sp>
          <p:nvSpPr>
            <p:cNvPr id="46" name="pl46"/>
            <p:cNvSpPr/>
            <p:nvPr/>
          </p:nvSpPr>
          <p:spPr>
            <a:xfrm>
              <a:off x="5055826" y="1974690"/>
              <a:ext cx="2520366" cy="759193"/>
            </a:xfrm>
            <a:custGeom>
              <a:avLst/>
              <a:pathLst>
                <a:path w="2520366" h="759193">
                  <a:moveTo>
                    <a:pt x="0" y="189798"/>
                  </a:moveTo>
                  <a:lnTo>
                    <a:pt x="280040" y="0"/>
                  </a:lnTo>
                  <a:lnTo>
                    <a:pt x="560081" y="0"/>
                  </a:lnTo>
                  <a:lnTo>
                    <a:pt x="840122" y="94899"/>
                  </a:lnTo>
                  <a:lnTo>
                    <a:pt x="1120163" y="142348"/>
                  </a:lnTo>
                  <a:lnTo>
                    <a:pt x="1400203" y="237248"/>
                  </a:lnTo>
                  <a:lnTo>
                    <a:pt x="1680244" y="237248"/>
                  </a:lnTo>
                  <a:lnTo>
                    <a:pt x="1960285" y="237248"/>
                  </a:lnTo>
                  <a:lnTo>
                    <a:pt x="2240326" y="237248"/>
                  </a:lnTo>
                  <a:lnTo>
                    <a:pt x="2520366" y="759193"/>
                  </a:lnTo>
                </a:path>
              </a:pathLst>
            </a:custGeom>
            <a:ln w="27101" cap="flat">
              <a:solidFill>
                <a:srgbClr val="836FFF">
                  <a:alpha val="100000"/>
                </a:srgbClr>
              </a:solidFill>
              <a:prstDash val="solid"/>
              <a:round/>
            </a:ln>
          </p:spPr>
          <p:txBody>
            <a:bodyPr/>
            <a:lstStyle/>
            <a:p/>
          </p:txBody>
        </p:sp>
        <p:sp>
          <p:nvSpPr>
            <p:cNvPr id="47" name="pl47"/>
            <p:cNvSpPr/>
            <p:nvPr/>
          </p:nvSpPr>
          <p:spPr>
            <a:xfrm>
              <a:off x="7592642" y="1454612"/>
              <a:ext cx="790303" cy="230580"/>
            </a:xfrm>
            <a:custGeom>
              <a:avLst/>
              <a:pathLst>
                <a:path w="790303" h="230580">
                  <a:moveTo>
                    <a:pt x="790303" y="0"/>
                  </a:moveTo>
                  <a:lnTo>
                    <a:pt x="0" y="230580"/>
                  </a:lnTo>
                </a:path>
              </a:pathLst>
            </a:custGeom>
          </p:spPr>
          <p:txBody>
            <a:bodyPr/>
            <a:lstStyle/>
            <a:p/>
          </p:txBody>
        </p:sp>
        <p:sp>
          <p:nvSpPr>
            <p:cNvPr id="48" name="pl48"/>
            <p:cNvSpPr/>
            <p:nvPr/>
          </p:nvSpPr>
          <p:spPr>
            <a:xfrm>
              <a:off x="7588725" y="1195915"/>
              <a:ext cx="739858" cy="485847"/>
            </a:xfrm>
            <a:custGeom>
              <a:avLst/>
              <a:pathLst>
                <a:path w="739858" h="485847">
                  <a:moveTo>
                    <a:pt x="739858" y="0"/>
                  </a:moveTo>
                  <a:lnTo>
                    <a:pt x="0" y="485847"/>
                  </a:lnTo>
                </a:path>
              </a:pathLst>
            </a:custGeom>
          </p:spPr>
          <p:txBody>
            <a:bodyPr/>
            <a:lstStyle/>
            <a:p/>
          </p:txBody>
        </p:sp>
        <p:sp>
          <p:nvSpPr>
            <p:cNvPr id="49" name="pl49"/>
            <p:cNvSpPr/>
            <p:nvPr/>
          </p:nvSpPr>
          <p:spPr>
            <a:xfrm>
              <a:off x="7594320" y="1690421"/>
              <a:ext cx="842774" cy="19900"/>
            </a:xfrm>
            <a:custGeom>
              <a:avLst/>
              <a:pathLst>
                <a:path w="842774" h="19900">
                  <a:moveTo>
                    <a:pt x="842774" y="19900"/>
                  </a:moveTo>
                  <a:lnTo>
                    <a:pt x="0" y="0"/>
                  </a:lnTo>
                </a:path>
              </a:pathLst>
            </a:custGeom>
          </p:spPr>
          <p:txBody>
            <a:bodyPr/>
            <a:lstStyle/>
            <a:p/>
          </p:txBody>
        </p:sp>
        <p:sp>
          <p:nvSpPr>
            <p:cNvPr id="50" name="pl50"/>
            <p:cNvSpPr/>
            <p:nvPr/>
          </p:nvSpPr>
          <p:spPr>
            <a:xfrm>
              <a:off x="7592712" y="1742146"/>
              <a:ext cx="790233" cy="224999"/>
            </a:xfrm>
            <a:custGeom>
              <a:avLst/>
              <a:pathLst>
                <a:path w="790233" h="224999">
                  <a:moveTo>
                    <a:pt x="790233" y="224999"/>
                  </a:moveTo>
                  <a:lnTo>
                    <a:pt x="0" y="0"/>
                  </a:lnTo>
                </a:path>
              </a:pathLst>
            </a:custGeom>
          </p:spPr>
          <p:txBody>
            <a:bodyPr/>
            <a:lstStyle/>
            <a:p/>
          </p:txBody>
        </p:sp>
        <p:sp>
          <p:nvSpPr>
            <p:cNvPr id="51" name="pl51"/>
            <p:cNvSpPr/>
            <p:nvPr/>
          </p:nvSpPr>
          <p:spPr>
            <a:xfrm>
              <a:off x="7590785" y="1839104"/>
              <a:ext cx="834241" cy="386648"/>
            </a:xfrm>
            <a:custGeom>
              <a:avLst/>
              <a:pathLst>
                <a:path w="834241" h="386648">
                  <a:moveTo>
                    <a:pt x="834241" y="386648"/>
                  </a:moveTo>
                  <a:lnTo>
                    <a:pt x="0" y="0"/>
                  </a:lnTo>
                </a:path>
              </a:pathLst>
            </a:custGeom>
          </p:spPr>
          <p:txBody>
            <a:bodyPr/>
            <a:lstStyle/>
            <a:p/>
          </p:txBody>
        </p:sp>
        <p:sp>
          <p:nvSpPr>
            <p:cNvPr id="52" name="pl52"/>
            <p:cNvSpPr/>
            <p:nvPr/>
          </p:nvSpPr>
          <p:spPr>
            <a:xfrm>
              <a:off x="7593988" y="2736093"/>
              <a:ext cx="764873" cy="94945"/>
            </a:xfrm>
            <a:custGeom>
              <a:avLst/>
              <a:pathLst>
                <a:path w="764873" h="94945">
                  <a:moveTo>
                    <a:pt x="764873" y="94945"/>
                  </a:moveTo>
                  <a:lnTo>
                    <a:pt x="0" y="0"/>
                  </a:lnTo>
                </a:path>
              </a:pathLst>
            </a:custGeom>
          </p:spPr>
          <p:txBody>
            <a:bodyPr/>
            <a:lstStyle/>
            <a:p/>
          </p:txBody>
        </p:sp>
        <p:sp>
          <p:nvSpPr>
            <p:cNvPr id="53" name="pl53"/>
            <p:cNvSpPr/>
            <p:nvPr/>
          </p:nvSpPr>
          <p:spPr>
            <a:xfrm>
              <a:off x="7593293" y="2574811"/>
              <a:ext cx="699137" cy="155274"/>
            </a:xfrm>
            <a:custGeom>
              <a:avLst/>
              <a:pathLst>
                <a:path w="699137" h="155274">
                  <a:moveTo>
                    <a:pt x="699137" y="0"/>
                  </a:moveTo>
                  <a:lnTo>
                    <a:pt x="0" y="155274"/>
                  </a:lnTo>
                </a:path>
              </a:pathLst>
            </a:custGeom>
          </p:spPr>
          <p:txBody>
            <a:bodyPr/>
            <a:lstStyle/>
            <a:p/>
          </p:txBody>
        </p:sp>
        <p:sp>
          <p:nvSpPr>
            <p:cNvPr id="54" name="pl54"/>
            <p:cNvSpPr/>
            <p:nvPr/>
          </p:nvSpPr>
          <p:spPr>
            <a:xfrm>
              <a:off x="7593359" y="2927361"/>
              <a:ext cx="765501" cy="164056"/>
            </a:xfrm>
            <a:custGeom>
              <a:avLst/>
              <a:pathLst>
                <a:path w="765501" h="164056">
                  <a:moveTo>
                    <a:pt x="765501" y="164056"/>
                  </a:moveTo>
                  <a:lnTo>
                    <a:pt x="0" y="0"/>
                  </a:lnTo>
                </a:path>
              </a:pathLst>
            </a:custGeom>
          </p:spPr>
          <p:txBody>
            <a:bodyPr/>
            <a:lstStyle/>
            <a:p/>
          </p:txBody>
        </p:sp>
        <p:sp>
          <p:nvSpPr>
            <p:cNvPr id="55" name="pl55"/>
            <p:cNvSpPr/>
            <p:nvPr/>
          </p:nvSpPr>
          <p:spPr>
            <a:xfrm>
              <a:off x="7594333" y="3730326"/>
              <a:ext cx="788612" cy="0"/>
            </a:xfrm>
            <a:custGeom>
              <a:avLst/>
              <a:pathLst>
                <a:path w="788612" h="0">
                  <a:moveTo>
                    <a:pt x="788612" y="0"/>
                  </a:moveTo>
                  <a:lnTo>
                    <a:pt x="0" y="0"/>
                  </a:lnTo>
                </a:path>
              </a:pathLst>
            </a:custGeom>
          </p:spPr>
          <p:txBody>
            <a:bodyPr/>
            <a:lstStyle/>
            <a:p/>
          </p:txBody>
        </p:sp>
        <p:sp>
          <p:nvSpPr>
            <p:cNvPr id="56" name="pl56"/>
            <p:cNvSpPr/>
            <p:nvPr/>
          </p:nvSpPr>
          <p:spPr>
            <a:xfrm>
              <a:off x="7594333" y="4347171"/>
              <a:ext cx="758441" cy="3"/>
            </a:xfrm>
            <a:custGeom>
              <a:avLst/>
              <a:pathLst>
                <a:path w="758441" h="3">
                  <a:moveTo>
                    <a:pt x="758441" y="3"/>
                  </a:moveTo>
                  <a:lnTo>
                    <a:pt x="0" y="0"/>
                  </a:lnTo>
                </a:path>
              </a:pathLst>
            </a:custGeom>
          </p:spPr>
          <p:txBody>
            <a:bodyPr/>
            <a:lstStyle/>
            <a:p/>
          </p:txBody>
        </p:sp>
        <p:sp>
          <p:nvSpPr>
            <p:cNvPr id="57" name="pg57"/>
            <p:cNvSpPr/>
            <p:nvPr/>
          </p:nvSpPr>
          <p:spPr>
            <a:xfrm>
              <a:off x="8314365" y="136546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140700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83%</a:t>
              </a:r>
            </a:p>
          </p:txBody>
        </p:sp>
        <p:sp>
          <p:nvSpPr>
            <p:cNvPr id="59" name="pg59"/>
            <p:cNvSpPr/>
            <p:nvPr/>
          </p:nvSpPr>
          <p:spPr>
            <a:xfrm>
              <a:off x="8260004" y="110417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112702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83%</a:t>
              </a:r>
            </a:p>
          </p:txBody>
        </p:sp>
        <p:sp>
          <p:nvSpPr>
            <p:cNvPr id="61" name="pg61"/>
            <p:cNvSpPr/>
            <p:nvPr/>
          </p:nvSpPr>
          <p:spPr>
            <a:xfrm>
              <a:off x="8368515" y="162581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166735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83%</a:t>
              </a:r>
            </a:p>
          </p:txBody>
        </p:sp>
        <p:sp>
          <p:nvSpPr>
            <p:cNvPr id="63" name="pg63"/>
            <p:cNvSpPr/>
            <p:nvPr/>
          </p:nvSpPr>
          <p:spPr>
            <a:xfrm>
              <a:off x="8314365" y="188715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37225" y="192869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82%</a:t>
              </a:r>
            </a:p>
          </p:txBody>
        </p:sp>
        <p:sp>
          <p:nvSpPr>
            <p:cNvPr id="65" name="pg65"/>
            <p:cNvSpPr/>
            <p:nvPr/>
          </p:nvSpPr>
          <p:spPr>
            <a:xfrm>
              <a:off x="8356446" y="214720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2"/>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218873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80%</a:t>
              </a:r>
            </a:p>
          </p:txBody>
        </p:sp>
        <p:sp>
          <p:nvSpPr>
            <p:cNvPr id="67" name="pg67"/>
            <p:cNvSpPr/>
            <p:nvPr/>
          </p:nvSpPr>
          <p:spPr>
            <a:xfrm>
              <a:off x="8290281" y="274814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78968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61%</a:t>
              </a:r>
            </a:p>
          </p:txBody>
        </p:sp>
        <p:sp>
          <p:nvSpPr>
            <p:cNvPr id="69" name="pg69"/>
            <p:cNvSpPr/>
            <p:nvPr/>
          </p:nvSpPr>
          <p:spPr>
            <a:xfrm>
              <a:off x="8223851" y="248643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0" name="tx70"/>
            <p:cNvSpPr/>
            <p:nvPr/>
          </p:nvSpPr>
          <p:spPr>
            <a:xfrm>
              <a:off x="8246711" y="252797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61%</a:t>
              </a:r>
            </a:p>
          </p:txBody>
        </p:sp>
        <p:sp>
          <p:nvSpPr>
            <p:cNvPr id="71" name="pg71"/>
            <p:cNvSpPr/>
            <p:nvPr/>
          </p:nvSpPr>
          <p:spPr>
            <a:xfrm>
              <a:off x="8290281" y="301037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305191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57%</a:t>
              </a:r>
            </a:p>
          </p:txBody>
        </p:sp>
        <p:sp>
          <p:nvSpPr>
            <p:cNvPr id="73" name="pg73"/>
            <p:cNvSpPr/>
            <p:nvPr/>
          </p:nvSpPr>
          <p:spPr>
            <a:xfrm>
              <a:off x="8314365" y="364580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4" name="tx74"/>
            <p:cNvSpPr/>
            <p:nvPr/>
          </p:nvSpPr>
          <p:spPr>
            <a:xfrm>
              <a:off x="8337225" y="368734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40%</a:t>
              </a:r>
            </a:p>
          </p:txBody>
        </p:sp>
        <p:sp>
          <p:nvSpPr>
            <p:cNvPr id="75" name="pg75"/>
            <p:cNvSpPr/>
            <p:nvPr/>
          </p:nvSpPr>
          <p:spPr>
            <a:xfrm>
              <a:off x="8284194" y="426265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07054" y="430419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27%</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181893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321913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461933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57395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601954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5" name="tx95"/>
            <p:cNvSpPr/>
            <p:nvPr/>
          </p:nvSpPr>
          <p:spPr>
            <a:xfrm rot="-5400000">
              <a:off x="629958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6" name="tx96"/>
            <p:cNvSpPr/>
            <p:nvPr/>
          </p:nvSpPr>
          <p:spPr>
            <a:xfrm rot="-5400000">
              <a:off x="657962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7" name="tx97"/>
            <p:cNvSpPr/>
            <p:nvPr/>
          </p:nvSpPr>
          <p:spPr>
            <a:xfrm rot="-5400000">
              <a:off x="6859630"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8" name="tx98"/>
            <p:cNvSpPr/>
            <p:nvPr/>
          </p:nvSpPr>
          <p:spPr>
            <a:xfrm rot="-5400000">
              <a:off x="71397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9" name="tx99"/>
            <p:cNvSpPr/>
            <p:nvPr/>
          </p:nvSpPr>
          <p:spPr>
            <a:xfrm rot="-5400000">
              <a:off x="741974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314824" y="401416"/>
              <a:ext cx="32019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Timor-Leste, 2000-2025</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RotaC had the lowest coverage of all vaccines (27%), followed by HPVc (40%).
Coverage of 3 vaccines were the same (DTP3, HEPB3 and HIB3) and 4 vaccines decreased (IPV1, MCV1, MCV2 and RUBELLA) compared to respective coverage in 2019.
Coverage of 4 vaccines were the same (DTP3, HEPB3, HIB3 and IPV1) and 5 vaccines decreased (HPVC, MCV1, MCV2, ROTAC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991164" y="932216"/>
              <a:ext cx="216649" cy="0"/>
            </a:xfrm>
            <a:custGeom>
              <a:avLst/>
              <a:pathLst>
                <a:path w="216649" h="0">
                  <a:moveTo>
                    <a:pt x="0" y="0"/>
                  </a:moveTo>
                  <a:lnTo>
                    <a:pt x="0" y="0"/>
                  </a:lnTo>
                  <a:lnTo>
                    <a:pt x="0" y="0"/>
                  </a:lnTo>
                  <a:lnTo>
                    <a:pt x="0" y="0"/>
                  </a:lnTo>
                  <a:lnTo>
                    <a:pt x="0" y="0"/>
                  </a:lnTo>
                  <a:lnTo>
                    <a:pt x="144432" y="0"/>
                  </a:lnTo>
                  <a:lnTo>
                    <a:pt x="216649" y="0"/>
                  </a:lnTo>
                </a:path>
              </a:pathLst>
            </a:custGeom>
            <a:ln w="116535" cap="flat">
              <a:solidFill>
                <a:srgbClr val="E8E8E8">
                  <a:alpha val="100000"/>
                </a:srgbClr>
              </a:solidFill>
              <a:prstDash val="solid"/>
              <a:round/>
            </a:ln>
          </p:spPr>
          <p:txBody>
            <a:bodyPr/>
            <a:lstStyle/>
            <a:p/>
          </p:txBody>
        </p:sp>
        <p:sp>
          <p:nvSpPr>
            <p:cNvPr id="20" name="pl20"/>
            <p:cNvSpPr/>
            <p:nvPr/>
          </p:nvSpPr>
          <p:spPr>
            <a:xfrm>
              <a:off x="7918948" y="1385547"/>
              <a:ext cx="144432" cy="0"/>
            </a:xfrm>
            <a:custGeom>
              <a:avLst/>
              <a:pathLst>
                <a:path w="144432" h="0">
                  <a:moveTo>
                    <a:pt x="0" y="0"/>
                  </a:moveTo>
                  <a:lnTo>
                    <a:pt x="0" y="0"/>
                  </a:lnTo>
                  <a:lnTo>
                    <a:pt x="0" y="0"/>
                  </a:lnTo>
                  <a:lnTo>
                    <a:pt x="0" y="0"/>
                  </a:lnTo>
                  <a:lnTo>
                    <a:pt x="0" y="0"/>
                  </a:lnTo>
                  <a:lnTo>
                    <a:pt x="72216"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7485650" y="1838878"/>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7485650" y="2292210"/>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5969105" y="2745541"/>
              <a:ext cx="1011029" cy="0"/>
            </a:xfrm>
            <a:custGeom>
              <a:avLst/>
              <a:pathLst>
                <a:path w="1011029" h="0">
                  <a:moveTo>
                    <a:pt x="0" y="0"/>
                  </a:moveTo>
                  <a:lnTo>
                    <a:pt x="144432" y="0"/>
                  </a:lnTo>
                  <a:lnTo>
                    <a:pt x="1011029"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24" name="pl24"/>
            <p:cNvSpPr/>
            <p:nvPr/>
          </p:nvSpPr>
          <p:spPr>
            <a:xfrm>
              <a:off x="7485650" y="3198872"/>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7269000" y="3652203"/>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5896889" y="4105534"/>
              <a:ext cx="1011029" cy="0"/>
            </a:xfrm>
            <a:custGeom>
              <a:avLst/>
              <a:pathLst>
                <a:path w="1011029" h="0">
                  <a:moveTo>
                    <a:pt x="0" y="0"/>
                  </a:moveTo>
                  <a:lnTo>
                    <a:pt x="794380" y="0"/>
                  </a:lnTo>
                  <a:lnTo>
                    <a:pt x="794380" y="0"/>
                  </a:lnTo>
                  <a:lnTo>
                    <a:pt x="794380" y="0"/>
                  </a:lnTo>
                  <a:lnTo>
                    <a:pt x="794380" y="0"/>
                  </a:lnTo>
                  <a:lnTo>
                    <a:pt x="938813"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5608023" y="4558865"/>
              <a:ext cx="1083246" cy="0"/>
            </a:xfrm>
            <a:custGeom>
              <a:avLst/>
              <a:pathLst>
                <a:path w="1083246" h="0">
                  <a:moveTo>
                    <a:pt x="0" y="0"/>
                  </a:moveTo>
                  <a:lnTo>
                    <a:pt x="433298" y="0"/>
                  </a:lnTo>
                  <a:lnTo>
                    <a:pt x="794380" y="0"/>
                  </a:lnTo>
                  <a:lnTo>
                    <a:pt x="1083246" y="0"/>
                  </a:lnTo>
                  <a:lnTo>
                    <a:pt x="1083246" y="0"/>
                  </a:lnTo>
                  <a:lnTo>
                    <a:pt x="1083246" y="0"/>
                  </a:lnTo>
                  <a:lnTo>
                    <a:pt x="1083246" y="0"/>
                  </a:lnTo>
                </a:path>
              </a:pathLst>
            </a:custGeom>
            <a:ln w="116535" cap="flat">
              <a:solidFill>
                <a:srgbClr val="E8E8E8">
                  <a:alpha val="100000"/>
                </a:srgbClr>
              </a:solidFill>
              <a:prstDash val="solid"/>
              <a:round/>
            </a:ln>
          </p:spPr>
          <p:txBody>
            <a:bodyPr/>
            <a:lstStyle/>
            <a:p/>
          </p:txBody>
        </p:sp>
        <p:sp>
          <p:nvSpPr>
            <p:cNvPr id="28" name="pl28"/>
            <p:cNvSpPr/>
            <p:nvPr/>
          </p:nvSpPr>
          <p:spPr>
            <a:xfrm>
              <a:off x="5896889" y="5012197"/>
              <a:ext cx="1011029" cy="0"/>
            </a:xfrm>
            <a:custGeom>
              <a:avLst/>
              <a:pathLst>
                <a:path w="1011029" h="0">
                  <a:moveTo>
                    <a:pt x="0" y="0"/>
                  </a:moveTo>
                  <a:lnTo>
                    <a:pt x="794380" y="0"/>
                  </a:lnTo>
                  <a:lnTo>
                    <a:pt x="794380" y="0"/>
                  </a:lnTo>
                  <a:lnTo>
                    <a:pt x="794380" y="0"/>
                  </a:lnTo>
                  <a:lnTo>
                    <a:pt x="794380" y="0"/>
                  </a:lnTo>
                  <a:lnTo>
                    <a:pt x="938813" y="0"/>
                  </a:lnTo>
                  <a:lnTo>
                    <a:pt x="1011029" y="0"/>
                  </a:lnTo>
                </a:path>
              </a:pathLst>
            </a:custGeom>
            <a:ln w="116535" cap="flat">
              <a:solidFill>
                <a:srgbClr val="E8E8E8">
                  <a:alpha val="100000"/>
                </a:srgbClr>
              </a:solidFill>
              <a:prstDash val="solid"/>
              <a:round/>
            </a:ln>
          </p:spPr>
          <p:txBody>
            <a:bodyPr/>
            <a:lstStyle/>
            <a:p/>
          </p:txBody>
        </p:sp>
        <p:sp>
          <p:nvSpPr>
            <p:cNvPr id="29" name="pt29"/>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98666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98666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98666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98666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98666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8666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48115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8115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8115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48115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48115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8115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8115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96460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10903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97563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97563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7563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97563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97563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8115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8115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8115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8115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8115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8115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8115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33671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6450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6450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6450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6450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6450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6450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90341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83120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68676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68676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68676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68676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89238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03682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39790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68676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68676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68676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68676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60352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0341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83120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68676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68676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68676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68676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89238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145046"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928397"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928397"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000613"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856180"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856180"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42288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42288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42288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42288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42288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42288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5906337"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917367"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917367"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422882"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422882"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22882"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278449"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206233"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206233"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845151"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628501"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5834121"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5978554"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628501"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5545255"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845151"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628501"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834121"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5221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Timor-Leste,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(91%) and 2024 (89%). DTP1 coverage remained the same in 2025 (89%) compared to 2024, and was lower than in 2019. In 2019-2025, DTP1 coverage was at it's lowest level in 2021, 2022, 2023, 2024, and 2025 (89%).
In 2024, 5 vaccines had lower coverage than in 2019.
In 2025, 6 vaccines had lower coverage than in 2019.
In 2025, 3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2298429"/>
              <a:ext cx="2520366" cy="1613065"/>
            </a:xfrm>
            <a:custGeom>
              <a:avLst/>
              <a:pathLst>
                <a:path w="2520366" h="1613065">
                  <a:moveTo>
                    <a:pt x="0" y="0"/>
                  </a:moveTo>
                  <a:lnTo>
                    <a:pt x="2520366" y="1613065"/>
                  </a:lnTo>
                </a:path>
              </a:pathLst>
            </a:custGeom>
            <a:ln w="29811" cap="flat">
              <a:solidFill>
                <a:srgbClr val="FF0000">
                  <a:alpha val="100000"/>
                </a:srgbClr>
              </a:solidFill>
              <a:prstDash val="solid"/>
              <a:round/>
            </a:ln>
          </p:spPr>
          <p:txBody>
            <a:bodyPr/>
            <a:lstStyle/>
            <a:p/>
          </p:txBody>
        </p:sp>
        <p:sp>
          <p:nvSpPr>
            <p:cNvPr id="20" name="pl20"/>
            <p:cNvSpPr/>
            <p:nvPr/>
          </p:nvSpPr>
          <p:spPr>
            <a:xfrm>
              <a:off x="3655622" y="2298429"/>
              <a:ext cx="2520366" cy="1613065"/>
            </a:xfrm>
            <a:custGeom>
              <a:avLst/>
              <a:pathLst>
                <a:path w="2520366" h="1613065">
                  <a:moveTo>
                    <a:pt x="0" y="0"/>
                  </a:moveTo>
                  <a:lnTo>
                    <a:pt x="2520366" y="1613065"/>
                  </a:lnTo>
                </a:path>
              </a:pathLst>
            </a:custGeom>
            <a:ln w="29811" cap="flat">
              <a:solidFill>
                <a:srgbClr val="0058AB">
                  <a:alpha val="100000"/>
                </a:srgbClr>
              </a:solidFill>
              <a:prstDash val="solid"/>
              <a:round/>
            </a:ln>
          </p:spPr>
          <p:txBody>
            <a:bodyPr/>
            <a:lstStyle/>
            <a:p/>
          </p:txBody>
        </p:sp>
        <p:sp>
          <p:nvSpPr>
            <p:cNvPr id="21" name="pt21"/>
            <p:cNvSpPr/>
            <p:nvPr/>
          </p:nvSpPr>
          <p:spPr>
            <a:xfrm>
              <a:off x="3630796"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6151163" y="38866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3630796"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6151163" y="38866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3655622"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26" name="tx26"/>
            <p:cNvSpPr/>
            <p:nvPr/>
          </p:nvSpPr>
          <p:spPr>
            <a:xfrm>
              <a:off x="6175989" y="398112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27" name="tx27"/>
            <p:cNvSpPr/>
            <p:nvPr/>
          </p:nvSpPr>
          <p:spPr>
            <a:xfrm>
              <a:off x="3655622"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28" name="tx28"/>
            <p:cNvSpPr/>
            <p:nvPr/>
          </p:nvSpPr>
          <p:spPr>
            <a:xfrm>
              <a:off x="6175989" y="37392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29" name="pl2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0" name="tx30"/>
            <p:cNvSpPr/>
            <p:nvPr/>
          </p:nvSpPr>
          <p:spPr>
            <a:xfrm>
              <a:off x="3195059" y="185951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31" name="tx31"/>
            <p:cNvSpPr/>
            <p:nvPr/>
          </p:nvSpPr>
          <p:spPr>
            <a:xfrm>
              <a:off x="3258388" y="2042001"/>
              <a:ext cx="794467"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at introduction</a:t>
              </a:r>
            </a:p>
          </p:txBody>
        </p:sp>
        <p:sp>
          <p:nvSpPr>
            <p:cNvPr id="32" name="rc32"/>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33" name="tx33"/>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4" name="tx34"/>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5" name="tx35"/>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36" name="tx3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7" name="tx3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8" name="tx3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9" name="tx3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0" name="tx4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1" name="tx4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2" name="tx4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 name="pl4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4" name="pl4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5" name="tx4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6" name="tx4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7" name="tx47"/>
            <p:cNvSpPr/>
            <p:nvPr/>
          </p:nvSpPr>
          <p:spPr>
            <a:xfrm>
              <a:off x="757200" y="1330710"/>
              <a:ext cx="57021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Timor-Leste, 2024-2025</a:t>
              </a:r>
            </a:p>
          </p:txBody>
        </p:sp>
        <p:sp>
          <p:nvSpPr>
            <p:cNvPr id="48" name="tx4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9" name="tx4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Timor-Leste was 2024.
In 2025, first dose (HPV1) programme coverage among girls was 40%. In 2025, last dose (HPVc) programme coverage among girls was 40%.</a:t>
            </a:r>
          </a:p>
        </p:txBody>
      </p:sp>
      <p:sp>
        <p:nvSpPr>
          <p:cNvPr id="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40%, following single dose schedule at introduction in 2024.</a:t>
            </a:r>
          </a:p>
        </p:txBody>
      </p:sp>
      <p:grpSp xmlns:pic="http://schemas.openxmlformats.org/drawingml/2006/picture">
        <p:nvGrpSpPr>
          <p:cNvPr id="52" name=""/>
          <p:cNvGrpSpPr/>
          <p:nvPr/>
        </p:nvGrpSpPr>
        <p:grpSpPr>
          <a:xfrm>
            <a:off x="292608" y="1005840"/>
            <a:ext cx="8595360" cy="28575"/>
            <a:chOff x="292608" y="1005840"/>
            <a:chExt cx="8595360" cy="28575"/>
          </a:xfrm>
        </p:grpSpPr>
        <p:sp>
          <p:nvSpPr>
            <p:cNvPr id="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957551" y="2617073"/>
              <a:ext cx="5963124" cy="872722"/>
            </a:xfrm>
            <a:custGeom>
              <a:avLst/>
              <a:pathLst>
                <a:path w="5963124" h="872722">
                  <a:moveTo>
                    <a:pt x="0" y="872722"/>
                  </a:moveTo>
                  <a:lnTo>
                    <a:pt x="259266" y="842628"/>
                  </a:lnTo>
                  <a:lnTo>
                    <a:pt x="518532" y="782440"/>
                  </a:lnTo>
                  <a:lnTo>
                    <a:pt x="777798" y="842628"/>
                  </a:lnTo>
                  <a:lnTo>
                    <a:pt x="1037065" y="601877"/>
                  </a:lnTo>
                  <a:lnTo>
                    <a:pt x="1296331" y="391220"/>
                  </a:lnTo>
                  <a:lnTo>
                    <a:pt x="1555597" y="120375"/>
                  </a:lnTo>
                  <a:lnTo>
                    <a:pt x="1814863" y="331032"/>
                  </a:lnTo>
                  <a:lnTo>
                    <a:pt x="2074130" y="331032"/>
                  </a:lnTo>
                  <a:lnTo>
                    <a:pt x="2333396" y="481501"/>
                  </a:lnTo>
                  <a:lnTo>
                    <a:pt x="2592662" y="0"/>
                  </a:lnTo>
                  <a:lnTo>
                    <a:pt x="2851928" y="30093"/>
                  </a:lnTo>
                  <a:lnTo>
                    <a:pt x="3111195" y="180563"/>
                  </a:lnTo>
                  <a:lnTo>
                    <a:pt x="3370461" y="210657"/>
                  </a:lnTo>
                  <a:lnTo>
                    <a:pt x="3629727" y="120375"/>
                  </a:lnTo>
                  <a:lnTo>
                    <a:pt x="3888994" y="0"/>
                  </a:lnTo>
                  <a:lnTo>
                    <a:pt x="4148260" y="0"/>
                  </a:lnTo>
                  <a:lnTo>
                    <a:pt x="4407526" y="0"/>
                  </a:lnTo>
                  <a:lnTo>
                    <a:pt x="4666792" y="0"/>
                  </a:lnTo>
                  <a:lnTo>
                    <a:pt x="4926059" y="0"/>
                  </a:lnTo>
                  <a:lnTo>
                    <a:pt x="5185325" y="0"/>
                  </a:lnTo>
                  <a:lnTo>
                    <a:pt x="5444591" y="0"/>
                  </a:lnTo>
                  <a:lnTo>
                    <a:pt x="5703857" y="0"/>
                  </a:lnTo>
                  <a:lnTo>
                    <a:pt x="5963124" y="0"/>
                  </a:lnTo>
                </a:path>
              </a:pathLst>
            </a:custGeom>
            <a:ln w="27101" cap="flat">
              <a:solidFill>
                <a:srgbClr val="F8766D">
                  <a:alpha val="100000"/>
                </a:srgbClr>
              </a:solidFill>
              <a:prstDash val="solid"/>
              <a:round/>
            </a:ln>
          </p:spPr>
          <p:txBody>
            <a:bodyPr/>
            <a:lstStyle/>
            <a:p/>
          </p:txBody>
        </p:sp>
        <p:sp>
          <p:nvSpPr>
            <p:cNvPr id="28" name="pl28"/>
            <p:cNvSpPr/>
            <p:nvPr/>
          </p:nvSpPr>
          <p:spPr>
            <a:xfrm>
              <a:off x="5587279" y="2948105"/>
              <a:ext cx="2333396" cy="1263942"/>
            </a:xfrm>
            <a:custGeom>
              <a:avLst/>
              <a:pathLst>
                <a:path w="2333396" h="1263942">
                  <a:moveTo>
                    <a:pt x="0" y="1263942"/>
                  </a:moveTo>
                  <a:lnTo>
                    <a:pt x="259266" y="541689"/>
                  </a:lnTo>
                  <a:lnTo>
                    <a:pt x="518532" y="391220"/>
                  </a:lnTo>
                  <a:lnTo>
                    <a:pt x="777798" y="270844"/>
                  </a:lnTo>
                  <a:lnTo>
                    <a:pt x="1037065" y="120375"/>
                  </a:lnTo>
                  <a:lnTo>
                    <a:pt x="1296331" y="0"/>
                  </a:lnTo>
                  <a:lnTo>
                    <a:pt x="1555597" y="0"/>
                  </a:lnTo>
                  <a:lnTo>
                    <a:pt x="1814863" y="0"/>
                  </a:lnTo>
                  <a:lnTo>
                    <a:pt x="2074130" y="0"/>
                  </a:lnTo>
                  <a:lnTo>
                    <a:pt x="2333396" y="451408"/>
                  </a:lnTo>
                </a:path>
              </a:pathLst>
            </a:custGeom>
            <a:ln w="27101" cap="flat">
              <a:solidFill>
                <a:srgbClr val="7CAE00">
                  <a:alpha val="100000"/>
                </a:srgbClr>
              </a:solidFill>
              <a:prstDash val="solid"/>
              <a:round/>
            </a:ln>
          </p:spPr>
          <p:txBody>
            <a:bodyPr/>
            <a:lstStyle/>
            <a:p/>
          </p:txBody>
        </p:sp>
        <p:sp>
          <p:nvSpPr>
            <p:cNvPr id="29" name="pl29"/>
            <p:cNvSpPr/>
            <p:nvPr/>
          </p:nvSpPr>
          <p:spPr>
            <a:xfrm>
              <a:off x="7402143" y="2647167"/>
              <a:ext cx="518532" cy="782440"/>
            </a:xfrm>
            <a:custGeom>
              <a:avLst/>
              <a:pathLst>
                <a:path w="518532" h="782440">
                  <a:moveTo>
                    <a:pt x="0" y="782440"/>
                  </a:moveTo>
                  <a:lnTo>
                    <a:pt x="259266" y="30093"/>
                  </a:lnTo>
                  <a:lnTo>
                    <a:pt x="518532" y="0"/>
                  </a:lnTo>
                </a:path>
              </a:pathLst>
            </a:custGeom>
            <a:ln w="27101" cap="flat">
              <a:solidFill>
                <a:srgbClr val="00BFC4">
                  <a:alpha val="100000"/>
                </a:srgbClr>
              </a:solidFill>
              <a:prstDash val="solid"/>
              <a:round/>
            </a:ln>
          </p:spPr>
          <p:txBody>
            <a:bodyPr/>
            <a:lstStyle/>
            <a:p/>
          </p:txBody>
        </p:sp>
        <p:sp>
          <p:nvSpPr>
            <p:cNvPr id="30" name="pl30"/>
            <p:cNvSpPr/>
            <p:nvPr/>
          </p:nvSpPr>
          <p:spPr>
            <a:xfrm>
              <a:off x="7661409" y="2135571"/>
              <a:ext cx="259266" cy="1775538"/>
            </a:xfrm>
            <a:custGeom>
              <a:avLst/>
              <a:pathLst>
                <a:path w="259266" h="1775538">
                  <a:moveTo>
                    <a:pt x="0" y="0"/>
                  </a:moveTo>
                  <a:lnTo>
                    <a:pt x="259266" y="1775538"/>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57869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3611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6087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87273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919175" y="345141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548903" y="41736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7363766" y="339123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623033" y="20971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5815" y="2534499"/>
              <a:ext cx="244126" cy="77751"/>
            </a:xfrm>
            <a:custGeom>
              <a:avLst/>
              <a:pathLst>
                <a:path w="244126" h="77751">
                  <a:moveTo>
                    <a:pt x="244126" y="0"/>
                  </a:moveTo>
                  <a:lnTo>
                    <a:pt x="0" y="77751"/>
                  </a:lnTo>
                </a:path>
              </a:pathLst>
            </a:custGeom>
          </p:spPr>
          <p:txBody>
            <a:bodyPr/>
            <a:lstStyle/>
            <a:p/>
          </p:txBody>
        </p:sp>
        <p:sp>
          <p:nvSpPr>
            <p:cNvPr id="41" name="pl41"/>
            <p:cNvSpPr/>
            <p:nvPr/>
          </p:nvSpPr>
          <p:spPr>
            <a:xfrm>
              <a:off x="7934489" y="2652589"/>
              <a:ext cx="245452" cy="96342"/>
            </a:xfrm>
            <a:custGeom>
              <a:avLst/>
              <a:pathLst>
                <a:path w="245452" h="96342">
                  <a:moveTo>
                    <a:pt x="245452" y="96342"/>
                  </a:moveTo>
                  <a:lnTo>
                    <a:pt x="0" y="0"/>
                  </a:lnTo>
                </a:path>
              </a:pathLst>
            </a:custGeom>
          </p:spPr>
          <p:txBody>
            <a:bodyPr/>
            <a:lstStyle/>
            <a:p/>
          </p:txBody>
        </p:sp>
        <p:sp>
          <p:nvSpPr>
            <p:cNvPr id="42" name="pl42"/>
            <p:cNvSpPr/>
            <p:nvPr/>
          </p:nvSpPr>
          <p:spPr>
            <a:xfrm>
              <a:off x="7940023" y="3399514"/>
              <a:ext cx="239918" cy="0"/>
            </a:xfrm>
            <a:custGeom>
              <a:avLst/>
              <a:pathLst>
                <a:path w="239918" h="0">
                  <a:moveTo>
                    <a:pt x="239918" y="0"/>
                  </a:moveTo>
                  <a:lnTo>
                    <a:pt x="0" y="0"/>
                  </a:lnTo>
                </a:path>
              </a:pathLst>
            </a:custGeom>
          </p:spPr>
          <p:txBody>
            <a:bodyPr/>
            <a:lstStyle/>
            <a:p/>
          </p:txBody>
        </p:sp>
        <p:sp>
          <p:nvSpPr>
            <p:cNvPr id="43" name="pl43"/>
            <p:cNvSpPr/>
            <p:nvPr/>
          </p:nvSpPr>
          <p:spPr>
            <a:xfrm>
              <a:off x="7940023" y="3911109"/>
              <a:ext cx="239918" cy="2"/>
            </a:xfrm>
            <a:custGeom>
              <a:avLst/>
              <a:pathLst>
                <a:path w="239918" h="2">
                  <a:moveTo>
                    <a:pt x="239918" y="2"/>
                  </a:moveTo>
                  <a:lnTo>
                    <a:pt x="0" y="0"/>
                  </a:lnTo>
                </a:path>
              </a:pathLst>
            </a:custGeom>
          </p:spPr>
          <p:txBody>
            <a:bodyPr/>
            <a:lstStyle/>
            <a:p/>
          </p:txBody>
        </p:sp>
        <p:sp>
          <p:nvSpPr>
            <p:cNvPr id="44" name="pg44"/>
            <p:cNvSpPr/>
            <p:nvPr/>
          </p:nvSpPr>
          <p:spPr>
            <a:xfrm>
              <a:off x="8111362" y="241598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45682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83%</a:t>
              </a:r>
            </a:p>
          </p:txBody>
        </p:sp>
        <p:sp>
          <p:nvSpPr>
            <p:cNvPr id="46" name="pg46"/>
            <p:cNvSpPr/>
            <p:nvPr/>
          </p:nvSpPr>
          <p:spPr>
            <a:xfrm>
              <a:off x="8111362" y="268849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72933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82%</a:t>
              </a:r>
            </a:p>
          </p:txBody>
        </p:sp>
        <p:sp>
          <p:nvSpPr>
            <p:cNvPr id="48" name="pg48"/>
            <p:cNvSpPr/>
            <p:nvPr/>
          </p:nvSpPr>
          <p:spPr>
            <a:xfrm>
              <a:off x="8111362" y="330852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334937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57%</a:t>
              </a:r>
            </a:p>
          </p:txBody>
        </p:sp>
        <p:sp>
          <p:nvSpPr>
            <p:cNvPr id="50" name="pg50"/>
            <p:cNvSpPr/>
            <p:nvPr/>
          </p:nvSpPr>
          <p:spPr>
            <a:xfrm>
              <a:off x="8111362" y="382012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86096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40%</a:t>
              </a:r>
            </a:p>
          </p:txBody>
        </p:sp>
        <p:sp>
          <p:nvSpPr>
            <p:cNvPr id="52" name="pg52"/>
            <p:cNvSpPr/>
            <p:nvPr/>
          </p:nvSpPr>
          <p:spPr>
            <a:xfrm>
              <a:off x="2023509" y="332649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2069229" y="33706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54</a:t>
              </a:r>
            </a:p>
          </p:txBody>
        </p:sp>
        <p:sp>
          <p:nvSpPr>
            <p:cNvPr id="54" name="pg54"/>
            <p:cNvSpPr/>
            <p:nvPr/>
          </p:nvSpPr>
          <p:spPr>
            <a:xfrm>
              <a:off x="5290734" y="419278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336454" y="423652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30</a:t>
              </a:r>
            </a:p>
          </p:txBody>
        </p:sp>
        <p:sp>
          <p:nvSpPr>
            <p:cNvPr id="56" name="pg56"/>
            <p:cNvSpPr/>
            <p:nvPr/>
          </p:nvSpPr>
          <p:spPr>
            <a:xfrm>
              <a:off x="7466886" y="326680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7512606" y="33106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56</a:t>
              </a:r>
            </a:p>
          </p:txBody>
        </p:sp>
        <p:sp>
          <p:nvSpPr>
            <p:cNvPr id="58" name="pg58"/>
            <p:cNvSpPr/>
            <p:nvPr/>
          </p:nvSpPr>
          <p:spPr>
            <a:xfrm>
              <a:off x="7726204" y="200115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771924" y="20449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99</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44556" y="1705910"/>
              <a:ext cx="178911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Timor-Leste, 2002-2025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Timor-Leste has all 4 of the  SDG vaccines.
In 2025, Timor-Leste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89% between 2024 and 2025.
• DTP3 coverage remained constant at 83% between 2024 and 2025.
• There were there were approximately the same number of zero-dose children in 2025. This leaves 3,000 children without vaccination, vulnerable to vaccine-preventable diseases and a further 2,000 with incomplete protection.
• Timor-Leste accounted for 0.2% of zero-dose children in East Asia and the Pacific (EAPR) and &lt;0.1% of zero-dose children globally.
• MCV1 coverage declined 11 percentage point from 72% in 2024 to 61% in 2025. There were 12,000 children who missed out on the first measles vaccination.
• MCV2 coverage declined 15 percentage points from 72% in 2024 to 57% in 2025.
• Last dose coverage of HPV vaccination (HPVc) among girls decreased from 99% to 40%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Timor-Leste,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Timor-Leste.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(10m)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P7TF5XRZ5TZD-1674051314-8168</_dlc_DocId>
    <_dlc_DocIdUrl xmlns="5ce71423-0d49-4a04-8822-86064e799dcd">
      <Url>https://unicef.sharepoint.com/teams/DAPM-DataComm/_layouts/15/DocIdRedir.aspx?ID=P7TF5XRZ5TZD-1674051314-8168</Url>
      <Description>P7TF5XRZ5TZD-1674051314-8168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347FAFC-0048-41A8-8C16-9AC91202D60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dca44633-7d1b-46ea-8619-8e84e5fc7f1a</vt:lpwstr>
  </property>
</Properties>
</file>