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1a4fcf508fb5b379617ce81c0c77767eac08f92.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6b33303a19fdf7667456e4d5ca5ef6b515f3457.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83ac0ece4894fdf1864b3609d91f549b9f6543f.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119708"/>
            </a:xfrm>
            <a:custGeom>
              <a:avLst/>
              <a:pathLst>
                <a:path w="6481656" h="119708">
                  <a:moveTo>
                    <a:pt x="0" y="79805"/>
                  </a:moveTo>
                  <a:lnTo>
                    <a:pt x="259266" y="119708"/>
                  </a:lnTo>
                  <a:lnTo>
                    <a:pt x="518532" y="0"/>
                  </a:lnTo>
                  <a:lnTo>
                    <a:pt x="777798" y="119708"/>
                  </a:lnTo>
                  <a:lnTo>
                    <a:pt x="1037065" y="39902"/>
                  </a:lnTo>
                  <a:lnTo>
                    <a:pt x="1296331" y="0"/>
                  </a:lnTo>
                  <a:lnTo>
                    <a:pt x="1555597" y="0"/>
                  </a:lnTo>
                  <a:lnTo>
                    <a:pt x="1814863" y="0"/>
                  </a:lnTo>
                  <a:lnTo>
                    <a:pt x="2074130" y="39902"/>
                  </a:lnTo>
                  <a:lnTo>
                    <a:pt x="2333396" y="39902"/>
                  </a:lnTo>
                  <a:lnTo>
                    <a:pt x="2592662" y="0"/>
                  </a:lnTo>
                  <a:lnTo>
                    <a:pt x="2851928" y="39902"/>
                  </a:lnTo>
                  <a:lnTo>
                    <a:pt x="3111195" y="39902"/>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0"/>
                  </a:lnTo>
                  <a:lnTo>
                    <a:pt x="6481656" y="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638443"/>
            </a:xfrm>
            <a:custGeom>
              <a:avLst/>
              <a:pathLst>
                <a:path w="6481656" h="638443">
                  <a:moveTo>
                    <a:pt x="0" y="79805"/>
                  </a:moveTo>
                  <a:lnTo>
                    <a:pt x="259266" y="159610"/>
                  </a:lnTo>
                  <a:lnTo>
                    <a:pt x="518532" y="39902"/>
                  </a:lnTo>
                  <a:lnTo>
                    <a:pt x="777798" y="638443"/>
                  </a:lnTo>
                  <a:lnTo>
                    <a:pt x="1037065" y="79805"/>
                  </a:lnTo>
                  <a:lnTo>
                    <a:pt x="1296331" y="0"/>
                  </a:lnTo>
                  <a:lnTo>
                    <a:pt x="1555597" y="39902"/>
                  </a:lnTo>
                  <a:lnTo>
                    <a:pt x="1814863" y="39902"/>
                  </a:lnTo>
                  <a:lnTo>
                    <a:pt x="2074130" y="119708"/>
                  </a:lnTo>
                  <a:lnTo>
                    <a:pt x="2333396" y="119708"/>
                  </a:lnTo>
                  <a:lnTo>
                    <a:pt x="2592662" y="119708"/>
                  </a:lnTo>
                  <a:lnTo>
                    <a:pt x="2851928" y="79805"/>
                  </a:lnTo>
                  <a:lnTo>
                    <a:pt x="3111195" y="79805"/>
                  </a:lnTo>
                  <a:lnTo>
                    <a:pt x="3370461" y="39902"/>
                  </a:lnTo>
                  <a:lnTo>
                    <a:pt x="3629727" y="39902"/>
                  </a:lnTo>
                  <a:lnTo>
                    <a:pt x="3888994" y="0"/>
                  </a:lnTo>
                  <a:lnTo>
                    <a:pt x="4148260" y="39902"/>
                  </a:lnTo>
                  <a:lnTo>
                    <a:pt x="4407526" y="0"/>
                  </a:lnTo>
                  <a:lnTo>
                    <a:pt x="4666792" y="0"/>
                  </a:lnTo>
                  <a:lnTo>
                    <a:pt x="4926059" y="0"/>
                  </a:lnTo>
                  <a:lnTo>
                    <a:pt x="5185325" y="39902"/>
                  </a:lnTo>
                  <a:lnTo>
                    <a:pt x="5444591" y="79805"/>
                  </a:lnTo>
                  <a:lnTo>
                    <a:pt x="5703857" y="39902"/>
                  </a:lnTo>
                  <a:lnTo>
                    <a:pt x="5963124" y="39902"/>
                  </a:lnTo>
                  <a:lnTo>
                    <a:pt x="6222390" y="39902"/>
                  </a:lnTo>
                  <a:lnTo>
                    <a:pt x="6481656" y="39902"/>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438929"/>
            </a:xfrm>
            <a:custGeom>
              <a:avLst/>
              <a:pathLst>
                <a:path w="6481656" h="438929">
                  <a:moveTo>
                    <a:pt x="0" y="119708"/>
                  </a:moveTo>
                  <a:lnTo>
                    <a:pt x="259266" y="39902"/>
                  </a:lnTo>
                  <a:lnTo>
                    <a:pt x="518532" y="438929"/>
                  </a:lnTo>
                  <a:lnTo>
                    <a:pt x="777798" y="79805"/>
                  </a:lnTo>
                  <a:lnTo>
                    <a:pt x="1037065" y="79805"/>
                  </a:lnTo>
                  <a:lnTo>
                    <a:pt x="1296331" y="0"/>
                  </a:lnTo>
                  <a:lnTo>
                    <a:pt x="1555597" y="0"/>
                  </a:lnTo>
                  <a:lnTo>
                    <a:pt x="1814863" y="0"/>
                  </a:lnTo>
                  <a:lnTo>
                    <a:pt x="2074130" y="0"/>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39902"/>
                  </a:lnTo>
                  <a:lnTo>
                    <a:pt x="5444591" y="79805"/>
                  </a:lnTo>
                  <a:lnTo>
                    <a:pt x="5703857" y="39902"/>
                  </a:lnTo>
                  <a:lnTo>
                    <a:pt x="5963124" y="0"/>
                  </a:lnTo>
                  <a:lnTo>
                    <a:pt x="6222390" y="0"/>
                  </a:lnTo>
                  <a:lnTo>
                    <a:pt x="6481656" y="39902"/>
                  </a:lnTo>
                </a:path>
              </a:pathLst>
            </a:custGeom>
            <a:ln w="27101" cap="flat">
              <a:solidFill>
                <a:srgbClr val="00BFC4">
                  <a:alpha val="100000"/>
                </a:srgbClr>
              </a:solidFill>
              <a:prstDash val="solid"/>
              <a:round/>
            </a:ln>
          </p:spPr>
          <p:txBody>
            <a:bodyPr/>
            <a:lstStyle/>
            <a:p/>
          </p:txBody>
        </p:sp>
        <p:sp>
          <p:nvSpPr>
            <p:cNvPr id="31" name="pl31"/>
            <p:cNvSpPr/>
            <p:nvPr/>
          </p:nvSpPr>
          <p:spPr>
            <a:xfrm>
              <a:off x="1439019" y="1318612"/>
              <a:ext cx="6481656" cy="478832"/>
            </a:xfrm>
            <a:custGeom>
              <a:avLst/>
              <a:pathLst>
                <a:path w="6481656" h="478832">
                  <a:moveTo>
                    <a:pt x="0" y="279319"/>
                  </a:moveTo>
                  <a:lnTo>
                    <a:pt x="259266" y="199513"/>
                  </a:lnTo>
                  <a:lnTo>
                    <a:pt x="518532" y="478832"/>
                  </a:lnTo>
                  <a:lnTo>
                    <a:pt x="777798" y="399027"/>
                  </a:lnTo>
                  <a:lnTo>
                    <a:pt x="1037065" y="359124"/>
                  </a:lnTo>
                  <a:lnTo>
                    <a:pt x="1296331" y="39902"/>
                  </a:lnTo>
                  <a:lnTo>
                    <a:pt x="1555597" y="0"/>
                  </a:lnTo>
                  <a:lnTo>
                    <a:pt x="1814863" y="39902"/>
                  </a:lnTo>
                  <a:lnTo>
                    <a:pt x="2074130" y="0"/>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lnTo>
                    <a:pt x="5444591" y="39902"/>
                  </a:lnTo>
                  <a:lnTo>
                    <a:pt x="5703857" y="0"/>
                  </a:lnTo>
                  <a:lnTo>
                    <a:pt x="5963124" y="0"/>
                  </a:lnTo>
                  <a:lnTo>
                    <a:pt x="6222390" y="0"/>
                  </a:lnTo>
                  <a:lnTo>
                    <a:pt x="6481656"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3201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39994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155955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7311" y="925025"/>
              <a:ext cx="252630" cy="383513"/>
            </a:xfrm>
            <a:custGeom>
              <a:avLst/>
              <a:pathLst>
                <a:path w="252630" h="383513">
                  <a:moveTo>
                    <a:pt x="252630" y="0"/>
                  </a:moveTo>
                  <a:lnTo>
                    <a:pt x="0" y="383513"/>
                  </a:lnTo>
                </a:path>
              </a:pathLst>
            </a:custGeom>
          </p:spPr>
          <p:txBody>
            <a:bodyPr/>
            <a:lstStyle/>
            <a:p/>
          </p:txBody>
        </p:sp>
        <p:sp>
          <p:nvSpPr>
            <p:cNvPr id="42" name="pl42"/>
            <p:cNvSpPr/>
            <p:nvPr/>
          </p:nvSpPr>
          <p:spPr>
            <a:xfrm>
              <a:off x="7935366" y="1202974"/>
              <a:ext cx="244575" cy="109086"/>
            </a:xfrm>
            <a:custGeom>
              <a:avLst/>
              <a:pathLst>
                <a:path w="244575" h="109086">
                  <a:moveTo>
                    <a:pt x="244575" y="0"/>
                  </a:moveTo>
                  <a:lnTo>
                    <a:pt x="0" y="109086"/>
                  </a:lnTo>
                </a:path>
              </a:pathLst>
            </a:custGeom>
          </p:spPr>
          <p:txBody>
            <a:bodyPr/>
            <a:lstStyle/>
            <a:p/>
          </p:txBody>
        </p:sp>
        <p:sp>
          <p:nvSpPr>
            <p:cNvPr id="43" name="pl43"/>
            <p:cNvSpPr/>
            <p:nvPr/>
          </p:nvSpPr>
          <p:spPr>
            <a:xfrm>
              <a:off x="7936862" y="1363730"/>
              <a:ext cx="243080" cy="78321"/>
            </a:xfrm>
            <a:custGeom>
              <a:avLst/>
              <a:pathLst>
                <a:path w="243080" h="78321">
                  <a:moveTo>
                    <a:pt x="243080" y="78321"/>
                  </a:moveTo>
                  <a:lnTo>
                    <a:pt x="0" y="0"/>
                  </a:lnTo>
                </a:path>
              </a:pathLst>
            </a:custGeom>
          </p:spPr>
          <p:txBody>
            <a:bodyPr/>
            <a:lstStyle/>
            <a:p/>
          </p:txBody>
        </p:sp>
        <p:sp>
          <p:nvSpPr>
            <p:cNvPr id="44" name="pl44"/>
            <p:cNvSpPr/>
            <p:nvPr/>
          </p:nvSpPr>
          <p:spPr>
            <a:xfrm>
              <a:off x="7927963" y="1368434"/>
              <a:ext cx="251978" cy="342971"/>
            </a:xfrm>
            <a:custGeom>
              <a:avLst/>
              <a:pathLst>
                <a:path w="251978" h="342971">
                  <a:moveTo>
                    <a:pt x="251978" y="342971"/>
                  </a:moveTo>
                  <a:lnTo>
                    <a:pt x="0" y="0"/>
                  </a:lnTo>
                </a:path>
              </a:pathLst>
            </a:custGeom>
          </p:spPr>
          <p:txBody>
            <a:bodyPr/>
            <a:lstStyle/>
            <a:p/>
          </p:txBody>
        </p:sp>
        <p:sp>
          <p:nvSpPr>
            <p:cNvPr id="45" name="pg45"/>
            <p:cNvSpPr/>
            <p:nvPr/>
          </p:nvSpPr>
          <p:spPr>
            <a:xfrm>
              <a:off x="8111362" y="81659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85743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7" name="pg47"/>
            <p:cNvSpPr/>
            <p:nvPr/>
          </p:nvSpPr>
          <p:spPr>
            <a:xfrm>
              <a:off x="8111362" y="109160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8" name="tx48"/>
            <p:cNvSpPr/>
            <p:nvPr/>
          </p:nvSpPr>
          <p:spPr>
            <a:xfrm>
              <a:off x="8134222" y="113245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99%</a:t>
              </a:r>
            </a:p>
          </p:txBody>
        </p:sp>
        <p:sp>
          <p:nvSpPr>
            <p:cNvPr id="49" name="pg49"/>
            <p:cNvSpPr/>
            <p:nvPr/>
          </p:nvSpPr>
          <p:spPr>
            <a:xfrm>
              <a:off x="8111362" y="136561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140645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98%</a:t>
              </a:r>
            </a:p>
          </p:txBody>
        </p:sp>
        <p:sp>
          <p:nvSpPr>
            <p:cNvPr id="51" name="pg51"/>
            <p:cNvSpPr/>
            <p:nvPr/>
          </p:nvSpPr>
          <p:spPr>
            <a:xfrm>
              <a:off x="8111362" y="163910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2" name="tx52"/>
            <p:cNvSpPr/>
            <p:nvPr/>
          </p:nvSpPr>
          <p:spPr>
            <a:xfrm>
              <a:off x="8134222" y="167994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98%</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99457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Turkmenistan,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98%.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exceeded the 95% target and MCV2 coverage exceeded the 95% target.
Between 2024 and 2025, 0 vaccines increased coverage, 1 declined and 3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90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9467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03032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3659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7016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1086895"/>
              <a:ext cx="1585983" cy="206648"/>
            </a:xfrm>
            <a:prstGeom prst="rect">
              <a:avLst/>
            </a:prstGeom>
            <a:solidFill>
              <a:srgbClr val="D9D9D9">
                <a:alpha val="60000"/>
              </a:srgbClr>
            </a:solidFill>
          </p:spPr>
          <p:txBody>
            <a:bodyPr/>
            <a:lstStyle/>
            <a:p/>
          </p:txBody>
        </p:sp>
        <p:sp>
          <p:nvSpPr>
            <p:cNvPr id="10" name="pl10"/>
            <p:cNvSpPr/>
            <p:nvPr/>
          </p:nvSpPr>
          <p:spPr>
            <a:xfrm>
              <a:off x="170164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271598"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90%</a:t>
              </a:r>
            </a:p>
          </p:txBody>
        </p:sp>
        <p:sp>
          <p:nvSpPr>
            <p:cNvPr id="12" name="pt12"/>
            <p:cNvSpPr/>
            <p:nvPr/>
          </p:nvSpPr>
          <p:spPr>
            <a:xfrm>
              <a:off x="1233295"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1250078" y="50677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518605" y="486111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535388" y="465446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568953" y="44478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568953" y="42411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636085" y="403452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652868" y="382787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686434" y="362122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686434" y="34145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 name="pt22"/>
            <p:cNvSpPr/>
            <p:nvPr/>
          </p:nvSpPr>
          <p:spPr>
            <a:xfrm>
              <a:off x="1703217" y="320792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719999" y="300128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 name="pt24"/>
            <p:cNvSpPr/>
            <p:nvPr/>
          </p:nvSpPr>
          <p:spPr>
            <a:xfrm>
              <a:off x="1736782" y="279463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770348" y="258798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770348" y="238133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787131" y="21746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787131" y="19680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787131" y="176138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787131" y="155473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803914" y="13480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803914" y="114144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tx33"/>
            <p:cNvSpPr/>
            <p:nvPr/>
          </p:nvSpPr>
          <p:spPr>
            <a:xfrm>
              <a:off x="1365987"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34" name="tx34"/>
            <p:cNvSpPr/>
            <p:nvPr/>
          </p:nvSpPr>
          <p:spPr>
            <a:xfrm>
              <a:off x="1382770" y="5088091"/>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35" name="tx35"/>
            <p:cNvSpPr/>
            <p:nvPr/>
          </p:nvSpPr>
          <p:spPr>
            <a:xfrm>
              <a:off x="1306812" y="488144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36" name="tx36"/>
            <p:cNvSpPr/>
            <p:nvPr/>
          </p:nvSpPr>
          <p:spPr>
            <a:xfrm>
              <a:off x="1367729" y="467479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37" name="tx37"/>
            <p:cNvSpPr/>
            <p:nvPr/>
          </p:nvSpPr>
          <p:spPr>
            <a:xfrm>
              <a:off x="1370397" y="446620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8" name="tx38"/>
            <p:cNvSpPr/>
            <p:nvPr/>
          </p:nvSpPr>
          <p:spPr>
            <a:xfrm>
              <a:off x="1357160" y="4259517"/>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39" name="tx39"/>
            <p:cNvSpPr/>
            <p:nvPr/>
          </p:nvSpPr>
          <p:spPr>
            <a:xfrm>
              <a:off x="1424292" y="405484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40" name="tx40"/>
            <p:cNvSpPr/>
            <p:nvPr/>
          </p:nvSpPr>
          <p:spPr>
            <a:xfrm>
              <a:off x="1476398" y="3847229"/>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41" name="tx41"/>
            <p:cNvSpPr/>
            <p:nvPr/>
          </p:nvSpPr>
          <p:spPr>
            <a:xfrm>
              <a:off x="1474641" y="364155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42" name="tx42"/>
            <p:cNvSpPr/>
            <p:nvPr/>
          </p:nvSpPr>
          <p:spPr>
            <a:xfrm>
              <a:off x="1487838" y="343296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43" name="tx43"/>
            <p:cNvSpPr/>
            <p:nvPr/>
          </p:nvSpPr>
          <p:spPr>
            <a:xfrm>
              <a:off x="1500235" y="322825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44" name="tx44"/>
            <p:cNvSpPr/>
            <p:nvPr/>
          </p:nvSpPr>
          <p:spPr>
            <a:xfrm>
              <a:off x="1521482" y="3020634"/>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45" name="tx45"/>
            <p:cNvSpPr/>
            <p:nvPr/>
          </p:nvSpPr>
          <p:spPr>
            <a:xfrm>
              <a:off x="1533801" y="2813985"/>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46" name="tx46"/>
            <p:cNvSpPr/>
            <p:nvPr/>
          </p:nvSpPr>
          <p:spPr>
            <a:xfrm>
              <a:off x="1562941" y="260636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47" name="tx47"/>
            <p:cNvSpPr/>
            <p:nvPr/>
          </p:nvSpPr>
          <p:spPr>
            <a:xfrm>
              <a:off x="1558516" y="2399679"/>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48" name="tx48"/>
            <p:cNvSpPr/>
            <p:nvPr/>
          </p:nvSpPr>
          <p:spPr>
            <a:xfrm>
              <a:off x="1601734" y="219501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49" name="tx49"/>
            <p:cNvSpPr/>
            <p:nvPr/>
          </p:nvSpPr>
          <p:spPr>
            <a:xfrm>
              <a:off x="1597347" y="198836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50" name="tx50"/>
            <p:cNvSpPr/>
            <p:nvPr/>
          </p:nvSpPr>
          <p:spPr>
            <a:xfrm>
              <a:off x="1575338" y="177977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51" name="tx51"/>
            <p:cNvSpPr/>
            <p:nvPr/>
          </p:nvSpPr>
          <p:spPr>
            <a:xfrm>
              <a:off x="1593000" y="157409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52" name="tx52"/>
            <p:cNvSpPr/>
            <p:nvPr/>
          </p:nvSpPr>
          <p:spPr>
            <a:xfrm>
              <a:off x="1592121" y="136841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53" name="tx53"/>
            <p:cNvSpPr/>
            <p:nvPr/>
          </p:nvSpPr>
          <p:spPr>
            <a:xfrm>
              <a:off x="1600971" y="116176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54" name="rc54"/>
            <p:cNvSpPr/>
            <p:nvPr/>
          </p:nvSpPr>
          <p:spPr>
            <a:xfrm>
              <a:off x="343909" y="875080"/>
              <a:ext cx="1585983" cy="4659927"/>
            </a:xfrm>
            <a:prstGeom prst="rect">
              <a:avLst/>
            </a:prstGeom>
            <a:ln w="13550" cap="rnd">
              <a:solidFill>
                <a:srgbClr val="999999">
                  <a:alpha val="100000"/>
                </a:srgbClr>
              </a:solidFill>
              <a:prstDash val="solid"/>
              <a:round/>
            </a:ln>
          </p:spPr>
          <p:txBody>
            <a:bodyPr/>
            <a:lstStyle/>
            <a:p/>
          </p:txBody>
        </p:sp>
        <p:sp>
          <p:nvSpPr>
            <p:cNvPr id="55" name="pl55"/>
            <p:cNvSpPr/>
            <p:nvPr/>
          </p:nvSpPr>
          <p:spPr>
            <a:xfrm>
              <a:off x="201458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35024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685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30215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335721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0" name="rc60"/>
            <p:cNvSpPr/>
            <p:nvPr/>
          </p:nvSpPr>
          <p:spPr>
            <a:xfrm>
              <a:off x="1999482" y="1192802"/>
              <a:ext cx="1585983" cy="211814"/>
            </a:xfrm>
            <a:prstGeom prst="rect">
              <a:avLst/>
            </a:prstGeom>
            <a:solidFill>
              <a:srgbClr val="D9D9D9">
                <a:alpha val="60000"/>
              </a:srgbClr>
            </a:solidFill>
          </p:spPr>
          <p:txBody>
            <a:bodyPr/>
            <a:lstStyle/>
            <a:p/>
          </p:txBody>
        </p:sp>
        <p:sp>
          <p:nvSpPr>
            <p:cNvPr id="61" name="pl61"/>
            <p:cNvSpPr/>
            <p:nvPr/>
          </p:nvSpPr>
          <p:spPr>
            <a:xfrm>
              <a:off x="330686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2" name="tx62"/>
            <p:cNvSpPr/>
            <p:nvPr/>
          </p:nvSpPr>
          <p:spPr>
            <a:xfrm>
              <a:off x="2876822"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87%</a:t>
              </a:r>
            </a:p>
          </p:txBody>
        </p:sp>
        <p:sp>
          <p:nvSpPr>
            <p:cNvPr id="63" name="pt63"/>
            <p:cNvSpPr/>
            <p:nvPr/>
          </p:nvSpPr>
          <p:spPr>
            <a:xfrm>
              <a:off x="265390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 name="pt64"/>
            <p:cNvSpPr/>
            <p:nvPr/>
          </p:nvSpPr>
          <p:spPr>
            <a:xfrm>
              <a:off x="2704257" y="5062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5" name="pt65"/>
            <p:cNvSpPr/>
            <p:nvPr/>
          </p:nvSpPr>
          <p:spPr>
            <a:xfrm>
              <a:off x="2905651"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6" name="pt66"/>
            <p:cNvSpPr/>
            <p:nvPr/>
          </p:nvSpPr>
          <p:spPr>
            <a:xfrm>
              <a:off x="2972783"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7" name="pt67"/>
            <p:cNvSpPr/>
            <p:nvPr/>
          </p:nvSpPr>
          <p:spPr>
            <a:xfrm>
              <a:off x="3056697"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8" name="pt68"/>
            <p:cNvSpPr/>
            <p:nvPr/>
          </p:nvSpPr>
          <p:spPr>
            <a:xfrm>
              <a:off x="3123829"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 name="pt69"/>
            <p:cNvSpPr/>
            <p:nvPr/>
          </p:nvSpPr>
          <p:spPr>
            <a:xfrm>
              <a:off x="3174178"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0" name="pt70"/>
            <p:cNvSpPr/>
            <p:nvPr/>
          </p:nvSpPr>
          <p:spPr>
            <a:xfrm>
              <a:off x="3174178"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1" name="pt71"/>
            <p:cNvSpPr/>
            <p:nvPr/>
          </p:nvSpPr>
          <p:spPr>
            <a:xfrm>
              <a:off x="3224526"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2" name="pt72"/>
            <p:cNvSpPr/>
            <p:nvPr/>
          </p:nvSpPr>
          <p:spPr>
            <a:xfrm>
              <a:off x="3241309"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3" name="pt73"/>
            <p:cNvSpPr/>
            <p:nvPr/>
          </p:nvSpPr>
          <p:spPr>
            <a:xfrm>
              <a:off x="3325224"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4" name="pt74"/>
            <p:cNvSpPr/>
            <p:nvPr/>
          </p:nvSpPr>
          <p:spPr>
            <a:xfrm>
              <a:off x="3342007" y="29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5" name="pt75"/>
            <p:cNvSpPr/>
            <p:nvPr/>
          </p:nvSpPr>
          <p:spPr>
            <a:xfrm>
              <a:off x="3342007"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6" name="pt76"/>
            <p:cNvSpPr/>
            <p:nvPr/>
          </p:nvSpPr>
          <p:spPr>
            <a:xfrm>
              <a:off x="3375572"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7" name="pt77"/>
            <p:cNvSpPr/>
            <p:nvPr/>
          </p:nvSpPr>
          <p:spPr>
            <a:xfrm>
              <a:off x="3375572"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8" name="pt78"/>
            <p:cNvSpPr/>
            <p:nvPr/>
          </p:nvSpPr>
          <p:spPr>
            <a:xfrm>
              <a:off x="3375572"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9" name="pt79"/>
            <p:cNvSpPr/>
            <p:nvPr/>
          </p:nvSpPr>
          <p:spPr>
            <a:xfrm>
              <a:off x="3409138"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0" name="pt80"/>
            <p:cNvSpPr/>
            <p:nvPr/>
          </p:nvSpPr>
          <p:spPr>
            <a:xfrm>
              <a:off x="3425921"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 name="pt81"/>
            <p:cNvSpPr/>
            <p:nvPr/>
          </p:nvSpPr>
          <p:spPr>
            <a:xfrm>
              <a:off x="3442704"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2" name="pt82"/>
            <p:cNvSpPr/>
            <p:nvPr/>
          </p:nvSpPr>
          <p:spPr>
            <a:xfrm>
              <a:off x="3442704"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3" name="pt83"/>
            <p:cNvSpPr/>
            <p:nvPr/>
          </p:nvSpPr>
          <p:spPr>
            <a:xfrm>
              <a:off x="344270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4" name="tx84"/>
            <p:cNvSpPr/>
            <p:nvPr/>
          </p:nvSpPr>
          <p:spPr>
            <a:xfrm>
              <a:off x="2786599"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85" name="tx85"/>
            <p:cNvSpPr/>
            <p:nvPr/>
          </p:nvSpPr>
          <p:spPr>
            <a:xfrm>
              <a:off x="2836948"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86" name="tx86"/>
            <p:cNvSpPr/>
            <p:nvPr/>
          </p:nvSpPr>
          <p:spPr>
            <a:xfrm>
              <a:off x="3038343" y="486913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87" name="tx87"/>
            <p:cNvSpPr/>
            <p:nvPr/>
          </p:nvSpPr>
          <p:spPr>
            <a:xfrm>
              <a:off x="3105475"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88" name="tx88"/>
            <p:cNvSpPr/>
            <p:nvPr/>
          </p:nvSpPr>
          <p:spPr>
            <a:xfrm>
              <a:off x="3189389" y="444748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89" name="tx89"/>
            <p:cNvSpPr/>
            <p:nvPr/>
          </p:nvSpPr>
          <p:spPr>
            <a:xfrm>
              <a:off x="3256521" y="423566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90" name="tx90"/>
            <p:cNvSpPr/>
            <p:nvPr/>
          </p:nvSpPr>
          <p:spPr>
            <a:xfrm>
              <a:off x="2975621" y="402191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91" name="tx91"/>
            <p:cNvSpPr/>
            <p:nvPr/>
          </p:nvSpPr>
          <p:spPr>
            <a:xfrm>
              <a:off x="2962385"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92" name="tx92"/>
            <p:cNvSpPr/>
            <p:nvPr/>
          </p:nvSpPr>
          <p:spPr>
            <a:xfrm>
              <a:off x="3012695" y="359824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93" name="tx93"/>
            <p:cNvSpPr/>
            <p:nvPr/>
          </p:nvSpPr>
          <p:spPr>
            <a:xfrm>
              <a:off x="3064840" y="338743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94" name="tx94"/>
            <p:cNvSpPr/>
            <p:nvPr/>
          </p:nvSpPr>
          <p:spPr>
            <a:xfrm>
              <a:off x="3122242"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95" name="tx95"/>
            <p:cNvSpPr/>
            <p:nvPr/>
          </p:nvSpPr>
          <p:spPr>
            <a:xfrm>
              <a:off x="3134600" y="296283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96" name="tx96"/>
            <p:cNvSpPr/>
            <p:nvPr/>
          </p:nvSpPr>
          <p:spPr>
            <a:xfrm>
              <a:off x="3143411" y="275102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97" name="tx97"/>
            <p:cNvSpPr/>
            <p:nvPr/>
          </p:nvSpPr>
          <p:spPr>
            <a:xfrm>
              <a:off x="3163779" y="253920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98" name="tx98"/>
            <p:cNvSpPr/>
            <p:nvPr/>
          </p:nvSpPr>
          <p:spPr>
            <a:xfrm>
              <a:off x="3177055"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99" name="tx99"/>
            <p:cNvSpPr/>
            <p:nvPr/>
          </p:nvSpPr>
          <p:spPr>
            <a:xfrm>
              <a:off x="3172591" y="21165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00" name="tx100"/>
            <p:cNvSpPr/>
            <p:nvPr/>
          </p:nvSpPr>
          <p:spPr>
            <a:xfrm>
              <a:off x="3223741" y="190570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101" name="tx101"/>
            <p:cNvSpPr/>
            <p:nvPr/>
          </p:nvSpPr>
          <p:spPr>
            <a:xfrm>
              <a:off x="3214128" y="169388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102" name="tx102"/>
            <p:cNvSpPr/>
            <p:nvPr/>
          </p:nvSpPr>
          <p:spPr>
            <a:xfrm>
              <a:off x="3252920"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103" name="tx103"/>
            <p:cNvSpPr/>
            <p:nvPr/>
          </p:nvSpPr>
          <p:spPr>
            <a:xfrm>
              <a:off x="3239761"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104" name="tx104"/>
            <p:cNvSpPr/>
            <p:nvPr/>
          </p:nvSpPr>
          <p:spPr>
            <a:xfrm>
              <a:off x="3248573"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105" name="rc105"/>
            <p:cNvSpPr/>
            <p:nvPr/>
          </p:nvSpPr>
          <p:spPr>
            <a:xfrm>
              <a:off x="1999482" y="875080"/>
              <a:ext cx="1585983" cy="4659927"/>
            </a:xfrm>
            <a:prstGeom prst="rect">
              <a:avLst/>
            </a:prstGeom>
            <a:ln w="13550" cap="rnd">
              <a:solidFill>
                <a:srgbClr val="999999">
                  <a:alpha val="100000"/>
                </a:srgbClr>
              </a:solidFill>
              <a:prstDash val="solid"/>
              <a:round/>
            </a:ln>
          </p:spPr>
          <p:txBody>
            <a:bodyPr/>
            <a:lstStyle/>
            <a:p/>
          </p:txBody>
        </p:sp>
        <p:sp>
          <p:nvSpPr>
            <p:cNvPr id="106" name="pl106"/>
            <p:cNvSpPr/>
            <p:nvPr/>
          </p:nvSpPr>
          <p:spPr>
            <a:xfrm>
              <a:off x="367015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400581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434147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467713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501279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1" name="rc111"/>
            <p:cNvSpPr/>
            <p:nvPr/>
          </p:nvSpPr>
          <p:spPr>
            <a:xfrm>
              <a:off x="3655055" y="1192802"/>
              <a:ext cx="1585983" cy="211814"/>
            </a:xfrm>
            <a:prstGeom prst="rect">
              <a:avLst/>
            </a:prstGeom>
            <a:solidFill>
              <a:srgbClr val="D9D9D9">
                <a:alpha val="60000"/>
              </a:srgbClr>
            </a:solidFill>
          </p:spPr>
          <p:txBody>
            <a:bodyPr/>
            <a:lstStyle/>
            <a:p/>
          </p:txBody>
        </p:sp>
        <p:sp>
          <p:nvSpPr>
            <p:cNvPr id="112" name="pl112"/>
            <p:cNvSpPr/>
            <p:nvPr/>
          </p:nvSpPr>
          <p:spPr>
            <a:xfrm>
              <a:off x="501279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3" name="tx113"/>
            <p:cNvSpPr/>
            <p:nvPr/>
          </p:nvSpPr>
          <p:spPr>
            <a:xfrm>
              <a:off x="4582744"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90%</a:t>
              </a:r>
            </a:p>
          </p:txBody>
        </p:sp>
        <p:sp>
          <p:nvSpPr>
            <p:cNvPr id="114" name="pt114"/>
            <p:cNvSpPr/>
            <p:nvPr/>
          </p:nvSpPr>
          <p:spPr>
            <a:xfrm>
              <a:off x="4544441"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5" name="pt115"/>
            <p:cNvSpPr/>
            <p:nvPr/>
          </p:nvSpPr>
          <p:spPr>
            <a:xfrm>
              <a:off x="4578007"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6" name="pt116"/>
            <p:cNvSpPr/>
            <p:nvPr/>
          </p:nvSpPr>
          <p:spPr>
            <a:xfrm>
              <a:off x="4796185" y="485078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7" name="pt117"/>
            <p:cNvSpPr/>
            <p:nvPr/>
          </p:nvSpPr>
          <p:spPr>
            <a:xfrm>
              <a:off x="4846534" y="46389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8" name="pt118"/>
            <p:cNvSpPr/>
            <p:nvPr/>
          </p:nvSpPr>
          <p:spPr>
            <a:xfrm>
              <a:off x="4880099" y="44271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9" name="pt119"/>
            <p:cNvSpPr/>
            <p:nvPr/>
          </p:nvSpPr>
          <p:spPr>
            <a:xfrm>
              <a:off x="4896882"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0" name="pt120"/>
            <p:cNvSpPr/>
            <p:nvPr/>
          </p:nvSpPr>
          <p:spPr>
            <a:xfrm>
              <a:off x="4947231"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1" name="pt121"/>
            <p:cNvSpPr/>
            <p:nvPr/>
          </p:nvSpPr>
          <p:spPr>
            <a:xfrm>
              <a:off x="4964014" y="3791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2" name="pt122"/>
            <p:cNvSpPr/>
            <p:nvPr/>
          </p:nvSpPr>
          <p:spPr>
            <a:xfrm>
              <a:off x="4980797" y="3579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3" name="pt123"/>
            <p:cNvSpPr/>
            <p:nvPr/>
          </p:nvSpPr>
          <p:spPr>
            <a:xfrm>
              <a:off x="4997580" y="33680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4" name="pt124"/>
            <p:cNvSpPr/>
            <p:nvPr/>
          </p:nvSpPr>
          <p:spPr>
            <a:xfrm>
              <a:off x="4997580"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5" name="pt125"/>
            <p:cNvSpPr/>
            <p:nvPr/>
          </p:nvSpPr>
          <p:spPr>
            <a:xfrm>
              <a:off x="5014363" y="29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6" name="pt126"/>
            <p:cNvSpPr/>
            <p:nvPr/>
          </p:nvSpPr>
          <p:spPr>
            <a:xfrm>
              <a:off x="5031145"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7" name="pt127"/>
            <p:cNvSpPr/>
            <p:nvPr/>
          </p:nvSpPr>
          <p:spPr>
            <a:xfrm>
              <a:off x="5081494" y="2520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5081494" y="2309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5098277" y="20971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5098277"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5098277"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5115060"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5115060"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5115060"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tx135"/>
            <p:cNvSpPr/>
            <p:nvPr/>
          </p:nvSpPr>
          <p:spPr>
            <a:xfrm>
              <a:off x="4677133"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136" name="tx136"/>
            <p:cNvSpPr/>
            <p:nvPr/>
          </p:nvSpPr>
          <p:spPr>
            <a:xfrm>
              <a:off x="4710699"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137" name="tx137"/>
            <p:cNvSpPr/>
            <p:nvPr/>
          </p:nvSpPr>
          <p:spPr>
            <a:xfrm>
              <a:off x="4597628" y="48691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138" name="tx138"/>
            <p:cNvSpPr/>
            <p:nvPr/>
          </p:nvSpPr>
          <p:spPr>
            <a:xfrm>
              <a:off x="4678875"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139" name="tx139"/>
            <p:cNvSpPr/>
            <p:nvPr/>
          </p:nvSpPr>
          <p:spPr>
            <a:xfrm>
              <a:off x="4668306" y="444550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140" name="tx140"/>
            <p:cNvSpPr/>
            <p:nvPr/>
          </p:nvSpPr>
          <p:spPr>
            <a:xfrm>
              <a:off x="4720413" y="423469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141" name="tx141"/>
            <p:cNvSpPr/>
            <p:nvPr/>
          </p:nvSpPr>
          <p:spPr>
            <a:xfrm>
              <a:off x="4735438" y="402385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142" name="tx142"/>
            <p:cNvSpPr/>
            <p:nvPr/>
          </p:nvSpPr>
          <p:spPr>
            <a:xfrm>
              <a:off x="4752221"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143" name="tx143"/>
            <p:cNvSpPr/>
            <p:nvPr/>
          </p:nvSpPr>
          <p:spPr>
            <a:xfrm>
              <a:off x="4777815"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44" name="tx144"/>
            <p:cNvSpPr/>
            <p:nvPr/>
          </p:nvSpPr>
          <p:spPr>
            <a:xfrm>
              <a:off x="4785787" y="33884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145" name="tx145"/>
            <p:cNvSpPr/>
            <p:nvPr/>
          </p:nvSpPr>
          <p:spPr>
            <a:xfrm>
              <a:off x="4798984"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146" name="tx146"/>
            <p:cNvSpPr/>
            <p:nvPr/>
          </p:nvSpPr>
          <p:spPr>
            <a:xfrm>
              <a:off x="4811381"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147" name="tx147"/>
            <p:cNvSpPr/>
            <p:nvPr/>
          </p:nvSpPr>
          <p:spPr>
            <a:xfrm>
              <a:off x="4832628" y="275199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148" name="tx148"/>
            <p:cNvSpPr/>
            <p:nvPr/>
          </p:nvSpPr>
          <p:spPr>
            <a:xfrm>
              <a:off x="4874087" y="25392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149" name="tx149"/>
            <p:cNvSpPr/>
            <p:nvPr/>
          </p:nvSpPr>
          <p:spPr>
            <a:xfrm>
              <a:off x="4869662" y="232735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150" name="tx150"/>
            <p:cNvSpPr/>
            <p:nvPr/>
          </p:nvSpPr>
          <p:spPr>
            <a:xfrm>
              <a:off x="4912880" y="211751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151" name="tx151"/>
            <p:cNvSpPr/>
            <p:nvPr/>
          </p:nvSpPr>
          <p:spPr>
            <a:xfrm>
              <a:off x="4908493" y="190570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152" name="tx152"/>
            <p:cNvSpPr/>
            <p:nvPr/>
          </p:nvSpPr>
          <p:spPr>
            <a:xfrm>
              <a:off x="4886484" y="169194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153" name="tx153"/>
            <p:cNvSpPr/>
            <p:nvPr/>
          </p:nvSpPr>
          <p:spPr>
            <a:xfrm>
              <a:off x="4903267" y="148207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154" name="tx154"/>
            <p:cNvSpPr/>
            <p:nvPr/>
          </p:nvSpPr>
          <p:spPr>
            <a:xfrm>
              <a:off x="4912117"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155" name="tx155"/>
            <p:cNvSpPr/>
            <p:nvPr/>
          </p:nvSpPr>
          <p:spPr>
            <a:xfrm>
              <a:off x="4920929"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156" name="rc156"/>
            <p:cNvSpPr/>
            <p:nvPr/>
          </p:nvSpPr>
          <p:spPr>
            <a:xfrm>
              <a:off x="3655055" y="875080"/>
              <a:ext cx="1585983" cy="4659927"/>
            </a:xfrm>
            <a:prstGeom prst="rect">
              <a:avLst/>
            </a:prstGeom>
            <a:ln w="13550" cap="rnd">
              <a:solidFill>
                <a:srgbClr val="999999">
                  <a:alpha val="100000"/>
                </a:srgbClr>
              </a:solidFill>
              <a:prstDash val="solid"/>
              <a:round/>
            </a:ln>
          </p:spPr>
          <p:txBody>
            <a:bodyPr/>
            <a:lstStyle/>
            <a:p/>
          </p:txBody>
        </p:sp>
        <p:sp>
          <p:nvSpPr>
            <p:cNvPr id="157" name="pl157"/>
            <p:cNvSpPr/>
            <p:nvPr/>
          </p:nvSpPr>
          <p:spPr>
            <a:xfrm>
              <a:off x="532573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66139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9970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33270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66836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5310628" y="1192802"/>
              <a:ext cx="1585983" cy="211814"/>
            </a:xfrm>
            <a:prstGeom prst="rect">
              <a:avLst/>
            </a:prstGeom>
            <a:solidFill>
              <a:srgbClr val="D9D9D9">
                <a:alpha val="60000"/>
              </a:srgbClr>
            </a:solidFill>
          </p:spPr>
          <p:txBody>
            <a:bodyPr/>
            <a:lstStyle/>
            <a:p/>
          </p:txBody>
        </p:sp>
        <p:sp>
          <p:nvSpPr>
            <p:cNvPr id="163" name="pl163"/>
            <p:cNvSpPr/>
            <p:nvPr/>
          </p:nvSpPr>
          <p:spPr>
            <a:xfrm>
              <a:off x="663479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6204751"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88%</a:t>
              </a:r>
            </a:p>
          </p:txBody>
        </p:sp>
        <p:sp>
          <p:nvSpPr>
            <p:cNvPr id="165" name="pt165"/>
            <p:cNvSpPr/>
            <p:nvPr/>
          </p:nvSpPr>
          <p:spPr>
            <a:xfrm>
              <a:off x="532730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5881139" y="5062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7" name="pt167"/>
            <p:cNvSpPr/>
            <p:nvPr/>
          </p:nvSpPr>
          <p:spPr>
            <a:xfrm>
              <a:off x="6166449"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8" name="pt168"/>
            <p:cNvSpPr/>
            <p:nvPr/>
          </p:nvSpPr>
          <p:spPr>
            <a:xfrm>
              <a:off x="6200014"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9" name="pt169"/>
            <p:cNvSpPr/>
            <p:nvPr/>
          </p:nvSpPr>
          <p:spPr>
            <a:xfrm>
              <a:off x="6216797" y="44271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0" name="pt170"/>
            <p:cNvSpPr/>
            <p:nvPr/>
          </p:nvSpPr>
          <p:spPr>
            <a:xfrm>
              <a:off x="6300712"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1" name="pt171"/>
            <p:cNvSpPr/>
            <p:nvPr/>
          </p:nvSpPr>
          <p:spPr>
            <a:xfrm>
              <a:off x="6334278"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2" name="pt172"/>
            <p:cNvSpPr/>
            <p:nvPr/>
          </p:nvSpPr>
          <p:spPr>
            <a:xfrm>
              <a:off x="6434975" y="3791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3" name="pt173"/>
            <p:cNvSpPr/>
            <p:nvPr/>
          </p:nvSpPr>
          <p:spPr>
            <a:xfrm>
              <a:off x="6451758"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6468541"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6552455"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6" name="pt176"/>
            <p:cNvSpPr/>
            <p:nvPr/>
          </p:nvSpPr>
          <p:spPr>
            <a:xfrm>
              <a:off x="6569238"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7" name="pt177"/>
            <p:cNvSpPr/>
            <p:nvPr/>
          </p:nvSpPr>
          <p:spPr>
            <a:xfrm>
              <a:off x="6586021"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8" name="pt178"/>
            <p:cNvSpPr/>
            <p:nvPr/>
          </p:nvSpPr>
          <p:spPr>
            <a:xfrm>
              <a:off x="6653153"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6653153"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6686718"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6720284"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2" name="pt182"/>
            <p:cNvSpPr/>
            <p:nvPr/>
          </p:nvSpPr>
          <p:spPr>
            <a:xfrm>
              <a:off x="6720284"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6753850"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6753850"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pt185"/>
            <p:cNvSpPr/>
            <p:nvPr/>
          </p:nvSpPr>
          <p:spPr>
            <a:xfrm>
              <a:off x="6770633"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6" name="tx186"/>
            <p:cNvSpPr/>
            <p:nvPr/>
          </p:nvSpPr>
          <p:spPr>
            <a:xfrm>
              <a:off x="5459995" y="529474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187" name="tx187"/>
            <p:cNvSpPr/>
            <p:nvPr/>
          </p:nvSpPr>
          <p:spPr>
            <a:xfrm>
              <a:off x="6013831" y="508292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188" name="tx188"/>
            <p:cNvSpPr/>
            <p:nvPr/>
          </p:nvSpPr>
          <p:spPr>
            <a:xfrm>
              <a:off x="6299140"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189" name="tx189"/>
            <p:cNvSpPr/>
            <p:nvPr/>
          </p:nvSpPr>
          <p:spPr>
            <a:xfrm>
              <a:off x="6332706" y="465929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190" name="tx190"/>
            <p:cNvSpPr/>
            <p:nvPr/>
          </p:nvSpPr>
          <p:spPr>
            <a:xfrm>
              <a:off x="6349489" y="444550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191" name="tx191"/>
            <p:cNvSpPr/>
            <p:nvPr/>
          </p:nvSpPr>
          <p:spPr>
            <a:xfrm>
              <a:off x="6433403" y="423566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192" name="tx192"/>
            <p:cNvSpPr/>
            <p:nvPr/>
          </p:nvSpPr>
          <p:spPr>
            <a:xfrm>
              <a:off x="6466969" y="4021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193" name="tx193"/>
            <p:cNvSpPr/>
            <p:nvPr/>
          </p:nvSpPr>
          <p:spPr>
            <a:xfrm>
              <a:off x="6567667"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194" name="tx194"/>
            <p:cNvSpPr/>
            <p:nvPr/>
          </p:nvSpPr>
          <p:spPr>
            <a:xfrm>
              <a:off x="6275288" y="359925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195" name="tx195"/>
            <p:cNvSpPr/>
            <p:nvPr/>
          </p:nvSpPr>
          <p:spPr>
            <a:xfrm>
              <a:off x="6283143" y="338840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196" name="tx196"/>
            <p:cNvSpPr/>
            <p:nvPr/>
          </p:nvSpPr>
          <p:spPr>
            <a:xfrm>
              <a:off x="6340623" y="317461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197" name="tx197"/>
            <p:cNvSpPr/>
            <p:nvPr/>
          </p:nvSpPr>
          <p:spPr>
            <a:xfrm>
              <a:off x="6366257"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198" name="tx198"/>
            <p:cNvSpPr/>
            <p:nvPr/>
          </p:nvSpPr>
          <p:spPr>
            <a:xfrm>
              <a:off x="6378614" y="275102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199" name="tx199"/>
            <p:cNvSpPr/>
            <p:nvPr/>
          </p:nvSpPr>
          <p:spPr>
            <a:xfrm>
              <a:off x="6454596" y="25392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200" name="tx200"/>
            <p:cNvSpPr/>
            <p:nvPr/>
          </p:nvSpPr>
          <p:spPr>
            <a:xfrm>
              <a:off x="6454635"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201" name="tx201"/>
            <p:cNvSpPr/>
            <p:nvPr/>
          </p:nvSpPr>
          <p:spPr>
            <a:xfrm>
              <a:off x="6474925"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02" name="tx202"/>
            <p:cNvSpPr/>
            <p:nvPr/>
          </p:nvSpPr>
          <p:spPr>
            <a:xfrm>
              <a:off x="6508491" y="19057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203" name="tx203"/>
            <p:cNvSpPr/>
            <p:nvPr/>
          </p:nvSpPr>
          <p:spPr>
            <a:xfrm>
              <a:off x="6517303" y="169291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204" name="tx204"/>
            <p:cNvSpPr/>
            <p:nvPr/>
          </p:nvSpPr>
          <p:spPr>
            <a:xfrm>
              <a:off x="6564066"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205" name="tx205"/>
            <p:cNvSpPr/>
            <p:nvPr/>
          </p:nvSpPr>
          <p:spPr>
            <a:xfrm>
              <a:off x="6550907"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206" name="tx206"/>
            <p:cNvSpPr/>
            <p:nvPr/>
          </p:nvSpPr>
          <p:spPr>
            <a:xfrm>
              <a:off x="6576502"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207" name="rc207"/>
            <p:cNvSpPr/>
            <p:nvPr/>
          </p:nvSpPr>
          <p:spPr>
            <a:xfrm>
              <a:off x="5310628" y="875080"/>
              <a:ext cx="1585983" cy="4659927"/>
            </a:xfrm>
            <a:prstGeom prst="rect">
              <a:avLst/>
            </a:prstGeom>
            <a:ln w="13550" cap="rnd">
              <a:solidFill>
                <a:srgbClr val="999999">
                  <a:alpha val="100000"/>
                </a:srgbClr>
              </a:solidFill>
              <a:prstDash val="solid"/>
              <a:round/>
            </a:ln>
          </p:spPr>
          <p:txBody>
            <a:bodyPr/>
            <a:lstStyle/>
            <a:p/>
          </p:txBody>
        </p:sp>
        <p:sp>
          <p:nvSpPr>
            <p:cNvPr id="208" name="pl208"/>
            <p:cNvSpPr/>
            <p:nvPr/>
          </p:nvSpPr>
          <p:spPr>
            <a:xfrm>
              <a:off x="698130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31696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65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8827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2393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3" name="rc213"/>
            <p:cNvSpPr/>
            <p:nvPr/>
          </p:nvSpPr>
          <p:spPr>
            <a:xfrm>
              <a:off x="6966201" y="1192802"/>
              <a:ext cx="1585983" cy="211814"/>
            </a:xfrm>
            <a:prstGeom prst="rect">
              <a:avLst/>
            </a:prstGeom>
            <a:solidFill>
              <a:srgbClr val="D9D9D9">
                <a:alpha val="60000"/>
              </a:srgbClr>
            </a:solidFill>
          </p:spPr>
          <p:txBody>
            <a:bodyPr/>
            <a:lstStyle/>
            <a:p/>
          </p:txBody>
        </p:sp>
        <p:sp>
          <p:nvSpPr>
            <p:cNvPr id="214" name="pl214"/>
            <p:cNvSpPr/>
            <p:nvPr/>
          </p:nvSpPr>
          <p:spPr>
            <a:xfrm>
              <a:off x="829037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15" name="tx215"/>
            <p:cNvSpPr/>
            <p:nvPr/>
          </p:nvSpPr>
          <p:spPr>
            <a:xfrm>
              <a:off x="7860324"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88%</a:t>
              </a:r>
            </a:p>
          </p:txBody>
        </p:sp>
        <p:sp>
          <p:nvSpPr>
            <p:cNvPr id="216" name="pt216"/>
            <p:cNvSpPr/>
            <p:nvPr/>
          </p:nvSpPr>
          <p:spPr>
            <a:xfrm>
              <a:off x="767097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7" name="pt217"/>
            <p:cNvSpPr/>
            <p:nvPr/>
          </p:nvSpPr>
          <p:spPr>
            <a:xfrm>
              <a:off x="7805239"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8" name="pt218"/>
            <p:cNvSpPr/>
            <p:nvPr/>
          </p:nvSpPr>
          <p:spPr>
            <a:xfrm>
              <a:off x="7872370"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9" name="pt219"/>
            <p:cNvSpPr/>
            <p:nvPr/>
          </p:nvSpPr>
          <p:spPr>
            <a:xfrm>
              <a:off x="7905936"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20" name="pt220"/>
            <p:cNvSpPr/>
            <p:nvPr/>
          </p:nvSpPr>
          <p:spPr>
            <a:xfrm>
              <a:off x="8090548"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1" name="pt221"/>
            <p:cNvSpPr/>
            <p:nvPr/>
          </p:nvSpPr>
          <p:spPr>
            <a:xfrm>
              <a:off x="8107331"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2" name="pt222"/>
            <p:cNvSpPr/>
            <p:nvPr/>
          </p:nvSpPr>
          <p:spPr>
            <a:xfrm>
              <a:off x="8140897"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3" name="pt223"/>
            <p:cNvSpPr/>
            <p:nvPr/>
          </p:nvSpPr>
          <p:spPr>
            <a:xfrm>
              <a:off x="8157680"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4" name="pt224"/>
            <p:cNvSpPr/>
            <p:nvPr/>
          </p:nvSpPr>
          <p:spPr>
            <a:xfrm>
              <a:off x="8191245"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5" name="pt225"/>
            <p:cNvSpPr/>
            <p:nvPr/>
          </p:nvSpPr>
          <p:spPr>
            <a:xfrm>
              <a:off x="8241594"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6" name="pt226"/>
            <p:cNvSpPr/>
            <p:nvPr/>
          </p:nvSpPr>
          <p:spPr>
            <a:xfrm>
              <a:off x="8241594"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7" name="pt227"/>
            <p:cNvSpPr/>
            <p:nvPr/>
          </p:nvSpPr>
          <p:spPr>
            <a:xfrm>
              <a:off x="8241594"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8" name="pt228"/>
            <p:cNvSpPr/>
            <p:nvPr/>
          </p:nvSpPr>
          <p:spPr>
            <a:xfrm>
              <a:off x="8291943"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9" name="pt229"/>
            <p:cNvSpPr/>
            <p:nvPr/>
          </p:nvSpPr>
          <p:spPr>
            <a:xfrm>
              <a:off x="8291943"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0" name="pt230"/>
            <p:cNvSpPr/>
            <p:nvPr/>
          </p:nvSpPr>
          <p:spPr>
            <a:xfrm>
              <a:off x="8291943"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1" name="pt231"/>
            <p:cNvSpPr/>
            <p:nvPr/>
          </p:nvSpPr>
          <p:spPr>
            <a:xfrm>
              <a:off x="8342291"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2" name="pt232"/>
            <p:cNvSpPr/>
            <p:nvPr/>
          </p:nvSpPr>
          <p:spPr>
            <a:xfrm>
              <a:off x="8342291"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3" name="pt233"/>
            <p:cNvSpPr/>
            <p:nvPr/>
          </p:nvSpPr>
          <p:spPr>
            <a:xfrm>
              <a:off x="8359074"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4" name="pt234"/>
            <p:cNvSpPr/>
            <p:nvPr/>
          </p:nvSpPr>
          <p:spPr>
            <a:xfrm>
              <a:off x="8409423"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5" name="pt235"/>
            <p:cNvSpPr/>
            <p:nvPr/>
          </p:nvSpPr>
          <p:spPr>
            <a:xfrm>
              <a:off x="8426206"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6" name="pt236"/>
            <p:cNvSpPr/>
            <p:nvPr/>
          </p:nvSpPr>
          <p:spPr>
            <a:xfrm>
              <a:off x="8426206"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7" name="tx237"/>
            <p:cNvSpPr/>
            <p:nvPr/>
          </p:nvSpPr>
          <p:spPr>
            <a:xfrm>
              <a:off x="7803667" y="5294740"/>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238" name="tx238"/>
            <p:cNvSpPr/>
            <p:nvPr/>
          </p:nvSpPr>
          <p:spPr>
            <a:xfrm>
              <a:off x="7937930"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239" name="tx239"/>
            <p:cNvSpPr/>
            <p:nvPr/>
          </p:nvSpPr>
          <p:spPr>
            <a:xfrm>
              <a:off x="8005062"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240" name="tx240"/>
            <p:cNvSpPr/>
            <p:nvPr/>
          </p:nvSpPr>
          <p:spPr>
            <a:xfrm>
              <a:off x="8038628" y="465731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241" name="tx241"/>
            <p:cNvSpPr/>
            <p:nvPr/>
          </p:nvSpPr>
          <p:spPr>
            <a:xfrm>
              <a:off x="8223240" y="444651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242" name="tx242"/>
            <p:cNvSpPr/>
            <p:nvPr/>
          </p:nvSpPr>
          <p:spPr>
            <a:xfrm>
              <a:off x="7895499" y="4233686"/>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243" name="tx243"/>
            <p:cNvSpPr/>
            <p:nvPr/>
          </p:nvSpPr>
          <p:spPr>
            <a:xfrm>
              <a:off x="7933490" y="40219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244" name="tx244"/>
            <p:cNvSpPr/>
            <p:nvPr/>
          </p:nvSpPr>
          <p:spPr>
            <a:xfrm>
              <a:off x="7945887" y="381009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45" name="tx245"/>
            <p:cNvSpPr/>
            <p:nvPr/>
          </p:nvSpPr>
          <p:spPr>
            <a:xfrm>
              <a:off x="7979452"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246" name="tx246"/>
            <p:cNvSpPr/>
            <p:nvPr/>
          </p:nvSpPr>
          <p:spPr>
            <a:xfrm>
              <a:off x="8056197" y="338840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47" name="tx247"/>
            <p:cNvSpPr/>
            <p:nvPr/>
          </p:nvSpPr>
          <p:spPr>
            <a:xfrm>
              <a:off x="8051849" y="3176591"/>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248" name="tx248"/>
            <p:cNvSpPr/>
            <p:nvPr/>
          </p:nvSpPr>
          <p:spPr>
            <a:xfrm>
              <a:off x="8038612"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249" name="tx249"/>
            <p:cNvSpPr/>
            <p:nvPr/>
          </p:nvSpPr>
          <p:spPr>
            <a:xfrm>
              <a:off x="8080150" y="275296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250" name="tx250"/>
            <p:cNvSpPr/>
            <p:nvPr/>
          </p:nvSpPr>
          <p:spPr>
            <a:xfrm>
              <a:off x="8093348" y="25392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251" name="tx251"/>
            <p:cNvSpPr/>
            <p:nvPr/>
          </p:nvSpPr>
          <p:spPr>
            <a:xfrm>
              <a:off x="8093425"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252" name="tx252"/>
            <p:cNvSpPr/>
            <p:nvPr/>
          </p:nvSpPr>
          <p:spPr>
            <a:xfrm>
              <a:off x="8143735" y="211557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253" name="tx253"/>
            <p:cNvSpPr/>
            <p:nvPr/>
          </p:nvSpPr>
          <p:spPr>
            <a:xfrm>
              <a:off x="8139310" y="190473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254" name="tx254"/>
            <p:cNvSpPr/>
            <p:nvPr/>
          </p:nvSpPr>
          <p:spPr>
            <a:xfrm>
              <a:off x="8147281" y="169388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255" name="tx255"/>
            <p:cNvSpPr/>
            <p:nvPr/>
          </p:nvSpPr>
          <p:spPr>
            <a:xfrm>
              <a:off x="8219639"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256" name="tx256"/>
            <p:cNvSpPr/>
            <p:nvPr/>
          </p:nvSpPr>
          <p:spPr>
            <a:xfrm>
              <a:off x="8223263"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257" name="tx257"/>
            <p:cNvSpPr/>
            <p:nvPr/>
          </p:nvSpPr>
          <p:spPr>
            <a:xfrm>
              <a:off x="8232075"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258" name="rc258"/>
            <p:cNvSpPr/>
            <p:nvPr/>
          </p:nvSpPr>
          <p:spPr>
            <a:xfrm>
              <a:off x="6966201" y="875080"/>
              <a:ext cx="1585983" cy="4659927"/>
            </a:xfrm>
            <a:prstGeom prst="rect">
              <a:avLst/>
            </a:prstGeom>
            <a:ln w="13550" cap="rnd">
              <a:solidFill>
                <a:srgbClr val="999999">
                  <a:alpha val="100000"/>
                </a:srgbClr>
              </a:solidFill>
              <a:prstDash val="solid"/>
              <a:round/>
            </a:ln>
          </p:spPr>
          <p:txBody>
            <a:bodyPr/>
            <a:lstStyle/>
            <a:p/>
          </p:txBody>
        </p:sp>
        <p:sp>
          <p:nvSpPr>
            <p:cNvPr id="259" name="pl259"/>
            <p:cNvSpPr/>
            <p:nvPr/>
          </p:nvSpPr>
          <p:spPr>
            <a:xfrm>
              <a:off x="863687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97253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93081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2" name="pl262"/>
            <p:cNvSpPr/>
            <p:nvPr/>
          </p:nvSpPr>
          <p:spPr>
            <a:xfrm>
              <a:off x="964385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3" name="pl263"/>
            <p:cNvSpPr/>
            <p:nvPr/>
          </p:nvSpPr>
          <p:spPr>
            <a:xfrm>
              <a:off x="997951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4" name="rc264"/>
            <p:cNvSpPr/>
            <p:nvPr/>
          </p:nvSpPr>
          <p:spPr>
            <a:xfrm>
              <a:off x="8621774" y="1204570"/>
              <a:ext cx="1585983" cy="235349"/>
            </a:xfrm>
            <a:prstGeom prst="rect">
              <a:avLst/>
            </a:prstGeom>
            <a:solidFill>
              <a:srgbClr val="D9D9D9">
                <a:alpha val="60000"/>
              </a:srgbClr>
            </a:solidFill>
          </p:spPr>
          <p:txBody>
            <a:bodyPr/>
            <a:lstStyle/>
            <a:p/>
          </p:txBody>
        </p:sp>
        <p:sp>
          <p:nvSpPr>
            <p:cNvPr id="265" name="pl265"/>
            <p:cNvSpPr/>
            <p:nvPr/>
          </p:nvSpPr>
          <p:spPr>
            <a:xfrm>
              <a:off x="977811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66" name="tx266"/>
            <p:cNvSpPr/>
            <p:nvPr/>
          </p:nvSpPr>
          <p:spPr>
            <a:xfrm>
              <a:off x="9348068"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78%</a:t>
              </a:r>
            </a:p>
          </p:txBody>
        </p:sp>
        <p:sp>
          <p:nvSpPr>
            <p:cNvPr id="267" name="pt267"/>
            <p:cNvSpPr/>
            <p:nvPr/>
          </p:nvSpPr>
          <p:spPr>
            <a:xfrm>
              <a:off x="868879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8" name="pt268"/>
            <p:cNvSpPr/>
            <p:nvPr/>
          </p:nvSpPr>
          <p:spPr>
            <a:xfrm>
              <a:off x="8890193" y="50390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9" name="pt269"/>
            <p:cNvSpPr/>
            <p:nvPr/>
          </p:nvSpPr>
          <p:spPr>
            <a:xfrm>
              <a:off x="9242634" y="48037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0" name="pt270"/>
            <p:cNvSpPr/>
            <p:nvPr/>
          </p:nvSpPr>
          <p:spPr>
            <a:xfrm>
              <a:off x="9292983" y="456836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1" name="pt271"/>
            <p:cNvSpPr/>
            <p:nvPr/>
          </p:nvSpPr>
          <p:spPr>
            <a:xfrm>
              <a:off x="9427246" y="433301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2" name="pt272"/>
            <p:cNvSpPr/>
            <p:nvPr/>
          </p:nvSpPr>
          <p:spPr>
            <a:xfrm>
              <a:off x="9527943" y="409766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3" name="pt273"/>
            <p:cNvSpPr/>
            <p:nvPr/>
          </p:nvSpPr>
          <p:spPr>
            <a:xfrm>
              <a:off x="9712555" y="38623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4" name="pt274"/>
            <p:cNvSpPr/>
            <p:nvPr/>
          </p:nvSpPr>
          <p:spPr>
            <a:xfrm>
              <a:off x="9712555" y="36269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5" name="pt275"/>
            <p:cNvSpPr/>
            <p:nvPr/>
          </p:nvSpPr>
          <p:spPr>
            <a:xfrm>
              <a:off x="9746121" y="33916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6" name="pt276"/>
            <p:cNvSpPr/>
            <p:nvPr/>
          </p:nvSpPr>
          <p:spPr>
            <a:xfrm>
              <a:off x="9779687"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7" name="pt277"/>
            <p:cNvSpPr/>
            <p:nvPr/>
          </p:nvSpPr>
          <p:spPr>
            <a:xfrm>
              <a:off x="9830035" y="29209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8" name="pt278"/>
            <p:cNvSpPr/>
            <p:nvPr/>
          </p:nvSpPr>
          <p:spPr>
            <a:xfrm>
              <a:off x="9863601" y="26855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9" name="pt279"/>
            <p:cNvSpPr/>
            <p:nvPr/>
          </p:nvSpPr>
          <p:spPr>
            <a:xfrm>
              <a:off x="9913950" y="24502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0" name="pt280"/>
            <p:cNvSpPr/>
            <p:nvPr/>
          </p:nvSpPr>
          <p:spPr>
            <a:xfrm>
              <a:off x="9913950" y="22148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1" name="pt281"/>
            <p:cNvSpPr/>
            <p:nvPr/>
          </p:nvSpPr>
          <p:spPr>
            <a:xfrm>
              <a:off x="9947516" y="19795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2" name="pt282"/>
            <p:cNvSpPr/>
            <p:nvPr/>
          </p:nvSpPr>
          <p:spPr>
            <a:xfrm>
              <a:off x="9964299" y="17441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3" name="pt283"/>
            <p:cNvSpPr/>
            <p:nvPr/>
          </p:nvSpPr>
          <p:spPr>
            <a:xfrm>
              <a:off x="10031430" y="15088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4" name="pt284"/>
            <p:cNvSpPr/>
            <p:nvPr/>
          </p:nvSpPr>
          <p:spPr>
            <a:xfrm>
              <a:off x="10064996" y="12734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5" name="pt285"/>
            <p:cNvSpPr/>
            <p:nvPr/>
          </p:nvSpPr>
          <p:spPr>
            <a:xfrm>
              <a:off x="10081779"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6" name="tx286"/>
            <p:cNvSpPr/>
            <p:nvPr/>
          </p:nvSpPr>
          <p:spPr>
            <a:xfrm>
              <a:off x="8821490" y="529474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287" name="tx287"/>
            <p:cNvSpPr/>
            <p:nvPr/>
          </p:nvSpPr>
          <p:spPr>
            <a:xfrm>
              <a:off x="9022885" y="505939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288" name="tx288"/>
            <p:cNvSpPr/>
            <p:nvPr/>
          </p:nvSpPr>
          <p:spPr>
            <a:xfrm>
              <a:off x="9375326" y="48240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289" name="tx289"/>
            <p:cNvSpPr/>
            <p:nvPr/>
          </p:nvSpPr>
          <p:spPr>
            <a:xfrm>
              <a:off x="9425674" y="458869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290" name="tx290"/>
            <p:cNvSpPr/>
            <p:nvPr/>
          </p:nvSpPr>
          <p:spPr>
            <a:xfrm>
              <a:off x="9559938" y="435334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291" name="tx291"/>
            <p:cNvSpPr/>
            <p:nvPr/>
          </p:nvSpPr>
          <p:spPr>
            <a:xfrm>
              <a:off x="9660635" y="411601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292" name="tx292"/>
            <p:cNvSpPr/>
            <p:nvPr/>
          </p:nvSpPr>
          <p:spPr>
            <a:xfrm>
              <a:off x="9845247" y="388066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293" name="tx293"/>
            <p:cNvSpPr/>
            <p:nvPr/>
          </p:nvSpPr>
          <p:spPr>
            <a:xfrm>
              <a:off x="9845247" y="364729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294" name="tx294"/>
            <p:cNvSpPr/>
            <p:nvPr/>
          </p:nvSpPr>
          <p:spPr>
            <a:xfrm>
              <a:off x="9878813" y="341097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295" name="tx295"/>
            <p:cNvSpPr/>
            <p:nvPr/>
          </p:nvSpPr>
          <p:spPr>
            <a:xfrm>
              <a:off x="9594289" y="317659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96" name="tx296"/>
            <p:cNvSpPr/>
            <p:nvPr/>
          </p:nvSpPr>
          <p:spPr>
            <a:xfrm>
              <a:off x="9631479" y="293930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297" name="tx297"/>
            <p:cNvSpPr/>
            <p:nvPr/>
          </p:nvSpPr>
          <p:spPr>
            <a:xfrm>
              <a:off x="9656195" y="27039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298" name="tx298"/>
            <p:cNvSpPr/>
            <p:nvPr/>
          </p:nvSpPr>
          <p:spPr>
            <a:xfrm>
              <a:off x="9710968" y="247054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299" name="tx299"/>
            <p:cNvSpPr/>
            <p:nvPr/>
          </p:nvSpPr>
          <p:spPr>
            <a:xfrm>
              <a:off x="9702157" y="223325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300" name="tx300"/>
            <p:cNvSpPr/>
            <p:nvPr/>
          </p:nvSpPr>
          <p:spPr>
            <a:xfrm>
              <a:off x="9748920" y="19979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301" name="tx301"/>
            <p:cNvSpPr/>
            <p:nvPr/>
          </p:nvSpPr>
          <p:spPr>
            <a:xfrm>
              <a:off x="9765781" y="176352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302" name="tx302"/>
            <p:cNvSpPr/>
            <p:nvPr/>
          </p:nvSpPr>
          <p:spPr>
            <a:xfrm>
              <a:off x="9819637" y="152914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303" name="tx303"/>
            <p:cNvSpPr/>
            <p:nvPr/>
          </p:nvSpPr>
          <p:spPr>
            <a:xfrm>
              <a:off x="9862053" y="129379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304" name="tx304"/>
            <p:cNvSpPr/>
            <p:nvPr/>
          </p:nvSpPr>
          <p:spPr>
            <a:xfrm>
              <a:off x="9887648"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305" name="rc305"/>
            <p:cNvSpPr/>
            <p:nvPr/>
          </p:nvSpPr>
          <p:spPr>
            <a:xfrm>
              <a:off x="8621774" y="875080"/>
              <a:ext cx="1585983" cy="4659927"/>
            </a:xfrm>
            <a:prstGeom prst="rect">
              <a:avLst/>
            </a:prstGeom>
            <a:ln w="13550" cap="rnd">
              <a:solidFill>
                <a:srgbClr val="999999">
                  <a:alpha val="100000"/>
                </a:srgbClr>
              </a:solidFill>
              <a:prstDash val="solid"/>
              <a:round/>
            </a:ln>
          </p:spPr>
          <p:txBody>
            <a:bodyPr/>
            <a:lstStyle/>
            <a:p/>
          </p:txBody>
        </p:sp>
        <p:sp>
          <p:nvSpPr>
            <p:cNvPr id="306" name="pl306"/>
            <p:cNvSpPr/>
            <p:nvPr/>
          </p:nvSpPr>
          <p:spPr>
            <a:xfrm>
              <a:off x="1029245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7" name="pl307"/>
            <p:cNvSpPr/>
            <p:nvPr/>
          </p:nvSpPr>
          <p:spPr>
            <a:xfrm>
              <a:off x="1062810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8" name="pl308"/>
            <p:cNvSpPr/>
            <p:nvPr/>
          </p:nvSpPr>
          <p:spPr>
            <a:xfrm>
              <a:off x="109637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1129942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1163508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1" name="rc311"/>
            <p:cNvSpPr/>
            <p:nvPr/>
          </p:nvSpPr>
          <p:spPr>
            <a:xfrm>
              <a:off x="10277347" y="1298710"/>
              <a:ext cx="1585983" cy="423629"/>
            </a:xfrm>
            <a:prstGeom prst="rect">
              <a:avLst/>
            </a:prstGeom>
            <a:solidFill>
              <a:srgbClr val="D9D9D9">
                <a:alpha val="60000"/>
              </a:srgbClr>
            </a:solidFill>
          </p:spPr>
          <p:txBody>
            <a:bodyPr/>
            <a:lstStyle/>
            <a:p/>
          </p:txBody>
        </p:sp>
        <p:sp>
          <p:nvSpPr>
            <p:cNvPr id="312" name="pl312"/>
            <p:cNvSpPr/>
            <p:nvPr/>
          </p:nvSpPr>
          <p:spPr>
            <a:xfrm>
              <a:off x="1079593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13" name="tx313"/>
            <p:cNvSpPr/>
            <p:nvPr/>
          </p:nvSpPr>
          <p:spPr>
            <a:xfrm>
              <a:off x="10365891"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40%</a:t>
              </a:r>
            </a:p>
          </p:txBody>
        </p:sp>
        <p:sp>
          <p:nvSpPr>
            <p:cNvPr id="314" name="pt314"/>
            <p:cNvSpPr/>
            <p:nvPr/>
          </p:nvSpPr>
          <p:spPr>
            <a:xfrm>
              <a:off x="10411503"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5" name="pt315"/>
            <p:cNvSpPr/>
            <p:nvPr/>
          </p:nvSpPr>
          <p:spPr>
            <a:xfrm>
              <a:off x="11099602"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6" name="pt316"/>
            <p:cNvSpPr/>
            <p:nvPr/>
          </p:nvSpPr>
          <p:spPr>
            <a:xfrm>
              <a:off x="11149950" y="44271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7" name="pt317"/>
            <p:cNvSpPr/>
            <p:nvPr/>
          </p:nvSpPr>
          <p:spPr>
            <a:xfrm>
              <a:off x="11233865" y="40035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8" name="pt318"/>
            <p:cNvSpPr/>
            <p:nvPr/>
          </p:nvSpPr>
          <p:spPr>
            <a:xfrm>
              <a:off x="11317779" y="357989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9" name="pt319"/>
            <p:cNvSpPr/>
            <p:nvPr/>
          </p:nvSpPr>
          <p:spPr>
            <a:xfrm>
              <a:off x="11418477"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0" name="pt320"/>
            <p:cNvSpPr/>
            <p:nvPr/>
          </p:nvSpPr>
          <p:spPr>
            <a:xfrm>
              <a:off x="11535957"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1" name="pt321"/>
            <p:cNvSpPr/>
            <p:nvPr/>
          </p:nvSpPr>
          <p:spPr>
            <a:xfrm>
              <a:off x="11687003" y="2309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2" name="pt322"/>
            <p:cNvSpPr/>
            <p:nvPr/>
          </p:nvSpPr>
          <p:spPr>
            <a:xfrm>
              <a:off x="11687003"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3" name="pt323"/>
            <p:cNvSpPr/>
            <p:nvPr/>
          </p:nvSpPr>
          <p:spPr>
            <a:xfrm>
              <a:off x="11720569"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4" name="pt324"/>
            <p:cNvSpPr/>
            <p:nvPr/>
          </p:nvSpPr>
          <p:spPr>
            <a:xfrm>
              <a:off x="11737352"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5" name="tx325"/>
            <p:cNvSpPr/>
            <p:nvPr/>
          </p:nvSpPr>
          <p:spPr>
            <a:xfrm>
              <a:off x="10544195" y="529279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326" name="tx326"/>
            <p:cNvSpPr/>
            <p:nvPr/>
          </p:nvSpPr>
          <p:spPr>
            <a:xfrm>
              <a:off x="11232293" y="48691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327" name="tx327"/>
            <p:cNvSpPr/>
            <p:nvPr/>
          </p:nvSpPr>
          <p:spPr>
            <a:xfrm>
              <a:off x="11282642" y="444748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328" name="tx328"/>
            <p:cNvSpPr/>
            <p:nvPr/>
          </p:nvSpPr>
          <p:spPr>
            <a:xfrm>
              <a:off x="11366557" y="402385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329" name="tx329"/>
            <p:cNvSpPr/>
            <p:nvPr/>
          </p:nvSpPr>
          <p:spPr>
            <a:xfrm>
              <a:off x="11450471" y="359824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330" name="tx330"/>
            <p:cNvSpPr/>
            <p:nvPr/>
          </p:nvSpPr>
          <p:spPr>
            <a:xfrm>
              <a:off x="11219920" y="317465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31" name="tx331"/>
            <p:cNvSpPr/>
            <p:nvPr/>
          </p:nvSpPr>
          <p:spPr>
            <a:xfrm>
              <a:off x="11359488" y="2751991"/>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332" name="tx332"/>
            <p:cNvSpPr/>
            <p:nvPr/>
          </p:nvSpPr>
          <p:spPr>
            <a:xfrm>
              <a:off x="11501606" y="2329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333" name="tx333"/>
            <p:cNvSpPr/>
            <p:nvPr/>
          </p:nvSpPr>
          <p:spPr>
            <a:xfrm>
              <a:off x="11475210" y="19057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334" name="tx334"/>
            <p:cNvSpPr/>
            <p:nvPr/>
          </p:nvSpPr>
          <p:spPr>
            <a:xfrm>
              <a:off x="11517626" y="148207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335" name="tx335"/>
            <p:cNvSpPr/>
            <p:nvPr/>
          </p:nvSpPr>
          <p:spPr>
            <a:xfrm>
              <a:off x="11543221"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336" name="rc336"/>
            <p:cNvSpPr/>
            <p:nvPr/>
          </p:nvSpPr>
          <p:spPr>
            <a:xfrm>
              <a:off x="10277347" y="875080"/>
              <a:ext cx="1585983" cy="4659927"/>
            </a:xfrm>
            <a:prstGeom prst="rect">
              <a:avLst/>
            </a:prstGeom>
            <a:ln w="13550" cap="rnd">
              <a:solidFill>
                <a:srgbClr val="999999">
                  <a:alpha val="100000"/>
                </a:srgbClr>
              </a:solidFill>
              <a:prstDash val="solid"/>
              <a:round/>
            </a:ln>
          </p:spPr>
          <p:txBody>
            <a:bodyPr/>
            <a:lstStyle/>
            <a:p/>
          </p:txBody>
        </p:sp>
        <p:sp>
          <p:nvSpPr>
            <p:cNvPr id="337" name="rc337"/>
            <p:cNvSpPr/>
            <p:nvPr/>
          </p:nvSpPr>
          <p:spPr>
            <a:xfrm>
              <a:off x="343909"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38" name="tx338"/>
            <p:cNvSpPr/>
            <p:nvPr/>
          </p:nvSpPr>
          <p:spPr>
            <a:xfrm>
              <a:off x="829479"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(99%)</a:t>
              </a:r>
            </a:p>
          </p:txBody>
        </p:sp>
        <p:sp>
          <p:nvSpPr>
            <p:cNvPr id="339" name="rc339"/>
            <p:cNvSpPr/>
            <p:nvPr/>
          </p:nvSpPr>
          <p:spPr>
            <a:xfrm>
              <a:off x="1999482"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40" name="tx340"/>
            <p:cNvSpPr/>
            <p:nvPr/>
          </p:nvSpPr>
          <p:spPr>
            <a:xfrm>
              <a:off x="248505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(98%)</a:t>
              </a:r>
            </a:p>
          </p:txBody>
        </p:sp>
        <p:sp>
          <p:nvSpPr>
            <p:cNvPr id="341" name="rc341"/>
            <p:cNvSpPr/>
            <p:nvPr/>
          </p:nvSpPr>
          <p:spPr>
            <a:xfrm>
              <a:off x="3655055"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42" name="tx342"/>
            <p:cNvSpPr/>
            <p:nvPr/>
          </p:nvSpPr>
          <p:spPr>
            <a:xfrm>
              <a:off x="4162316"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(99%)</a:t>
              </a:r>
            </a:p>
          </p:txBody>
        </p:sp>
        <p:sp>
          <p:nvSpPr>
            <p:cNvPr id="343" name="rc343"/>
            <p:cNvSpPr/>
            <p:nvPr/>
          </p:nvSpPr>
          <p:spPr>
            <a:xfrm>
              <a:off x="5310628"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44" name="tx344"/>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(98%)</a:t>
              </a:r>
            </a:p>
          </p:txBody>
        </p:sp>
        <p:sp>
          <p:nvSpPr>
            <p:cNvPr id="345" name="rc345"/>
            <p:cNvSpPr/>
            <p:nvPr/>
          </p:nvSpPr>
          <p:spPr>
            <a:xfrm>
              <a:off x="6966201"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46" name="tx346"/>
            <p:cNvSpPr/>
            <p:nvPr/>
          </p:nvSpPr>
          <p:spPr>
            <a:xfrm>
              <a:off x="743935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(99%)</a:t>
              </a:r>
            </a:p>
          </p:txBody>
        </p:sp>
        <p:sp>
          <p:nvSpPr>
            <p:cNvPr id="347" name="rc347"/>
            <p:cNvSpPr/>
            <p:nvPr/>
          </p:nvSpPr>
          <p:spPr>
            <a:xfrm>
              <a:off x="8621774"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48" name="tx348"/>
            <p:cNvSpPr/>
            <p:nvPr/>
          </p:nvSpPr>
          <p:spPr>
            <a:xfrm>
              <a:off x="909492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(98%)</a:t>
              </a:r>
            </a:p>
          </p:txBody>
        </p:sp>
        <p:sp>
          <p:nvSpPr>
            <p:cNvPr id="349" name="rc349"/>
            <p:cNvSpPr/>
            <p:nvPr/>
          </p:nvSpPr>
          <p:spPr>
            <a:xfrm>
              <a:off x="10277347"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50" name="tx350"/>
            <p:cNvSpPr/>
            <p:nvPr/>
          </p:nvSpPr>
          <p:spPr>
            <a:xfrm>
              <a:off x="10710174"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(98%)</a:t>
              </a:r>
            </a:p>
          </p:txBody>
        </p:sp>
        <p:sp>
          <p:nvSpPr>
            <p:cNvPr id="351" name="pl351"/>
            <p:cNvSpPr/>
            <p:nvPr/>
          </p:nvSpPr>
          <p:spPr>
            <a:xfrm>
              <a:off x="343909"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52" name="pl352"/>
            <p:cNvSpPr/>
            <p:nvPr/>
          </p:nvSpPr>
          <p:spPr>
            <a:xfrm>
              <a:off x="3590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3" name="pl353"/>
            <p:cNvSpPr/>
            <p:nvPr/>
          </p:nvSpPr>
          <p:spPr>
            <a:xfrm>
              <a:off x="69467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4" name="pl354"/>
            <p:cNvSpPr/>
            <p:nvPr/>
          </p:nvSpPr>
          <p:spPr>
            <a:xfrm>
              <a:off x="103032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5" name="pl355"/>
            <p:cNvSpPr/>
            <p:nvPr/>
          </p:nvSpPr>
          <p:spPr>
            <a:xfrm>
              <a:off x="13659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6" name="pl356"/>
            <p:cNvSpPr/>
            <p:nvPr/>
          </p:nvSpPr>
          <p:spPr>
            <a:xfrm>
              <a:off x="17016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7" name="tx357"/>
            <p:cNvSpPr/>
            <p:nvPr/>
          </p:nvSpPr>
          <p:spPr>
            <a:xfrm rot="-5400000">
              <a:off x="2960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58" name="tx358"/>
            <p:cNvSpPr/>
            <p:nvPr/>
          </p:nvSpPr>
          <p:spPr>
            <a:xfrm rot="-5400000">
              <a:off x="63164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59" name="tx359"/>
            <p:cNvSpPr/>
            <p:nvPr/>
          </p:nvSpPr>
          <p:spPr>
            <a:xfrm rot="-5400000">
              <a:off x="96732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360" name="tx360"/>
            <p:cNvSpPr/>
            <p:nvPr/>
          </p:nvSpPr>
          <p:spPr>
            <a:xfrm rot="-5400000">
              <a:off x="130298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361" name="tx361"/>
            <p:cNvSpPr/>
            <p:nvPr/>
          </p:nvSpPr>
          <p:spPr>
            <a:xfrm rot="-5400000">
              <a:off x="163864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362" name="pl362"/>
            <p:cNvSpPr/>
            <p:nvPr/>
          </p:nvSpPr>
          <p:spPr>
            <a:xfrm>
              <a:off x="1999482"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63" name="pl363"/>
            <p:cNvSpPr/>
            <p:nvPr/>
          </p:nvSpPr>
          <p:spPr>
            <a:xfrm>
              <a:off x="201458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4" name="pl364"/>
            <p:cNvSpPr/>
            <p:nvPr/>
          </p:nvSpPr>
          <p:spPr>
            <a:xfrm>
              <a:off x="235024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5" name="pl365"/>
            <p:cNvSpPr/>
            <p:nvPr/>
          </p:nvSpPr>
          <p:spPr>
            <a:xfrm>
              <a:off x="2685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6" name="pl366"/>
            <p:cNvSpPr/>
            <p:nvPr/>
          </p:nvSpPr>
          <p:spPr>
            <a:xfrm>
              <a:off x="30215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7" name="pl367"/>
            <p:cNvSpPr/>
            <p:nvPr/>
          </p:nvSpPr>
          <p:spPr>
            <a:xfrm>
              <a:off x="335721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8" name="tx368"/>
            <p:cNvSpPr/>
            <p:nvPr/>
          </p:nvSpPr>
          <p:spPr>
            <a:xfrm rot="-5400000">
              <a:off x="19515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69" name="tx369"/>
            <p:cNvSpPr/>
            <p:nvPr/>
          </p:nvSpPr>
          <p:spPr>
            <a:xfrm rot="-5400000">
              <a:off x="228721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70" name="tx370"/>
            <p:cNvSpPr/>
            <p:nvPr/>
          </p:nvSpPr>
          <p:spPr>
            <a:xfrm rot="-5400000">
              <a:off x="262290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371" name="tx371"/>
            <p:cNvSpPr/>
            <p:nvPr/>
          </p:nvSpPr>
          <p:spPr>
            <a:xfrm rot="-5400000">
              <a:off x="295855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372" name="tx372"/>
            <p:cNvSpPr/>
            <p:nvPr/>
          </p:nvSpPr>
          <p:spPr>
            <a:xfrm rot="-5400000">
              <a:off x="329421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373" name="pl373"/>
            <p:cNvSpPr/>
            <p:nvPr/>
          </p:nvSpPr>
          <p:spPr>
            <a:xfrm>
              <a:off x="3655055"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74" name="pl374"/>
            <p:cNvSpPr/>
            <p:nvPr/>
          </p:nvSpPr>
          <p:spPr>
            <a:xfrm>
              <a:off x="367015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5" name="pl375"/>
            <p:cNvSpPr/>
            <p:nvPr/>
          </p:nvSpPr>
          <p:spPr>
            <a:xfrm>
              <a:off x="400581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6" name="pl376"/>
            <p:cNvSpPr/>
            <p:nvPr/>
          </p:nvSpPr>
          <p:spPr>
            <a:xfrm>
              <a:off x="434147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7" name="pl377"/>
            <p:cNvSpPr/>
            <p:nvPr/>
          </p:nvSpPr>
          <p:spPr>
            <a:xfrm>
              <a:off x="467713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8" name="pl378"/>
            <p:cNvSpPr/>
            <p:nvPr/>
          </p:nvSpPr>
          <p:spPr>
            <a:xfrm>
              <a:off x="501279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9" name="tx379"/>
            <p:cNvSpPr/>
            <p:nvPr/>
          </p:nvSpPr>
          <p:spPr>
            <a:xfrm rot="-5400000">
              <a:off x="360715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80" name="tx380"/>
            <p:cNvSpPr/>
            <p:nvPr/>
          </p:nvSpPr>
          <p:spPr>
            <a:xfrm rot="-5400000">
              <a:off x="394278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81" name="tx381"/>
            <p:cNvSpPr/>
            <p:nvPr/>
          </p:nvSpPr>
          <p:spPr>
            <a:xfrm rot="-5400000">
              <a:off x="427847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382" name="tx382"/>
            <p:cNvSpPr/>
            <p:nvPr/>
          </p:nvSpPr>
          <p:spPr>
            <a:xfrm rot="-5400000">
              <a:off x="461413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383" name="tx383"/>
            <p:cNvSpPr/>
            <p:nvPr/>
          </p:nvSpPr>
          <p:spPr>
            <a:xfrm rot="-5400000">
              <a:off x="494979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384" name="pl384"/>
            <p:cNvSpPr/>
            <p:nvPr/>
          </p:nvSpPr>
          <p:spPr>
            <a:xfrm>
              <a:off x="5310628"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85" name="pl385"/>
            <p:cNvSpPr/>
            <p:nvPr/>
          </p:nvSpPr>
          <p:spPr>
            <a:xfrm>
              <a:off x="532573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6" name="pl386"/>
            <p:cNvSpPr/>
            <p:nvPr/>
          </p:nvSpPr>
          <p:spPr>
            <a:xfrm>
              <a:off x="566139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7" name="pl387"/>
            <p:cNvSpPr/>
            <p:nvPr/>
          </p:nvSpPr>
          <p:spPr>
            <a:xfrm>
              <a:off x="59970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8" name="pl388"/>
            <p:cNvSpPr/>
            <p:nvPr/>
          </p:nvSpPr>
          <p:spPr>
            <a:xfrm>
              <a:off x="633270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9" name="pl389"/>
            <p:cNvSpPr/>
            <p:nvPr/>
          </p:nvSpPr>
          <p:spPr>
            <a:xfrm>
              <a:off x="666836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0" name="tx390"/>
            <p:cNvSpPr/>
            <p:nvPr/>
          </p:nvSpPr>
          <p:spPr>
            <a:xfrm rot="-5400000">
              <a:off x="526273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91" name="tx391"/>
            <p:cNvSpPr/>
            <p:nvPr/>
          </p:nvSpPr>
          <p:spPr>
            <a:xfrm rot="-5400000">
              <a:off x="559836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92" name="tx392"/>
            <p:cNvSpPr/>
            <p:nvPr/>
          </p:nvSpPr>
          <p:spPr>
            <a:xfrm rot="-5400000">
              <a:off x="593404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393" name="tx393"/>
            <p:cNvSpPr/>
            <p:nvPr/>
          </p:nvSpPr>
          <p:spPr>
            <a:xfrm rot="-5400000">
              <a:off x="62697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394" name="tx394"/>
            <p:cNvSpPr/>
            <p:nvPr/>
          </p:nvSpPr>
          <p:spPr>
            <a:xfrm rot="-5400000">
              <a:off x="660536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395" name="pl395"/>
            <p:cNvSpPr/>
            <p:nvPr/>
          </p:nvSpPr>
          <p:spPr>
            <a:xfrm>
              <a:off x="6966201"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96" name="pl396"/>
            <p:cNvSpPr/>
            <p:nvPr/>
          </p:nvSpPr>
          <p:spPr>
            <a:xfrm>
              <a:off x="698130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7" name="pl397"/>
            <p:cNvSpPr/>
            <p:nvPr/>
          </p:nvSpPr>
          <p:spPr>
            <a:xfrm>
              <a:off x="731696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8" name="pl398"/>
            <p:cNvSpPr/>
            <p:nvPr/>
          </p:nvSpPr>
          <p:spPr>
            <a:xfrm>
              <a:off x="765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9" name="pl399"/>
            <p:cNvSpPr/>
            <p:nvPr/>
          </p:nvSpPr>
          <p:spPr>
            <a:xfrm>
              <a:off x="798827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0" name="pl400"/>
            <p:cNvSpPr/>
            <p:nvPr/>
          </p:nvSpPr>
          <p:spPr>
            <a:xfrm>
              <a:off x="832393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1" name="tx401"/>
            <p:cNvSpPr/>
            <p:nvPr/>
          </p:nvSpPr>
          <p:spPr>
            <a:xfrm rot="-5400000">
              <a:off x="691830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02" name="tx402"/>
            <p:cNvSpPr/>
            <p:nvPr/>
          </p:nvSpPr>
          <p:spPr>
            <a:xfrm rot="-5400000">
              <a:off x="7253934"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03" name="tx403"/>
            <p:cNvSpPr/>
            <p:nvPr/>
          </p:nvSpPr>
          <p:spPr>
            <a:xfrm rot="-5400000">
              <a:off x="75896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04" name="tx404"/>
            <p:cNvSpPr/>
            <p:nvPr/>
          </p:nvSpPr>
          <p:spPr>
            <a:xfrm rot="-5400000">
              <a:off x="792527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05" name="tx405"/>
            <p:cNvSpPr/>
            <p:nvPr/>
          </p:nvSpPr>
          <p:spPr>
            <a:xfrm rot="-5400000">
              <a:off x="826093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06" name="pl406"/>
            <p:cNvSpPr/>
            <p:nvPr/>
          </p:nvSpPr>
          <p:spPr>
            <a:xfrm>
              <a:off x="8621774"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07" name="pl407"/>
            <p:cNvSpPr/>
            <p:nvPr/>
          </p:nvSpPr>
          <p:spPr>
            <a:xfrm>
              <a:off x="863687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8" name="pl408"/>
            <p:cNvSpPr/>
            <p:nvPr/>
          </p:nvSpPr>
          <p:spPr>
            <a:xfrm>
              <a:off x="897253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9" name="pl409"/>
            <p:cNvSpPr/>
            <p:nvPr/>
          </p:nvSpPr>
          <p:spPr>
            <a:xfrm>
              <a:off x="93081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0" name="pl410"/>
            <p:cNvSpPr/>
            <p:nvPr/>
          </p:nvSpPr>
          <p:spPr>
            <a:xfrm>
              <a:off x="964385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1" name="pl411"/>
            <p:cNvSpPr/>
            <p:nvPr/>
          </p:nvSpPr>
          <p:spPr>
            <a:xfrm>
              <a:off x="997951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2" name="tx412"/>
            <p:cNvSpPr/>
            <p:nvPr/>
          </p:nvSpPr>
          <p:spPr>
            <a:xfrm rot="-5400000">
              <a:off x="857387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13" name="tx413"/>
            <p:cNvSpPr/>
            <p:nvPr/>
          </p:nvSpPr>
          <p:spPr>
            <a:xfrm rot="-5400000">
              <a:off x="8909507"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14" name="tx414"/>
            <p:cNvSpPr/>
            <p:nvPr/>
          </p:nvSpPr>
          <p:spPr>
            <a:xfrm rot="-5400000">
              <a:off x="924519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15" name="tx415"/>
            <p:cNvSpPr/>
            <p:nvPr/>
          </p:nvSpPr>
          <p:spPr>
            <a:xfrm rot="-5400000">
              <a:off x="958085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16" name="tx416"/>
            <p:cNvSpPr/>
            <p:nvPr/>
          </p:nvSpPr>
          <p:spPr>
            <a:xfrm rot="-5400000">
              <a:off x="991650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17" name="pl417"/>
            <p:cNvSpPr/>
            <p:nvPr/>
          </p:nvSpPr>
          <p:spPr>
            <a:xfrm>
              <a:off x="10277347"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18" name="pl418"/>
            <p:cNvSpPr/>
            <p:nvPr/>
          </p:nvSpPr>
          <p:spPr>
            <a:xfrm>
              <a:off x="1029245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9" name="pl419"/>
            <p:cNvSpPr/>
            <p:nvPr/>
          </p:nvSpPr>
          <p:spPr>
            <a:xfrm>
              <a:off x="1062810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0" name="pl420"/>
            <p:cNvSpPr/>
            <p:nvPr/>
          </p:nvSpPr>
          <p:spPr>
            <a:xfrm>
              <a:off x="109637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1" name="pl421"/>
            <p:cNvSpPr/>
            <p:nvPr/>
          </p:nvSpPr>
          <p:spPr>
            <a:xfrm>
              <a:off x="1129942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2" name="pl422"/>
            <p:cNvSpPr/>
            <p:nvPr/>
          </p:nvSpPr>
          <p:spPr>
            <a:xfrm>
              <a:off x="1163508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3" name="tx423"/>
            <p:cNvSpPr/>
            <p:nvPr/>
          </p:nvSpPr>
          <p:spPr>
            <a:xfrm rot="-5400000">
              <a:off x="1022945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24" name="tx424"/>
            <p:cNvSpPr/>
            <p:nvPr/>
          </p:nvSpPr>
          <p:spPr>
            <a:xfrm rot="-5400000">
              <a:off x="1056508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25" name="tx425"/>
            <p:cNvSpPr/>
            <p:nvPr/>
          </p:nvSpPr>
          <p:spPr>
            <a:xfrm rot="-5400000">
              <a:off x="109007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26" name="tx426"/>
            <p:cNvSpPr/>
            <p:nvPr/>
          </p:nvSpPr>
          <p:spPr>
            <a:xfrm rot="-5400000">
              <a:off x="1123642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27" name="tx427"/>
            <p:cNvSpPr/>
            <p:nvPr/>
          </p:nvSpPr>
          <p:spPr>
            <a:xfrm rot="-5400000">
              <a:off x="1157208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28" name="tx428"/>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9" name="tx429"/>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0" name="pt430"/>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1" name="pt431"/>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2" name="pt432"/>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33" name="pt433"/>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34" name="pt434"/>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35" name="pt435"/>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6" name="tx436"/>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437" name="tx437"/>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438" name="tx438"/>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439" name="tx439"/>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440" name="tx440"/>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441" name="tx441"/>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442" name="tx442"/>
            <p:cNvSpPr/>
            <p:nvPr/>
          </p:nvSpPr>
          <p:spPr>
            <a:xfrm>
              <a:off x="343909" y="398022"/>
              <a:ext cx="561905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ECAR, 2025</a:t>
              </a:r>
            </a:p>
          </p:txBody>
        </p:sp>
        <p:sp>
          <p:nvSpPr>
            <p:cNvPr id="443" name="tx443"/>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44" name="tx444"/>
            <p:cNvSpPr/>
            <p:nvPr/>
          </p:nvSpPr>
          <p:spPr>
            <a:xfrm>
              <a:off x="5396094" y="6568512"/>
              <a:ext cx="646723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tkm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6987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776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853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2374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7314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0392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899738"/>
              <a:ext cx="239888" cy="216259"/>
            </a:xfrm>
            <a:prstGeom prst="rect">
              <a:avLst/>
            </a:prstGeom>
            <a:solidFill>
              <a:srgbClr val="1CABE2">
                <a:alpha val="85098"/>
              </a:srgbClr>
            </a:solidFill>
          </p:spPr>
          <p:txBody>
            <a:bodyPr/>
            <a:lstStyle/>
            <a:p/>
          </p:txBody>
        </p:sp>
        <p:sp>
          <p:nvSpPr>
            <p:cNvPr id="24" name="rc24"/>
            <p:cNvSpPr/>
            <p:nvPr/>
          </p:nvSpPr>
          <p:spPr>
            <a:xfrm>
              <a:off x="1562816" y="3827674"/>
              <a:ext cx="239888" cy="288322"/>
            </a:xfrm>
            <a:prstGeom prst="rect">
              <a:avLst/>
            </a:prstGeom>
            <a:solidFill>
              <a:srgbClr val="1CABE2">
                <a:alpha val="85098"/>
              </a:srgbClr>
            </a:solidFill>
          </p:spPr>
          <p:txBody>
            <a:bodyPr/>
            <a:lstStyle/>
            <a:p/>
          </p:txBody>
        </p:sp>
        <p:sp>
          <p:nvSpPr>
            <p:cNvPr id="25" name="rc25"/>
            <p:cNvSpPr/>
            <p:nvPr/>
          </p:nvSpPr>
          <p:spPr>
            <a:xfrm>
              <a:off x="1829360" y="4044349"/>
              <a:ext cx="239888" cy="71648"/>
            </a:xfrm>
            <a:prstGeom prst="rect">
              <a:avLst/>
            </a:prstGeom>
            <a:solidFill>
              <a:srgbClr val="1CABE2">
                <a:alpha val="85098"/>
              </a:srgbClr>
            </a:solidFill>
          </p:spPr>
          <p:txBody>
            <a:bodyPr/>
            <a:lstStyle/>
            <a:p/>
          </p:txBody>
        </p:sp>
        <p:sp>
          <p:nvSpPr>
            <p:cNvPr id="26" name="rc26"/>
            <p:cNvSpPr/>
            <p:nvPr/>
          </p:nvSpPr>
          <p:spPr>
            <a:xfrm>
              <a:off x="2095903" y="3825044"/>
              <a:ext cx="239888" cy="290953"/>
            </a:xfrm>
            <a:prstGeom prst="rect">
              <a:avLst/>
            </a:prstGeom>
            <a:solidFill>
              <a:srgbClr val="1CABE2">
                <a:alpha val="85098"/>
              </a:srgbClr>
            </a:solidFill>
          </p:spPr>
          <p:txBody>
            <a:bodyPr/>
            <a:lstStyle/>
            <a:p/>
          </p:txBody>
        </p:sp>
        <p:sp>
          <p:nvSpPr>
            <p:cNvPr id="27" name="rc27"/>
            <p:cNvSpPr/>
            <p:nvPr/>
          </p:nvSpPr>
          <p:spPr>
            <a:xfrm>
              <a:off x="2362446" y="3965363"/>
              <a:ext cx="239888" cy="150634"/>
            </a:xfrm>
            <a:prstGeom prst="rect">
              <a:avLst/>
            </a:prstGeom>
            <a:solidFill>
              <a:srgbClr val="1CABE2">
                <a:alpha val="85098"/>
              </a:srgbClr>
            </a:solidFill>
          </p:spPr>
          <p:txBody>
            <a:bodyPr/>
            <a:lstStyle/>
            <a:p/>
          </p:txBody>
        </p:sp>
        <p:sp>
          <p:nvSpPr>
            <p:cNvPr id="28" name="rc28"/>
            <p:cNvSpPr/>
            <p:nvPr/>
          </p:nvSpPr>
          <p:spPr>
            <a:xfrm>
              <a:off x="2628989" y="4037427"/>
              <a:ext cx="239888" cy="78570"/>
            </a:xfrm>
            <a:prstGeom prst="rect">
              <a:avLst/>
            </a:prstGeom>
            <a:solidFill>
              <a:srgbClr val="1CABE2">
                <a:alpha val="85098"/>
              </a:srgbClr>
            </a:solidFill>
          </p:spPr>
          <p:txBody>
            <a:bodyPr/>
            <a:lstStyle/>
            <a:p/>
          </p:txBody>
        </p:sp>
        <p:sp>
          <p:nvSpPr>
            <p:cNvPr id="29" name="rc29"/>
            <p:cNvSpPr/>
            <p:nvPr/>
          </p:nvSpPr>
          <p:spPr>
            <a:xfrm>
              <a:off x="2895532" y="4034519"/>
              <a:ext cx="239888" cy="81478"/>
            </a:xfrm>
            <a:prstGeom prst="rect">
              <a:avLst/>
            </a:prstGeom>
            <a:solidFill>
              <a:srgbClr val="1CABE2">
                <a:alpha val="85098"/>
              </a:srgbClr>
            </a:solidFill>
          </p:spPr>
          <p:txBody>
            <a:bodyPr/>
            <a:lstStyle/>
            <a:p/>
          </p:txBody>
        </p:sp>
        <p:sp>
          <p:nvSpPr>
            <p:cNvPr id="30" name="rc30"/>
            <p:cNvSpPr/>
            <p:nvPr/>
          </p:nvSpPr>
          <p:spPr>
            <a:xfrm>
              <a:off x="3162075" y="4031542"/>
              <a:ext cx="239888" cy="84454"/>
            </a:xfrm>
            <a:prstGeom prst="rect">
              <a:avLst/>
            </a:prstGeom>
            <a:solidFill>
              <a:srgbClr val="1CABE2">
                <a:alpha val="85098"/>
              </a:srgbClr>
            </a:solidFill>
          </p:spPr>
          <p:txBody>
            <a:bodyPr/>
            <a:lstStyle/>
            <a:p/>
          </p:txBody>
        </p:sp>
        <p:sp>
          <p:nvSpPr>
            <p:cNvPr id="31" name="rc31"/>
            <p:cNvSpPr/>
            <p:nvPr/>
          </p:nvSpPr>
          <p:spPr>
            <a:xfrm>
              <a:off x="3428618" y="3940788"/>
              <a:ext cx="239888" cy="175208"/>
            </a:xfrm>
            <a:prstGeom prst="rect">
              <a:avLst/>
            </a:prstGeom>
            <a:solidFill>
              <a:srgbClr val="1CABE2">
                <a:alpha val="85098"/>
              </a:srgbClr>
            </a:solidFill>
          </p:spPr>
          <p:txBody>
            <a:bodyPr/>
            <a:lstStyle/>
            <a:p/>
          </p:txBody>
        </p:sp>
        <p:sp>
          <p:nvSpPr>
            <p:cNvPr id="32" name="rc32"/>
            <p:cNvSpPr/>
            <p:nvPr/>
          </p:nvSpPr>
          <p:spPr>
            <a:xfrm>
              <a:off x="3695161" y="3932620"/>
              <a:ext cx="239888" cy="183377"/>
            </a:xfrm>
            <a:prstGeom prst="rect">
              <a:avLst/>
            </a:prstGeom>
            <a:solidFill>
              <a:srgbClr val="1CABE2">
                <a:alpha val="85098"/>
              </a:srgbClr>
            </a:solidFill>
          </p:spPr>
          <p:txBody>
            <a:bodyPr/>
            <a:lstStyle/>
            <a:p/>
          </p:txBody>
        </p:sp>
        <p:sp>
          <p:nvSpPr>
            <p:cNvPr id="33" name="rc33"/>
            <p:cNvSpPr/>
            <p:nvPr/>
          </p:nvSpPr>
          <p:spPr>
            <a:xfrm>
              <a:off x="3961705" y="4019913"/>
              <a:ext cx="239888" cy="96084"/>
            </a:xfrm>
            <a:prstGeom prst="rect">
              <a:avLst/>
            </a:prstGeom>
            <a:solidFill>
              <a:srgbClr val="1CABE2">
                <a:alpha val="85098"/>
              </a:srgbClr>
            </a:solidFill>
          </p:spPr>
          <p:txBody>
            <a:bodyPr/>
            <a:lstStyle/>
            <a:p/>
          </p:txBody>
        </p:sp>
        <p:sp>
          <p:nvSpPr>
            <p:cNvPr id="34" name="rc34"/>
            <p:cNvSpPr/>
            <p:nvPr/>
          </p:nvSpPr>
          <p:spPr>
            <a:xfrm>
              <a:off x="4228248" y="3915175"/>
              <a:ext cx="239888" cy="200822"/>
            </a:xfrm>
            <a:prstGeom prst="rect">
              <a:avLst/>
            </a:prstGeom>
            <a:solidFill>
              <a:srgbClr val="1CABE2">
                <a:alpha val="85098"/>
              </a:srgbClr>
            </a:solidFill>
          </p:spPr>
          <p:txBody>
            <a:bodyPr/>
            <a:lstStyle/>
            <a:p/>
          </p:txBody>
        </p:sp>
        <p:sp>
          <p:nvSpPr>
            <p:cNvPr id="35" name="rc35"/>
            <p:cNvSpPr/>
            <p:nvPr/>
          </p:nvSpPr>
          <p:spPr>
            <a:xfrm>
              <a:off x="4494791" y="3906176"/>
              <a:ext cx="239888" cy="209821"/>
            </a:xfrm>
            <a:prstGeom prst="rect">
              <a:avLst/>
            </a:prstGeom>
            <a:solidFill>
              <a:srgbClr val="1CABE2">
                <a:alpha val="85098"/>
              </a:srgbClr>
            </a:solidFill>
          </p:spPr>
          <p:txBody>
            <a:bodyPr/>
            <a:lstStyle/>
            <a:p/>
          </p:txBody>
        </p:sp>
        <p:sp>
          <p:nvSpPr>
            <p:cNvPr id="36" name="rc36"/>
            <p:cNvSpPr/>
            <p:nvPr/>
          </p:nvSpPr>
          <p:spPr>
            <a:xfrm>
              <a:off x="4761334" y="4006829"/>
              <a:ext cx="239888" cy="109168"/>
            </a:xfrm>
            <a:prstGeom prst="rect">
              <a:avLst/>
            </a:prstGeom>
            <a:solidFill>
              <a:srgbClr val="1CABE2">
                <a:alpha val="85098"/>
              </a:srgbClr>
            </a:solidFill>
          </p:spPr>
          <p:txBody>
            <a:bodyPr/>
            <a:lstStyle/>
            <a:p/>
          </p:txBody>
        </p:sp>
        <p:sp>
          <p:nvSpPr>
            <p:cNvPr id="37" name="rc37"/>
            <p:cNvSpPr/>
            <p:nvPr/>
          </p:nvSpPr>
          <p:spPr>
            <a:xfrm>
              <a:off x="5027877" y="4003852"/>
              <a:ext cx="239888" cy="112144"/>
            </a:xfrm>
            <a:prstGeom prst="rect">
              <a:avLst/>
            </a:prstGeom>
            <a:solidFill>
              <a:srgbClr val="1CABE2">
                <a:alpha val="85098"/>
              </a:srgbClr>
            </a:solidFill>
          </p:spPr>
          <p:txBody>
            <a:bodyPr/>
            <a:lstStyle/>
            <a:p/>
          </p:txBody>
        </p:sp>
        <p:sp>
          <p:nvSpPr>
            <p:cNvPr id="38" name="rc38"/>
            <p:cNvSpPr/>
            <p:nvPr/>
          </p:nvSpPr>
          <p:spPr>
            <a:xfrm>
              <a:off x="5294420" y="4001291"/>
              <a:ext cx="239888" cy="114706"/>
            </a:xfrm>
            <a:prstGeom prst="rect">
              <a:avLst/>
            </a:prstGeom>
            <a:solidFill>
              <a:srgbClr val="1CABE2">
                <a:alpha val="85098"/>
              </a:srgbClr>
            </a:solidFill>
          </p:spPr>
          <p:txBody>
            <a:bodyPr/>
            <a:lstStyle/>
            <a:p/>
          </p:txBody>
        </p:sp>
        <p:sp>
          <p:nvSpPr>
            <p:cNvPr id="39" name="rc39"/>
            <p:cNvSpPr/>
            <p:nvPr/>
          </p:nvSpPr>
          <p:spPr>
            <a:xfrm>
              <a:off x="5560963" y="4000876"/>
              <a:ext cx="239888" cy="115121"/>
            </a:xfrm>
            <a:prstGeom prst="rect">
              <a:avLst/>
            </a:prstGeom>
            <a:solidFill>
              <a:srgbClr val="1CABE2">
                <a:alpha val="85098"/>
              </a:srgbClr>
            </a:solidFill>
          </p:spPr>
          <p:txBody>
            <a:bodyPr/>
            <a:lstStyle/>
            <a:p/>
          </p:txBody>
        </p:sp>
        <p:sp>
          <p:nvSpPr>
            <p:cNvPr id="40" name="rc40"/>
            <p:cNvSpPr/>
            <p:nvPr/>
          </p:nvSpPr>
          <p:spPr>
            <a:xfrm>
              <a:off x="5827506" y="4001153"/>
              <a:ext cx="239888" cy="114844"/>
            </a:xfrm>
            <a:prstGeom prst="rect">
              <a:avLst/>
            </a:prstGeom>
            <a:solidFill>
              <a:srgbClr val="1CABE2">
                <a:alpha val="85098"/>
              </a:srgbClr>
            </a:solidFill>
          </p:spPr>
          <p:txBody>
            <a:bodyPr/>
            <a:lstStyle/>
            <a:p/>
          </p:txBody>
        </p:sp>
        <p:sp>
          <p:nvSpPr>
            <p:cNvPr id="41" name="rc41"/>
            <p:cNvSpPr/>
            <p:nvPr/>
          </p:nvSpPr>
          <p:spPr>
            <a:xfrm>
              <a:off x="6094049" y="4001914"/>
              <a:ext cx="239888" cy="114083"/>
            </a:xfrm>
            <a:prstGeom prst="rect">
              <a:avLst/>
            </a:prstGeom>
            <a:solidFill>
              <a:srgbClr val="1CABE2">
                <a:alpha val="85098"/>
              </a:srgbClr>
            </a:solidFill>
          </p:spPr>
          <p:txBody>
            <a:bodyPr/>
            <a:lstStyle/>
            <a:p/>
          </p:txBody>
        </p:sp>
        <p:sp>
          <p:nvSpPr>
            <p:cNvPr id="42" name="rc42"/>
            <p:cNvSpPr/>
            <p:nvPr/>
          </p:nvSpPr>
          <p:spPr>
            <a:xfrm>
              <a:off x="6360593" y="4002399"/>
              <a:ext cx="239888" cy="113598"/>
            </a:xfrm>
            <a:prstGeom prst="rect">
              <a:avLst/>
            </a:prstGeom>
            <a:solidFill>
              <a:srgbClr val="1CABE2">
                <a:alpha val="85098"/>
              </a:srgbClr>
            </a:solidFill>
          </p:spPr>
          <p:txBody>
            <a:bodyPr/>
            <a:lstStyle/>
            <a:p/>
          </p:txBody>
        </p:sp>
        <p:sp>
          <p:nvSpPr>
            <p:cNvPr id="43" name="rc43"/>
            <p:cNvSpPr/>
            <p:nvPr/>
          </p:nvSpPr>
          <p:spPr>
            <a:xfrm>
              <a:off x="6627136" y="4003299"/>
              <a:ext cx="239888" cy="112698"/>
            </a:xfrm>
            <a:prstGeom prst="rect">
              <a:avLst/>
            </a:prstGeom>
            <a:solidFill>
              <a:srgbClr val="1CABE2">
                <a:alpha val="85098"/>
              </a:srgbClr>
            </a:solidFill>
          </p:spPr>
          <p:txBody>
            <a:bodyPr/>
            <a:lstStyle/>
            <a:p/>
          </p:txBody>
        </p:sp>
        <p:sp>
          <p:nvSpPr>
            <p:cNvPr id="44" name="rc44"/>
            <p:cNvSpPr/>
            <p:nvPr/>
          </p:nvSpPr>
          <p:spPr>
            <a:xfrm>
              <a:off x="6893679" y="4004614"/>
              <a:ext cx="239888" cy="111383"/>
            </a:xfrm>
            <a:prstGeom prst="rect">
              <a:avLst/>
            </a:prstGeom>
            <a:solidFill>
              <a:srgbClr val="1CABE2">
                <a:alpha val="85098"/>
              </a:srgbClr>
            </a:solidFill>
          </p:spPr>
          <p:txBody>
            <a:bodyPr/>
            <a:lstStyle/>
            <a:p/>
          </p:txBody>
        </p:sp>
        <p:sp>
          <p:nvSpPr>
            <p:cNvPr id="45" name="rc45"/>
            <p:cNvSpPr/>
            <p:nvPr/>
          </p:nvSpPr>
          <p:spPr>
            <a:xfrm>
              <a:off x="7160222" y="4005860"/>
              <a:ext cx="239888" cy="110137"/>
            </a:xfrm>
            <a:prstGeom prst="rect">
              <a:avLst/>
            </a:prstGeom>
            <a:solidFill>
              <a:srgbClr val="1CABE2">
                <a:alpha val="85098"/>
              </a:srgbClr>
            </a:solidFill>
          </p:spPr>
          <p:txBody>
            <a:bodyPr/>
            <a:lstStyle/>
            <a:p/>
          </p:txBody>
        </p:sp>
        <p:sp>
          <p:nvSpPr>
            <p:cNvPr id="46" name="rc46"/>
            <p:cNvSpPr/>
            <p:nvPr/>
          </p:nvSpPr>
          <p:spPr>
            <a:xfrm>
              <a:off x="7426765" y="4008214"/>
              <a:ext cx="239888" cy="107783"/>
            </a:xfrm>
            <a:prstGeom prst="rect">
              <a:avLst/>
            </a:prstGeom>
            <a:solidFill>
              <a:srgbClr val="1CABE2">
                <a:alpha val="85098"/>
              </a:srgbClr>
            </a:solidFill>
          </p:spPr>
          <p:txBody>
            <a:bodyPr/>
            <a:lstStyle/>
            <a:p/>
          </p:txBody>
        </p:sp>
        <p:sp>
          <p:nvSpPr>
            <p:cNvPr id="47" name="rc47"/>
            <p:cNvSpPr/>
            <p:nvPr/>
          </p:nvSpPr>
          <p:spPr>
            <a:xfrm>
              <a:off x="7693308" y="4010221"/>
              <a:ext cx="239888" cy="105776"/>
            </a:xfrm>
            <a:prstGeom prst="rect">
              <a:avLst/>
            </a:prstGeom>
            <a:solidFill>
              <a:srgbClr val="1CABE2">
                <a:alpha val="85098"/>
              </a:srgbClr>
            </a:solidFill>
          </p:spPr>
          <p:txBody>
            <a:bodyPr/>
            <a:lstStyle/>
            <a:p/>
          </p:txBody>
        </p:sp>
        <p:sp>
          <p:nvSpPr>
            <p:cNvPr id="48" name="rc48"/>
            <p:cNvSpPr/>
            <p:nvPr/>
          </p:nvSpPr>
          <p:spPr>
            <a:xfrm>
              <a:off x="7959851" y="4012921"/>
              <a:ext cx="239888" cy="103076"/>
            </a:xfrm>
            <a:prstGeom prst="rect">
              <a:avLst/>
            </a:prstGeom>
            <a:solidFill>
              <a:srgbClr val="1CABE2">
                <a:alpha val="85098"/>
              </a:srgbClr>
            </a:solidFill>
          </p:spPr>
          <p:txBody>
            <a:bodyPr/>
            <a:lstStyle/>
            <a:p/>
          </p:txBody>
        </p:sp>
        <p:sp>
          <p:nvSpPr>
            <p:cNvPr id="49" name="rc49"/>
            <p:cNvSpPr/>
            <p:nvPr/>
          </p:nvSpPr>
          <p:spPr>
            <a:xfrm>
              <a:off x="1296273" y="3899738"/>
              <a:ext cx="239888" cy="0"/>
            </a:xfrm>
            <a:prstGeom prst="rect">
              <a:avLst/>
            </a:prstGeom>
            <a:solidFill>
              <a:srgbClr val="B3B3B3">
                <a:alpha val="85098"/>
              </a:srgbClr>
            </a:solidFill>
          </p:spPr>
          <p:txBody>
            <a:bodyPr/>
            <a:lstStyle/>
            <a:p/>
          </p:txBody>
        </p:sp>
        <p:sp>
          <p:nvSpPr>
            <p:cNvPr id="50" name="rc50"/>
            <p:cNvSpPr/>
            <p:nvPr/>
          </p:nvSpPr>
          <p:spPr>
            <a:xfrm>
              <a:off x="1562816" y="3755611"/>
              <a:ext cx="239888" cy="72063"/>
            </a:xfrm>
            <a:prstGeom prst="rect">
              <a:avLst/>
            </a:prstGeom>
            <a:solidFill>
              <a:srgbClr val="B3B3B3">
                <a:alpha val="85098"/>
              </a:srgbClr>
            </a:solidFill>
          </p:spPr>
          <p:txBody>
            <a:bodyPr/>
            <a:lstStyle/>
            <a:p/>
          </p:txBody>
        </p:sp>
        <p:sp>
          <p:nvSpPr>
            <p:cNvPr id="51" name="rc51"/>
            <p:cNvSpPr/>
            <p:nvPr/>
          </p:nvSpPr>
          <p:spPr>
            <a:xfrm>
              <a:off x="1829360" y="3972701"/>
              <a:ext cx="239888" cy="71648"/>
            </a:xfrm>
            <a:prstGeom prst="rect">
              <a:avLst/>
            </a:prstGeom>
            <a:solidFill>
              <a:srgbClr val="B3B3B3">
                <a:alpha val="85098"/>
              </a:srgbClr>
            </a:solidFill>
          </p:spPr>
          <p:txBody>
            <a:bodyPr/>
            <a:lstStyle/>
            <a:p/>
          </p:txBody>
        </p:sp>
        <p:sp>
          <p:nvSpPr>
            <p:cNvPr id="52" name="rc52"/>
            <p:cNvSpPr/>
            <p:nvPr/>
          </p:nvSpPr>
          <p:spPr>
            <a:xfrm>
              <a:off x="2095903" y="2879289"/>
              <a:ext cx="239888" cy="945754"/>
            </a:xfrm>
            <a:prstGeom prst="rect">
              <a:avLst/>
            </a:prstGeom>
            <a:solidFill>
              <a:srgbClr val="B3B3B3">
                <a:alpha val="85098"/>
              </a:srgbClr>
            </a:solidFill>
          </p:spPr>
          <p:txBody>
            <a:bodyPr/>
            <a:lstStyle/>
            <a:p/>
          </p:txBody>
        </p:sp>
        <p:sp>
          <p:nvSpPr>
            <p:cNvPr id="53" name="rc53"/>
            <p:cNvSpPr/>
            <p:nvPr/>
          </p:nvSpPr>
          <p:spPr>
            <a:xfrm>
              <a:off x="2362446" y="3890046"/>
              <a:ext cx="239888" cy="75317"/>
            </a:xfrm>
            <a:prstGeom prst="rect">
              <a:avLst/>
            </a:prstGeom>
            <a:solidFill>
              <a:srgbClr val="B3B3B3">
                <a:alpha val="85098"/>
              </a:srgbClr>
            </a:solidFill>
          </p:spPr>
          <p:txBody>
            <a:bodyPr/>
            <a:lstStyle/>
            <a:p/>
          </p:txBody>
        </p:sp>
        <p:sp>
          <p:nvSpPr>
            <p:cNvPr id="54" name="rc54"/>
            <p:cNvSpPr/>
            <p:nvPr/>
          </p:nvSpPr>
          <p:spPr>
            <a:xfrm>
              <a:off x="2628989" y="4037427"/>
              <a:ext cx="239888" cy="0"/>
            </a:xfrm>
            <a:prstGeom prst="rect">
              <a:avLst/>
            </a:prstGeom>
            <a:solidFill>
              <a:srgbClr val="B3B3B3">
                <a:alpha val="85098"/>
              </a:srgbClr>
            </a:solidFill>
          </p:spPr>
          <p:txBody>
            <a:bodyPr/>
            <a:lstStyle/>
            <a:p/>
          </p:txBody>
        </p:sp>
        <p:sp>
          <p:nvSpPr>
            <p:cNvPr id="55" name="rc55"/>
            <p:cNvSpPr/>
            <p:nvPr/>
          </p:nvSpPr>
          <p:spPr>
            <a:xfrm>
              <a:off x="2895532" y="3952972"/>
              <a:ext cx="239888" cy="81547"/>
            </a:xfrm>
            <a:prstGeom prst="rect">
              <a:avLst/>
            </a:prstGeom>
            <a:solidFill>
              <a:srgbClr val="B3B3B3">
                <a:alpha val="85098"/>
              </a:srgbClr>
            </a:solidFill>
          </p:spPr>
          <p:txBody>
            <a:bodyPr/>
            <a:lstStyle/>
            <a:p/>
          </p:txBody>
        </p:sp>
        <p:sp>
          <p:nvSpPr>
            <p:cNvPr id="56" name="rc56"/>
            <p:cNvSpPr/>
            <p:nvPr/>
          </p:nvSpPr>
          <p:spPr>
            <a:xfrm>
              <a:off x="3162075" y="3947088"/>
              <a:ext cx="239888" cy="84454"/>
            </a:xfrm>
            <a:prstGeom prst="rect">
              <a:avLst/>
            </a:prstGeom>
            <a:solidFill>
              <a:srgbClr val="B3B3B3">
                <a:alpha val="85098"/>
              </a:srgbClr>
            </a:solidFill>
          </p:spPr>
          <p:txBody>
            <a:bodyPr/>
            <a:lstStyle/>
            <a:p/>
          </p:txBody>
        </p:sp>
        <p:sp>
          <p:nvSpPr>
            <p:cNvPr id="57" name="rc57"/>
            <p:cNvSpPr/>
            <p:nvPr/>
          </p:nvSpPr>
          <p:spPr>
            <a:xfrm>
              <a:off x="3428618" y="3765510"/>
              <a:ext cx="239888" cy="175278"/>
            </a:xfrm>
            <a:prstGeom prst="rect">
              <a:avLst/>
            </a:prstGeom>
            <a:solidFill>
              <a:srgbClr val="B3B3B3">
                <a:alpha val="85098"/>
              </a:srgbClr>
            </a:solidFill>
          </p:spPr>
          <p:txBody>
            <a:bodyPr/>
            <a:lstStyle/>
            <a:p/>
          </p:txBody>
        </p:sp>
        <p:sp>
          <p:nvSpPr>
            <p:cNvPr id="58" name="rc58"/>
            <p:cNvSpPr/>
            <p:nvPr/>
          </p:nvSpPr>
          <p:spPr>
            <a:xfrm>
              <a:off x="3695161" y="3749311"/>
              <a:ext cx="239888" cy="183308"/>
            </a:xfrm>
            <a:prstGeom prst="rect">
              <a:avLst/>
            </a:prstGeom>
            <a:solidFill>
              <a:srgbClr val="B3B3B3">
                <a:alpha val="85098"/>
              </a:srgbClr>
            </a:solidFill>
          </p:spPr>
          <p:txBody>
            <a:bodyPr/>
            <a:lstStyle/>
            <a:p/>
          </p:txBody>
        </p:sp>
        <p:sp>
          <p:nvSpPr>
            <p:cNvPr id="59" name="rc59"/>
            <p:cNvSpPr/>
            <p:nvPr/>
          </p:nvSpPr>
          <p:spPr>
            <a:xfrm>
              <a:off x="3961705" y="3731659"/>
              <a:ext cx="239888" cy="288253"/>
            </a:xfrm>
            <a:prstGeom prst="rect">
              <a:avLst/>
            </a:prstGeom>
            <a:solidFill>
              <a:srgbClr val="B3B3B3">
                <a:alpha val="85098"/>
              </a:srgbClr>
            </a:solidFill>
          </p:spPr>
          <p:txBody>
            <a:bodyPr/>
            <a:lstStyle/>
            <a:p/>
          </p:txBody>
        </p:sp>
        <p:sp>
          <p:nvSpPr>
            <p:cNvPr id="60" name="rc60"/>
            <p:cNvSpPr/>
            <p:nvPr/>
          </p:nvSpPr>
          <p:spPr>
            <a:xfrm>
              <a:off x="4228248" y="3814798"/>
              <a:ext cx="239888" cy="100376"/>
            </a:xfrm>
            <a:prstGeom prst="rect">
              <a:avLst/>
            </a:prstGeom>
            <a:solidFill>
              <a:srgbClr val="B3B3B3">
                <a:alpha val="85098"/>
              </a:srgbClr>
            </a:solidFill>
          </p:spPr>
          <p:txBody>
            <a:bodyPr/>
            <a:lstStyle/>
            <a:p/>
          </p:txBody>
        </p:sp>
        <p:sp>
          <p:nvSpPr>
            <p:cNvPr id="61" name="rc61"/>
            <p:cNvSpPr/>
            <p:nvPr/>
          </p:nvSpPr>
          <p:spPr>
            <a:xfrm>
              <a:off x="4494791" y="3801299"/>
              <a:ext cx="239888" cy="104876"/>
            </a:xfrm>
            <a:prstGeom prst="rect">
              <a:avLst/>
            </a:prstGeom>
            <a:solidFill>
              <a:srgbClr val="B3B3B3">
                <a:alpha val="85098"/>
              </a:srgbClr>
            </a:solidFill>
          </p:spPr>
          <p:txBody>
            <a:bodyPr/>
            <a:lstStyle/>
            <a:p/>
          </p:txBody>
        </p:sp>
        <p:sp>
          <p:nvSpPr>
            <p:cNvPr id="62" name="rc62"/>
            <p:cNvSpPr/>
            <p:nvPr/>
          </p:nvSpPr>
          <p:spPr>
            <a:xfrm>
              <a:off x="4761334" y="3897661"/>
              <a:ext cx="239888" cy="109168"/>
            </a:xfrm>
            <a:prstGeom prst="rect">
              <a:avLst/>
            </a:prstGeom>
            <a:solidFill>
              <a:srgbClr val="B3B3B3">
                <a:alpha val="85098"/>
              </a:srgbClr>
            </a:solidFill>
          </p:spPr>
          <p:txBody>
            <a:bodyPr/>
            <a:lstStyle/>
            <a:p/>
          </p:txBody>
        </p:sp>
        <p:sp>
          <p:nvSpPr>
            <p:cNvPr id="63" name="rc63"/>
            <p:cNvSpPr/>
            <p:nvPr/>
          </p:nvSpPr>
          <p:spPr>
            <a:xfrm>
              <a:off x="5027877" y="3891707"/>
              <a:ext cx="239888" cy="112144"/>
            </a:xfrm>
            <a:prstGeom prst="rect">
              <a:avLst/>
            </a:prstGeom>
            <a:solidFill>
              <a:srgbClr val="B3B3B3">
                <a:alpha val="85098"/>
              </a:srgbClr>
            </a:solidFill>
          </p:spPr>
          <p:txBody>
            <a:bodyPr/>
            <a:lstStyle/>
            <a:p/>
          </p:txBody>
        </p:sp>
        <p:sp>
          <p:nvSpPr>
            <p:cNvPr id="64" name="rc64"/>
            <p:cNvSpPr/>
            <p:nvPr/>
          </p:nvSpPr>
          <p:spPr>
            <a:xfrm>
              <a:off x="5294420" y="4001291"/>
              <a:ext cx="239888" cy="0"/>
            </a:xfrm>
            <a:prstGeom prst="rect">
              <a:avLst/>
            </a:prstGeom>
            <a:solidFill>
              <a:srgbClr val="B3B3B3">
                <a:alpha val="85098"/>
              </a:srgbClr>
            </a:solidFill>
          </p:spPr>
          <p:txBody>
            <a:bodyPr/>
            <a:lstStyle/>
            <a:p/>
          </p:txBody>
        </p:sp>
        <p:sp>
          <p:nvSpPr>
            <p:cNvPr id="65" name="rc65"/>
            <p:cNvSpPr/>
            <p:nvPr/>
          </p:nvSpPr>
          <p:spPr>
            <a:xfrm>
              <a:off x="5560963" y="3885685"/>
              <a:ext cx="239888" cy="115190"/>
            </a:xfrm>
            <a:prstGeom prst="rect">
              <a:avLst/>
            </a:prstGeom>
            <a:solidFill>
              <a:srgbClr val="B3B3B3">
                <a:alpha val="85098"/>
              </a:srgbClr>
            </a:solidFill>
          </p:spPr>
          <p:txBody>
            <a:bodyPr/>
            <a:lstStyle/>
            <a:p/>
          </p:txBody>
        </p:sp>
        <p:sp>
          <p:nvSpPr>
            <p:cNvPr id="66" name="rc66"/>
            <p:cNvSpPr/>
            <p:nvPr/>
          </p:nvSpPr>
          <p:spPr>
            <a:xfrm>
              <a:off x="5827506" y="4001153"/>
              <a:ext cx="239888" cy="0"/>
            </a:xfrm>
            <a:prstGeom prst="rect">
              <a:avLst/>
            </a:prstGeom>
            <a:solidFill>
              <a:srgbClr val="B3B3B3">
                <a:alpha val="85098"/>
              </a:srgbClr>
            </a:solidFill>
          </p:spPr>
          <p:txBody>
            <a:bodyPr/>
            <a:lstStyle/>
            <a:p/>
          </p:txBody>
        </p:sp>
        <p:sp>
          <p:nvSpPr>
            <p:cNvPr id="67" name="rc67"/>
            <p:cNvSpPr/>
            <p:nvPr/>
          </p:nvSpPr>
          <p:spPr>
            <a:xfrm>
              <a:off x="6094049" y="4001914"/>
              <a:ext cx="239888" cy="0"/>
            </a:xfrm>
            <a:prstGeom prst="rect">
              <a:avLst/>
            </a:prstGeom>
            <a:solidFill>
              <a:srgbClr val="B3B3B3">
                <a:alpha val="85098"/>
              </a:srgbClr>
            </a:solidFill>
          </p:spPr>
          <p:txBody>
            <a:bodyPr/>
            <a:lstStyle/>
            <a:p/>
          </p:txBody>
        </p:sp>
        <p:sp>
          <p:nvSpPr>
            <p:cNvPr id="68" name="rc68"/>
            <p:cNvSpPr/>
            <p:nvPr/>
          </p:nvSpPr>
          <p:spPr>
            <a:xfrm>
              <a:off x="6360593" y="4002399"/>
              <a:ext cx="239888" cy="0"/>
            </a:xfrm>
            <a:prstGeom prst="rect">
              <a:avLst/>
            </a:prstGeom>
            <a:solidFill>
              <a:srgbClr val="B3B3B3">
                <a:alpha val="85098"/>
              </a:srgbClr>
            </a:solidFill>
          </p:spPr>
          <p:txBody>
            <a:bodyPr/>
            <a:lstStyle/>
            <a:p/>
          </p:txBody>
        </p:sp>
        <p:sp>
          <p:nvSpPr>
            <p:cNvPr id="69" name="rc69"/>
            <p:cNvSpPr/>
            <p:nvPr/>
          </p:nvSpPr>
          <p:spPr>
            <a:xfrm>
              <a:off x="6627136" y="3890600"/>
              <a:ext cx="239888" cy="112698"/>
            </a:xfrm>
            <a:prstGeom prst="rect">
              <a:avLst/>
            </a:prstGeom>
            <a:solidFill>
              <a:srgbClr val="B3B3B3">
                <a:alpha val="85098"/>
              </a:srgbClr>
            </a:solidFill>
          </p:spPr>
          <p:txBody>
            <a:bodyPr/>
            <a:lstStyle/>
            <a:p/>
          </p:txBody>
        </p:sp>
        <p:sp>
          <p:nvSpPr>
            <p:cNvPr id="70" name="rc70"/>
            <p:cNvSpPr/>
            <p:nvPr/>
          </p:nvSpPr>
          <p:spPr>
            <a:xfrm>
              <a:off x="6893679" y="3781847"/>
              <a:ext cx="239888" cy="222766"/>
            </a:xfrm>
            <a:prstGeom prst="rect">
              <a:avLst/>
            </a:prstGeom>
            <a:solidFill>
              <a:srgbClr val="B3B3B3">
                <a:alpha val="85098"/>
              </a:srgbClr>
            </a:solidFill>
          </p:spPr>
          <p:txBody>
            <a:bodyPr/>
            <a:lstStyle/>
            <a:p/>
          </p:txBody>
        </p:sp>
        <p:sp>
          <p:nvSpPr>
            <p:cNvPr id="71" name="rc71"/>
            <p:cNvSpPr/>
            <p:nvPr/>
          </p:nvSpPr>
          <p:spPr>
            <a:xfrm>
              <a:off x="7160222" y="3895723"/>
              <a:ext cx="239888" cy="110137"/>
            </a:xfrm>
            <a:prstGeom prst="rect">
              <a:avLst/>
            </a:prstGeom>
            <a:solidFill>
              <a:srgbClr val="B3B3B3">
                <a:alpha val="85098"/>
              </a:srgbClr>
            </a:solidFill>
          </p:spPr>
          <p:txBody>
            <a:bodyPr/>
            <a:lstStyle/>
            <a:p/>
          </p:txBody>
        </p:sp>
        <p:sp>
          <p:nvSpPr>
            <p:cNvPr id="72" name="rc72"/>
            <p:cNvSpPr/>
            <p:nvPr/>
          </p:nvSpPr>
          <p:spPr>
            <a:xfrm>
              <a:off x="7426765" y="3900430"/>
              <a:ext cx="239888" cy="107783"/>
            </a:xfrm>
            <a:prstGeom prst="rect">
              <a:avLst/>
            </a:prstGeom>
            <a:solidFill>
              <a:srgbClr val="B3B3B3">
                <a:alpha val="85098"/>
              </a:srgbClr>
            </a:solidFill>
          </p:spPr>
          <p:txBody>
            <a:bodyPr/>
            <a:lstStyle/>
            <a:p/>
          </p:txBody>
        </p:sp>
        <p:sp>
          <p:nvSpPr>
            <p:cNvPr id="73" name="rc73"/>
            <p:cNvSpPr/>
            <p:nvPr/>
          </p:nvSpPr>
          <p:spPr>
            <a:xfrm>
              <a:off x="7693308" y="3904514"/>
              <a:ext cx="239888" cy="105706"/>
            </a:xfrm>
            <a:prstGeom prst="rect">
              <a:avLst/>
            </a:prstGeom>
            <a:solidFill>
              <a:srgbClr val="B3B3B3">
                <a:alpha val="85098"/>
              </a:srgbClr>
            </a:solidFill>
          </p:spPr>
          <p:txBody>
            <a:bodyPr/>
            <a:lstStyle/>
            <a:p/>
          </p:txBody>
        </p:sp>
        <p:sp>
          <p:nvSpPr>
            <p:cNvPr id="74" name="rc74"/>
            <p:cNvSpPr/>
            <p:nvPr/>
          </p:nvSpPr>
          <p:spPr>
            <a:xfrm>
              <a:off x="7959851" y="3909845"/>
              <a:ext cx="239888" cy="103076"/>
            </a:xfrm>
            <a:prstGeom prst="rect">
              <a:avLst/>
            </a:prstGeom>
            <a:solidFill>
              <a:srgbClr val="B3B3B3">
                <a:alpha val="85098"/>
              </a:srgbClr>
            </a:solidFill>
          </p:spPr>
          <p:txBody>
            <a:bodyPr/>
            <a:lstStyle/>
            <a:p/>
          </p:txBody>
        </p:sp>
        <p:sp>
          <p:nvSpPr>
            <p:cNvPr id="75" name="pl75"/>
            <p:cNvSpPr/>
            <p:nvPr/>
          </p:nvSpPr>
          <p:spPr>
            <a:xfrm>
              <a:off x="1416218" y="2075428"/>
              <a:ext cx="6663577" cy="61835"/>
            </a:xfrm>
            <a:custGeom>
              <a:avLst/>
              <a:pathLst>
                <a:path w="6663577" h="61835">
                  <a:moveTo>
                    <a:pt x="0" y="41223"/>
                  </a:moveTo>
                  <a:lnTo>
                    <a:pt x="266543" y="61835"/>
                  </a:lnTo>
                  <a:lnTo>
                    <a:pt x="533086" y="0"/>
                  </a:lnTo>
                  <a:lnTo>
                    <a:pt x="799629" y="61835"/>
                  </a:lnTo>
                  <a:lnTo>
                    <a:pt x="1066172" y="20611"/>
                  </a:lnTo>
                  <a:lnTo>
                    <a:pt x="1332715" y="0"/>
                  </a:lnTo>
                  <a:lnTo>
                    <a:pt x="1599258" y="0"/>
                  </a:lnTo>
                  <a:lnTo>
                    <a:pt x="1865801" y="0"/>
                  </a:lnTo>
                  <a:lnTo>
                    <a:pt x="2132344" y="20611"/>
                  </a:lnTo>
                  <a:lnTo>
                    <a:pt x="2398888" y="20611"/>
                  </a:lnTo>
                  <a:lnTo>
                    <a:pt x="2665431" y="0"/>
                  </a:lnTo>
                  <a:lnTo>
                    <a:pt x="2931974" y="20611"/>
                  </a:lnTo>
                  <a:lnTo>
                    <a:pt x="3198517" y="20611"/>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76" name="pl76"/>
            <p:cNvSpPr/>
            <p:nvPr/>
          </p:nvSpPr>
          <p:spPr>
            <a:xfrm>
              <a:off x="1416218" y="2075428"/>
              <a:ext cx="6663577" cy="329788"/>
            </a:xfrm>
            <a:custGeom>
              <a:avLst/>
              <a:pathLst>
                <a:path w="6663577" h="329788">
                  <a:moveTo>
                    <a:pt x="0" y="41223"/>
                  </a:moveTo>
                  <a:lnTo>
                    <a:pt x="266543" y="82447"/>
                  </a:lnTo>
                  <a:lnTo>
                    <a:pt x="533086" y="20611"/>
                  </a:lnTo>
                  <a:lnTo>
                    <a:pt x="799629" y="329788"/>
                  </a:lnTo>
                  <a:lnTo>
                    <a:pt x="1066172" y="41223"/>
                  </a:lnTo>
                  <a:lnTo>
                    <a:pt x="1332715" y="0"/>
                  </a:lnTo>
                  <a:lnTo>
                    <a:pt x="1599258" y="20611"/>
                  </a:lnTo>
                  <a:lnTo>
                    <a:pt x="1865801" y="20611"/>
                  </a:lnTo>
                  <a:lnTo>
                    <a:pt x="2132344" y="61835"/>
                  </a:lnTo>
                  <a:lnTo>
                    <a:pt x="2398888" y="61835"/>
                  </a:lnTo>
                  <a:lnTo>
                    <a:pt x="2665431" y="61835"/>
                  </a:lnTo>
                  <a:lnTo>
                    <a:pt x="2931974" y="41223"/>
                  </a:lnTo>
                  <a:lnTo>
                    <a:pt x="3198517" y="41223"/>
                  </a:lnTo>
                  <a:lnTo>
                    <a:pt x="3465060" y="20611"/>
                  </a:lnTo>
                  <a:lnTo>
                    <a:pt x="3731603" y="20611"/>
                  </a:lnTo>
                  <a:lnTo>
                    <a:pt x="3998146" y="0"/>
                  </a:lnTo>
                  <a:lnTo>
                    <a:pt x="4264689" y="20611"/>
                  </a:lnTo>
                  <a:lnTo>
                    <a:pt x="4531233" y="0"/>
                  </a:lnTo>
                  <a:lnTo>
                    <a:pt x="4797776" y="0"/>
                  </a:lnTo>
                  <a:lnTo>
                    <a:pt x="5064319" y="0"/>
                  </a:lnTo>
                  <a:lnTo>
                    <a:pt x="5330862" y="20611"/>
                  </a:lnTo>
                  <a:lnTo>
                    <a:pt x="5597405" y="41223"/>
                  </a:lnTo>
                  <a:lnTo>
                    <a:pt x="5863948" y="20611"/>
                  </a:lnTo>
                  <a:lnTo>
                    <a:pt x="6130491" y="20611"/>
                  </a:lnTo>
                  <a:lnTo>
                    <a:pt x="6397034" y="20611"/>
                  </a:lnTo>
                  <a:lnTo>
                    <a:pt x="6663577" y="20611"/>
                  </a:lnTo>
                </a:path>
              </a:pathLst>
            </a:custGeom>
            <a:ln w="27101" cap="flat">
              <a:solidFill>
                <a:srgbClr val="F26A21">
                  <a:alpha val="100000"/>
                </a:srgbClr>
              </a:solidFill>
              <a:prstDash val="solid"/>
              <a:round/>
            </a:ln>
          </p:spPr>
          <p:txBody>
            <a:bodyPr/>
            <a:lstStyle/>
            <a:p/>
          </p:txBody>
        </p:sp>
        <p:sp>
          <p:nvSpPr>
            <p:cNvPr id="77" name="tx77"/>
            <p:cNvSpPr/>
            <p:nvPr/>
          </p:nvSpPr>
          <p:spPr>
            <a:xfrm>
              <a:off x="1355928"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268864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02135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35407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42024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68679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95333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21987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48642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752963"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801950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1355928"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89" name="tx89"/>
            <p:cNvSpPr/>
            <p:nvPr/>
          </p:nvSpPr>
          <p:spPr>
            <a:xfrm>
              <a:off x="2688644"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0" name="tx90"/>
            <p:cNvSpPr/>
            <p:nvPr/>
          </p:nvSpPr>
          <p:spPr>
            <a:xfrm>
              <a:off x="4021359"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1" name="tx91"/>
            <p:cNvSpPr/>
            <p:nvPr/>
          </p:nvSpPr>
          <p:spPr>
            <a:xfrm>
              <a:off x="5354075"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2" name="tx92"/>
            <p:cNvSpPr/>
            <p:nvPr/>
          </p:nvSpPr>
          <p:spPr>
            <a:xfrm>
              <a:off x="6420247"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3" name="tx93"/>
            <p:cNvSpPr/>
            <p:nvPr/>
          </p:nvSpPr>
          <p:spPr>
            <a:xfrm>
              <a:off x="6686790"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4" name="tx94"/>
            <p:cNvSpPr/>
            <p:nvPr/>
          </p:nvSpPr>
          <p:spPr>
            <a:xfrm>
              <a:off x="6953334"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5" name="tx95"/>
            <p:cNvSpPr/>
            <p:nvPr/>
          </p:nvSpPr>
          <p:spPr>
            <a:xfrm>
              <a:off x="7219877"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6" name="tx96"/>
            <p:cNvSpPr/>
            <p:nvPr/>
          </p:nvSpPr>
          <p:spPr>
            <a:xfrm>
              <a:off x="7486420"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7" name="tx97"/>
            <p:cNvSpPr/>
            <p:nvPr/>
          </p:nvSpPr>
          <p:spPr>
            <a:xfrm>
              <a:off x="7752963"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8" name="tx98"/>
            <p:cNvSpPr/>
            <p:nvPr/>
          </p:nvSpPr>
          <p:spPr>
            <a:xfrm>
              <a:off x="8019506"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9" name="tx99"/>
            <p:cNvSpPr/>
            <p:nvPr/>
          </p:nvSpPr>
          <p:spPr>
            <a:xfrm>
              <a:off x="1340869" y="396737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00" name="tx100"/>
            <p:cNvSpPr/>
            <p:nvPr/>
          </p:nvSpPr>
          <p:spPr>
            <a:xfrm>
              <a:off x="2673584" y="403759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1" name="tx101"/>
            <p:cNvSpPr/>
            <p:nvPr/>
          </p:nvSpPr>
          <p:spPr>
            <a:xfrm>
              <a:off x="4006300" y="40288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2" name="tx102"/>
            <p:cNvSpPr/>
            <p:nvPr/>
          </p:nvSpPr>
          <p:spPr>
            <a:xfrm>
              <a:off x="5339016" y="401952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3" name="tx103"/>
            <p:cNvSpPr/>
            <p:nvPr/>
          </p:nvSpPr>
          <p:spPr>
            <a:xfrm>
              <a:off x="6405188" y="401875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04" name="tx104"/>
            <p:cNvSpPr/>
            <p:nvPr/>
          </p:nvSpPr>
          <p:spPr>
            <a:xfrm>
              <a:off x="6671731" y="401920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05" name="tx105"/>
            <p:cNvSpPr/>
            <p:nvPr/>
          </p:nvSpPr>
          <p:spPr>
            <a:xfrm>
              <a:off x="6938274" y="401986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06" name="tx106"/>
            <p:cNvSpPr/>
            <p:nvPr/>
          </p:nvSpPr>
          <p:spPr>
            <a:xfrm>
              <a:off x="7204817" y="402048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07" name="tx107"/>
            <p:cNvSpPr/>
            <p:nvPr/>
          </p:nvSpPr>
          <p:spPr>
            <a:xfrm>
              <a:off x="7471361" y="402166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08" name="tx108"/>
            <p:cNvSpPr/>
            <p:nvPr/>
          </p:nvSpPr>
          <p:spPr>
            <a:xfrm>
              <a:off x="7737904" y="402266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09" name="tx109"/>
            <p:cNvSpPr/>
            <p:nvPr/>
          </p:nvSpPr>
          <p:spPr>
            <a:xfrm>
              <a:off x="8004447" y="402401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10" name="tx110"/>
            <p:cNvSpPr/>
            <p:nvPr/>
          </p:nvSpPr>
          <p:spPr>
            <a:xfrm>
              <a:off x="4006300" y="383666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11" name="tx111"/>
            <p:cNvSpPr/>
            <p:nvPr/>
          </p:nvSpPr>
          <p:spPr>
            <a:xfrm>
              <a:off x="6671731" y="390650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12" name="tx112"/>
            <p:cNvSpPr/>
            <p:nvPr/>
          </p:nvSpPr>
          <p:spPr>
            <a:xfrm>
              <a:off x="6938274" y="385273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13" name="tx113"/>
            <p:cNvSpPr/>
            <p:nvPr/>
          </p:nvSpPr>
          <p:spPr>
            <a:xfrm>
              <a:off x="7204817" y="391035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14" name="tx114"/>
            <p:cNvSpPr/>
            <p:nvPr/>
          </p:nvSpPr>
          <p:spPr>
            <a:xfrm>
              <a:off x="7471361" y="39138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15" name="tx115"/>
            <p:cNvSpPr/>
            <p:nvPr/>
          </p:nvSpPr>
          <p:spPr>
            <a:xfrm>
              <a:off x="7737904" y="391692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16" name="tx116"/>
            <p:cNvSpPr/>
            <p:nvPr/>
          </p:nvSpPr>
          <p:spPr>
            <a:xfrm>
              <a:off x="8004447" y="392094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17" name="tx117"/>
            <p:cNvSpPr/>
            <p:nvPr/>
          </p:nvSpPr>
          <p:spPr>
            <a:xfrm>
              <a:off x="1340869" y="378164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118" name="tx118"/>
            <p:cNvSpPr/>
            <p:nvPr/>
          </p:nvSpPr>
          <p:spPr>
            <a:xfrm>
              <a:off x="2673584" y="392071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19" name="tx119"/>
            <p:cNvSpPr/>
            <p:nvPr/>
          </p:nvSpPr>
          <p:spPr>
            <a:xfrm>
              <a:off x="4006300" y="361362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120" name="tx120"/>
            <p:cNvSpPr/>
            <p:nvPr/>
          </p:nvSpPr>
          <p:spPr>
            <a:xfrm>
              <a:off x="5339016" y="388457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21" name="tx121"/>
            <p:cNvSpPr/>
            <p:nvPr/>
          </p:nvSpPr>
          <p:spPr>
            <a:xfrm>
              <a:off x="6405188" y="388436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122" name="tx122"/>
            <p:cNvSpPr/>
            <p:nvPr/>
          </p:nvSpPr>
          <p:spPr>
            <a:xfrm>
              <a:off x="6671731" y="377250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123" name="tx123"/>
            <p:cNvSpPr/>
            <p:nvPr/>
          </p:nvSpPr>
          <p:spPr>
            <a:xfrm>
              <a:off x="6938274" y="366380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124" name="tx124"/>
            <p:cNvSpPr/>
            <p:nvPr/>
          </p:nvSpPr>
          <p:spPr>
            <a:xfrm>
              <a:off x="7204817" y="377763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125" name="tx125"/>
            <p:cNvSpPr/>
            <p:nvPr/>
          </p:nvSpPr>
          <p:spPr>
            <a:xfrm>
              <a:off x="7471361" y="378233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126" name="tx126"/>
            <p:cNvSpPr/>
            <p:nvPr/>
          </p:nvSpPr>
          <p:spPr>
            <a:xfrm>
              <a:off x="7737904" y="378642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127" name="tx127"/>
            <p:cNvSpPr/>
            <p:nvPr/>
          </p:nvSpPr>
          <p:spPr>
            <a:xfrm>
              <a:off x="8049651" y="379175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28" name="tx128"/>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9" name="tx129"/>
            <p:cNvSpPr/>
            <p:nvPr/>
          </p:nvSpPr>
          <p:spPr>
            <a:xfrm>
              <a:off x="639902" y="337163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30" name="tx130"/>
            <p:cNvSpPr/>
            <p:nvPr/>
          </p:nvSpPr>
          <p:spPr>
            <a:xfrm>
              <a:off x="639902" y="267937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31" name="tx131"/>
            <p:cNvSpPr/>
            <p:nvPr/>
          </p:nvSpPr>
          <p:spPr>
            <a:xfrm>
              <a:off x="639902" y="1987058"/>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32" name="tx132"/>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4" name="tx134"/>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5" name="tx135"/>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6" name="tx136"/>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7" name="tx137"/>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8" name="tx138"/>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9" name="tx139"/>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0" name="tx140"/>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1" name="tx141"/>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3" name="tx143"/>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4" name="tx144"/>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5" name="tx145"/>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6" name="tx146"/>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7" name="tx147"/>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8" name="tx148"/>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9" name="tx149"/>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0" name="pl150"/>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pl151"/>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2" name="tx152"/>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3" name="tx153"/>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4" name="rc154"/>
            <p:cNvSpPr/>
            <p:nvPr/>
          </p:nvSpPr>
          <p:spPr>
            <a:xfrm>
              <a:off x="4663170" y="4979579"/>
              <a:ext cx="201456" cy="201456"/>
            </a:xfrm>
            <a:prstGeom prst="rect">
              <a:avLst/>
            </a:prstGeom>
            <a:solidFill>
              <a:srgbClr val="B3B3B3">
                <a:alpha val="85098"/>
              </a:srgbClr>
            </a:solidFill>
          </p:spPr>
          <p:txBody>
            <a:bodyPr/>
            <a:lstStyle/>
            <a:p/>
          </p:txBody>
        </p:sp>
        <p:sp>
          <p:nvSpPr>
            <p:cNvPr id="155" name="rc155"/>
            <p:cNvSpPr/>
            <p:nvPr/>
          </p:nvSpPr>
          <p:spPr>
            <a:xfrm>
              <a:off x="5565324" y="4979579"/>
              <a:ext cx="201456" cy="201456"/>
            </a:xfrm>
            <a:prstGeom prst="rect">
              <a:avLst/>
            </a:prstGeom>
            <a:solidFill>
              <a:srgbClr val="1CABE2">
                <a:alpha val="85098"/>
              </a:srgbClr>
            </a:solidFill>
          </p:spPr>
          <p:txBody>
            <a:bodyPr/>
            <a:lstStyle/>
            <a:p/>
          </p:txBody>
        </p:sp>
        <p:sp>
          <p:nvSpPr>
            <p:cNvPr id="156" name="tx156"/>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7" name="tx157"/>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8" name="tx158"/>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59" name="tx159"/>
            <p:cNvSpPr/>
            <p:nvPr/>
          </p:nvSpPr>
          <p:spPr>
            <a:xfrm>
              <a:off x="951100" y="1594448"/>
              <a:ext cx="191034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Turkmenistan, 2000-2025</a:t>
              </a:r>
            </a:p>
          </p:txBody>
        </p:sp>
        <p:sp>
          <p:nvSpPr>
            <p:cNvPr id="160" name="pl160"/>
            <p:cNvSpPr/>
            <p:nvPr/>
          </p:nvSpPr>
          <p:spPr>
            <a:xfrm>
              <a:off x="242613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468586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694559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355600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581572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807545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296273" y="5726143"/>
              <a:ext cx="3708212" cy="119033"/>
            </a:xfrm>
            <a:prstGeom prst="rect">
              <a:avLst/>
            </a:prstGeom>
            <a:solidFill>
              <a:srgbClr val="1CABE2">
                <a:alpha val="85098"/>
              </a:srgbClr>
            </a:solidFill>
          </p:spPr>
          <p:txBody>
            <a:bodyPr/>
            <a:lstStyle/>
            <a:p/>
          </p:txBody>
        </p:sp>
        <p:sp>
          <p:nvSpPr>
            <p:cNvPr id="171" name="rc171"/>
            <p:cNvSpPr/>
            <p:nvPr/>
          </p:nvSpPr>
          <p:spPr>
            <a:xfrm>
              <a:off x="1296273" y="5577352"/>
              <a:ext cx="3452863" cy="119033"/>
            </a:xfrm>
            <a:prstGeom prst="rect">
              <a:avLst/>
            </a:prstGeom>
            <a:solidFill>
              <a:srgbClr val="1CABE2">
                <a:alpha val="85098"/>
              </a:srgbClr>
            </a:solidFill>
          </p:spPr>
          <p:txBody>
            <a:bodyPr/>
            <a:lstStyle/>
            <a:p/>
          </p:txBody>
        </p:sp>
        <p:sp>
          <p:nvSpPr>
            <p:cNvPr id="172" name="rc172"/>
            <p:cNvSpPr/>
            <p:nvPr/>
          </p:nvSpPr>
          <p:spPr>
            <a:xfrm>
              <a:off x="1296273" y="5428560"/>
              <a:ext cx="3364733" cy="119033"/>
            </a:xfrm>
            <a:prstGeom prst="rect">
              <a:avLst/>
            </a:prstGeom>
            <a:solidFill>
              <a:srgbClr val="1CABE2">
                <a:alpha val="85098"/>
              </a:srgbClr>
            </a:solidFill>
          </p:spPr>
          <p:txBody>
            <a:bodyPr/>
            <a:lstStyle/>
            <a:p/>
          </p:txBody>
        </p:sp>
        <p:sp>
          <p:nvSpPr>
            <p:cNvPr id="173" name="rc173"/>
            <p:cNvSpPr/>
            <p:nvPr/>
          </p:nvSpPr>
          <p:spPr>
            <a:xfrm>
              <a:off x="5004486" y="5726143"/>
              <a:ext cx="0" cy="119033"/>
            </a:xfrm>
            <a:prstGeom prst="rect">
              <a:avLst/>
            </a:prstGeom>
            <a:solidFill>
              <a:srgbClr val="B3B3B3">
                <a:alpha val="85098"/>
              </a:srgbClr>
            </a:solidFill>
          </p:spPr>
          <p:txBody>
            <a:bodyPr/>
            <a:lstStyle/>
            <a:p/>
          </p:txBody>
        </p:sp>
        <p:sp>
          <p:nvSpPr>
            <p:cNvPr id="174" name="rc174"/>
            <p:cNvSpPr/>
            <p:nvPr/>
          </p:nvSpPr>
          <p:spPr>
            <a:xfrm>
              <a:off x="4749137" y="5577352"/>
              <a:ext cx="3450603" cy="119033"/>
            </a:xfrm>
            <a:prstGeom prst="rect">
              <a:avLst/>
            </a:prstGeom>
            <a:solidFill>
              <a:srgbClr val="B3B3B3">
                <a:alpha val="85098"/>
              </a:srgbClr>
            </a:solidFill>
          </p:spPr>
          <p:txBody>
            <a:bodyPr/>
            <a:lstStyle/>
            <a:p/>
          </p:txBody>
        </p:sp>
        <p:sp>
          <p:nvSpPr>
            <p:cNvPr id="175" name="rc175"/>
            <p:cNvSpPr/>
            <p:nvPr/>
          </p:nvSpPr>
          <p:spPr>
            <a:xfrm>
              <a:off x="4661007" y="5428560"/>
              <a:ext cx="3364733" cy="119033"/>
            </a:xfrm>
            <a:prstGeom prst="rect">
              <a:avLst/>
            </a:prstGeom>
            <a:solidFill>
              <a:srgbClr val="B3B3B3">
                <a:alpha val="85098"/>
              </a:srgbClr>
            </a:solidFill>
          </p:spPr>
          <p:txBody>
            <a:bodyPr/>
            <a:lstStyle/>
            <a:p/>
          </p:txBody>
        </p:sp>
        <p:sp>
          <p:nvSpPr>
            <p:cNvPr id="176" name="tx176"/>
            <p:cNvSpPr/>
            <p:nvPr/>
          </p:nvSpPr>
          <p:spPr>
            <a:xfrm>
              <a:off x="5084858"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a:t>
              </a:r>
            </a:p>
          </p:txBody>
        </p:sp>
        <p:sp>
          <p:nvSpPr>
            <p:cNvPr id="177" name="tx177"/>
            <p:cNvSpPr/>
            <p:nvPr/>
          </p:nvSpPr>
          <p:spPr>
            <a:xfrm>
              <a:off x="8280112" y="559367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a:t>
              </a:r>
            </a:p>
          </p:txBody>
        </p:sp>
        <p:sp>
          <p:nvSpPr>
            <p:cNvPr id="178" name="tx178"/>
            <p:cNvSpPr/>
            <p:nvPr/>
          </p:nvSpPr>
          <p:spPr>
            <a:xfrm>
              <a:off x="8057896" y="5444884"/>
              <a:ext cx="64309"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a:t>
              </a:r>
            </a:p>
          </p:txBody>
        </p:sp>
        <p:sp>
          <p:nvSpPr>
            <p:cNvPr id="179" name="tx179"/>
            <p:cNvSpPr/>
            <p:nvPr/>
          </p:nvSpPr>
          <p:spPr>
            <a:xfrm>
              <a:off x="3070007"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a:t>
              </a:r>
            </a:p>
          </p:txBody>
        </p:sp>
        <p:sp>
          <p:nvSpPr>
            <p:cNvPr id="180" name="tx180"/>
            <p:cNvSpPr/>
            <p:nvPr/>
          </p:nvSpPr>
          <p:spPr>
            <a:xfrm>
              <a:off x="2942333"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a:t>
              </a:r>
            </a:p>
          </p:txBody>
        </p:sp>
        <p:sp>
          <p:nvSpPr>
            <p:cNvPr id="181" name="tx181"/>
            <p:cNvSpPr/>
            <p:nvPr/>
          </p:nvSpPr>
          <p:spPr>
            <a:xfrm>
              <a:off x="2898268"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a:t>
              </a:r>
            </a:p>
          </p:txBody>
        </p:sp>
        <p:sp>
          <p:nvSpPr>
            <p:cNvPr id="182" name="tx182"/>
            <p:cNvSpPr/>
            <p:nvPr/>
          </p:nvSpPr>
          <p:spPr>
            <a:xfrm>
              <a:off x="4890350" y="574252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3" name="tx183"/>
            <p:cNvSpPr/>
            <p:nvPr/>
          </p:nvSpPr>
          <p:spPr>
            <a:xfrm>
              <a:off x="6394066"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a:t>
              </a:r>
            </a:p>
          </p:txBody>
        </p:sp>
        <p:sp>
          <p:nvSpPr>
            <p:cNvPr id="184" name="tx184"/>
            <p:cNvSpPr/>
            <p:nvPr/>
          </p:nvSpPr>
          <p:spPr>
            <a:xfrm>
              <a:off x="6263002"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a:t>
              </a:r>
            </a:p>
          </p:txBody>
        </p:sp>
        <p:sp>
          <p:nvSpPr>
            <p:cNvPr id="185" name="tx185"/>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8" name="tx188"/>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9" name="tx189"/>
            <p:cNvSpPr/>
            <p:nvPr/>
          </p:nvSpPr>
          <p:spPr>
            <a:xfrm>
              <a:off x="3470564"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90" name="tx190"/>
            <p:cNvSpPr/>
            <p:nvPr/>
          </p:nvSpPr>
          <p:spPr>
            <a:xfrm>
              <a:off x="5730291"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91" name="tx191"/>
            <p:cNvSpPr/>
            <p:nvPr/>
          </p:nvSpPr>
          <p:spPr>
            <a:xfrm>
              <a:off x="7990018" y="5935382"/>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92" name="tx192"/>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3" name="tx193"/>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4" name="tx194"/>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5" name="tx195"/>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Turkmenistan.
In 2025, DTP1 coverage in Turkmenistan remained constant 99%. The number of children missing out on any DTP vaccination (zero-dose children) improved from 2,000 in 2024 to 1,000 in 2025.
DTP3 coverage remained constant 98% in 2025, leaving 3,000 children vulnerable to vaccine-preventable diseases.</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99% and DTP3 was 98%, leaving 3,000 children un- or under-vaccinated, including 1,000 zero-dose and 1,000 with only partial protection.</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65614"/>
            </a:xfrm>
            <a:custGeom>
              <a:avLst/>
              <a:pathLst>
                <a:path w="3397293" h="65614">
                  <a:moveTo>
                    <a:pt x="0" y="43742"/>
                  </a:moveTo>
                  <a:lnTo>
                    <a:pt x="135891" y="65614"/>
                  </a:lnTo>
                  <a:lnTo>
                    <a:pt x="271783" y="0"/>
                  </a:lnTo>
                  <a:lnTo>
                    <a:pt x="407675" y="65614"/>
                  </a:lnTo>
                  <a:lnTo>
                    <a:pt x="543566" y="21871"/>
                  </a:lnTo>
                  <a:lnTo>
                    <a:pt x="679458" y="0"/>
                  </a:lnTo>
                  <a:lnTo>
                    <a:pt x="815350" y="0"/>
                  </a:lnTo>
                  <a:lnTo>
                    <a:pt x="951242" y="0"/>
                  </a:lnTo>
                  <a:lnTo>
                    <a:pt x="1087133" y="21871"/>
                  </a:lnTo>
                  <a:lnTo>
                    <a:pt x="1223025" y="21871"/>
                  </a:lnTo>
                  <a:lnTo>
                    <a:pt x="1358917" y="0"/>
                  </a:lnTo>
                  <a:lnTo>
                    <a:pt x="1494809" y="21871"/>
                  </a:lnTo>
                  <a:lnTo>
                    <a:pt x="1630700" y="21871"/>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174970"/>
            </a:xfrm>
            <a:custGeom>
              <a:avLst/>
              <a:pathLst>
                <a:path w="3397293" h="174970">
                  <a:moveTo>
                    <a:pt x="0" y="43742"/>
                  </a:moveTo>
                  <a:lnTo>
                    <a:pt x="135891" y="21871"/>
                  </a:lnTo>
                  <a:lnTo>
                    <a:pt x="271783" y="109356"/>
                  </a:lnTo>
                  <a:lnTo>
                    <a:pt x="407675" y="174970"/>
                  </a:lnTo>
                  <a:lnTo>
                    <a:pt x="543566" y="109356"/>
                  </a:lnTo>
                  <a:lnTo>
                    <a:pt x="679458" y="43742"/>
                  </a:lnTo>
                  <a:lnTo>
                    <a:pt x="815350" y="43742"/>
                  </a:lnTo>
                  <a:lnTo>
                    <a:pt x="951242" y="0"/>
                  </a:lnTo>
                  <a:lnTo>
                    <a:pt x="1087133" y="21871"/>
                  </a:lnTo>
                  <a:lnTo>
                    <a:pt x="1223025" y="65614"/>
                  </a:lnTo>
                  <a:lnTo>
                    <a:pt x="1358917" y="109356"/>
                  </a:lnTo>
                  <a:lnTo>
                    <a:pt x="1494809" y="109356"/>
                  </a:lnTo>
                  <a:lnTo>
                    <a:pt x="1630700" y="65614"/>
                  </a:lnTo>
                  <a:lnTo>
                    <a:pt x="1766592" y="43742"/>
                  </a:lnTo>
                  <a:lnTo>
                    <a:pt x="1902484" y="109356"/>
                  </a:lnTo>
                  <a:lnTo>
                    <a:pt x="2038375" y="87485"/>
                  </a:lnTo>
                  <a:lnTo>
                    <a:pt x="2174267" y="131228"/>
                  </a:lnTo>
                  <a:lnTo>
                    <a:pt x="2310159" y="87485"/>
                  </a:lnTo>
                  <a:lnTo>
                    <a:pt x="2446051" y="43742"/>
                  </a:lnTo>
                  <a:lnTo>
                    <a:pt x="2581942" y="65614"/>
                  </a:lnTo>
                  <a:lnTo>
                    <a:pt x="2717834" y="109356"/>
                  </a:lnTo>
                  <a:lnTo>
                    <a:pt x="2853726" y="131228"/>
                  </a:lnTo>
                  <a:lnTo>
                    <a:pt x="2989618" y="109356"/>
                  </a:lnTo>
                  <a:lnTo>
                    <a:pt x="3125509" y="109356"/>
                  </a:lnTo>
                  <a:lnTo>
                    <a:pt x="3261401" y="153099"/>
                  </a:lnTo>
                  <a:lnTo>
                    <a:pt x="3397293" y="153099"/>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65614"/>
            </a:xfrm>
            <a:custGeom>
              <a:avLst/>
              <a:pathLst>
                <a:path w="3397293" h="65614">
                  <a:moveTo>
                    <a:pt x="0" y="43742"/>
                  </a:moveTo>
                  <a:lnTo>
                    <a:pt x="135891" y="65614"/>
                  </a:lnTo>
                  <a:lnTo>
                    <a:pt x="271783" y="0"/>
                  </a:lnTo>
                  <a:lnTo>
                    <a:pt x="407675" y="65614"/>
                  </a:lnTo>
                  <a:lnTo>
                    <a:pt x="543566" y="21871"/>
                  </a:lnTo>
                  <a:lnTo>
                    <a:pt x="679458" y="0"/>
                  </a:lnTo>
                  <a:lnTo>
                    <a:pt x="815350" y="0"/>
                  </a:lnTo>
                  <a:lnTo>
                    <a:pt x="951242" y="0"/>
                  </a:lnTo>
                  <a:lnTo>
                    <a:pt x="1087133" y="21871"/>
                  </a:lnTo>
                  <a:lnTo>
                    <a:pt x="1223025" y="21871"/>
                  </a:lnTo>
                  <a:lnTo>
                    <a:pt x="1358917" y="0"/>
                  </a:lnTo>
                  <a:lnTo>
                    <a:pt x="1494809" y="21871"/>
                  </a:lnTo>
                  <a:lnTo>
                    <a:pt x="1630700" y="21871"/>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65614"/>
            </a:xfrm>
            <a:custGeom>
              <a:avLst/>
              <a:pathLst>
                <a:path w="3397293" h="65614">
                  <a:moveTo>
                    <a:pt x="0" y="43742"/>
                  </a:moveTo>
                  <a:lnTo>
                    <a:pt x="135891" y="65614"/>
                  </a:lnTo>
                  <a:lnTo>
                    <a:pt x="271783" y="0"/>
                  </a:lnTo>
                  <a:lnTo>
                    <a:pt x="407675" y="65614"/>
                  </a:lnTo>
                  <a:lnTo>
                    <a:pt x="543566" y="21871"/>
                  </a:lnTo>
                  <a:lnTo>
                    <a:pt x="679458" y="0"/>
                  </a:lnTo>
                  <a:lnTo>
                    <a:pt x="815350" y="0"/>
                  </a:lnTo>
                  <a:lnTo>
                    <a:pt x="951242" y="0"/>
                  </a:lnTo>
                  <a:lnTo>
                    <a:pt x="1087133" y="21871"/>
                  </a:lnTo>
                  <a:lnTo>
                    <a:pt x="1223025" y="21871"/>
                  </a:lnTo>
                  <a:lnTo>
                    <a:pt x="1358917" y="0"/>
                  </a:lnTo>
                  <a:lnTo>
                    <a:pt x="1494809" y="21871"/>
                  </a:lnTo>
                  <a:lnTo>
                    <a:pt x="1630700" y="21871"/>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90</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1930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1930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72418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8663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86399" y="4990743"/>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Turkmenistan</a:t>
              </a:r>
            </a:p>
          </p:txBody>
        </p:sp>
        <p:sp>
          <p:nvSpPr>
            <p:cNvPr id="60" name="tx60"/>
            <p:cNvSpPr/>
            <p:nvPr/>
          </p:nvSpPr>
          <p:spPr>
            <a:xfrm>
              <a:off x="299128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53737"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379513" y="1405107"/>
              <a:ext cx="288019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Turkmenistan, 2000-2025</a:t>
              </a:r>
            </a:p>
          </p:txBody>
        </p:sp>
        <p:sp>
          <p:nvSpPr>
            <p:cNvPr id="63" name="pl63"/>
            <p:cNvSpPr/>
            <p:nvPr/>
          </p:nvSpPr>
          <p:spPr>
            <a:xfrm>
              <a:off x="5267799" y="39031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811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592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373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8153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640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421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202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982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0763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3120221"/>
              <a:ext cx="3397293" cy="313157"/>
            </a:xfrm>
            <a:custGeom>
              <a:avLst/>
              <a:pathLst>
                <a:path w="3397293" h="313157">
                  <a:moveTo>
                    <a:pt x="0" y="208771"/>
                  </a:moveTo>
                  <a:lnTo>
                    <a:pt x="135891" y="313157"/>
                  </a:lnTo>
                  <a:lnTo>
                    <a:pt x="271783" y="0"/>
                  </a:lnTo>
                  <a:lnTo>
                    <a:pt x="407675" y="313157"/>
                  </a:lnTo>
                  <a:lnTo>
                    <a:pt x="543566" y="104385"/>
                  </a:lnTo>
                  <a:lnTo>
                    <a:pt x="679458" y="0"/>
                  </a:lnTo>
                  <a:lnTo>
                    <a:pt x="815350" y="0"/>
                  </a:lnTo>
                  <a:lnTo>
                    <a:pt x="951242" y="0"/>
                  </a:lnTo>
                  <a:lnTo>
                    <a:pt x="1087133" y="104385"/>
                  </a:lnTo>
                  <a:lnTo>
                    <a:pt x="1223025" y="104385"/>
                  </a:lnTo>
                  <a:lnTo>
                    <a:pt x="1358917" y="0"/>
                  </a:lnTo>
                  <a:lnTo>
                    <a:pt x="1494809" y="104385"/>
                  </a:lnTo>
                  <a:lnTo>
                    <a:pt x="1630700" y="104385"/>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81" name="pl81"/>
            <p:cNvSpPr/>
            <p:nvPr/>
          </p:nvSpPr>
          <p:spPr>
            <a:xfrm>
              <a:off x="5437664" y="3120221"/>
              <a:ext cx="3397293" cy="939473"/>
            </a:xfrm>
            <a:custGeom>
              <a:avLst/>
              <a:pathLst>
                <a:path w="3397293" h="939473">
                  <a:moveTo>
                    <a:pt x="0" y="939473"/>
                  </a:moveTo>
                  <a:lnTo>
                    <a:pt x="135891" y="835087"/>
                  </a:lnTo>
                  <a:lnTo>
                    <a:pt x="271783" y="835087"/>
                  </a:lnTo>
                  <a:lnTo>
                    <a:pt x="407675" y="730701"/>
                  </a:lnTo>
                  <a:lnTo>
                    <a:pt x="543566" y="626315"/>
                  </a:lnTo>
                  <a:lnTo>
                    <a:pt x="679458" y="521929"/>
                  </a:lnTo>
                  <a:lnTo>
                    <a:pt x="815350" y="417543"/>
                  </a:lnTo>
                  <a:lnTo>
                    <a:pt x="951242" y="417543"/>
                  </a:lnTo>
                  <a:lnTo>
                    <a:pt x="1087133" y="313157"/>
                  </a:lnTo>
                  <a:lnTo>
                    <a:pt x="1223025" y="208771"/>
                  </a:lnTo>
                  <a:lnTo>
                    <a:pt x="1358917" y="208771"/>
                  </a:lnTo>
                  <a:lnTo>
                    <a:pt x="1494809" y="104385"/>
                  </a:lnTo>
                  <a:lnTo>
                    <a:pt x="1630700" y="208771"/>
                  </a:lnTo>
                  <a:lnTo>
                    <a:pt x="1766592" y="208771"/>
                  </a:lnTo>
                  <a:lnTo>
                    <a:pt x="1902484" y="208771"/>
                  </a:lnTo>
                  <a:lnTo>
                    <a:pt x="2038375" y="208771"/>
                  </a:lnTo>
                  <a:lnTo>
                    <a:pt x="2174267" y="104385"/>
                  </a:lnTo>
                  <a:lnTo>
                    <a:pt x="2310159" y="104385"/>
                  </a:lnTo>
                  <a:lnTo>
                    <a:pt x="2446051" y="104385"/>
                  </a:lnTo>
                  <a:lnTo>
                    <a:pt x="2581942" y="0"/>
                  </a:lnTo>
                  <a:lnTo>
                    <a:pt x="2717834" y="313157"/>
                  </a:lnTo>
                  <a:lnTo>
                    <a:pt x="2853726" y="521929"/>
                  </a:lnTo>
                  <a:lnTo>
                    <a:pt x="2989618" y="208771"/>
                  </a:lnTo>
                  <a:lnTo>
                    <a:pt x="3125509" y="208771"/>
                  </a:lnTo>
                  <a:lnTo>
                    <a:pt x="3261401" y="208771"/>
                  </a:lnTo>
                  <a:lnTo>
                    <a:pt x="3397293" y="104385"/>
                  </a:lnTo>
                </a:path>
              </a:pathLst>
            </a:custGeom>
            <a:ln w="27101" cap="flat">
              <a:solidFill>
                <a:srgbClr val="80BD41">
                  <a:alpha val="100000"/>
                </a:srgbClr>
              </a:solidFill>
              <a:prstDash val="solid"/>
              <a:round/>
            </a:ln>
          </p:spPr>
          <p:txBody>
            <a:bodyPr/>
            <a:lstStyle/>
            <a:p/>
          </p:txBody>
        </p:sp>
        <p:sp>
          <p:nvSpPr>
            <p:cNvPr id="82" name="pl82"/>
            <p:cNvSpPr/>
            <p:nvPr/>
          </p:nvSpPr>
          <p:spPr>
            <a:xfrm>
              <a:off x="5437664" y="2807063"/>
              <a:ext cx="3397293" cy="835087"/>
            </a:xfrm>
            <a:custGeom>
              <a:avLst/>
              <a:pathLst>
                <a:path w="3397293" h="835087">
                  <a:moveTo>
                    <a:pt x="0" y="208771"/>
                  </a:moveTo>
                  <a:lnTo>
                    <a:pt x="135891" y="104385"/>
                  </a:lnTo>
                  <a:lnTo>
                    <a:pt x="271783" y="521929"/>
                  </a:lnTo>
                  <a:lnTo>
                    <a:pt x="407675" y="835087"/>
                  </a:lnTo>
                  <a:lnTo>
                    <a:pt x="543566" y="521929"/>
                  </a:lnTo>
                  <a:lnTo>
                    <a:pt x="679458" y="208771"/>
                  </a:lnTo>
                  <a:lnTo>
                    <a:pt x="815350" y="208771"/>
                  </a:lnTo>
                  <a:lnTo>
                    <a:pt x="951242" y="0"/>
                  </a:lnTo>
                  <a:lnTo>
                    <a:pt x="1087133" y="104385"/>
                  </a:lnTo>
                  <a:lnTo>
                    <a:pt x="1223025" y="313157"/>
                  </a:lnTo>
                  <a:lnTo>
                    <a:pt x="1358917" y="521929"/>
                  </a:lnTo>
                  <a:lnTo>
                    <a:pt x="1494809" y="521929"/>
                  </a:lnTo>
                  <a:lnTo>
                    <a:pt x="1630700" y="313157"/>
                  </a:lnTo>
                  <a:lnTo>
                    <a:pt x="1766592" y="208771"/>
                  </a:lnTo>
                  <a:lnTo>
                    <a:pt x="1902484" y="521929"/>
                  </a:lnTo>
                  <a:lnTo>
                    <a:pt x="2038375" y="417543"/>
                  </a:lnTo>
                  <a:lnTo>
                    <a:pt x="2174267" y="626315"/>
                  </a:lnTo>
                  <a:lnTo>
                    <a:pt x="2310159" y="417543"/>
                  </a:lnTo>
                  <a:lnTo>
                    <a:pt x="2446051" y="208771"/>
                  </a:lnTo>
                  <a:lnTo>
                    <a:pt x="2581942" y="313157"/>
                  </a:lnTo>
                  <a:lnTo>
                    <a:pt x="2717834" y="521929"/>
                  </a:lnTo>
                  <a:lnTo>
                    <a:pt x="2853726" y="626315"/>
                  </a:lnTo>
                  <a:lnTo>
                    <a:pt x="2989618" y="521929"/>
                  </a:lnTo>
                  <a:lnTo>
                    <a:pt x="3125509" y="521929"/>
                  </a:lnTo>
                  <a:lnTo>
                    <a:pt x="3261401" y="730701"/>
                  </a:lnTo>
                  <a:lnTo>
                    <a:pt x="3397293" y="730701"/>
                  </a:lnTo>
                </a:path>
              </a:pathLst>
            </a:custGeom>
            <a:ln w="27101" cap="flat">
              <a:solidFill>
                <a:srgbClr val="961A49">
                  <a:alpha val="100000"/>
                </a:srgbClr>
              </a:solidFill>
              <a:prstDash val="solid"/>
              <a:round/>
            </a:ln>
          </p:spPr>
          <p:txBody>
            <a:bodyPr/>
            <a:lstStyle/>
            <a:p/>
          </p:txBody>
        </p:sp>
        <p:sp>
          <p:nvSpPr>
            <p:cNvPr id="83" name="pl83"/>
            <p:cNvSpPr/>
            <p:nvPr/>
          </p:nvSpPr>
          <p:spPr>
            <a:xfrm>
              <a:off x="5437664" y="312022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3120221"/>
              <a:ext cx="3397293" cy="313157"/>
            </a:xfrm>
            <a:custGeom>
              <a:avLst/>
              <a:pathLst>
                <a:path w="3397293" h="313157">
                  <a:moveTo>
                    <a:pt x="0" y="208771"/>
                  </a:moveTo>
                  <a:lnTo>
                    <a:pt x="135891" y="313157"/>
                  </a:lnTo>
                  <a:lnTo>
                    <a:pt x="271783" y="0"/>
                  </a:lnTo>
                  <a:lnTo>
                    <a:pt x="407675" y="313157"/>
                  </a:lnTo>
                  <a:lnTo>
                    <a:pt x="543566" y="104385"/>
                  </a:lnTo>
                  <a:lnTo>
                    <a:pt x="679458" y="0"/>
                  </a:lnTo>
                  <a:lnTo>
                    <a:pt x="815350" y="0"/>
                  </a:lnTo>
                  <a:lnTo>
                    <a:pt x="951242" y="0"/>
                  </a:lnTo>
                  <a:lnTo>
                    <a:pt x="1087133" y="104385"/>
                  </a:lnTo>
                  <a:lnTo>
                    <a:pt x="1223025" y="104385"/>
                  </a:lnTo>
                  <a:lnTo>
                    <a:pt x="1358917" y="0"/>
                  </a:lnTo>
                  <a:lnTo>
                    <a:pt x="1494809" y="104385"/>
                  </a:lnTo>
                  <a:lnTo>
                    <a:pt x="1630700" y="104385"/>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85" name="pl85"/>
            <p:cNvSpPr/>
            <p:nvPr/>
          </p:nvSpPr>
          <p:spPr>
            <a:xfrm>
              <a:off x="5437664" y="2640045"/>
              <a:ext cx="0" cy="688947"/>
            </a:xfrm>
            <a:custGeom>
              <a:avLst/>
              <a:pathLst>
                <a:path w="0" h="688947">
                  <a:moveTo>
                    <a:pt x="0" y="68894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640045"/>
              <a:ext cx="0" cy="480175"/>
            </a:xfrm>
            <a:custGeom>
              <a:avLst/>
              <a:pathLst>
                <a:path w="0" h="480175">
                  <a:moveTo>
                    <a:pt x="0" y="48017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640045"/>
              <a:ext cx="0" cy="480175"/>
            </a:xfrm>
            <a:custGeom>
              <a:avLst/>
              <a:pathLst>
                <a:path w="0" h="480175">
                  <a:moveTo>
                    <a:pt x="0" y="48017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640045"/>
              <a:ext cx="0" cy="480175"/>
            </a:xfrm>
            <a:custGeom>
              <a:avLst/>
              <a:pathLst>
                <a:path w="0" h="480175">
                  <a:moveTo>
                    <a:pt x="0" y="48017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640045"/>
              <a:ext cx="0" cy="480175"/>
            </a:xfrm>
            <a:custGeom>
              <a:avLst/>
              <a:pathLst>
                <a:path w="0" h="480175">
                  <a:moveTo>
                    <a:pt x="0" y="48017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640045"/>
              <a:ext cx="0" cy="480175"/>
            </a:xfrm>
            <a:custGeom>
              <a:avLst/>
              <a:pathLst>
                <a:path w="0" h="480175">
                  <a:moveTo>
                    <a:pt x="0" y="48017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640045"/>
              <a:ext cx="0" cy="480175"/>
            </a:xfrm>
            <a:custGeom>
              <a:avLst/>
              <a:pathLst>
                <a:path w="0" h="480175">
                  <a:moveTo>
                    <a:pt x="0" y="48017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3120221"/>
              <a:ext cx="3397293" cy="313157"/>
            </a:xfrm>
            <a:custGeom>
              <a:avLst/>
              <a:pathLst>
                <a:path w="3397293" h="313157">
                  <a:moveTo>
                    <a:pt x="0" y="208771"/>
                  </a:moveTo>
                  <a:lnTo>
                    <a:pt x="135891" y="313157"/>
                  </a:lnTo>
                  <a:lnTo>
                    <a:pt x="271783" y="0"/>
                  </a:lnTo>
                  <a:lnTo>
                    <a:pt x="407675" y="313157"/>
                  </a:lnTo>
                  <a:lnTo>
                    <a:pt x="543566" y="104385"/>
                  </a:lnTo>
                  <a:lnTo>
                    <a:pt x="679458" y="0"/>
                  </a:lnTo>
                  <a:lnTo>
                    <a:pt x="815350" y="0"/>
                  </a:lnTo>
                  <a:lnTo>
                    <a:pt x="951242" y="0"/>
                  </a:lnTo>
                  <a:lnTo>
                    <a:pt x="1087133" y="104385"/>
                  </a:lnTo>
                  <a:lnTo>
                    <a:pt x="1223025" y="104385"/>
                  </a:lnTo>
                  <a:lnTo>
                    <a:pt x="1358917" y="0"/>
                  </a:lnTo>
                  <a:lnTo>
                    <a:pt x="1494809" y="104385"/>
                  </a:lnTo>
                  <a:lnTo>
                    <a:pt x="1630700" y="104385"/>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93" name="tx93"/>
            <p:cNvSpPr/>
            <p:nvPr/>
          </p:nvSpPr>
          <p:spPr>
            <a:xfrm>
              <a:off x="5389469" y="255917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6086977" y="25578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6766436" y="25578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445895" y="25578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989462" y="25578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8920" y="25578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804812" y="25578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902429" y="318549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349896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2" name="tx102"/>
            <p:cNvSpPr/>
            <p:nvPr/>
          </p:nvSpPr>
          <p:spPr>
            <a:xfrm>
              <a:off x="5003259" y="411196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80953" y="3591809"/>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127474" y="306810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127474" y="254794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049780" y="20242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83599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83599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704088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80333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103098" y="4990743"/>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Turkmenistan</a:t>
              </a:r>
            </a:p>
          </p:txBody>
        </p:sp>
        <p:sp>
          <p:nvSpPr>
            <p:cNvPr id="120" name="tx120"/>
            <p:cNvSpPr/>
            <p:nvPr/>
          </p:nvSpPr>
          <p:spPr>
            <a:xfrm>
              <a:off x="730798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8070436"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43259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66341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89423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54800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77882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00965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7321564" cy="114824"/>
            </a:xfrm>
            <a:prstGeom prst="rect">
              <a:avLst/>
            </a:prstGeom>
            <a:solidFill>
              <a:srgbClr val="1CABE2">
                <a:alpha val="80000"/>
              </a:srgbClr>
            </a:solidFill>
          </p:spPr>
          <p:txBody>
            <a:bodyPr/>
            <a:lstStyle/>
            <a:p/>
          </p:txBody>
        </p:sp>
        <p:sp>
          <p:nvSpPr>
            <p:cNvPr id="134" name="rc134"/>
            <p:cNvSpPr/>
            <p:nvPr/>
          </p:nvSpPr>
          <p:spPr>
            <a:xfrm>
              <a:off x="1317178" y="5743865"/>
              <a:ext cx="6817398" cy="114824"/>
            </a:xfrm>
            <a:prstGeom prst="rect">
              <a:avLst/>
            </a:prstGeom>
            <a:solidFill>
              <a:srgbClr val="1CABE2">
                <a:alpha val="80000"/>
              </a:srgbClr>
            </a:solidFill>
          </p:spPr>
          <p:txBody>
            <a:bodyPr/>
            <a:lstStyle/>
            <a:p/>
          </p:txBody>
        </p:sp>
        <p:sp>
          <p:nvSpPr>
            <p:cNvPr id="135" name="rc135"/>
            <p:cNvSpPr/>
            <p:nvPr/>
          </p:nvSpPr>
          <p:spPr>
            <a:xfrm>
              <a:off x="1317178" y="5600334"/>
              <a:ext cx="6643394" cy="114824"/>
            </a:xfrm>
            <a:prstGeom prst="rect">
              <a:avLst/>
            </a:prstGeom>
            <a:solidFill>
              <a:srgbClr val="1CABE2">
                <a:alpha val="80000"/>
              </a:srgbClr>
            </a:solidFill>
          </p:spPr>
          <p:txBody>
            <a:bodyPr/>
            <a:lstStyle/>
            <a:p/>
          </p:txBody>
        </p:sp>
        <p:sp>
          <p:nvSpPr>
            <p:cNvPr id="136" name="tx13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314919"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1" name="tx141"/>
            <p:cNvSpPr/>
            <p:nvPr/>
          </p:nvSpPr>
          <p:spPr>
            <a:xfrm>
              <a:off x="542923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2" name="tx142"/>
            <p:cNvSpPr/>
            <p:nvPr/>
          </p:nvSpPr>
          <p:spPr>
            <a:xfrm>
              <a:off x="7660060"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3" name="tx143"/>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Turkmenistan (99%) was 9 percentage points higher than the global average (90%) and 9 percentage points higher than the average across all ECAR countries (90%).
National DTP1 coverage was the same as in 2019 (99%).
This equates to 1,000 zero-dose children in 2025 compared to 2,000 zero-dose children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Turkmenistan DTP1 coverage was 99% - this is the same as in 2019 and higher than both the global and regional averages.</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ECAR from lowest to highest coverage, and the rank of the top 10 countries with the most zero-dose children, based on absolute numbers.
In 2025, Turkmenistan ranked number 20 out of 21 countries for lowest DTP1 coverage (based on tied ranks).
Turkmenistan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Turkmenistan had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482252" y="5557235"/>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26" name="pl26"/>
            <p:cNvSpPr/>
            <p:nvPr/>
          </p:nvSpPr>
          <p:spPr>
            <a:xfrm>
              <a:off x="2482252" y="4577995"/>
              <a:ext cx="4687757" cy="1223925"/>
            </a:xfrm>
            <a:custGeom>
              <a:avLst/>
              <a:pathLst>
                <a:path w="4687757" h="1223925">
                  <a:moveTo>
                    <a:pt x="0" y="489537"/>
                  </a:moveTo>
                  <a:lnTo>
                    <a:pt x="11837" y="489537"/>
                  </a:lnTo>
                  <a:lnTo>
                    <a:pt x="23675" y="489537"/>
                  </a:lnTo>
                  <a:lnTo>
                    <a:pt x="35513" y="489537"/>
                  </a:lnTo>
                  <a:lnTo>
                    <a:pt x="47351" y="489537"/>
                  </a:lnTo>
                  <a:lnTo>
                    <a:pt x="59188" y="489537"/>
                  </a:lnTo>
                  <a:lnTo>
                    <a:pt x="71026" y="489537"/>
                  </a:lnTo>
                  <a:lnTo>
                    <a:pt x="82864" y="489537"/>
                  </a:lnTo>
                  <a:lnTo>
                    <a:pt x="94702" y="489537"/>
                  </a:lnTo>
                  <a:lnTo>
                    <a:pt x="106539" y="489537"/>
                  </a:lnTo>
                  <a:lnTo>
                    <a:pt x="118377" y="489537"/>
                  </a:lnTo>
                  <a:lnTo>
                    <a:pt x="130215" y="489537"/>
                  </a:lnTo>
                  <a:lnTo>
                    <a:pt x="142053" y="489537"/>
                  </a:lnTo>
                  <a:lnTo>
                    <a:pt x="153891" y="489537"/>
                  </a:lnTo>
                  <a:lnTo>
                    <a:pt x="165728" y="489537"/>
                  </a:lnTo>
                  <a:lnTo>
                    <a:pt x="177566" y="489537"/>
                  </a:lnTo>
                  <a:lnTo>
                    <a:pt x="189404" y="489537"/>
                  </a:lnTo>
                  <a:lnTo>
                    <a:pt x="201242" y="489537"/>
                  </a:lnTo>
                  <a:lnTo>
                    <a:pt x="213079" y="489537"/>
                  </a:lnTo>
                  <a:lnTo>
                    <a:pt x="224917" y="489537"/>
                  </a:lnTo>
                  <a:lnTo>
                    <a:pt x="236755" y="489537"/>
                  </a:lnTo>
                  <a:lnTo>
                    <a:pt x="248593" y="489537"/>
                  </a:lnTo>
                  <a:lnTo>
                    <a:pt x="260430" y="489537"/>
                  </a:lnTo>
                  <a:lnTo>
                    <a:pt x="272268" y="489537"/>
                  </a:lnTo>
                  <a:lnTo>
                    <a:pt x="284106" y="489537"/>
                  </a:lnTo>
                  <a:lnTo>
                    <a:pt x="295944" y="489537"/>
                  </a:lnTo>
                  <a:lnTo>
                    <a:pt x="307782" y="489537"/>
                  </a:lnTo>
                  <a:lnTo>
                    <a:pt x="319619" y="489537"/>
                  </a:lnTo>
                  <a:lnTo>
                    <a:pt x="331457" y="489537"/>
                  </a:lnTo>
                  <a:lnTo>
                    <a:pt x="343295" y="489537"/>
                  </a:lnTo>
                  <a:lnTo>
                    <a:pt x="355133" y="489537"/>
                  </a:lnTo>
                  <a:lnTo>
                    <a:pt x="366970" y="489537"/>
                  </a:lnTo>
                  <a:lnTo>
                    <a:pt x="378808" y="489537"/>
                  </a:lnTo>
                  <a:lnTo>
                    <a:pt x="390646" y="489537"/>
                  </a:lnTo>
                  <a:lnTo>
                    <a:pt x="402484" y="489537"/>
                  </a:lnTo>
                  <a:lnTo>
                    <a:pt x="414321" y="489537"/>
                  </a:lnTo>
                  <a:lnTo>
                    <a:pt x="426159" y="489537"/>
                  </a:lnTo>
                  <a:lnTo>
                    <a:pt x="437997" y="489537"/>
                  </a:lnTo>
                  <a:lnTo>
                    <a:pt x="449835" y="489537"/>
                  </a:lnTo>
                  <a:lnTo>
                    <a:pt x="461673" y="489537"/>
                  </a:lnTo>
                  <a:lnTo>
                    <a:pt x="473510" y="489537"/>
                  </a:lnTo>
                  <a:lnTo>
                    <a:pt x="485348" y="489537"/>
                  </a:lnTo>
                  <a:lnTo>
                    <a:pt x="497186" y="489537"/>
                  </a:lnTo>
                  <a:lnTo>
                    <a:pt x="509024" y="489537"/>
                  </a:lnTo>
                  <a:lnTo>
                    <a:pt x="520861" y="489537"/>
                  </a:lnTo>
                  <a:lnTo>
                    <a:pt x="532699" y="489537"/>
                  </a:lnTo>
                  <a:lnTo>
                    <a:pt x="544537" y="489537"/>
                  </a:lnTo>
                  <a:lnTo>
                    <a:pt x="556375" y="489537"/>
                  </a:lnTo>
                  <a:lnTo>
                    <a:pt x="568213" y="489537"/>
                  </a:lnTo>
                  <a:lnTo>
                    <a:pt x="580050" y="489537"/>
                  </a:lnTo>
                  <a:lnTo>
                    <a:pt x="591888" y="489537"/>
                  </a:lnTo>
                  <a:lnTo>
                    <a:pt x="603726" y="489537"/>
                  </a:lnTo>
                  <a:lnTo>
                    <a:pt x="615564" y="489537"/>
                  </a:lnTo>
                  <a:lnTo>
                    <a:pt x="627401" y="489537"/>
                  </a:lnTo>
                  <a:lnTo>
                    <a:pt x="639239" y="489537"/>
                  </a:lnTo>
                  <a:lnTo>
                    <a:pt x="651077" y="489537"/>
                  </a:lnTo>
                  <a:lnTo>
                    <a:pt x="662915" y="489537"/>
                  </a:lnTo>
                  <a:lnTo>
                    <a:pt x="674752" y="489537"/>
                  </a:lnTo>
                  <a:lnTo>
                    <a:pt x="686590" y="489537"/>
                  </a:lnTo>
                  <a:lnTo>
                    <a:pt x="698428" y="489537"/>
                  </a:lnTo>
                  <a:lnTo>
                    <a:pt x="710266" y="489537"/>
                  </a:lnTo>
                  <a:lnTo>
                    <a:pt x="722104" y="489537"/>
                  </a:lnTo>
                  <a:lnTo>
                    <a:pt x="733941" y="489537"/>
                  </a:lnTo>
                  <a:lnTo>
                    <a:pt x="745779" y="489537"/>
                  </a:lnTo>
                  <a:lnTo>
                    <a:pt x="757617" y="489537"/>
                  </a:lnTo>
                  <a:lnTo>
                    <a:pt x="769455" y="489537"/>
                  </a:lnTo>
                  <a:lnTo>
                    <a:pt x="781292" y="489537"/>
                  </a:lnTo>
                  <a:lnTo>
                    <a:pt x="793130" y="489537"/>
                  </a:lnTo>
                  <a:lnTo>
                    <a:pt x="804968" y="489537"/>
                  </a:lnTo>
                  <a:lnTo>
                    <a:pt x="816806" y="489537"/>
                  </a:lnTo>
                  <a:lnTo>
                    <a:pt x="828643" y="489537"/>
                  </a:lnTo>
                  <a:lnTo>
                    <a:pt x="840481" y="489537"/>
                  </a:lnTo>
                  <a:lnTo>
                    <a:pt x="852319" y="489537"/>
                  </a:lnTo>
                  <a:lnTo>
                    <a:pt x="864157" y="489537"/>
                  </a:lnTo>
                  <a:lnTo>
                    <a:pt x="875995" y="489537"/>
                  </a:lnTo>
                  <a:lnTo>
                    <a:pt x="887832" y="489537"/>
                  </a:lnTo>
                  <a:lnTo>
                    <a:pt x="899670" y="489537"/>
                  </a:lnTo>
                  <a:lnTo>
                    <a:pt x="911508" y="489537"/>
                  </a:lnTo>
                  <a:lnTo>
                    <a:pt x="923346" y="489537"/>
                  </a:lnTo>
                  <a:lnTo>
                    <a:pt x="935183" y="489537"/>
                  </a:lnTo>
                  <a:lnTo>
                    <a:pt x="947021" y="489537"/>
                  </a:lnTo>
                  <a:lnTo>
                    <a:pt x="958859" y="489537"/>
                  </a:lnTo>
                  <a:lnTo>
                    <a:pt x="970697" y="489537"/>
                  </a:lnTo>
                  <a:lnTo>
                    <a:pt x="982534" y="489537"/>
                  </a:lnTo>
                  <a:lnTo>
                    <a:pt x="994372" y="489537"/>
                  </a:lnTo>
                  <a:lnTo>
                    <a:pt x="1006210" y="489537"/>
                  </a:lnTo>
                  <a:lnTo>
                    <a:pt x="1018048" y="489537"/>
                  </a:lnTo>
                  <a:lnTo>
                    <a:pt x="1029886" y="489537"/>
                  </a:lnTo>
                  <a:lnTo>
                    <a:pt x="1041723" y="489537"/>
                  </a:lnTo>
                  <a:lnTo>
                    <a:pt x="1053561" y="489537"/>
                  </a:lnTo>
                  <a:lnTo>
                    <a:pt x="1065399" y="489537"/>
                  </a:lnTo>
                  <a:lnTo>
                    <a:pt x="1077237" y="489537"/>
                  </a:lnTo>
                  <a:lnTo>
                    <a:pt x="1089074" y="489537"/>
                  </a:lnTo>
                  <a:lnTo>
                    <a:pt x="1100912" y="489537"/>
                  </a:lnTo>
                  <a:lnTo>
                    <a:pt x="1112750" y="489537"/>
                  </a:lnTo>
                  <a:lnTo>
                    <a:pt x="1124588" y="489537"/>
                  </a:lnTo>
                  <a:lnTo>
                    <a:pt x="1136426" y="489537"/>
                  </a:lnTo>
                  <a:lnTo>
                    <a:pt x="1148263" y="489537"/>
                  </a:lnTo>
                  <a:lnTo>
                    <a:pt x="1160101" y="489537"/>
                  </a:lnTo>
                  <a:lnTo>
                    <a:pt x="1171939" y="489537"/>
                  </a:lnTo>
                  <a:lnTo>
                    <a:pt x="1171939" y="489373"/>
                  </a:lnTo>
                  <a:lnTo>
                    <a:pt x="1183777" y="489344"/>
                  </a:lnTo>
                  <a:lnTo>
                    <a:pt x="1195614" y="489310"/>
                  </a:lnTo>
                  <a:lnTo>
                    <a:pt x="1207452" y="489270"/>
                  </a:lnTo>
                  <a:lnTo>
                    <a:pt x="1219290" y="489224"/>
                  </a:lnTo>
                  <a:lnTo>
                    <a:pt x="1231128" y="489169"/>
                  </a:lnTo>
                  <a:lnTo>
                    <a:pt x="1242965" y="489104"/>
                  </a:lnTo>
                  <a:lnTo>
                    <a:pt x="1254803" y="489028"/>
                  </a:lnTo>
                  <a:lnTo>
                    <a:pt x="1266641" y="488939"/>
                  </a:lnTo>
                  <a:lnTo>
                    <a:pt x="1278479" y="488834"/>
                  </a:lnTo>
                  <a:lnTo>
                    <a:pt x="1290317" y="488711"/>
                  </a:lnTo>
                  <a:lnTo>
                    <a:pt x="1302154" y="488567"/>
                  </a:lnTo>
                  <a:lnTo>
                    <a:pt x="1313992" y="488397"/>
                  </a:lnTo>
                  <a:lnTo>
                    <a:pt x="1325830" y="488198"/>
                  </a:lnTo>
                  <a:lnTo>
                    <a:pt x="1337668" y="487964"/>
                  </a:lnTo>
                  <a:lnTo>
                    <a:pt x="1349505" y="487689"/>
                  </a:lnTo>
                  <a:lnTo>
                    <a:pt x="1361343" y="487366"/>
                  </a:lnTo>
                  <a:lnTo>
                    <a:pt x="1373181" y="486987"/>
                  </a:lnTo>
                  <a:lnTo>
                    <a:pt x="1385019" y="486543"/>
                  </a:lnTo>
                  <a:lnTo>
                    <a:pt x="1396856" y="486021"/>
                  </a:lnTo>
                  <a:lnTo>
                    <a:pt x="1408694" y="485410"/>
                  </a:lnTo>
                  <a:lnTo>
                    <a:pt x="1420532" y="484693"/>
                  </a:lnTo>
                  <a:lnTo>
                    <a:pt x="1432370" y="483853"/>
                  </a:lnTo>
                  <a:lnTo>
                    <a:pt x="1444208" y="482869"/>
                  </a:lnTo>
                  <a:lnTo>
                    <a:pt x="1456045" y="481719"/>
                  </a:lnTo>
                  <a:lnTo>
                    <a:pt x="1467883" y="480373"/>
                  </a:lnTo>
                  <a:lnTo>
                    <a:pt x="1479721" y="478801"/>
                  </a:lnTo>
                  <a:lnTo>
                    <a:pt x="1491559" y="476966"/>
                  </a:lnTo>
                  <a:lnTo>
                    <a:pt x="1503396" y="474827"/>
                  </a:lnTo>
                  <a:lnTo>
                    <a:pt x="1515234" y="472337"/>
                  </a:lnTo>
                  <a:lnTo>
                    <a:pt x="1527072" y="469444"/>
                  </a:lnTo>
                  <a:lnTo>
                    <a:pt x="1538910" y="466088"/>
                  </a:lnTo>
                  <a:lnTo>
                    <a:pt x="1550748" y="462204"/>
                  </a:lnTo>
                  <a:lnTo>
                    <a:pt x="1562585" y="457721"/>
                  </a:lnTo>
                  <a:lnTo>
                    <a:pt x="1574423" y="452562"/>
                  </a:lnTo>
                  <a:lnTo>
                    <a:pt x="1586261" y="446644"/>
                  </a:lnTo>
                  <a:lnTo>
                    <a:pt x="1598099" y="439884"/>
                  </a:lnTo>
                  <a:lnTo>
                    <a:pt x="1609936" y="432194"/>
                  </a:lnTo>
                  <a:lnTo>
                    <a:pt x="1621774" y="423492"/>
                  </a:lnTo>
                  <a:lnTo>
                    <a:pt x="1633612" y="413701"/>
                  </a:lnTo>
                  <a:lnTo>
                    <a:pt x="1645450" y="402756"/>
                  </a:lnTo>
                  <a:lnTo>
                    <a:pt x="1657287" y="390609"/>
                  </a:lnTo>
                  <a:lnTo>
                    <a:pt x="1669125" y="377236"/>
                  </a:lnTo>
                  <a:lnTo>
                    <a:pt x="1680963" y="362642"/>
                  </a:lnTo>
                  <a:lnTo>
                    <a:pt x="1692801" y="346868"/>
                  </a:lnTo>
                  <a:lnTo>
                    <a:pt x="1704639" y="329995"/>
                  </a:lnTo>
                  <a:lnTo>
                    <a:pt x="1716476" y="312148"/>
                  </a:lnTo>
                  <a:lnTo>
                    <a:pt x="1728314" y="293489"/>
                  </a:lnTo>
                  <a:lnTo>
                    <a:pt x="1740152" y="274221"/>
                  </a:lnTo>
                  <a:lnTo>
                    <a:pt x="1751990" y="254574"/>
                  </a:lnTo>
                  <a:lnTo>
                    <a:pt x="1763827" y="234799"/>
                  </a:lnTo>
                  <a:lnTo>
                    <a:pt x="1775665" y="215152"/>
                  </a:lnTo>
                  <a:lnTo>
                    <a:pt x="1787503" y="195883"/>
                  </a:lnTo>
                  <a:lnTo>
                    <a:pt x="1799341" y="177225"/>
                  </a:lnTo>
                  <a:lnTo>
                    <a:pt x="1811178" y="159377"/>
                  </a:lnTo>
                  <a:lnTo>
                    <a:pt x="1823016" y="142505"/>
                  </a:lnTo>
                  <a:lnTo>
                    <a:pt x="1834854" y="126731"/>
                  </a:lnTo>
                  <a:lnTo>
                    <a:pt x="1846692" y="112137"/>
                  </a:lnTo>
                  <a:lnTo>
                    <a:pt x="1858530" y="98763"/>
                  </a:lnTo>
                  <a:lnTo>
                    <a:pt x="1870367" y="86616"/>
                  </a:lnTo>
                  <a:lnTo>
                    <a:pt x="1882205" y="75671"/>
                  </a:lnTo>
                  <a:lnTo>
                    <a:pt x="1894043" y="65880"/>
                  </a:lnTo>
                  <a:lnTo>
                    <a:pt x="1905881" y="57178"/>
                  </a:lnTo>
                  <a:lnTo>
                    <a:pt x="1917718" y="49489"/>
                  </a:lnTo>
                  <a:lnTo>
                    <a:pt x="1929556" y="42728"/>
                  </a:lnTo>
                  <a:lnTo>
                    <a:pt x="1941394" y="36810"/>
                  </a:lnTo>
                  <a:lnTo>
                    <a:pt x="1953232" y="31651"/>
                  </a:lnTo>
                  <a:lnTo>
                    <a:pt x="1965069" y="27168"/>
                  </a:lnTo>
                  <a:lnTo>
                    <a:pt x="1976907" y="23284"/>
                  </a:lnTo>
                  <a:lnTo>
                    <a:pt x="1988745" y="19929"/>
                  </a:lnTo>
                  <a:lnTo>
                    <a:pt x="2000583" y="17035"/>
                  </a:lnTo>
                  <a:lnTo>
                    <a:pt x="2012421" y="14546"/>
                  </a:lnTo>
                  <a:lnTo>
                    <a:pt x="2024258" y="12407"/>
                  </a:lnTo>
                  <a:lnTo>
                    <a:pt x="2036096" y="10572"/>
                  </a:lnTo>
                  <a:lnTo>
                    <a:pt x="2047934" y="9000"/>
                  </a:lnTo>
                  <a:lnTo>
                    <a:pt x="2059772" y="7654"/>
                  </a:lnTo>
                  <a:lnTo>
                    <a:pt x="2071609" y="6503"/>
                  </a:lnTo>
                  <a:lnTo>
                    <a:pt x="2083447" y="5519"/>
                  </a:lnTo>
                  <a:lnTo>
                    <a:pt x="2095285" y="4680"/>
                  </a:lnTo>
                  <a:lnTo>
                    <a:pt x="2107123" y="3963"/>
                  </a:lnTo>
                  <a:lnTo>
                    <a:pt x="2118961" y="3351"/>
                  </a:lnTo>
                  <a:lnTo>
                    <a:pt x="2130798" y="2830"/>
                  </a:lnTo>
                  <a:lnTo>
                    <a:pt x="2142636" y="2385"/>
                  </a:lnTo>
                  <a:lnTo>
                    <a:pt x="2154474" y="2006"/>
                  </a:lnTo>
                  <a:lnTo>
                    <a:pt x="2166312" y="1684"/>
                  </a:lnTo>
                  <a:lnTo>
                    <a:pt x="2178149" y="1409"/>
                  </a:lnTo>
                  <a:lnTo>
                    <a:pt x="2189987" y="1174"/>
                  </a:lnTo>
                  <a:lnTo>
                    <a:pt x="2201825" y="975"/>
                  </a:lnTo>
                  <a:lnTo>
                    <a:pt x="2213663" y="805"/>
                  </a:lnTo>
                  <a:lnTo>
                    <a:pt x="2225500" y="661"/>
                  </a:lnTo>
                  <a:lnTo>
                    <a:pt x="2237338" y="538"/>
                  </a:lnTo>
                  <a:lnTo>
                    <a:pt x="2249176" y="433"/>
                  </a:lnTo>
                  <a:lnTo>
                    <a:pt x="2261014" y="344"/>
                  </a:lnTo>
                  <a:lnTo>
                    <a:pt x="2272852" y="268"/>
                  </a:lnTo>
                  <a:lnTo>
                    <a:pt x="2284689" y="204"/>
                  </a:lnTo>
                  <a:lnTo>
                    <a:pt x="2296527" y="149"/>
                  </a:lnTo>
                  <a:lnTo>
                    <a:pt x="2308365" y="102"/>
                  </a:lnTo>
                  <a:lnTo>
                    <a:pt x="2320203" y="62"/>
                  </a:lnTo>
                  <a:lnTo>
                    <a:pt x="2332040" y="28"/>
                  </a:lnTo>
                  <a:lnTo>
                    <a:pt x="2343878" y="0"/>
                  </a:lnTo>
                  <a:lnTo>
                    <a:pt x="2343878" y="82"/>
                  </a:lnTo>
                  <a:lnTo>
                    <a:pt x="2355716" y="125"/>
                  </a:lnTo>
                  <a:lnTo>
                    <a:pt x="2367554" y="176"/>
                  </a:lnTo>
                  <a:lnTo>
                    <a:pt x="2379391" y="235"/>
                  </a:lnTo>
                  <a:lnTo>
                    <a:pt x="2391229" y="305"/>
                  </a:lnTo>
                  <a:lnTo>
                    <a:pt x="2403067" y="388"/>
                  </a:lnTo>
                  <a:lnTo>
                    <a:pt x="2414905" y="485"/>
                  </a:lnTo>
                  <a:lnTo>
                    <a:pt x="2426743" y="598"/>
                  </a:lnTo>
                  <a:lnTo>
                    <a:pt x="2438580" y="732"/>
                  </a:lnTo>
                  <a:lnTo>
                    <a:pt x="2450418" y="889"/>
                  </a:lnTo>
                  <a:lnTo>
                    <a:pt x="2462256" y="1074"/>
                  </a:lnTo>
                  <a:lnTo>
                    <a:pt x="2474094" y="1290"/>
                  </a:lnTo>
                  <a:lnTo>
                    <a:pt x="2485931" y="1545"/>
                  </a:lnTo>
                  <a:lnTo>
                    <a:pt x="2497769" y="1844"/>
                  </a:lnTo>
                  <a:lnTo>
                    <a:pt x="2509607" y="2195"/>
                  </a:lnTo>
                  <a:lnTo>
                    <a:pt x="2521445" y="2608"/>
                  </a:lnTo>
                  <a:lnTo>
                    <a:pt x="2533283" y="3092"/>
                  </a:lnTo>
                  <a:lnTo>
                    <a:pt x="2545120" y="3660"/>
                  </a:lnTo>
                  <a:lnTo>
                    <a:pt x="2556958" y="4327"/>
                  </a:lnTo>
                  <a:lnTo>
                    <a:pt x="2568796" y="5109"/>
                  </a:lnTo>
                  <a:lnTo>
                    <a:pt x="2580634" y="6026"/>
                  </a:lnTo>
                  <a:lnTo>
                    <a:pt x="2592471" y="7102"/>
                  </a:lnTo>
                  <a:lnTo>
                    <a:pt x="2604309" y="8361"/>
                  </a:lnTo>
                  <a:lnTo>
                    <a:pt x="2616147" y="9837"/>
                  </a:lnTo>
                  <a:lnTo>
                    <a:pt x="2627985" y="11563"/>
                  </a:lnTo>
                  <a:lnTo>
                    <a:pt x="2639822" y="13582"/>
                  </a:lnTo>
                  <a:lnTo>
                    <a:pt x="2651660" y="15940"/>
                  </a:lnTo>
                  <a:lnTo>
                    <a:pt x="2663498" y="18692"/>
                  </a:lnTo>
                  <a:lnTo>
                    <a:pt x="2675336" y="21901"/>
                  </a:lnTo>
                  <a:lnTo>
                    <a:pt x="2687174" y="25635"/>
                  </a:lnTo>
                  <a:lnTo>
                    <a:pt x="2699011" y="29975"/>
                  </a:lnTo>
                  <a:lnTo>
                    <a:pt x="2710849" y="35009"/>
                  </a:lnTo>
                  <a:lnTo>
                    <a:pt x="2722687" y="40834"/>
                  </a:lnTo>
                  <a:lnTo>
                    <a:pt x="2734525" y="47559"/>
                  </a:lnTo>
                  <a:lnTo>
                    <a:pt x="2746362" y="55298"/>
                  </a:lnTo>
                  <a:lnTo>
                    <a:pt x="2758200" y="64174"/>
                  </a:lnTo>
                  <a:lnTo>
                    <a:pt x="2770038" y="74315"/>
                  </a:lnTo>
                  <a:lnTo>
                    <a:pt x="2781876" y="85850"/>
                  </a:lnTo>
                  <a:lnTo>
                    <a:pt x="2793713" y="98903"/>
                  </a:lnTo>
                  <a:lnTo>
                    <a:pt x="2805551" y="113589"/>
                  </a:lnTo>
                  <a:lnTo>
                    <a:pt x="2817389" y="130007"/>
                  </a:lnTo>
                  <a:lnTo>
                    <a:pt x="2829227" y="148227"/>
                  </a:lnTo>
                  <a:lnTo>
                    <a:pt x="2841065" y="168287"/>
                  </a:lnTo>
                  <a:lnTo>
                    <a:pt x="2852902" y="190179"/>
                  </a:lnTo>
                  <a:lnTo>
                    <a:pt x="2864740" y="213839"/>
                  </a:lnTo>
                  <a:lnTo>
                    <a:pt x="2876578" y="239148"/>
                  </a:lnTo>
                  <a:lnTo>
                    <a:pt x="2888416" y="265919"/>
                  </a:lnTo>
                  <a:lnTo>
                    <a:pt x="2900253" y="293908"/>
                  </a:lnTo>
                  <a:lnTo>
                    <a:pt x="2912091" y="322810"/>
                  </a:lnTo>
                  <a:lnTo>
                    <a:pt x="2923929" y="352280"/>
                  </a:lnTo>
                  <a:lnTo>
                    <a:pt x="2935767" y="381943"/>
                  </a:lnTo>
                  <a:lnTo>
                    <a:pt x="2947604" y="411413"/>
                  </a:lnTo>
                  <a:lnTo>
                    <a:pt x="2959442" y="440316"/>
                  </a:lnTo>
                  <a:lnTo>
                    <a:pt x="2971280" y="468304"/>
                  </a:lnTo>
                  <a:lnTo>
                    <a:pt x="2983118" y="495075"/>
                  </a:lnTo>
                  <a:lnTo>
                    <a:pt x="2994956" y="520384"/>
                  </a:lnTo>
                  <a:lnTo>
                    <a:pt x="3006793" y="544045"/>
                  </a:lnTo>
                  <a:lnTo>
                    <a:pt x="3018631" y="565936"/>
                  </a:lnTo>
                  <a:lnTo>
                    <a:pt x="3030469" y="585996"/>
                  </a:lnTo>
                  <a:lnTo>
                    <a:pt x="3042307" y="604217"/>
                  </a:lnTo>
                  <a:lnTo>
                    <a:pt x="3054144" y="620634"/>
                  </a:lnTo>
                  <a:lnTo>
                    <a:pt x="3065982" y="635320"/>
                  </a:lnTo>
                  <a:lnTo>
                    <a:pt x="3077820" y="648373"/>
                  </a:lnTo>
                  <a:lnTo>
                    <a:pt x="3089658" y="659908"/>
                  </a:lnTo>
                  <a:lnTo>
                    <a:pt x="3101496" y="670049"/>
                  </a:lnTo>
                  <a:lnTo>
                    <a:pt x="3113333" y="678926"/>
                  </a:lnTo>
                  <a:lnTo>
                    <a:pt x="3125171" y="686665"/>
                  </a:lnTo>
                  <a:lnTo>
                    <a:pt x="3137009" y="693389"/>
                  </a:lnTo>
                  <a:lnTo>
                    <a:pt x="3148847" y="699214"/>
                  </a:lnTo>
                  <a:lnTo>
                    <a:pt x="3160684" y="704248"/>
                  </a:lnTo>
                  <a:lnTo>
                    <a:pt x="3172522" y="708588"/>
                  </a:lnTo>
                  <a:lnTo>
                    <a:pt x="3184360" y="712322"/>
                  </a:lnTo>
                  <a:lnTo>
                    <a:pt x="3196198" y="715531"/>
                  </a:lnTo>
                  <a:lnTo>
                    <a:pt x="3208035" y="718283"/>
                  </a:lnTo>
                  <a:lnTo>
                    <a:pt x="3219873" y="720642"/>
                  </a:lnTo>
                  <a:lnTo>
                    <a:pt x="3231711" y="722660"/>
                  </a:lnTo>
                  <a:lnTo>
                    <a:pt x="3243549" y="724386"/>
                  </a:lnTo>
                  <a:lnTo>
                    <a:pt x="3255387" y="725862"/>
                  </a:lnTo>
                  <a:lnTo>
                    <a:pt x="3267224" y="727121"/>
                  </a:lnTo>
                  <a:lnTo>
                    <a:pt x="3279062" y="728197"/>
                  </a:lnTo>
                  <a:lnTo>
                    <a:pt x="3290900" y="729114"/>
                  </a:lnTo>
                  <a:lnTo>
                    <a:pt x="3302738" y="729896"/>
                  </a:lnTo>
                  <a:lnTo>
                    <a:pt x="3314575" y="730563"/>
                  </a:lnTo>
                  <a:lnTo>
                    <a:pt x="3326413" y="731131"/>
                  </a:lnTo>
                  <a:lnTo>
                    <a:pt x="3338251" y="731615"/>
                  </a:lnTo>
                  <a:lnTo>
                    <a:pt x="3350089" y="732028"/>
                  </a:lnTo>
                  <a:lnTo>
                    <a:pt x="3361926" y="732379"/>
                  </a:lnTo>
                  <a:lnTo>
                    <a:pt x="3373764" y="732678"/>
                  </a:lnTo>
                  <a:lnTo>
                    <a:pt x="3385602" y="732933"/>
                  </a:lnTo>
                  <a:lnTo>
                    <a:pt x="3397440" y="733150"/>
                  </a:lnTo>
                  <a:lnTo>
                    <a:pt x="3409278" y="733334"/>
                  </a:lnTo>
                  <a:lnTo>
                    <a:pt x="3421115" y="733491"/>
                  </a:lnTo>
                  <a:lnTo>
                    <a:pt x="3432953" y="733625"/>
                  </a:lnTo>
                  <a:lnTo>
                    <a:pt x="3444791" y="733739"/>
                  </a:lnTo>
                  <a:lnTo>
                    <a:pt x="3456629" y="733835"/>
                  </a:lnTo>
                  <a:lnTo>
                    <a:pt x="3468466" y="733918"/>
                  </a:lnTo>
                  <a:lnTo>
                    <a:pt x="3480304" y="733988"/>
                  </a:lnTo>
                  <a:lnTo>
                    <a:pt x="3492142" y="734048"/>
                  </a:lnTo>
                  <a:lnTo>
                    <a:pt x="3503980" y="734098"/>
                  </a:lnTo>
                  <a:lnTo>
                    <a:pt x="3515818" y="734142"/>
                  </a:lnTo>
                  <a:lnTo>
                    <a:pt x="3515818" y="734552"/>
                  </a:lnTo>
                  <a:lnTo>
                    <a:pt x="3527655" y="734581"/>
                  </a:lnTo>
                  <a:lnTo>
                    <a:pt x="3539493" y="734615"/>
                  </a:lnTo>
                  <a:lnTo>
                    <a:pt x="3551331" y="734654"/>
                  </a:lnTo>
                  <a:lnTo>
                    <a:pt x="3563169" y="734701"/>
                  </a:lnTo>
                  <a:lnTo>
                    <a:pt x="3575006" y="734756"/>
                  </a:lnTo>
                  <a:lnTo>
                    <a:pt x="3586844" y="734821"/>
                  </a:lnTo>
                  <a:lnTo>
                    <a:pt x="3598682" y="734897"/>
                  </a:lnTo>
                  <a:lnTo>
                    <a:pt x="3610520" y="734986"/>
                  </a:lnTo>
                  <a:lnTo>
                    <a:pt x="3622357" y="735090"/>
                  </a:lnTo>
                  <a:lnTo>
                    <a:pt x="3634195" y="735213"/>
                  </a:lnTo>
                  <a:lnTo>
                    <a:pt x="3646033" y="735358"/>
                  </a:lnTo>
                  <a:lnTo>
                    <a:pt x="3657871" y="735528"/>
                  </a:lnTo>
                  <a:lnTo>
                    <a:pt x="3669709" y="735727"/>
                  </a:lnTo>
                  <a:lnTo>
                    <a:pt x="3681546" y="735961"/>
                  </a:lnTo>
                  <a:lnTo>
                    <a:pt x="3693384" y="736236"/>
                  </a:lnTo>
                  <a:lnTo>
                    <a:pt x="3705222" y="736559"/>
                  </a:lnTo>
                  <a:lnTo>
                    <a:pt x="3717060" y="736938"/>
                  </a:lnTo>
                  <a:lnTo>
                    <a:pt x="3728897" y="737382"/>
                  </a:lnTo>
                  <a:lnTo>
                    <a:pt x="3740735" y="737904"/>
                  </a:lnTo>
                  <a:lnTo>
                    <a:pt x="3752573" y="738515"/>
                  </a:lnTo>
                  <a:lnTo>
                    <a:pt x="3764411" y="739232"/>
                  </a:lnTo>
                  <a:lnTo>
                    <a:pt x="3776248" y="740072"/>
                  </a:lnTo>
                  <a:lnTo>
                    <a:pt x="3788086" y="741055"/>
                  </a:lnTo>
                  <a:lnTo>
                    <a:pt x="3799924" y="742206"/>
                  </a:lnTo>
                  <a:lnTo>
                    <a:pt x="3811762" y="743552"/>
                  </a:lnTo>
                  <a:lnTo>
                    <a:pt x="3823600" y="745124"/>
                  </a:lnTo>
                  <a:lnTo>
                    <a:pt x="3835437" y="746959"/>
                  </a:lnTo>
                  <a:lnTo>
                    <a:pt x="3847275" y="749098"/>
                  </a:lnTo>
                  <a:lnTo>
                    <a:pt x="3859113" y="751588"/>
                  </a:lnTo>
                  <a:lnTo>
                    <a:pt x="3870951" y="754481"/>
                  </a:lnTo>
                  <a:lnTo>
                    <a:pt x="3882788" y="757837"/>
                  </a:lnTo>
                  <a:lnTo>
                    <a:pt x="3894626" y="761720"/>
                  </a:lnTo>
                  <a:lnTo>
                    <a:pt x="3906464" y="766203"/>
                  </a:lnTo>
                  <a:lnTo>
                    <a:pt x="3918302" y="771363"/>
                  </a:lnTo>
                  <a:lnTo>
                    <a:pt x="3930139" y="777280"/>
                  </a:lnTo>
                  <a:lnTo>
                    <a:pt x="3941977" y="784041"/>
                  </a:lnTo>
                  <a:lnTo>
                    <a:pt x="3953815" y="791731"/>
                  </a:lnTo>
                  <a:lnTo>
                    <a:pt x="3965653" y="800433"/>
                  </a:lnTo>
                  <a:lnTo>
                    <a:pt x="3977491" y="810224"/>
                  </a:lnTo>
                  <a:lnTo>
                    <a:pt x="3989328" y="821169"/>
                  </a:lnTo>
                  <a:lnTo>
                    <a:pt x="4001166" y="833316"/>
                  </a:lnTo>
                  <a:lnTo>
                    <a:pt x="4013004" y="846689"/>
                  </a:lnTo>
                  <a:lnTo>
                    <a:pt x="4024842" y="861283"/>
                  </a:lnTo>
                  <a:lnTo>
                    <a:pt x="4036679" y="877057"/>
                  </a:lnTo>
                  <a:lnTo>
                    <a:pt x="4048517" y="893930"/>
                  </a:lnTo>
                  <a:lnTo>
                    <a:pt x="4060355" y="911777"/>
                  </a:lnTo>
                  <a:lnTo>
                    <a:pt x="4072193" y="930436"/>
                  </a:lnTo>
                  <a:lnTo>
                    <a:pt x="4084031" y="949704"/>
                  </a:lnTo>
                  <a:lnTo>
                    <a:pt x="4095868" y="969351"/>
                  </a:lnTo>
                  <a:lnTo>
                    <a:pt x="4107706" y="989126"/>
                  </a:lnTo>
                  <a:lnTo>
                    <a:pt x="4119544" y="1008773"/>
                  </a:lnTo>
                  <a:lnTo>
                    <a:pt x="4131382" y="1028041"/>
                  </a:lnTo>
                  <a:lnTo>
                    <a:pt x="4143219" y="1046700"/>
                  </a:lnTo>
                  <a:lnTo>
                    <a:pt x="4155057" y="1064548"/>
                  </a:lnTo>
                  <a:lnTo>
                    <a:pt x="4166895" y="1081420"/>
                  </a:lnTo>
                  <a:lnTo>
                    <a:pt x="4178733" y="1097194"/>
                  </a:lnTo>
                  <a:lnTo>
                    <a:pt x="4190570" y="1111788"/>
                  </a:lnTo>
                  <a:lnTo>
                    <a:pt x="4202408" y="1125162"/>
                  </a:lnTo>
                  <a:lnTo>
                    <a:pt x="4214246" y="1137309"/>
                  </a:lnTo>
                  <a:lnTo>
                    <a:pt x="4226084" y="1148254"/>
                  </a:lnTo>
                  <a:lnTo>
                    <a:pt x="4237922" y="1158045"/>
                  </a:lnTo>
                  <a:lnTo>
                    <a:pt x="4249759" y="1166746"/>
                  </a:lnTo>
                  <a:lnTo>
                    <a:pt x="4261597" y="1174436"/>
                  </a:lnTo>
                  <a:lnTo>
                    <a:pt x="4273435" y="1181197"/>
                  </a:lnTo>
                  <a:lnTo>
                    <a:pt x="4285273" y="1187115"/>
                  </a:lnTo>
                  <a:lnTo>
                    <a:pt x="4297110" y="1192274"/>
                  </a:lnTo>
                  <a:lnTo>
                    <a:pt x="4308948" y="1196757"/>
                  </a:lnTo>
                  <a:lnTo>
                    <a:pt x="4320786" y="1200641"/>
                  </a:lnTo>
                  <a:lnTo>
                    <a:pt x="4332624" y="1203996"/>
                  </a:lnTo>
                  <a:lnTo>
                    <a:pt x="4344461" y="1206890"/>
                  </a:lnTo>
                  <a:lnTo>
                    <a:pt x="4356299" y="1209379"/>
                  </a:lnTo>
                  <a:lnTo>
                    <a:pt x="4368137" y="1211518"/>
                  </a:lnTo>
                  <a:lnTo>
                    <a:pt x="4379975" y="1213353"/>
                  </a:lnTo>
                  <a:lnTo>
                    <a:pt x="4391813" y="1214925"/>
                  </a:lnTo>
                  <a:lnTo>
                    <a:pt x="4403650" y="1216271"/>
                  </a:lnTo>
                  <a:lnTo>
                    <a:pt x="4415488" y="1217422"/>
                  </a:lnTo>
                  <a:lnTo>
                    <a:pt x="4427326" y="1218405"/>
                  </a:lnTo>
                  <a:lnTo>
                    <a:pt x="4439164" y="1219245"/>
                  </a:lnTo>
                  <a:lnTo>
                    <a:pt x="4451001" y="1219962"/>
                  </a:lnTo>
                  <a:lnTo>
                    <a:pt x="4462839" y="1220574"/>
                  </a:lnTo>
                  <a:lnTo>
                    <a:pt x="4474677" y="1221095"/>
                  </a:lnTo>
                  <a:lnTo>
                    <a:pt x="4486515" y="1221540"/>
                  </a:lnTo>
                  <a:lnTo>
                    <a:pt x="4498352" y="1221919"/>
                  </a:lnTo>
                  <a:lnTo>
                    <a:pt x="4510190" y="1222241"/>
                  </a:lnTo>
                  <a:lnTo>
                    <a:pt x="4522028" y="1222516"/>
                  </a:lnTo>
                  <a:lnTo>
                    <a:pt x="4533866" y="1222750"/>
                  </a:lnTo>
                  <a:lnTo>
                    <a:pt x="4545704" y="1222950"/>
                  </a:lnTo>
                  <a:lnTo>
                    <a:pt x="4557541" y="1223120"/>
                  </a:lnTo>
                  <a:lnTo>
                    <a:pt x="4569379" y="1223264"/>
                  </a:lnTo>
                  <a:lnTo>
                    <a:pt x="4581217" y="1223387"/>
                  </a:lnTo>
                  <a:lnTo>
                    <a:pt x="4593055" y="1223492"/>
                  </a:lnTo>
                  <a:lnTo>
                    <a:pt x="4604892" y="1223581"/>
                  </a:lnTo>
                  <a:lnTo>
                    <a:pt x="4616730" y="1223657"/>
                  </a:lnTo>
                  <a:lnTo>
                    <a:pt x="4628568" y="1223721"/>
                  </a:lnTo>
                  <a:lnTo>
                    <a:pt x="4640406" y="1223776"/>
                  </a:lnTo>
                  <a:lnTo>
                    <a:pt x="4652244" y="1223823"/>
                  </a:lnTo>
                  <a:lnTo>
                    <a:pt x="4664081" y="1223863"/>
                  </a:lnTo>
                  <a:lnTo>
                    <a:pt x="4675919" y="1223897"/>
                  </a:lnTo>
                  <a:lnTo>
                    <a:pt x="4687757" y="1223925"/>
                  </a:lnTo>
                </a:path>
              </a:pathLst>
            </a:custGeom>
            <a:ln w="40651" cap="flat">
              <a:solidFill>
                <a:srgbClr val="E8E8E8">
                  <a:alpha val="100000"/>
                </a:srgbClr>
              </a:solidFill>
              <a:prstDash val="solid"/>
              <a:round/>
            </a:ln>
          </p:spPr>
          <p:txBody>
            <a:bodyPr/>
            <a:lstStyle/>
            <a:p/>
          </p:txBody>
        </p:sp>
        <p:sp>
          <p:nvSpPr>
            <p:cNvPr id="27" name="pl27"/>
            <p:cNvSpPr/>
            <p:nvPr/>
          </p:nvSpPr>
          <p:spPr>
            <a:xfrm>
              <a:off x="2482252" y="1150001"/>
              <a:ext cx="4687757" cy="489537"/>
            </a:xfrm>
            <a:custGeom>
              <a:avLst/>
              <a:pathLst>
                <a:path w="4687757" h="489537">
                  <a:moveTo>
                    <a:pt x="0" y="244768"/>
                  </a:moveTo>
                  <a:lnTo>
                    <a:pt x="11837" y="244768"/>
                  </a:lnTo>
                  <a:lnTo>
                    <a:pt x="23675" y="244768"/>
                  </a:lnTo>
                  <a:lnTo>
                    <a:pt x="35513" y="244768"/>
                  </a:lnTo>
                  <a:lnTo>
                    <a:pt x="47351" y="244768"/>
                  </a:lnTo>
                  <a:lnTo>
                    <a:pt x="59188" y="244768"/>
                  </a:lnTo>
                  <a:lnTo>
                    <a:pt x="71026" y="244768"/>
                  </a:lnTo>
                  <a:lnTo>
                    <a:pt x="82864" y="244768"/>
                  </a:lnTo>
                  <a:lnTo>
                    <a:pt x="94702" y="244768"/>
                  </a:lnTo>
                  <a:lnTo>
                    <a:pt x="106539" y="244768"/>
                  </a:lnTo>
                  <a:lnTo>
                    <a:pt x="118377" y="244768"/>
                  </a:lnTo>
                  <a:lnTo>
                    <a:pt x="130215" y="244768"/>
                  </a:lnTo>
                  <a:lnTo>
                    <a:pt x="142053" y="244768"/>
                  </a:lnTo>
                  <a:lnTo>
                    <a:pt x="153891" y="244768"/>
                  </a:lnTo>
                  <a:lnTo>
                    <a:pt x="165728" y="244768"/>
                  </a:lnTo>
                  <a:lnTo>
                    <a:pt x="177566" y="244768"/>
                  </a:lnTo>
                  <a:lnTo>
                    <a:pt x="189404" y="244768"/>
                  </a:lnTo>
                  <a:lnTo>
                    <a:pt x="201242" y="244768"/>
                  </a:lnTo>
                  <a:lnTo>
                    <a:pt x="213079" y="244768"/>
                  </a:lnTo>
                  <a:lnTo>
                    <a:pt x="224917" y="244768"/>
                  </a:lnTo>
                  <a:lnTo>
                    <a:pt x="236755" y="244768"/>
                  </a:lnTo>
                  <a:lnTo>
                    <a:pt x="248593" y="244768"/>
                  </a:lnTo>
                  <a:lnTo>
                    <a:pt x="260430" y="244768"/>
                  </a:lnTo>
                  <a:lnTo>
                    <a:pt x="272268" y="244768"/>
                  </a:lnTo>
                  <a:lnTo>
                    <a:pt x="284106" y="244768"/>
                  </a:lnTo>
                  <a:lnTo>
                    <a:pt x="295944" y="244768"/>
                  </a:lnTo>
                  <a:lnTo>
                    <a:pt x="307782" y="244768"/>
                  </a:lnTo>
                  <a:lnTo>
                    <a:pt x="319619" y="244768"/>
                  </a:lnTo>
                  <a:lnTo>
                    <a:pt x="331457" y="244768"/>
                  </a:lnTo>
                  <a:lnTo>
                    <a:pt x="343295" y="244768"/>
                  </a:lnTo>
                  <a:lnTo>
                    <a:pt x="355133" y="244768"/>
                  </a:lnTo>
                  <a:lnTo>
                    <a:pt x="366970" y="244768"/>
                  </a:lnTo>
                  <a:lnTo>
                    <a:pt x="378808" y="244768"/>
                  </a:lnTo>
                  <a:lnTo>
                    <a:pt x="390646" y="244768"/>
                  </a:lnTo>
                  <a:lnTo>
                    <a:pt x="402484" y="244768"/>
                  </a:lnTo>
                  <a:lnTo>
                    <a:pt x="414321" y="244768"/>
                  </a:lnTo>
                  <a:lnTo>
                    <a:pt x="426159" y="244768"/>
                  </a:lnTo>
                  <a:lnTo>
                    <a:pt x="437997" y="244768"/>
                  </a:lnTo>
                  <a:lnTo>
                    <a:pt x="449835" y="244768"/>
                  </a:lnTo>
                  <a:lnTo>
                    <a:pt x="461673" y="244768"/>
                  </a:lnTo>
                  <a:lnTo>
                    <a:pt x="473510" y="244768"/>
                  </a:lnTo>
                  <a:lnTo>
                    <a:pt x="485348" y="244768"/>
                  </a:lnTo>
                  <a:lnTo>
                    <a:pt x="497186" y="244768"/>
                  </a:lnTo>
                  <a:lnTo>
                    <a:pt x="509024" y="244768"/>
                  </a:lnTo>
                  <a:lnTo>
                    <a:pt x="520861" y="244768"/>
                  </a:lnTo>
                  <a:lnTo>
                    <a:pt x="532699" y="244768"/>
                  </a:lnTo>
                  <a:lnTo>
                    <a:pt x="544537" y="244768"/>
                  </a:lnTo>
                  <a:lnTo>
                    <a:pt x="556375" y="244768"/>
                  </a:lnTo>
                  <a:lnTo>
                    <a:pt x="568213" y="244768"/>
                  </a:lnTo>
                  <a:lnTo>
                    <a:pt x="580050" y="244768"/>
                  </a:lnTo>
                  <a:lnTo>
                    <a:pt x="591888" y="244768"/>
                  </a:lnTo>
                  <a:lnTo>
                    <a:pt x="603726" y="244768"/>
                  </a:lnTo>
                  <a:lnTo>
                    <a:pt x="615564" y="244768"/>
                  </a:lnTo>
                  <a:lnTo>
                    <a:pt x="627401" y="244768"/>
                  </a:lnTo>
                  <a:lnTo>
                    <a:pt x="639239" y="244768"/>
                  </a:lnTo>
                  <a:lnTo>
                    <a:pt x="651077" y="244768"/>
                  </a:lnTo>
                  <a:lnTo>
                    <a:pt x="662915" y="244768"/>
                  </a:lnTo>
                  <a:lnTo>
                    <a:pt x="674752" y="244768"/>
                  </a:lnTo>
                  <a:lnTo>
                    <a:pt x="686590" y="244768"/>
                  </a:lnTo>
                  <a:lnTo>
                    <a:pt x="698428" y="244768"/>
                  </a:lnTo>
                  <a:lnTo>
                    <a:pt x="710266" y="244768"/>
                  </a:lnTo>
                  <a:lnTo>
                    <a:pt x="722104" y="244768"/>
                  </a:lnTo>
                  <a:lnTo>
                    <a:pt x="733941" y="244768"/>
                  </a:lnTo>
                  <a:lnTo>
                    <a:pt x="745779" y="244768"/>
                  </a:lnTo>
                  <a:lnTo>
                    <a:pt x="757617" y="244768"/>
                  </a:lnTo>
                  <a:lnTo>
                    <a:pt x="769455" y="244768"/>
                  </a:lnTo>
                  <a:lnTo>
                    <a:pt x="781292" y="244768"/>
                  </a:lnTo>
                  <a:lnTo>
                    <a:pt x="793130" y="244768"/>
                  </a:lnTo>
                  <a:lnTo>
                    <a:pt x="804968" y="244768"/>
                  </a:lnTo>
                  <a:lnTo>
                    <a:pt x="816806" y="244768"/>
                  </a:lnTo>
                  <a:lnTo>
                    <a:pt x="828643" y="244768"/>
                  </a:lnTo>
                  <a:lnTo>
                    <a:pt x="840481" y="244768"/>
                  </a:lnTo>
                  <a:lnTo>
                    <a:pt x="852319" y="244768"/>
                  </a:lnTo>
                  <a:lnTo>
                    <a:pt x="864157" y="244768"/>
                  </a:lnTo>
                  <a:lnTo>
                    <a:pt x="875995" y="244768"/>
                  </a:lnTo>
                  <a:lnTo>
                    <a:pt x="887832" y="244768"/>
                  </a:lnTo>
                  <a:lnTo>
                    <a:pt x="899670" y="244768"/>
                  </a:lnTo>
                  <a:lnTo>
                    <a:pt x="911508" y="244768"/>
                  </a:lnTo>
                  <a:lnTo>
                    <a:pt x="923346" y="244768"/>
                  </a:lnTo>
                  <a:lnTo>
                    <a:pt x="935183" y="244768"/>
                  </a:lnTo>
                  <a:lnTo>
                    <a:pt x="947021" y="244768"/>
                  </a:lnTo>
                  <a:lnTo>
                    <a:pt x="958859" y="244768"/>
                  </a:lnTo>
                  <a:lnTo>
                    <a:pt x="970697" y="244768"/>
                  </a:lnTo>
                  <a:lnTo>
                    <a:pt x="982534" y="244768"/>
                  </a:lnTo>
                  <a:lnTo>
                    <a:pt x="994372" y="244768"/>
                  </a:lnTo>
                  <a:lnTo>
                    <a:pt x="1006210" y="244768"/>
                  </a:lnTo>
                  <a:lnTo>
                    <a:pt x="1018048" y="244768"/>
                  </a:lnTo>
                  <a:lnTo>
                    <a:pt x="1029886" y="244768"/>
                  </a:lnTo>
                  <a:lnTo>
                    <a:pt x="1041723" y="244768"/>
                  </a:lnTo>
                  <a:lnTo>
                    <a:pt x="1053561" y="244768"/>
                  </a:lnTo>
                  <a:lnTo>
                    <a:pt x="1065399" y="244768"/>
                  </a:lnTo>
                  <a:lnTo>
                    <a:pt x="1077237" y="244768"/>
                  </a:lnTo>
                  <a:lnTo>
                    <a:pt x="1089074" y="244768"/>
                  </a:lnTo>
                  <a:lnTo>
                    <a:pt x="1100912" y="244768"/>
                  </a:lnTo>
                  <a:lnTo>
                    <a:pt x="1112750" y="244768"/>
                  </a:lnTo>
                  <a:lnTo>
                    <a:pt x="1124588" y="244768"/>
                  </a:lnTo>
                  <a:lnTo>
                    <a:pt x="1136426" y="244768"/>
                  </a:lnTo>
                  <a:lnTo>
                    <a:pt x="1148263" y="244768"/>
                  </a:lnTo>
                  <a:lnTo>
                    <a:pt x="1160101" y="244768"/>
                  </a:lnTo>
                  <a:lnTo>
                    <a:pt x="1171939" y="244768"/>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537"/>
                  </a:lnTo>
                  <a:lnTo>
                    <a:pt x="3527655" y="489523"/>
                  </a:lnTo>
                  <a:lnTo>
                    <a:pt x="3539493" y="489506"/>
                  </a:lnTo>
                  <a:lnTo>
                    <a:pt x="3551331" y="489486"/>
                  </a:lnTo>
                  <a:lnTo>
                    <a:pt x="3563169" y="489462"/>
                  </a:lnTo>
                  <a:lnTo>
                    <a:pt x="3575006" y="489435"/>
                  </a:lnTo>
                  <a:lnTo>
                    <a:pt x="3586844" y="489403"/>
                  </a:lnTo>
                  <a:lnTo>
                    <a:pt x="3598682" y="489365"/>
                  </a:lnTo>
                  <a:lnTo>
                    <a:pt x="3610520" y="489320"/>
                  </a:lnTo>
                  <a:lnTo>
                    <a:pt x="3622357" y="489268"/>
                  </a:lnTo>
                  <a:lnTo>
                    <a:pt x="3634195" y="489206"/>
                  </a:lnTo>
                  <a:lnTo>
                    <a:pt x="3646033" y="489134"/>
                  </a:lnTo>
                  <a:lnTo>
                    <a:pt x="3657871" y="489049"/>
                  </a:lnTo>
                  <a:lnTo>
                    <a:pt x="3669709" y="488950"/>
                  </a:lnTo>
                  <a:lnTo>
                    <a:pt x="3681546" y="488832"/>
                  </a:lnTo>
                  <a:lnTo>
                    <a:pt x="3693384" y="488695"/>
                  </a:lnTo>
                  <a:lnTo>
                    <a:pt x="3705222" y="488534"/>
                  </a:lnTo>
                  <a:lnTo>
                    <a:pt x="3717060" y="488344"/>
                  </a:lnTo>
                  <a:lnTo>
                    <a:pt x="3728897" y="488122"/>
                  </a:lnTo>
                  <a:lnTo>
                    <a:pt x="3740735" y="487861"/>
                  </a:lnTo>
                  <a:lnTo>
                    <a:pt x="3752573" y="487555"/>
                  </a:lnTo>
                  <a:lnTo>
                    <a:pt x="3764411" y="487197"/>
                  </a:lnTo>
                  <a:lnTo>
                    <a:pt x="3776248" y="486777"/>
                  </a:lnTo>
                  <a:lnTo>
                    <a:pt x="3788086" y="486285"/>
                  </a:lnTo>
                  <a:lnTo>
                    <a:pt x="3799924" y="485710"/>
                  </a:lnTo>
                  <a:lnTo>
                    <a:pt x="3811762" y="485037"/>
                  </a:lnTo>
                  <a:lnTo>
                    <a:pt x="3823600" y="484251"/>
                  </a:lnTo>
                  <a:lnTo>
                    <a:pt x="3835437" y="483333"/>
                  </a:lnTo>
                  <a:lnTo>
                    <a:pt x="3847275" y="482264"/>
                  </a:lnTo>
                  <a:lnTo>
                    <a:pt x="3859113" y="481019"/>
                  </a:lnTo>
                  <a:lnTo>
                    <a:pt x="3870951" y="479572"/>
                  </a:lnTo>
                  <a:lnTo>
                    <a:pt x="3882788" y="477895"/>
                  </a:lnTo>
                  <a:lnTo>
                    <a:pt x="3894626" y="475953"/>
                  </a:lnTo>
                  <a:lnTo>
                    <a:pt x="3906464" y="473711"/>
                  </a:lnTo>
                  <a:lnTo>
                    <a:pt x="3918302" y="471132"/>
                  </a:lnTo>
                  <a:lnTo>
                    <a:pt x="3930139" y="468173"/>
                  </a:lnTo>
                  <a:lnTo>
                    <a:pt x="3941977" y="464792"/>
                  </a:lnTo>
                  <a:lnTo>
                    <a:pt x="3953815" y="460948"/>
                  </a:lnTo>
                  <a:lnTo>
                    <a:pt x="3965653" y="456597"/>
                  </a:lnTo>
                  <a:lnTo>
                    <a:pt x="3977491" y="451701"/>
                  </a:lnTo>
                  <a:lnTo>
                    <a:pt x="3989328" y="446229"/>
                  </a:lnTo>
                  <a:lnTo>
                    <a:pt x="4001166" y="440155"/>
                  </a:lnTo>
                  <a:lnTo>
                    <a:pt x="4013004" y="433468"/>
                  </a:lnTo>
                  <a:lnTo>
                    <a:pt x="4024842" y="426171"/>
                  </a:lnTo>
                  <a:lnTo>
                    <a:pt x="4036679" y="418284"/>
                  </a:lnTo>
                  <a:lnTo>
                    <a:pt x="4048517" y="409848"/>
                  </a:lnTo>
                  <a:lnTo>
                    <a:pt x="4060355" y="400924"/>
                  </a:lnTo>
                  <a:lnTo>
                    <a:pt x="4072193" y="391595"/>
                  </a:lnTo>
                  <a:lnTo>
                    <a:pt x="4084031" y="381961"/>
                  </a:lnTo>
                  <a:lnTo>
                    <a:pt x="4095868" y="372137"/>
                  </a:lnTo>
                  <a:lnTo>
                    <a:pt x="4107706" y="362250"/>
                  </a:lnTo>
                  <a:lnTo>
                    <a:pt x="4119544" y="352426"/>
                  </a:lnTo>
                  <a:lnTo>
                    <a:pt x="4131382" y="342792"/>
                  </a:lnTo>
                  <a:lnTo>
                    <a:pt x="4143219" y="333463"/>
                  </a:lnTo>
                  <a:lnTo>
                    <a:pt x="4155057" y="324539"/>
                  </a:lnTo>
                  <a:lnTo>
                    <a:pt x="4166895" y="316103"/>
                  </a:lnTo>
                  <a:lnTo>
                    <a:pt x="4178733" y="308216"/>
                  </a:lnTo>
                  <a:lnTo>
                    <a:pt x="4190570" y="300919"/>
                  </a:lnTo>
                  <a:lnTo>
                    <a:pt x="4202408" y="294232"/>
                  </a:lnTo>
                  <a:lnTo>
                    <a:pt x="4214246" y="288159"/>
                  </a:lnTo>
                  <a:lnTo>
                    <a:pt x="4226084" y="282686"/>
                  </a:lnTo>
                  <a:lnTo>
                    <a:pt x="4237922" y="277791"/>
                  </a:lnTo>
                  <a:lnTo>
                    <a:pt x="4249759" y="273440"/>
                  </a:lnTo>
                  <a:lnTo>
                    <a:pt x="4261597" y="269595"/>
                  </a:lnTo>
                  <a:lnTo>
                    <a:pt x="4273435" y="266215"/>
                  </a:lnTo>
                  <a:lnTo>
                    <a:pt x="4285273" y="263256"/>
                  </a:lnTo>
                  <a:lnTo>
                    <a:pt x="4297110" y="260676"/>
                  </a:lnTo>
                  <a:lnTo>
                    <a:pt x="4308948" y="258435"/>
                  </a:lnTo>
                  <a:lnTo>
                    <a:pt x="4320786" y="256493"/>
                  </a:lnTo>
                  <a:lnTo>
                    <a:pt x="4332624" y="254815"/>
                  </a:lnTo>
                  <a:lnTo>
                    <a:pt x="4344461" y="253368"/>
                  </a:lnTo>
                  <a:lnTo>
                    <a:pt x="4356299" y="252123"/>
                  </a:lnTo>
                  <a:lnTo>
                    <a:pt x="4368137" y="251054"/>
                  </a:lnTo>
                  <a:lnTo>
                    <a:pt x="4379975" y="250136"/>
                  </a:lnTo>
                  <a:lnTo>
                    <a:pt x="4391813" y="249350"/>
                  </a:lnTo>
                  <a:lnTo>
                    <a:pt x="4403650" y="248677"/>
                  </a:lnTo>
                  <a:lnTo>
                    <a:pt x="4415488" y="248102"/>
                  </a:lnTo>
                  <a:lnTo>
                    <a:pt x="4427326" y="247610"/>
                  </a:lnTo>
                  <a:lnTo>
                    <a:pt x="4439164" y="247190"/>
                  </a:lnTo>
                  <a:lnTo>
                    <a:pt x="4451001" y="246832"/>
                  </a:lnTo>
                  <a:lnTo>
                    <a:pt x="4462839" y="246526"/>
                  </a:lnTo>
                  <a:lnTo>
                    <a:pt x="4474677" y="246265"/>
                  </a:lnTo>
                  <a:lnTo>
                    <a:pt x="4486515" y="246043"/>
                  </a:lnTo>
                  <a:lnTo>
                    <a:pt x="4498352" y="245854"/>
                  </a:lnTo>
                  <a:lnTo>
                    <a:pt x="4510190" y="245692"/>
                  </a:lnTo>
                  <a:lnTo>
                    <a:pt x="4522028" y="245555"/>
                  </a:lnTo>
                  <a:lnTo>
                    <a:pt x="4533866" y="245438"/>
                  </a:lnTo>
                  <a:lnTo>
                    <a:pt x="4545704" y="245338"/>
                  </a:lnTo>
                  <a:lnTo>
                    <a:pt x="4557541" y="245253"/>
                  </a:lnTo>
                  <a:lnTo>
                    <a:pt x="4569379" y="245181"/>
                  </a:lnTo>
                  <a:lnTo>
                    <a:pt x="4581217" y="245120"/>
                  </a:lnTo>
                  <a:lnTo>
                    <a:pt x="4593055" y="245067"/>
                  </a:lnTo>
                  <a:lnTo>
                    <a:pt x="4604892" y="245023"/>
                  </a:lnTo>
                  <a:lnTo>
                    <a:pt x="4616730" y="244985"/>
                  </a:lnTo>
                  <a:lnTo>
                    <a:pt x="4628568" y="244952"/>
                  </a:lnTo>
                  <a:lnTo>
                    <a:pt x="4640406" y="244925"/>
                  </a:lnTo>
                  <a:lnTo>
                    <a:pt x="4652244" y="244902"/>
                  </a:lnTo>
                  <a:lnTo>
                    <a:pt x="4664081" y="244882"/>
                  </a:lnTo>
                  <a:lnTo>
                    <a:pt x="4675919" y="244865"/>
                  </a:lnTo>
                  <a:lnTo>
                    <a:pt x="4687757" y="244850"/>
                  </a:lnTo>
                </a:path>
              </a:pathLst>
            </a:custGeom>
            <a:ln w="40651" cap="flat">
              <a:solidFill>
                <a:srgbClr val="E8E8E8">
                  <a:alpha val="100000"/>
                </a:srgbClr>
              </a:solidFill>
              <a:prstDash val="solid"/>
              <a:round/>
            </a:ln>
          </p:spPr>
          <p:txBody>
            <a:bodyPr/>
            <a:lstStyle/>
            <a:p/>
          </p:txBody>
        </p:sp>
        <p:sp>
          <p:nvSpPr>
            <p:cNvPr id="28" name="pl28"/>
            <p:cNvSpPr/>
            <p:nvPr/>
          </p:nvSpPr>
          <p:spPr>
            <a:xfrm>
              <a:off x="2482252" y="4577913"/>
              <a:ext cx="4687757" cy="489537"/>
            </a:xfrm>
            <a:custGeom>
              <a:avLst/>
              <a:pathLst>
                <a:path w="4687757" h="489537">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29" name="pl29"/>
            <p:cNvSpPr/>
            <p:nvPr/>
          </p:nvSpPr>
          <p:spPr>
            <a:xfrm>
              <a:off x="2482252" y="3353577"/>
              <a:ext cx="4687757" cy="244768"/>
            </a:xfrm>
            <a:custGeom>
              <a:avLst/>
              <a:pathLst>
                <a:path w="4687757" h="244768">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30" name="pl30"/>
            <p:cNvSpPr/>
            <p:nvPr/>
          </p:nvSpPr>
          <p:spPr>
            <a:xfrm>
              <a:off x="2482252" y="3108726"/>
              <a:ext cx="4687757" cy="734388"/>
            </a:xfrm>
            <a:custGeom>
              <a:avLst/>
              <a:pathLst>
                <a:path w="4687757" h="73438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64"/>
                  </a:lnTo>
                  <a:lnTo>
                    <a:pt x="1183777" y="193"/>
                  </a:lnTo>
                  <a:lnTo>
                    <a:pt x="1195614" y="226"/>
                  </a:lnTo>
                  <a:lnTo>
                    <a:pt x="1207452" y="266"/>
                  </a:lnTo>
                  <a:lnTo>
                    <a:pt x="1219290" y="313"/>
                  </a:lnTo>
                  <a:lnTo>
                    <a:pt x="1231128" y="368"/>
                  </a:lnTo>
                  <a:lnTo>
                    <a:pt x="1242965" y="432"/>
                  </a:lnTo>
                  <a:lnTo>
                    <a:pt x="1254803" y="508"/>
                  </a:lnTo>
                  <a:lnTo>
                    <a:pt x="1266641" y="597"/>
                  </a:lnTo>
                  <a:lnTo>
                    <a:pt x="1278479" y="702"/>
                  </a:lnTo>
                  <a:lnTo>
                    <a:pt x="1290317" y="825"/>
                  </a:lnTo>
                  <a:lnTo>
                    <a:pt x="1302154" y="970"/>
                  </a:lnTo>
                  <a:lnTo>
                    <a:pt x="1313992" y="1139"/>
                  </a:lnTo>
                  <a:lnTo>
                    <a:pt x="1325830" y="1339"/>
                  </a:lnTo>
                  <a:lnTo>
                    <a:pt x="1337668" y="1573"/>
                  </a:lnTo>
                  <a:lnTo>
                    <a:pt x="1349505" y="1848"/>
                  </a:lnTo>
                  <a:lnTo>
                    <a:pt x="1361343" y="2171"/>
                  </a:lnTo>
                  <a:lnTo>
                    <a:pt x="1373181" y="2549"/>
                  </a:lnTo>
                  <a:lnTo>
                    <a:pt x="1385019" y="2994"/>
                  </a:lnTo>
                  <a:lnTo>
                    <a:pt x="1396856" y="3515"/>
                  </a:lnTo>
                  <a:lnTo>
                    <a:pt x="1408694" y="4127"/>
                  </a:lnTo>
                  <a:lnTo>
                    <a:pt x="1420532" y="4844"/>
                  </a:lnTo>
                  <a:lnTo>
                    <a:pt x="1432370" y="5684"/>
                  </a:lnTo>
                  <a:lnTo>
                    <a:pt x="1444208" y="6667"/>
                  </a:lnTo>
                  <a:lnTo>
                    <a:pt x="1456045" y="7818"/>
                  </a:lnTo>
                  <a:lnTo>
                    <a:pt x="1467883" y="9164"/>
                  </a:lnTo>
                  <a:lnTo>
                    <a:pt x="1479721" y="10736"/>
                  </a:lnTo>
                  <a:lnTo>
                    <a:pt x="1491559" y="12571"/>
                  </a:lnTo>
                  <a:lnTo>
                    <a:pt x="1503396" y="14710"/>
                  </a:lnTo>
                  <a:lnTo>
                    <a:pt x="1515234" y="17200"/>
                  </a:lnTo>
                  <a:lnTo>
                    <a:pt x="1527072" y="20093"/>
                  </a:lnTo>
                  <a:lnTo>
                    <a:pt x="1538910" y="23449"/>
                  </a:lnTo>
                  <a:lnTo>
                    <a:pt x="1550748" y="27332"/>
                  </a:lnTo>
                  <a:lnTo>
                    <a:pt x="1562585" y="31815"/>
                  </a:lnTo>
                  <a:lnTo>
                    <a:pt x="1574423" y="36974"/>
                  </a:lnTo>
                  <a:lnTo>
                    <a:pt x="1586261" y="42892"/>
                  </a:lnTo>
                  <a:lnTo>
                    <a:pt x="1598099" y="49653"/>
                  </a:lnTo>
                  <a:lnTo>
                    <a:pt x="1609936" y="57343"/>
                  </a:lnTo>
                  <a:lnTo>
                    <a:pt x="1621774" y="66045"/>
                  </a:lnTo>
                  <a:lnTo>
                    <a:pt x="1633612" y="75835"/>
                  </a:lnTo>
                  <a:lnTo>
                    <a:pt x="1645450" y="86780"/>
                  </a:lnTo>
                  <a:lnTo>
                    <a:pt x="1657287" y="98927"/>
                  </a:lnTo>
                  <a:lnTo>
                    <a:pt x="1669125" y="112301"/>
                  </a:lnTo>
                  <a:lnTo>
                    <a:pt x="1680963" y="126895"/>
                  </a:lnTo>
                  <a:lnTo>
                    <a:pt x="1692801" y="142669"/>
                  </a:lnTo>
                  <a:lnTo>
                    <a:pt x="1704639" y="159541"/>
                  </a:lnTo>
                  <a:lnTo>
                    <a:pt x="1716476" y="177389"/>
                  </a:lnTo>
                  <a:lnTo>
                    <a:pt x="1728314" y="196048"/>
                  </a:lnTo>
                  <a:lnTo>
                    <a:pt x="1740152" y="215316"/>
                  </a:lnTo>
                  <a:lnTo>
                    <a:pt x="1751990" y="234963"/>
                  </a:lnTo>
                  <a:lnTo>
                    <a:pt x="1763827" y="254738"/>
                  </a:lnTo>
                  <a:lnTo>
                    <a:pt x="1775665" y="274385"/>
                  </a:lnTo>
                  <a:lnTo>
                    <a:pt x="1787503" y="293653"/>
                  </a:lnTo>
                  <a:lnTo>
                    <a:pt x="1799341" y="312312"/>
                  </a:lnTo>
                  <a:lnTo>
                    <a:pt x="1811178" y="330160"/>
                  </a:lnTo>
                  <a:lnTo>
                    <a:pt x="1823016" y="347032"/>
                  </a:lnTo>
                  <a:lnTo>
                    <a:pt x="1834854" y="362806"/>
                  </a:lnTo>
                  <a:lnTo>
                    <a:pt x="1846692" y="377400"/>
                  </a:lnTo>
                  <a:lnTo>
                    <a:pt x="1858530" y="390773"/>
                  </a:lnTo>
                  <a:lnTo>
                    <a:pt x="1870367" y="402920"/>
                  </a:lnTo>
                  <a:lnTo>
                    <a:pt x="1882205" y="413865"/>
                  </a:lnTo>
                  <a:lnTo>
                    <a:pt x="1894043" y="423656"/>
                  </a:lnTo>
                  <a:lnTo>
                    <a:pt x="1905881" y="432358"/>
                  </a:lnTo>
                  <a:lnTo>
                    <a:pt x="1917718" y="440048"/>
                  </a:lnTo>
                  <a:lnTo>
                    <a:pt x="1929556" y="446809"/>
                  </a:lnTo>
                  <a:lnTo>
                    <a:pt x="1941394" y="452726"/>
                  </a:lnTo>
                  <a:lnTo>
                    <a:pt x="1953232" y="457886"/>
                  </a:lnTo>
                  <a:lnTo>
                    <a:pt x="1965069" y="462369"/>
                  </a:lnTo>
                  <a:lnTo>
                    <a:pt x="1976907" y="466252"/>
                  </a:lnTo>
                  <a:lnTo>
                    <a:pt x="1988745" y="469608"/>
                  </a:lnTo>
                  <a:lnTo>
                    <a:pt x="2000583" y="472501"/>
                  </a:lnTo>
                  <a:lnTo>
                    <a:pt x="2012421" y="474991"/>
                  </a:lnTo>
                  <a:lnTo>
                    <a:pt x="2024258" y="477130"/>
                  </a:lnTo>
                  <a:lnTo>
                    <a:pt x="2036096" y="478965"/>
                  </a:lnTo>
                  <a:lnTo>
                    <a:pt x="2047934" y="480537"/>
                  </a:lnTo>
                  <a:lnTo>
                    <a:pt x="2059772" y="481883"/>
                  </a:lnTo>
                  <a:lnTo>
                    <a:pt x="2071609" y="483034"/>
                  </a:lnTo>
                  <a:lnTo>
                    <a:pt x="2083447" y="484017"/>
                  </a:lnTo>
                  <a:lnTo>
                    <a:pt x="2095285" y="484857"/>
                  </a:lnTo>
                  <a:lnTo>
                    <a:pt x="2107123" y="485574"/>
                  </a:lnTo>
                  <a:lnTo>
                    <a:pt x="2118961" y="486185"/>
                  </a:lnTo>
                  <a:lnTo>
                    <a:pt x="2130798" y="486707"/>
                  </a:lnTo>
                  <a:lnTo>
                    <a:pt x="2142636" y="487151"/>
                  </a:lnTo>
                  <a:lnTo>
                    <a:pt x="2154474" y="487530"/>
                  </a:lnTo>
                  <a:lnTo>
                    <a:pt x="2166312" y="487853"/>
                  </a:lnTo>
                  <a:lnTo>
                    <a:pt x="2178149" y="488128"/>
                  </a:lnTo>
                  <a:lnTo>
                    <a:pt x="2189987" y="488362"/>
                  </a:lnTo>
                  <a:lnTo>
                    <a:pt x="2201825" y="488561"/>
                  </a:lnTo>
                  <a:lnTo>
                    <a:pt x="2213663" y="488731"/>
                  </a:lnTo>
                  <a:lnTo>
                    <a:pt x="2225500" y="488876"/>
                  </a:lnTo>
                  <a:lnTo>
                    <a:pt x="2237338" y="488999"/>
                  </a:lnTo>
                  <a:lnTo>
                    <a:pt x="2249176" y="489103"/>
                  </a:lnTo>
                  <a:lnTo>
                    <a:pt x="2261014" y="489193"/>
                  </a:lnTo>
                  <a:lnTo>
                    <a:pt x="2272852" y="489268"/>
                  </a:lnTo>
                  <a:lnTo>
                    <a:pt x="2284689" y="489333"/>
                  </a:lnTo>
                  <a:lnTo>
                    <a:pt x="2296527" y="489388"/>
                  </a:lnTo>
                  <a:lnTo>
                    <a:pt x="2308365" y="489435"/>
                  </a:lnTo>
                  <a:lnTo>
                    <a:pt x="2320203" y="489474"/>
                  </a:lnTo>
                  <a:lnTo>
                    <a:pt x="2332040" y="489508"/>
                  </a:lnTo>
                  <a:lnTo>
                    <a:pt x="2343878" y="489537"/>
                  </a:lnTo>
                  <a:lnTo>
                    <a:pt x="2343878" y="489619"/>
                  </a:lnTo>
                  <a:lnTo>
                    <a:pt x="2355716" y="489605"/>
                  </a:lnTo>
                  <a:lnTo>
                    <a:pt x="2367554" y="489588"/>
                  </a:lnTo>
                  <a:lnTo>
                    <a:pt x="2379391" y="489568"/>
                  </a:lnTo>
                  <a:lnTo>
                    <a:pt x="2391229" y="489545"/>
                  </a:lnTo>
                  <a:lnTo>
                    <a:pt x="2403067" y="489517"/>
                  </a:lnTo>
                  <a:lnTo>
                    <a:pt x="2414905" y="489485"/>
                  </a:lnTo>
                  <a:lnTo>
                    <a:pt x="2426743" y="489447"/>
                  </a:lnTo>
                  <a:lnTo>
                    <a:pt x="2438580" y="489402"/>
                  </a:lnTo>
                  <a:lnTo>
                    <a:pt x="2450418" y="489350"/>
                  </a:lnTo>
                  <a:lnTo>
                    <a:pt x="2462256" y="489288"/>
                  </a:lnTo>
                  <a:lnTo>
                    <a:pt x="2474094" y="489216"/>
                  </a:lnTo>
                  <a:lnTo>
                    <a:pt x="2485931" y="489131"/>
                  </a:lnTo>
                  <a:lnTo>
                    <a:pt x="2497769" y="489032"/>
                  </a:lnTo>
                  <a:lnTo>
                    <a:pt x="2509607" y="488915"/>
                  </a:lnTo>
                  <a:lnTo>
                    <a:pt x="2521445" y="488777"/>
                  </a:lnTo>
                  <a:lnTo>
                    <a:pt x="2533283" y="488616"/>
                  </a:lnTo>
                  <a:lnTo>
                    <a:pt x="2545120" y="488426"/>
                  </a:lnTo>
                  <a:lnTo>
                    <a:pt x="2556958" y="488204"/>
                  </a:lnTo>
                  <a:lnTo>
                    <a:pt x="2568796" y="487943"/>
                  </a:lnTo>
                  <a:lnTo>
                    <a:pt x="2580634" y="487638"/>
                  </a:lnTo>
                  <a:lnTo>
                    <a:pt x="2592471" y="487279"/>
                  </a:lnTo>
                  <a:lnTo>
                    <a:pt x="2604309" y="486859"/>
                  </a:lnTo>
                  <a:lnTo>
                    <a:pt x="2616147" y="486367"/>
                  </a:lnTo>
                  <a:lnTo>
                    <a:pt x="2627985" y="485792"/>
                  </a:lnTo>
                  <a:lnTo>
                    <a:pt x="2639822" y="485119"/>
                  </a:lnTo>
                  <a:lnTo>
                    <a:pt x="2651660" y="484333"/>
                  </a:lnTo>
                  <a:lnTo>
                    <a:pt x="2663498" y="483416"/>
                  </a:lnTo>
                  <a:lnTo>
                    <a:pt x="2675336" y="482346"/>
                  </a:lnTo>
                  <a:lnTo>
                    <a:pt x="2687174" y="481101"/>
                  </a:lnTo>
                  <a:lnTo>
                    <a:pt x="2699011" y="479655"/>
                  </a:lnTo>
                  <a:lnTo>
                    <a:pt x="2710849" y="477977"/>
                  </a:lnTo>
                  <a:lnTo>
                    <a:pt x="2722687" y="476035"/>
                  </a:lnTo>
                  <a:lnTo>
                    <a:pt x="2734525" y="473793"/>
                  </a:lnTo>
                  <a:lnTo>
                    <a:pt x="2746362" y="471214"/>
                  </a:lnTo>
                  <a:lnTo>
                    <a:pt x="2758200" y="468255"/>
                  </a:lnTo>
                  <a:lnTo>
                    <a:pt x="2770038" y="464875"/>
                  </a:lnTo>
                  <a:lnTo>
                    <a:pt x="2781876" y="461030"/>
                  </a:lnTo>
                  <a:lnTo>
                    <a:pt x="2793713" y="456679"/>
                  </a:lnTo>
                  <a:lnTo>
                    <a:pt x="2805551" y="451783"/>
                  </a:lnTo>
                  <a:lnTo>
                    <a:pt x="2817389" y="446311"/>
                  </a:lnTo>
                  <a:lnTo>
                    <a:pt x="2829227" y="440237"/>
                  </a:lnTo>
                  <a:lnTo>
                    <a:pt x="2841065" y="433551"/>
                  </a:lnTo>
                  <a:lnTo>
                    <a:pt x="2852902" y="426253"/>
                  </a:lnTo>
                  <a:lnTo>
                    <a:pt x="2864740" y="418367"/>
                  </a:lnTo>
                  <a:lnTo>
                    <a:pt x="2876578" y="409930"/>
                  </a:lnTo>
                  <a:lnTo>
                    <a:pt x="2888416" y="401007"/>
                  </a:lnTo>
                  <a:lnTo>
                    <a:pt x="2900253" y="391677"/>
                  </a:lnTo>
                  <a:lnTo>
                    <a:pt x="2912091" y="382043"/>
                  </a:lnTo>
                  <a:lnTo>
                    <a:pt x="2923929" y="372220"/>
                  </a:lnTo>
                  <a:lnTo>
                    <a:pt x="2935767" y="362332"/>
                  </a:lnTo>
                  <a:lnTo>
                    <a:pt x="2947604" y="352509"/>
                  </a:lnTo>
                  <a:lnTo>
                    <a:pt x="2959442" y="342874"/>
                  </a:lnTo>
                  <a:lnTo>
                    <a:pt x="2971280" y="333545"/>
                  </a:lnTo>
                  <a:lnTo>
                    <a:pt x="2983118" y="324621"/>
                  </a:lnTo>
                  <a:lnTo>
                    <a:pt x="2994956" y="316185"/>
                  </a:lnTo>
                  <a:lnTo>
                    <a:pt x="3006793" y="308298"/>
                  </a:lnTo>
                  <a:lnTo>
                    <a:pt x="3018631" y="301001"/>
                  </a:lnTo>
                  <a:lnTo>
                    <a:pt x="3030469" y="294314"/>
                  </a:lnTo>
                  <a:lnTo>
                    <a:pt x="3042307" y="288241"/>
                  </a:lnTo>
                  <a:lnTo>
                    <a:pt x="3054144" y="282768"/>
                  </a:lnTo>
                  <a:lnTo>
                    <a:pt x="3065982" y="277873"/>
                  </a:lnTo>
                  <a:lnTo>
                    <a:pt x="3077820" y="273522"/>
                  </a:lnTo>
                  <a:lnTo>
                    <a:pt x="3089658" y="269677"/>
                  </a:lnTo>
                  <a:lnTo>
                    <a:pt x="3101496" y="266297"/>
                  </a:lnTo>
                  <a:lnTo>
                    <a:pt x="3113333" y="263338"/>
                  </a:lnTo>
                  <a:lnTo>
                    <a:pt x="3125171" y="260758"/>
                  </a:lnTo>
                  <a:lnTo>
                    <a:pt x="3137009" y="258517"/>
                  </a:lnTo>
                  <a:lnTo>
                    <a:pt x="3148847" y="256575"/>
                  </a:lnTo>
                  <a:lnTo>
                    <a:pt x="3160684" y="254897"/>
                  </a:lnTo>
                  <a:lnTo>
                    <a:pt x="3172522" y="253450"/>
                  </a:lnTo>
                  <a:lnTo>
                    <a:pt x="3184360" y="252206"/>
                  </a:lnTo>
                  <a:lnTo>
                    <a:pt x="3196198" y="251136"/>
                  </a:lnTo>
                  <a:lnTo>
                    <a:pt x="3208035" y="250219"/>
                  </a:lnTo>
                  <a:lnTo>
                    <a:pt x="3219873" y="249432"/>
                  </a:lnTo>
                  <a:lnTo>
                    <a:pt x="3231711" y="248760"/>
                  </a:lnTo>
                  <a:lnTo>
                    <a:pt x="3243549" y="248184"/>
                  </a:lnTo>
                  <a:lnTo>
                    <a:pt x="3255387" y="247692"/>
                  </a:lnTo>
                  <a:lnTo>
                    <a:pt x="3267224" y="247272"/>
                  </a:lnTo>
                  <a:lnTo>
                    <a:pt x="3279062" y="246914"/>
                  </a:lnTo>
                  <a:lnTo>
                    <a:pt x="3290900" y="246608"/>
                  </a:lnTo>
                  <a:lnTo>
                    <a:pt x="3302738" y="246348"/>
                  </a:lnTo>
                  <a:lnTo>
                    <a:pt x="3314575" y="246125"/>
                  </a:lnTo>
                  <a:lnTo>
                    <a:pt x="3326413" y="245936"/>
                  </a:lnTo>
                  <a:lnTo>
                    <a:pt x="3338251" y="245775"/>
                  </a:lnTo>
                  <a:lnTo>
                    <a:pt x="3350089" y="245637"/>
                  </a:lnTo>
                  <a:lnTo>
                    <a:pt x="3361926" y="245520"/>
                  </a:lnTo>
                  <a:lnTo>
                    <a:pt x="3373764" y="245420"/>
                  </a:lnTo>
                  <a:lnTo>
                    <a:pt x="3385602" y="245335"/>
                  </a:lnTo>
                  <a:lnTo>
                    <a:pt x="3397440" y="245263"/>
                  </a:lnTo>
                  <a:lnTo>
                    <a:pt x="3409278" y="245202"/>
                  </a:lnTo>
                  <a:lnTo>
                    <a:pt x="3421115" y="245149"/>
                  </a:lnTo>
                  <a:lnTo>
                    <a:pt x="3432953" y="245105"/>
                  </a:lnTo>
                  <a:lnTo>
                    <a:pt x="3444791" y="245067"/>
                  </a:lnTo>
                  <a:lnTo>
                    <a:pt x="3456629" y="245035"/>
                  </a:lnTo>
                  <a:lnTo>
                    <a:pt x="3468466" y="245007"/>
                  </a:lnTo>
                  <a:lnTo>
                    <a:pt x="3480304" y="244984"/>
                  </a:lnTo>
                  <a:lnTo>
                    <a:pt x="3492142" y="244964"/>
                  </a:lnTo>
                  <a:lnTo>
                    <a:pt x="3503980" y="244947"/>
                  </a:lnTo>
                  <a:lnTo>
                    <a:pt x="3515818" y="244932"/>
                  </a:lnTo>
                  <a:lnTo>
                    <a:pt x="3515818" y="245015"/>
                  </a:lnTo>
                  <a:lnTo>
                    <a:pt x="3527655" y="245043"/>
                  </a:lnTo>
                  <a:lnTo>
                    <a:pt x="3539493" y="245077"/>
                  </a:lnTo>
                  <a:lnTo>
                    <a:pt x="3551331" y="245117"/>
                  </a:lnTo>
                  <a:lnTo>
                    <a:pt x="3563169" y="245164"/>
                  </a:lnTo>
                  <a:lnTo>
                    <a:pt x="3575006" y="245219"/>
                  </a:lnTo>
                  <a:lnTo>
                    <a:pt x="3586844" y="245283"/>
                  </a:lnTo>
                  <a:lnTo>
                    <a:pt x="3598682" y="245359"/>
                  </a:lnTo>
                  <a:lnTo>
                    <a:pt x="3610520" y="245448"/>
                  </a:lnTo>
                  <a:lnTo>
                    <a:pt x="3622357" y="245553"/>
                  </a:lnTo>
                  <a:lnTo>
                    <a:pt x="3634195" y="245676"/>
                  </a:lnTo>
                  <a:lnTo>
                    <a:pt x="3646033" y="245820"/>
                  </a:lnTo>
                  <a:lnTo>
                    <a:pt x="3657871" y="245990"/>
                  </a:lnTo>
                  <a:lnTo>
                    <a:pt x="3669709" y="246190"/>
                  </a:lnTo>
                  <a:lnTo>
                    <a:pt x="3681546" y="246424"/>
                  </a:lnTo>
                  <a:lnTo>
                    <a:pt x="3693384" y="246699"/>
                  </a:lnTo>
                  <a:lnTo>
                    <a:pt x="3705222" y="247021"/>
                  </a:lnTo>
                  <a:lnTo>
                    <a:pt x="3717060" y="247400"/>
                  </a:lnTo>
                  <a:lnTo>
                    <a:pt x="3728897" y="247845"/>
                  </a:lnTo>
                  <a:lnTo>
                    <a:pt x="3740735" y="248366"/>
                  </a:lnTo>
                  <a:lnTo>
                    <a:pt x="3752573" y="248978"/>
                  </a:lnTo>
                  <a:lnTo>
                    <a:pt x="3764411" y="249695"/>
                  </a:lnTo>
                  <a:lnTo>
                    <a:pt x="3776248" y="250534"/>
                  </a:lnTo>
                  <a:lnTo>
                    <a:pt x="3788086" y="251518"/>
                  </a:lnTo>
                  <a:lnTo>
                    <a:pt x="3799924" y="252669"/>
                  </a:lnTo>
                  <a:lnTo>
                    <a:pt x="3811762" y="254015"/>
                  </a:lnTo>
                  <a:lnTo>
                    <a:pt x="3823600" y="255587"/>
                  </a:lnTo>
                  <a:lnTo>
                    <a:pt x="3835437" y="257422"/>
                  </a:lnTo>
                  <a:lnTo>
                    <a:pt x="3847275" y="259561"/>
                  </a:lnTo>
                  <a:lnTo>
                    <a:pt x="3859113" y="262050"/>
                  </a:lnTo>
                  <a:lnTo>
                    <a:pt x="3870951" y="264944"/>
                  </a:lnTo>
                  <a:lnTo>
                    <a:pt x="3882788" y="268299"/>
                  </a:lnTo>
                  <a:lnTo>
                    <a:pt x="3894626" y="272183"/>
                  </a:lnTo>
                  <a:lnTo>
                    <a:pt x="3906464" y="276666"/>
                  </a:lnTo>
                  <a:lnTo>
                    <a:pt x="3918302" y="281825"/>
                  </a:lnTo>
                  <a:lnTo>
                    <a:pt x="3930139" y="287743"/>
                  </a:lnTo>
                  <a:lnTo>
                    <a:pt x="3941977" y="294504"/>
                  </a:lnTo>
                  <a:lnTo>
                    <a:pt x="3953815" y="302194"/>
                  </a:lnTo>
                  <a:lnTo>
                    <a:pt x="3965653" y="310895"/>
                  </a:lnTo>
                  <a:lnTo>
                    <a:pt x="3977491" y="320686"/>
                  </a:lnTo>
                  <a:lnTo>
                    <a:pt x="3989328" y="331631"/>
                  </a:lnTo>
                  <a:lnTo>
                    <a:pt x="4001166" y="343778"/>
                  </a:lnTo>
                  <a:lnTo>
                    <a:pt x="4013004" y="357152"/>
                  </a:lnTo>
                  <a:lnTo>
                    <a:pt x="4024842" y="371746"/>
                  </a:lnTo>
                  <a:lnTo>
                    <a:pt x="4036679" y="387520"/>
                  </a:lnTo>
                  <a:lnTo>
                    <a:pt x="4048517" y="404392"/>
                  </a:lnTo>
                  <a:lnTo>
                    <a:pt x="4060355" y="422240"/>
                  </a:lnTo>
                  <a:lnTo>
                    <a:pt x="4072193" y="440899"/>
                  </a:lnTo>
                  <a:lnTo>
                    <a:pt x="4084031" y="460167"/>
                  </a:lnTo>
                  <a:lnTo>
                    <a:pt x="4095868" y="479814"/>
                  </a:lnTo>
                  <a:lnTo>
                    <a:pt x="4107706" y="499589"/>
                  </a:lnTo>
                  <a:lnTo>
                    <a:pt x="4119544" y="519236"/>
                  </a:lnTo>
                  <a:lnTo>
                    <a:pt x="4131382" y="538504"/>
                  </a:lnTo>
                  <a:lnTo>
                    <a:pt x="4143219" y="557163"/>
                  </a:lnTo>
                  <a:lnTo>
                    <a:pt x="4155057" y="575010"/>
                  </a:lnTo>
                  <a:lnTo>
                    <a:pt x="4166895" y="591883"/>
                  </a:lnTo>
                  <a:lnTo>
                    <a:pt x="4178733" y="607657"/>
                  </a:lnTo>
                  <a:lnTo>
                    <a:pt x="4190570" y="622251"/>
                  </a:lnTo>
                  <a:lnTo>
                    <a:pt x="4202408" y="635624"/>
                  </a:lnTo>
                  <a:lnTo>
                    <a:pt x="4214246" y="647771"/>
                  </a:lnTo>
                  <a:lnTo>
                    <a:pt x="4226084" y="658716"/>
                  </a:lnTo>
                  <a:lnTo>
                    <a:pt x="4237922" y="668507"/>
                  </a:lnTo>
                  <a:lnTo>
                    <a:pt x="4249759" y="677209"/>
                  </a:lnTo>
                  <a:lnTo>
                    <a:pt x="4261597" y="684899"/>
                  </a:lnTo>
                  <a:lnTo>
                    <a:pt x="4273435" y="691660"/>
                  </a:lnTo>
                  <a:lnTo>
                    <a:pt x="4285273" y="697577"/>
                  </a:lnTo>
                  <a:lnTo>
                    <a:pt x="4297110" y="702737"/>
                  </a:lnTo>
                  <a:lnTo>
                    <a:pt x="4308948" y="707219"/>
                  </a:lnTo>
                  <a:lnTo>
                    <a:pt x="4320786" y="711103"/>
                  </a:lnTo>
                  <a:lnTo>
                    <a:pt x="4332624" y="714459"/>
                  </a:lnTo>
                  <a:lnTo>
                    <a:pt x="4344461" y="717352"/>
                  </a:lnTo>
                  <a:lnTo>
                    <a:pt x="4356299" y="719842"/>
                  </a:lnTo>
                  <a:lnTo>
                    <a:pt x="4368137" y="721981"/>
                  </a:lnTo>
                  <a:lnTo>
                    <a:pt x="4379975" y="723816"/>
                  </a:lnTo>
                  <a:lnTo>
                    <a:pt x="4391813" y="725388"/>
                  </a:lnTo>
                  <a:lnTo>
                    <a:pt x="4403650" y="726734"/>
                  </a:lnTo>
                  <a:lnTo>
                    <a:pt x="4415488" y="727884"/>
                  </a:lnTo>
                  <a:lnTo>
                    <a:pt x="4427326" y="728868"/>
                  </a:lnTo>
                  <a:lnTo>
                    <a:pt x="4439164" y="729708"/>
                  </a:lnTo>
                  <a:lnTo>
                    <a:pt x="4451001" y="730425"/>
                  </a:lnTo>
                  <a:lnTo>
                    <a:pt x="4462839" y="731036"/>
                  </a:lnTo>
                  <a:lnTo>
                    <a:pt x="4474677" y="731558"/>
                  </a:lnTo>
                  <a:lnTo>
                    <a:pt x="4486515" y="732002"/>
                  </a:lnTo>
                  <a:lnTo>
                    <a:pt x="4498352" y="732381"/>
                  </a:lnTo>
                  <a:lnTo>
                    <a:pt x="4510190" y="732704"/>
                  </a:lnTo>
                  <a:lnTo>
                    <a:pt x="4522028" y="732979"/>
                  </a:lnTo>
                  <a:lnTo>
                    <a:pt x="4533866" y="733213"/>
                  </a:lnTo>
                  <a:lnTo>
                    <a:pt x="4545704" y="733412"/>
                  </a:lnTo>
                  <a:lnTo>
                    <a:pt x="4557541" y="733582"/>
                  </a:lnTo>
                  <a:lnTo>
                    <a:pt x="4569379" y="733727"/>
                  </a:lnTo>
                  <a:lnTo>
                    <a:pt x="4581217" y="733850"/>
                  </a:lnTo>
                  <a:lnTo>
                    <a:pt x="4593055" y="733954"/>
                  </a:lnTo>
                  <a:lnTo>
                    <a:pt x="4604892" y="734043"/>
                  </a:lnTo>
                  <a:lnTo>
                    <a:pt x="4616730" y="734119"/>
                  </a:lnTo>
                  <a:lnTo>
                    <a:pt x="4628568" y="734184"/>
                  </a:lnTo>
                  <a:lnTo>
                    <a:pt x="4640406" y="734239"/>
                  </a:lnTo>
                  <a:lnTo>
                    <a:pt x="4652244" y="734285"/>
                  </a:lnTo>
                  <a:lnTo>
                    <a:pt x="4664081" y="734325"/>
                  </a:lnTo>
                  <a:lnTo>
                    <a:pt x="4675919" y="734359"/>
                  </a:lnTo>
                  <a:lnTo>
                    <a:pt x="4687757" y="734388"/>
                  </a:lnTo>
                </a:path>
              </a:pathLst>
            </a:custGeom>
            <a:ln w="40651" cap="flat">
              <a:solidFill>
                <a:srgbClr val="E8E8E8">
                  <a:alpha val="100000"/>
                </a:srgbClr>
              </a:solidFill>
              <a:prstDash val="solid"/>
              <a:round/>
            </a:ln>
          </p:spPr>
          <p:txBody>
            <a:bodyPr/>
            <a:lstStyle/>
            <a:p/>
          </p:txBody>
        </p:sp>
        <p:sp>
          <p:nvSpPr>
            <p:cNvPr id="31" name="pl31"/>
            <p:cNvSpPr/>
            <p:nvPr/>
          </p:nvSpPr>
          <p:spPr>
            <a:xfrm>
              <a:off x="2482252" y="3598592"/>
              <a:ext cx="4687757" cy="489537"/>
            </a:xfrm>
            <a:custGeom>
              <a:avLst/>
              <a:pathLst>
                <a:path w="4687757" h="489537">
                  <a:moveTo>
                    <a:pt x="0" y="244768"/>
                  </a:moveTo>
                  <a:lnTo>
                    <a:pt x="11837" y="244783"/>
                  </a:lnTo>
                  <a:lnTo>
                    <a:pt x="23675" y="244800"/>
                  </a:lnTo>
                  <a:lnTo>
                    <a:pt x="35513" y="244819"/>
                  </a:lnTo>
                  <a:lnTo>
                    <a:pt x="47351" y="244843"/>
                  </a:lnTo>
                  <a:lnTo>
                    <a:pt x="59188" y="244870"/>
                  </a:lnTo>
                  <a:lnTo>
                    <a:pt x="71026" y="244903"/>
                  </a:lnTo>
                  <a:lnTo>
                    <a:pt x="82864" y="244940"/>
                  </a:lnTo>
                  <a:lnTo>
                    <a:pt x="94702" y="244985"/>
                  </a:lnTo>
                  <a:lnTo>
                    <a:pt x="106539" y="245037"/>
                  </a:lnTo>
                  <a:lnTo>
                    <a:pt x="118377" y="245099"/>
                  </a:lnTo>
                  <a:lnTo>
                    <a:pt x="130215" y="245171"/>
                  </a:lnTo>
                  <a:lnTo>
                    <a:pt x="142053" y="245256"/>
                  </a:lnTo>
                  <a:lnTo>
                    <a:pt x="153891" y="245356"/>
                  </a:lnTo>
                  <a:lnTo>
                    <a:pt x="165728" y="245473"/>
                  </a:lnTo>
                  <a:lnTo>
                    <a:pt x="177566" y="245610"/>
                  </a:lnTo>
                  <a:lnTo>
                    <a:pt x="189404" y="245772"/>
                  </a:lnTo>
                  <a:lnTo>
                    <a:pt x="201242" y="245961"/>
                  </a:lnTo>
                  <a:lnTo>
                    <a:pt x="213079" y="246183"/>
                  </a:lnTo>
                  <a:lnTo>
                    <a:pt x="224917" y="246444"/>
                  </a:lnTo>
                  <a:lnTo>
                    <a:pt x="236755" y="246750"/>
                  </a:lnTo>
                  <a:lnTo>
                    <a:pt x="248593" y="247108"/>
                  </a:lnTo>
                  <a:lnTo>
                    <a:pt x="260430" y="247528"/>
                  </a:lnTo>
                  <a:lnTo>
                    <a:pt x="272268" y="248020"/>
                  </a:lnTo>
                  <a:lnTo>
                    <a:pt x="284106" y="248595"/>
                  </a:lnTo>
                  <a:lnTo>
                    <a:pt x="295944" y="249268"/>
                  </a:lnTo>
                  <a:lnTo>
                    <a:pt x="307782" y="250054"/>
                  </a:lnTo>
                  <a:lnTo>
                    <a:pt x="319619" y="250972"/>
                  </a:lnTo>
                  <a:lnTo>
                    <a:pt x="331457" y="252041"/>
                  </a:lnTo>
                  <a:lnTo>
                    <a:pt x="343295" y="253286"/>
                  </a:lnTo>
                  <a:lnTo>
                    <a:pt x="355133" y="254733"/>
                  </a:lnTo>
                  <a:lnTo>
                    <a:pt x="366970" y="256411"/>
                  </a:lnTo>
                  <a:lnTo>
                    <a:pt x="378808" y="258352"/>
                  </a:lnTo>
                  <a:lnTo>
                    <a:pt x="390646" y="260594"/>
                  </a:lnTo>
                  <a:lnTo>
                    <a:pt x="402484" y="263174"/>
                  </a:lnTo>
                  <a:lnTo>
                    <a:pt x="414321" y="266132"/>
                  </a:lnTo>
                  <a:lnTo>
                    <a:pt x="426159" y="269513"/>
                  </a:lnTo>
                  <a:lnTo>
                    <a:pt x="437997" y="273358"/>
                  </a:lnTo>
                  <a:lnTo>
                    <a:pt x="449835" y="277709"/>
                  </a:lnTo>
                  <a:lnTo>
                    <a:pt x="461673" y="282604"/>
                  </a:lnTo>
                  <a:lnTo>
                    <a:pt x="473510" y="288077"/>
                  </a:lnTo>
                  <a:lnTo>
                    <a:pt x="485348" y="294150"/>
                  </a:lnTo>
                  <a:lnTo>
                    <a:pt x="497186" y="300837"/>
                  </a:lnTo>
                  <a:lnTo>
                    <a:pt x="509024" y="308134"/>
                  </a:lnTo>
                  <a:lnTo>
                    <a:pt x="520861" y="316021"/>
                  </a:lnTo>
                  <a:lnTo>
                    <a:pt x="532699" y="324457"/>
                  </a:lnTo>
                  <a:lnTo>
                    <a:pt x="544537" y="333381"/>
                  </a:lnTo>
                  <a:lnTo>
                    <a:pt x="556375" y="342710"/>
                  </a:lnTo>
                  <a:lnTo>
                    <a:pt x="568213" y="352344"/>
                  </a:lnTo>
                  <a:lnTo>
                    <a:pt x="580050" y="362168"/>
                  </a:lnTo>
                  <a:lnTo>
                    <a:pt x="591888" y="372055"/>
                  </a:lnTo>
                  <a:lnTo>
                    <a:pt x="603726" y="381879"/>
                  </a:lnTo>
                  <a:lnTo>
                    <a:pt x="615564" y="391513"/>
                  </a:lnTo>
                  <a:lnTo>
                    <a:pt x="627401" y="400842"/>
                  </a:lnTo>
                  <a:lnTo>
                    <a:pt x="639239" y="409766"/>
                  </a:lnTo>
                  <a:lnTo>
                    <a:pt x="651077" y="418202"/>
                  </a:lnTo>
                  <a:lnTo>
                    <a:pt x="662915" y="426089"/>
                  </a:lnTo>
                  <a:lnTo>
                    <a:pt x="674752" y="433386"/>
                  </a:lnTo>
                  <a:lnTo>
                    <a:pt x="686590" y="440073"/>
                  </a:lnTo>
                  <a:lnTo>
                    <a:pt x="698428" y="446147"/>
                  </a:lnTo>
                  <a:lnTo>
                    <a:pt x="710266" y="451619"/>
                  </a:lnTo>
                  <a:lnTo>
                    <a:pt x="722104" y="456514"/>
                  </a:lnTo>
                  <a:lnTo>
                    <a:pt x="733941" y="460865"/>
                  </a:lnTo>
                  <a:lnTo>
                    <a:pt x="745779" y="464710"/>
                  </a:lnTo>
                  <a:lnTo>
                    <a:pt x="757617" y="468091"/>
                  </a:lnTo>
                  <a:lnTo>
                    <a:pt x="769455" y="471050"/>
                  </a:lnTo>
                  <a:lnTo>
                    <a:pt x="781292" y="473629"/>
                  </a:lnTo>
                  <a:lnTo>
                    <a:pt x="793130" y="475871"/>
                  </a:lnTo>
                  <a:lnTo>
                    <a:pt x="804968" y="477812"/>
                  </a:lnTo>
                  <a:lnTo>
                    <a:pt x="816806" y="479490"/>
                  </a:lnTo>
                  <a:lnTo>
                    <a:pt x="828643" y="480937"/>
                  </a:lnTo>
                  <a:lnTo>
                    <a:pt x="840481" y="482182"/>
                  </a:lnTo>
                  <a:lnTo>
                    <a:pt x="852319" y="483251"/>
                  </a:lnTo>
                  <a:lnTo>
                    <a:pt x="864157" y="484169"/>
                  </a:lnTo>
                  <a:lnTo>
                    <a:pt x="875995" y="484955"/>
                  </a:lnTo>
                  <a:lnTo>
                    <a:pt x="887832" y="485628"/>
                  </a:lnTo>
                  <a:lnTo>
                    <a:pt x="899670" y="486203"/>
                  </a:lnTo>
                  <a:lnTo>
                    <a:pt x="911508" y="486695"/>
                  </a:lnTo>
                  <a:lnTo>
                    <a:pt x="923346" y="487115"/>
                  </a:lnTo>
                  <a:lnTo>
                    <a:pt x="935183" y="487473"/>
                  </a:lnTo>
                  <a:lnTo>
                    <a:pt x="947021" y="487779"/>
                  </a:lnTo>
                  <a:lnTo>
                    <a:pt x="958859" y="488040"/>
                  </a:lnTo>
                  <a:lnTo>
                    <a:pt x="970697" y="488262"/>
                  </a:lnTo>
                  <a:lnTo>
                    <a:pt x="982534" y="488451"/>
                  </a:lnTo>
                  <a:lnTo>
                    <a:pt x="994372" y="488613"/>
                  </a:lnTo>
                  <a:lnTo>
                    <a:pt x="1006210" y="488750"/>
                  </a:lnTo>
                  <a:lnTo>
                    <a:pt x="1018048" y="488867"/>
                  </a:lnTo>
                  <a:lnTo>
                    <a:pt x="1029886" y="488967"/>
                  </a:lnTo>
                  <a:lnTo>
                    <a:pt x="1041723" y="489052"/>
                  </a:lnTo>
                  <a:lnTo>
                    <a:pt x="1053561" y="489124"/>
                  </a:lnTo>
                  <a:lnTo>
                    <a:pt x="1065399" y="489186"/>
                  </a:lnTo>
                  <a:lnTo>
                    <a:pt x="1077237" y="489238"/>
                  </a:lnTo>
                  <a:lnTo>
                    <a:pt x="1089074" y="489283"/>
                  </a:lnTo>
                  <a:lnTo>
                    <a:pt x="1100912" y="489321"/>
                  </a:lnTo>
                  <a:lnTo>
                    <a:pt x="1112750" y="489353"/>
                  </a:lnTo>
                  <a:lnTo>
                    <a:pt x="1124588" y="489380"/>
                  </a:lnTo>
                  <a:lnTo>
                    <a:pt x="1136426" y="489404"/>
                  </a:lnTo>
                  <a:lnTo>
                    <a:pt x="1148263" y="489424"/>
                  </a:lnTo>
                  <a:lnTo>
                    <a:pt x="1160101" y="489440"/>
                  </a:lnTo>
                  <a:lnTo>
                    <a:pt x="1171939" y="489455"/>
                  </a:lnTo>
                  <a:lnTo>
                    <a:pt x="1171939" y="489537"/>
                  </a:lnTo>
                  <a:lnTo>
                    <a:pt x="1183777" y="489537"/>
                  </a:lnTo>
                  <a:lnTo>
                    <a:pt x="1195614" y="489537"/>
                  </a:lnTo>
                  <a:lnTo>
                    <a:pt x="1207452" y="489537"/>
                  </a:lnTo>
                  <a:lnTo>
                    <a:pt x="1219290" y="489537"/>
                  </a:lnTo>
                  <a:lnTo>
                    <a:pt x="1231128" y="489537"/>
                  </a:lnTo>
                  <a:lnTo>
                    <a:pt x="1242965" y="489537"/>
                  </a:lnTo>
                  <a:lnTo>
                    <a:pt x="1254803" y="489537"/>
                  </a:lnTo>
                  <a:lnTo>
                    <a:pt x="1266641" y="489537"/>
                  </a:lnTo>
                  <a:lnTo>
                    <a:pt x="1278479" y="489537"/>
                  </a:lnTo>
                  <a:lnTo>
                    <a:pt x="1290317" y="489537"/>
                  </a:lnTo>
                  <a:lnTo>
                    <a:pt x="1302154" y="489537"/>
                  </a:lnTo>
                  <a:lnTo>
                    <a:pt x="1313992" y="489537"/>
                  </a:lnTo>
                  <a:lnTo>
                    <a:pt x="1325830" y="489537"/>
                  </a:lnTo>
                  <a:lnTo>
                    <a:pt x="1337668" y="489537"/>
                  </a:lnTo>
                  <a:lnTo>
                    <a:pt x="1349505" y="489537"/>
                  </a:lnTo>
                  <a:lnTo>
                    <a:pt x="1361343" y="489537"/>
                  </a:lnTo>
                  <a:lnTo>
                    <a:pt x="1373181" y="489537"/>
                  </a:lnTo>
                  <a:lnTo>
                    <a:pt x="1385019" y="489537"/>
                  </a:lnTo>
                  <a:lnTo>
                    <a:pt x="1396856" y="489537"/>
                  </a:lnTo>
                  <a:lnTo>
                    <a:pt x="1408694" y="489537"/>
                  </a:lnTo>
                  <a:lnTo>
                    <a:pt x="1420532" y="489537"/>
                  </a:lnTo>
                  <a:lnTo>
                    <a:pt x="1432370" y="489537"/>
                  </a:lnTo>
                  <a:lnTo>
                    <a:pt x="1444208" y="489537"/>
                  </a:lnTo>
                  <a:lnTo>
                    <a:pt x="1456045" y="489537"/>
                  </a:lnTo>
                  <a:lnTo>
                    <a:pt x="1467883" y="489537"/>
                  </a:lnTo>
                  <a:lnTo>
                    <a:pt x="1479721" y="489537"/>
                  </a:lnTo>
                  <a:lnTo>
                    <a:pt x="1491559" y="489537"/>
                  </a:lnTo>
                  <a:lnTo>
                    <a:pt x="1503396" y="489537"/>
                  </a:lnTo>
                  <a:lnTo>
                    <a:pt x="1515234" y="489537"/>
                  </a:lnTo>
                  <a:lnTo>
                    <a:pt x="1527072" y="489537"/>
                  </a:lnTo>
                  <a:lnTo>
                    <a:pt x="1538910" y="489537"/>
                  </a:lnTo>
                  <a:lnTo>
                    <a:pt x="1550748" y="489537"/>
                  </a:lnTo>
                  <a:lnTo>
                    <a:pt x="1562585" y="489537"/>
                  </a:lnTo>
                  <a:lnTo>
                    <a:pt x="1574423" y="489537"/>
                  </a:lnTo>
                  <a:lnTo>
                    <a:pt x="1586261" y="489537"/>
                  </a:lnTo>
                  <a:lnTo>
                    <a:pt x="1598099" y="489537"/>
                  </a:lnTo>
                  <a:lnTo>
                    <a:pt x="1609936" y="489537"/>
                  </a:lnTo>
                  <a:lnTo>
                    <a:pt x="1621774" y="489537"/>
                  </a:lnTo>
                  <a:lnTo>
                    <a:pt x="1633612" y="489537"/>
                  </a:lnTo>
                  <a:lnTo>
                    <a:pt x="1645450" y="489537"/>
                  </a:lnTo>
                  <a:lnTo>
                    <a:pt x="1657287" y="489537"/>
                  </a:lnTo>
                  <a:lnTo>
                    <a:pt x="1669125" y="489537"/>
                  </a:lnTo>
                  <a:lnTo>
                    <a:pt x="1680963" y="489537"/>
                  </a:lnTo>
                  <a:lnTo>
                    <a:pt x="1692801" y="489537"/>
                  </a:lnTo>
                  <a:lnTo>
                    <a:pt x="1704639" y="489537"/>
                  </a:lnTo>
                  <a:lnTo>
                    <a:pt x="1716476" y="489537"/>
                  </a:lnTo>
                  <a:lnTo>
                    <a:pt x="1728314" y="489537"/>
                  </a:lnTo>
                  <a:lnTo>
                    <a:pt x="1740152" y="489537"/>
                  </a:lnTo>
                  <a:lnTo>
                    <a:pt x="1751990" y="489537"/>
                  </a:lnTo>
                  <a:lnTo>
                    <a:pt x="1763827" y="489537"/>
                  </a:lnTo>
                  <a:lnTo>
                    <a:pt x="1775665" y="489537"/>
                  </a:lnTo>
                  <a:lnTo>
                    <a:pt x="1787503" y="489537"/>
                  </a:lnTo>
                  <a:lnTo>
                    <a:pt x="1799341" y="489537"/>
                  </a:lnTo>
                  <a:lnTo>
                    <a:pt x="1811178" y="489537"/>
                  </a:lnTo>
                  <a:lnTo>
                    <a:pt x="1823016" y="489537"/>
                  </a:lnTo>
                  <a:lnTo>
                    <a:pt x="1834854" y="489537"/>
                  </a:lnTo>
                  <a:lnTo>
                    <a:pt x="1846692" y="489537"/>
                  </a:lnTo>
                  <a:lnTo>
                    <a:pt x="1858530" y="489537"/>
                  </a:lnTo>
                  <a:lnTo>
                    <a:pt x="1870367" y="489537"/>
                  </a:lnTo>
                  <a:lnTo>
                    <a:pt x="1882205" y="489537"/>
                  </a:lnTo>
                  <a:lnTo>
                    <a:pt x="1894043" y="489537"/>
                  </a:lnTo>
                  <a:lnTo>
                    <a:pt x="1905881" y="489537"/>
                  </a:lnTo>
                  <a:lnTo>
                    <a:pt x="1917718" y="489537"/>
                  </a:lnTo>
                  <a:lnTo>
                    <a:pt x="1929556" y="489537"/>
                  </a:lnTo>
                  <a:lnTo>
                    <a:pt x="1941394" y="489537"/>
                  </a:lnTo>
                  <a:lnTo>
                    <a:pt x="1953232" y="489537"/>
                  </a:lnTo>
                  <a:lnTo>
                    <a:pt x="1965069" y="489537"/>
                  </a:lnTo>
                  <a:lnTo>
                    <a:pt x="1976907" y="489537"/>
                  </a:lnTo>
                  <a:lnTo>
                    <a:pt x="1988745" y="489537"/>
                  </a:lnTo>
                  <a:lnTo>
                    <a:pt x="2000583" y="489537"/>
                  </a:lnTo>
                  <a:lnTo>
                    <a:pt x="2012421" y="489537"/>
                  </a:lnTo>
                  <a:lnTo>
                    <a:pt x="2024258" y="489537"/>
                  </a:lnTo>
                  <a:lnTo>
                    <a:pt x="2036096" y="489537"/>
                  </a:lnTo>
                  <a:lnTo>
                    <a:pt x="2047934" y="489537"/>
                  </a:lnTo>
                  <a:lnTo>
                    <a:pt x="2059772" y="489537"/>
                  </a:lnTo>
                  <a:lnTo>
                    <a:pt x="2071609" y="489537"/>
                  </a:lnTo>
                  <a:lnTo>
                    <a:pt x="2083447" y="489537"/>
                  </a:lnTo>
                  <a:lnTo>
                    <a:pt x="2095285" y="489537"/>
                  </a:lnTo>
                  <a:lnTo>
                    <a:pt x="2107123" y="489537"/>
                  </a:lnTo>
                  <a:lnTo>
                    <a:pt x="2118961" y="489537"/>
                  </a:lnTo>
                  <a:lnTo>
                    <a:pt x="2130798" y="489537"/>
                  </a:lnTo>
                  <a:lnTo>
                    <a:pt x="2142636" y="489537"/>
                  </a:lnTo>
                  <a:lnTo>
                    <a:pt x="2154474" y="489537"/>
                  </a:lnTo>
                  <a:lnTo>
                    <a:pt x="2166312" y="489537"/>
                  </a:lnTo>
                  <a:lnTo>
                    <a:pt x="2178149" y="489537"/>
                  </a:lnTo>
                  <a:lnTo>
                    <a:pt x="2189987" y="489537"/>
                  </a:lnTo>
                  <a:lnTo>
                    <a:pt x="2201825" y="489537"/>
                  </a:lnTo>
                  <a:lnTo>
                    <a:pt x="2213663" y="489537"/>
                  </a:lnTo>
                  <a:lnTo>
                    <a:pt x="2225500" y="489537"/>
                  </a:lnTo>
                  <a:lnTo>
                    <a:pt x="2237338" y="489537"/>
                  </a:lnTo>
                  <a:lnTo>
                    <a:pt x="2249176" y="489537"/>
                  </a:lnTo>
                  <a:lnTo>
                    <a:pt x="2261014" y="489537"/>
                  </a:lnTo>
                  <a:lnTo>
                    <a:pt x="2272852" y="489537"/>
                  </a:lnTo>
                  <a:lnTo>
                    <a:pt x="2284689" y="489537"/>
                  </a:lnTo>
                  <a:lnTo>
                    <a:pt x="2296527" y="489537"/>
                  </a:lnTo>
                  <a:lnTo>
                    <a:pt x="2308365" y="489537"/>
                  </a:lnTo>
                  <a:lnTo>
                    <a:pt x="2320203" y="489537"/>
                  </a:lnTo>
                  <a:lnTo>
                    <a:pt x="2332040" y="489537"/>
                  </a:lnTo>
                  <a:lnTo>
                    <a:pt x="2343878" y="489537"/>
                  </a:lnTo>
                  <a:lnTo>
                    <a:pt x="2343878" y="489537"/>
                  </a:lnTo>
                  <a:lnTo>
                    <a:pt x="2355716" y="489537"/>
                  </a:lnTo>
                  <a:lnTo>
                    <a:pt x="2367554" y="489537"/>
                  </a:lnTo>
                  <a:lnTo>
                    <a:pt x="2379391" y="489537"/>
                  </a:lnTo>
                  <a:lnTo>
                    <a:pt x="2391229" y="489537"/>
                  </a:lnTo>
                  <a:lnTo>
                    <a:pt x="2403067" y="489537"/>
                  </a:lnTo>
                  <a:lnTo>
                    <a:pt x="2414905" y="489537"/>
                  </a:lnTo>
                  <a:lnTo>
                    <a:pt x="2426743" y="489537"/>
                  </a:lnTo>
                  <a:lnTo>
                    <a:pt x="2438580" y="489537"/>
                  </a:lnTo>
                  <a:lnTo>
                    <a:pt x="2450418" y="489537"/>
                  </a:lnTo>
                  <a:lnTo>
                    <a:pt x="2462256" y="489537"/>
                  </a:lnTo>
                  <a:lnTo>
                    <a:pt x="2474094" y="489537"/>
                  </a:lnTo>
                  <a:lnTo>
                    <a:pt x="2485931" y="489537"/>
                  </a:lnTo>
                  <a:lnTo>
                    <a:pt x="2497769" y="489537"/>
                  </a:lnTo>
                  <a:lnTo>
                    <a:pt x="2509607" y="489537"/>
                  </a:lnTo>
                  <a:lnTo>
                    <a:pt x="2521445" y="489537"/>
                  </a:lnTo>
                  <a:lnTo>
                    <a:pt x="2533283" y="489537"/>
                  </a:lnTo>
                  <a:lnTo>
                    <a:pt x="2545120" y="489537"/>
                  </a:lnTo>
                  <a:lnTo>
                    <a:pt x="2556958" y="489537"/>
                  </a:lnTo>
                  <a:lnTo>
                    <a:pt x="2568796" y="489537"/>
                  </a:lnTo>
                  <a:lnTo>
                    <a:pt x="2580634" y="489537"/>
                  </a:lnTo>
                  <a:lnTo>
                    <a:pt x="2592471" y="489537"/>
                  </a:lnTo>
                  <a:lnTo>
                    <a:pt x="2604309" y="489537"/>
                  </a:lnTo>
                  <a:lnTo>
                    <a:pt x="2616147" y="489537"/>
                  </a:lnTo>
                  <a:lnTo>
                    <a:pt x="2627985" y="489537"/>
                  </a:lnTo>
                  <a:lnTo>
                    <a:pt x="2639822" y="489537"/>
                  </a:lnTo>
                  <a:lnTo>
                    <a:pt x="2651660" y="489537"/>
                  </a:lnTo>
                  <a:lnTo>
                    <a:pt x="2663498" y="489537"/>
                  </a:lnTo>
                  <a:lnTo>
                    <a:pt x="2675336" y="489537"/>
                  </a:lnTo>
                  <a:lnTo>
                    <a:pt x="2687174" y="489537"/>
                  </a:lnTo>
                  <a:lnTo>
                    <a:pt x="2699011" y="489537"/>
                  </a:lnTo>
                  <a:lnTo>
                    <a:pt x="2710849" y="489537"/>
                  </a:lnTo>
                  <a:lnTo>
                    <a:pt x="2722687" y="489537"/>
                  </a:lnTo>
                  <a:lnTo>
                    <a:pt x="2734525" y="489537"/>
                  </a:lnTo>
                  <a:lnTo>
                    <a:pt x="2746362" y="489537"/>
                  </a:lnTo>
                  <a:lnTo>
                    <a:pt x="2758200" y="489537"/>
                  </a:lnTo>
                  <a:lnTo>
                    <a:pt x="2770038" y="489537"/>
                  </a:lnTo>
                  <a:lnTo>
                    <a:pt x="2781876" y="489537"/>
                  </a:lnTo>
                  <a:lnTo>
                    <a:pt x="2793713" y="489537"/>
                  </a:lnTo>
                  <a:lnTo>
                    <a:pt x="2805551" y="489537"/>
                  </a:lnTo>
                  <a:lnTo>
                    <a:pt x="2817389" y="489537"/>
                  </a:lnTo>
                  <a:lnTo>
                    <a:pt x="2829227" y="489537"/>
                  </a:lnTo>
                  <a:lnTo>
                    <a:pt x="2841065" y="489537"/>
                  </a:lnTo>
                  <a:lnTo>
                    <a:pt x="2852902" y="489537"/>
                  </a:lnTo>
                  <a:lnTo>
                    <a:pt x="2864740" y="489537"/>
                  </a:lnTo>
                  <a:lnTo>
                    <a:pt x="2876578" y="489537"/>
                  </a:lnTo>
                  <a:lnTo>
                    <a:pt x="2888416" y="489537"/>
                  </a:lnTo>
                  <a:lnTo>
                    <a:pt x="2900253" y="489537"/>
                  </a:lnTo>
                  <a:lnTo>
                    <a:pt x="2912091" y="489537"/>
                  </a:lnTo>
                  <a:lnTo>
                    <a:pt x="2923929" y="489537"/>
                  </a:lnTo>
                  <a:lnTo>
                    <a:pt x="2935767" y="489537"/>
                  </a:lnTo>
                  <a:lnTo>
                    <a:pt x="2947604" y="489537"/>
                  </a:lnTo>
                  <a:lnTo>
                    <a:pt x="2959442" y="489537"/>
                  </a:lnTo>
                  <a:lnTo>
                    <a:pt x="2971280" y="489537"/>
                  </a:lnTo>
                  <a:lnTo>
                    <a:pt x="2983118" y="489537"/>
                  </a:lnTo>
                  <a:lnTo>
                    <a:pt x="2994956" y="489537"/>
                  </a:lnTo>
                  <a:lnTo>
                    <a:pt x="3006793" y="489537"/>
                  </a:lnTo>
                  <a:lnTo>
                    <a:pt x="3018631" y="489537"/>
                  </a:lnTo>
                  <a:lnTo>
                    <a:pt x="3030469" y="489537"/>
                  </a:lnTo>
                  <a:lnTo>
                    <a:pt x="3042307" y="489537"/>
                  </a:lnTo>
                  <a:lnTo>
                    <a:pt x="3054144" y="489537"/>
                  </a:lnTo>
                  <a:lnTo>
                    <a:pt x="3065982" y="489537"/>
                  </a:lnTo>
                  <a:lnTo>
                    <a:pt x="3077820" y="489537"/>
                  </a:lnTo>
                  <a:lnTo>
                    <a:pt x="3089658" y="489537"/>
                  </a:lnTo>
                  <a:lnTo>
                    <a:pt x="3101496" y="489537"/>
                  </a:lnTo>
                  <a:lnTo>
                    <a:pt x="3113333" y="489537"/>
                  </a:lnTo>
                  <a:lnTo>
                    <a:pt x="3125171" y="489537"/>
                  </a:lnTo>
                  <a:lnTo>
                    <a:pt x="3137009" y="489537"/>
                  </a:lnTo>
                  <a:lnTo>
                    <a:pt x="3148847" y="489537"/>
                  </a:lnTo>
                  <a:lnTo>
                    <a:pt x="3160684" y="489537"/>
                  </a:lnTo>
                  <a:lnTo>
                    <a:pt x="3172522" y="489537"/>
                  </a:lnTo>
                  <a:lnTo>
                    <a:pt x="3184360" y="489537"/>
                  </a:lnTo>
                  <a:lnTo>
                    <a:pt x="3196198" y="489537"/>
                  </a:lnTo>
                  <a:lnTo>
                    <a:pt x="3208035" y="489537"/>
                  </a:lnTo>
                  <a:lnTo>
                    <a:pt x="3219873" y="489537"/>
                  </a:lnTo>
                  <a:lnTo>
                    <a:pt x="3231711" y="489537"/>
                  </a:lnTo>
                  <a:lnTo>
                    <a:pt x="3243549" y="489537"/>
                  </a:lnTo>
                  <a:lnTo>
                    <a:pt x="3255387" y="489537"/>
                  </a:lnTo>
                  <a:lnTo>
                    <a:pt x="3267224" y="489537"/>
                  </a:lnTo>
                  <a:lnTo>
                    <a:pt x="3279062" y="489537"/>
                  </a:lnTo>
                  <a:lnTo>
                    <a:pt x="3290900" y="489537"/>
                  </a:lnTo>
                  <a:lnTo>
                    <a:pt x="3302738" y="489537"/>
                  </a:lnTo>
                  <a:lnTo>
                    <a:pt x="3314575" y="489537"/>
                  </a:lnTo>
                  <a:lnTo>
                    <a:pt x="3326413" y="489537"/>
                  </a:lnTo>
                  <a:lnTo>
                    <a:pt x="3338251" y="489537"/>
                  </a:lnTo>
                  <a:lnTo>
                    <a:pt x="3350089" y="489537"/>
                  </a:lnTo>
                  <a:lnTo>
                    <a:pt x="3361926" y="489537"/>
                  </a:lnTo>
                  <a:lnTo>
                    <a:pt x="3373764" y="489537"/>
                  </a:lnTo>
                  <a:lnTo>
                    <a:pt x="3385602" y="489537"/>
                  </a:lnTo>
                  <a:lnTo>
                    <a:pt x="3397440" y="489537"/>
                  </a:lnTo>
                  <a:lnTo>
                    <a:pt x="3409278" y="489537"/>
                  </a:lnTo>
                  <a:lnTo>
                    <a:pt x="3421115" y="489537"/>
                  </a:lnTo>
                  <a:lnTo>
                    <a:pt x="3432953" y="489537"/>
                  </a:lnTo>
                  <a:lnTo>
                    <a:pt x="3444791" y="489537"/>
                  </a:lnTo>
                  <a:lnTo>
                    <a:pt x="3456629" y="489537"/>
                  </a:lnTo>
                  <a:lnTo>
                    <a:pt x="3468466" y="489537"/>
                  </a:lnTo>
                  <a:lnTo>
                    <a:pt x="3480304" y="489537"/>
                  </a:lnTo>
                  <a:lnTo>
                    <a:pt x="3492142" y="489537"/>
                  </a:lnTo>
                  <a:lnTo>
                    <a:pt x="3503980" y="489537"/>
                  </a:lnTo>
                  <a:lnTo>
                    <a:pt x="3515818" y="489537"/>
                  </a:lnTo>
                  <a:lnTo>
                    <a:pt x="3515818" y="489373"/>
                  </a:lnTo>
                  <a:lnTo>
                    <a:pt x="3527655" y="489344"/>
                  </a:lnTo>
                  <a:lnTo>
                    <a:pt x="3539493" y="489310"/>
                  </a:lnTo>
                  <a:lnTo>
                    <a:pt x="3551331" y="489270"/>
                  </a:lnTo>
                  <a:lnTo>
                    <a:pt x="3563169" y="489224"/>
                  </a:lnTo>
                  <a:lnTo>
                    <a:pt x="3575006" y="489169"/>
                  </a:lnTo>
                  <a:lnTo>
                    <a:pt x="3586844" y="489104"/>
                  </a:lnTo>
                  <a:lnTo>
                    <a:pt x="3598682" y="489028"/>
                  </a:lnTo>
                  <a:lnTo>
                    <a:pt x="3610520" y="488939"/>
                  </a:lnTo>
                  <a:lnTo>
                    <a:pt x="3622357" y="488834"/>
                  </a:lnTo>
                  <a:lnTo>
                    <a:pt x="3634195" y="488711"/>
                  </a:lnTo>
                  <a:lnTo>
                    <a:pt x="3646033" y="488567"/>
                  </a:lnTo>
                  <a:lnTo>
                    <a:pt x="3657871" y="488397"/>
                  </a:lnTo>
                  <a:lnTo>
                    <a:pt x="3669709" y="488198"/>
                  </a:lnTo>
                  <a:lnTo>
                    <a:pt x="3681546" y="487964"/>
                  </a:lnTo>
                  <a:lnTo>
                    <a:pt x="3693384" y="487689"/>
                  </a:lnTo>
                  <a:lnTo>
                    <a:pt x="3705222" y="487366"/>
                  </a:lnTo>
                  <a:lnTo>
                    <a:pt x="3717060" y="486987"/>
                  </a:lnTo>
                  <a:lnTo>
                    <a:pt x="3728897" y="486543"/>
                  </a:lnTo>
                  <a:lnTo>
                    <a:pt x="3740735" y="486021"/>
                  </a:lnTo>
                  <a:lnTo>
                    <a:pt x="3752573" y="485410"/>
                  </a:lnTo>
                  <a:lnTo>
                    <a:pt x="3764411" y="484693"/>
                  </a:lnTo>
                  <a:lnTo>
                    <a:pt x="3776248" y="483853"/>
                  </a:lnTo>
                  <a:lnTo>
                    <a:pt x="3788086" y="482869"/>
                  </a:lnTo>
                  <a:lnTo>
                    <a:pt x="3799924" y="481719"/>
                  </a:lnTo>
                  <a:lnTo>
                    <a:pt x="3811762" y="480373"/>
                  </a:lnTo>
                  <a:lnTo>
                    <a:pt x="3823600" y="478801"/>
                  </a:lnTo>
                  <a:lnTo>
                    <a:pt x="3835437" y="476966"/>
                  </a:lnTo>
                  <a:lnTo>
                    <a:pt x="3847275" y="474827"/>
                  </a:lnTo>
                  <a:lnTo>
                    <a:pt x="3859113" y="472337"/>
                  </a:lnTo>
                  <a:lnTo>
                    <a:pt x="3870951" y="469444"/>
                  </a:lnTo>
                  <a:lnTo>
                    <a:pt x="3882788" y="466088"/>
                  </a:lnTo>
                  <a:lnTo>
                    <a:pt x="3894626" y="462204"/>
                  </a:lnTo>
                  <a:lnTo>
                    <a:pt x="3906464" y="457721"/>
                  </a:lnTo>
                  <a:lnTo>
                    <a:pt x="3918302" y="452562"/>
                  </a:lnTo>
                  <a:lnTo>
                    <a:pt x="3930139" y="446644"/>
                  </a:lnTo>
                  <a:lnTo>
                    <a:pt x="3941977" y="439884"/>
                  </a:lnTo>
                  <a:lnTo>
                    <a:pt x="3953815" y="432194"/>
                  </a:lnTo>
                  <a:lnTo>
                    <a:pt x="3965653" y="423492"/>
                  </a:lnTo>
                  <a:lnTo>
                    <a:pt x="3977491" y="413701"/>
                  </a:lnTo>
                  <a:lnTo>
                    <a:pt x="3989328" y="402756"/>
                  </a:lnTo>
                  <a:lnTo>
                    <a:pt x="4001166" y="390609"/>
                  </a:lnTo>
                  <a:lnTo>
                    <a:pt x="4013004" y="377236"/>
                  </a:lnTo>
                  <a:lnTo>
                    <a:pt x="4024842" y="362642"/>
                  </a:lnTo>
                  <a:lnTo>
                    <a:pt x="4036679" y="346868"/>
                  </a:lnTo>
                  <a:lnTo>
                    <a:pt x="4048517" y="329995"/>
                  </a:lnTo>
                  <a:lnTo>
                    <a:pt x="4060355" y="312148"/>
                  </a:lnTo>
                  <a:lnTo>
                    <a:pt x="4072193" y="293489"/>
                  </a:lnTo>
                  <a:lnTo>
                    <a:pt x="4084031" y="274221"/>
                  </a:lnTo>
                  <a:lnTo>
                    <a:pt x="4095868" y="254574"/>
                  </a:lnTo>
                  <a:lnTo>
                    <a:pt x="4107706" y="234799"/>
                  </a:lnTo>
                  <a:lnTo>
                    <a:pt x="4119544" y="215152"/>
                  </a:lnTo>
                  <a:lnTo>
                    <a:pt x="4131382" y="195883"/>
                  </a:lnTo>
                  <a:lnTo>
                    <a:pt x="4143219" y="177225"/>
                  </a:lnTo>
                  <a:lnTo>
                    <a:pt x="4155057" y="159377"/>
                  </a:lnTo>
                  <a:lnTo>
                    <a:pt x="4166895" y="142505"/>
                  </a:lnTo>
                  <a:lnTo>
                    <a:pt x="4178733" y="126731"/>
                  </a:lnTo>
                  <a:lnTo>
                    <a:pt x="4190570" y="112137"/>
                  </a:lnTo>
                  <a:lnTo>
                    <a:pt x="4202408" y="98763"/>
                  </a:lnTo>
                  <a:lnTo>
                    <a:pt x="4214246" y="86616"/>
                  </a:lnTo>
                  <a:lnTo>
                    <a:pt x="4226084" y="75671"/>
                  </a:lnTo>
                  <a:lnTo>
                    <a:pt x="4237922" y="65880"/>
                  </a:lnTo>
                  <a:lnTo>
                    <a:pt x="4249759" y="57178"/>
                  </a:lnTo>
                  <a:lnTo>
                    <a:pt x="4261597" y="49489"/>
                  </a:lnTo>
                  <a:lnTo>
                    <a:pt x="4273435" y="42728"/>
                  </a:lnTo>
                  <a:lnTo>
                    <a:pt x="4285273" y="36810"/>
                  </a:lnTo>
                  <a:lnTo>
                    <a:pt x="4297110" y="31651"/>
                  </a:lnTo>
                  <a:lnTo>
                    <a:pt x="4308948" y="27168"/>
                  </a:lnTo>
                  <a:lnTo>
                    <a:pt x="4320786" y="23284"/>
                  </a:lnTo>
                  <a:lnTo>
                    <a:pt x="4332624" y="19929"/>
                  </a:lnTo>
                  <a:lnTo>
                    <a:pt x="4344461" y="17035"/>
                  </a:lnTo>
                  <a:lnTo>
                    <a:pt x="4356299" y="14546"/>
                  </a:lnTo>
                  <a:lnTo>
                    <a:pt x="4368137" y="12407"/>
                  </a:lnTo>
                  <a:lnTo>
                    <a:pt x="4379975" y="10572"/>
                  </a:lnTo>
                  <a:lnTo>
                    <a:pt x="4391813" y="9000"/>
                  </a:lnTo>
                  <a:lnTo>
                    <a:pt x="4403650" y="7654"/>
                  </a:lnTo>
                  <a:lnTo>
                    <a:pt x="4415488" y="6503"/>
                  </a:lnTo>
                  <a:lnTo>
                    <a:pt x="4427326" y="5519"/>
                  </a:lnTo>
                  <a:lnTo>
                    <a:pt x="4439164" y="4680"/>
                  </a:lnTo>
                  <a:lnTo>
                    <a:pt x="4451001" y="3963"/>
                  </a:lnTo>
                  <a:lnTo>
                    <a:pt x="4462839" y="3351"/>
                  </a:lnTo>
                  <a:lnTo>
                    <a:pt x="4474677" y="2830"/>
                  </a:lnTo>
                  <a:lnTo>
                    <a:pt x="4486515" y="2385"/>
                  </a:lnTo>
                  <a:lnTo>
                    <a:pt x="4498352" y="2006"/>
                  </a:lnTo>
                  <a:lnTo>
                    <a:pt x="4510190" y="1684"/>
                  </a:lnTo>
                  <a:lnTo>
                    <a:pt x="4522028" y="1409"/>
                  </a:lnTo>
                  <a:lnTo>
                    <a:pt x="4533866" y="1174"/>
                  </a:lnTo>
                  <a:lnTo>
                    <a:pt x="4545704" y="975"/>
                  </a:lnTo>
                  <a:lnTo>
                    <a:pt x="4557541" y="805"/>
                  </a:lnTo>
                  <a:lnTo>
                    <a:pt x="4569379" y="661"/>
                  </a:lnTo>
                  <a:lnTo>
                    <a:pt x="4581217" y="538"/>
                  </a:lnTo>
                  <a:lnTo>
                    <a:pt x="4593055" y="433"/>
                  </a:lnTo>
                  <a:lnTo>
                    <a:pt x="4604892" y="344"/>
                  </a:lnTo>
                  <a:lnTo>
                    <a:pt x="4616730" y="268"/>
                  </a:lnTo>
                  <a:lnTo>
                    <a:pt x="4628568" y="204"/>
                  </a:lnTo>
                  <a:lnTo>
                    <a:pt x="4640406" y="149"/>
                  </a:lnTo>
                  <a:lnTo>
                    <a:pt x="4652244" y="102"/>
                  </a:lnTo>
                  <a:lnTo>
                    <a:pt x="4664081" y="62"/>
                  </a:lnTo>
                  <a:lnTo>
                    <a:pt x="4675919" y="28"/>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3843279"/>
              <a:ext cx="4687757" cy="979075"/>
            </a:xfrm>
            <a:custGeom>
              <a:avLst/>
              <a:pathLst>
                <a:path w="4687757" h="979075">
                  <a:moveTo>
                    <a:pt x="0" y="979075"/>
                  </a:moveTo>
                  <a:lnTo>
                    <a:pt x="11837" y="979017"/>
                  </a:lnTo>
                  <a:lnTo>
                    <a:pt x="23675" y="978949"/>
                  </a:lnTo>
                  <a:lnTo>
                    <a:pt x="35513" y="978870"/>
                  </a:lnTo>
                  <a:lnTo>
                    <a:pt x="47351" y="978776"/>
                  </a:lnTo>
                  <a:lnTo>
                    <a:pt x="59188" y="978666"/>
                  </a:lnTo>
                  <a:lnTo>
                    <a:pt x="71026" y="978537"/>
                  </a:lnTo>
                  <a:lnTo>
                    <a:pt x="82864" y="978386"/>
                  </a:lnTo>
                  <a:lnTo>
                    <a:pt x="94702" y="978207"/>
                  </a:lnTo>
                  <a:lnTo>
                    <a:pt x="106539" y="977998"/>
                  </a:lnTo>
                  <a:lnTo>
                    <a:pt x="118377" y="977752"/>
                  </a:lnTo>
                  <a:lnTo>
                    <a:pt x="130215" y="977463"/>
                  </a:lnTo>
                  <a:lnTo>
                    <a:pt x="142053" y="977123"/>
                  </a:lnTo>
                  <a:lnTo>
                    <a:pt x="153891" y="976725"/>
                  </a:lnTo>
                  <a:lnTo>
                    <a:pt x="165728" y="976256"/>
                  </a:lnTo>
                  <a:lnTo>
                    <a:pt x="177566" y="975706"/>
                  </a:lnTo>
                  <a:lnTo>
                    <a:pt x="189404" y="975061"/>
                  </a:lnTo>
                  <a:lnTo>
                    <a:pt x="201242" y="974303"/>
                  </a:lnTo>
                  <a:lnTo>
                    <a:pt x="213079" y="973414"/>
                  </a:lnTo>
                  <a:lnTo>
                    <a:pt x="224917" y="972371"/>
                  </a:lnTo>
                  <a:lnTo>
                    <a:pt x="236755" y="971148"/>
                  </a:lnTo>
                  <a:lnTo>
                    <a:pt x="248593" y="969714"/>
                  </a:lnTo>
                  <a:lnTo>
                    <a:pt x="260430" y="968035"/>
                  </a:lnTo>
                  <a:lnTo>
                    <a:pt x="272268" y="966068"/>
                  </a:lnTo>
                  <a:lnTo>
                    <a:pt x="284106" y="963766"/>
                  </a:lnTo>
                  <a:lnTo>
                    <a:pt x="295944" y="961074"/>
                  </a:lnTo>
                  <a:lnTo>
                    <a:pt x="307782" y="957930"/>
                  </a:lnTo>
                  <a:lnTo>
                    <a:pt x="319619" y="954260"/>
                  </a:lnTo>
                  <a:lnTo>
                    <a:pt x="331457" y="949982"/>
                  </a:lnTo>
                  <a:lnTo>
                    <a:pt x="343295" y="945003"/>
                  </a:lnTo>
                  <a:lnTo>
                    <a:pt x="355133" y="939216"/>
                  </a:lnTo>
                  <a:lnTo>
                    <a:pt x="366970" y="932505"/>
                  </a:lnTo>
                  <a:lnTo>
                    <a:pt x="378808" y="924738"/>
                  </a:lnTo>
                  <a:lnTo>
                    <a:pt x="390646" y="915772"/>
                  </a:lnTo>
                  <a:lnTo>
                    <a:pt x="402484" y="905453"/>
                  </a:lnTo>
                  <a:lnTo>
                    <a:pt x="414321" y="893618"/>
                  </a:lnTo>
                  <a:lnTo>
                    <a:pt x="426159" y="880096"/>
                  </a:lnTo>
                  <a:lnTo>
                    <a:pt x="437997" y="864717"/>
                  </a:lnTo>
                  <a:lnTo>
                    <a:pt x="449835" y="847313"/>
                  </a:lnTo>
                  <a:lnTo>
                    <a:pt x="461673" y="827731"/>
                  </a:lnTo>
                  <a:lnTo>
                    <a:pt x="473510" y="805841"/>
                  </a:lnTo>
                  <a:lnTo>
                    <a:pt x="485348" y="781547"/>
                  </a:lnTo>
                  <a:lnTo>
                    <a:pt x="497186" y="754800"/>
                  </a:lnTo>
                  <a:lnTo>
                    <a:pt x="509024" y="725612"/>
                  </a:lnTo>
                  <a:lnTo>
                    <a:pt x="520861" y="694064"/>
                  </a:lnTo>
                  <a:lnTo>
                    <a:pt x="532699" y="660320"/>
                  </a:lnTo>
                  <a:lnTo>
                    <a:pt x="544537" y="624624"/>
                  </a:lnTo>
                  <a:lnTo>
                    <a:pt x="556375" y="587307"/>
                  </a:lnTo>
                  <a:lnTo>
                    <a:pt x="568213" y="548770"/>
                  </a:lnTo>
                  <a:lnTo>
                    <a:pt x="580050" y="509476"/>
                  </a:lnTo>
                  <a:lnTo>
                    <a:pt x="591888" y="469926"/>
                  </a:lnTo>
                  <a:lnTo>
                    <a:pt x="603726" y="430632"/>
                  </a:lnTo>
                  <a:lnTo>
                    <a:pt x="615564" y="392096"/>
                  </a:lnTo>
                  <a:lnTo>
                    <a:pt x="627401" y="354778"/>
                  </a:lnTo>
                  <a:lnTo>
                    <a:pt x="639239" y="319083"/>
                  </a:lnTo>
                  <a:lnTo>
                    <a:pt x="651077" y="285338"/>
                  </a:lnTo>
                  <a:lnTo>
                    <a:pt x="662915" y="253790"/>
                  </a:lnTo>
                  <a:lnTo>
                    <a:pt x="674752" y="224602"/>
                  </a:lnTo>
                  <a:lnTo>
                    <a:pt x="686590" y="197855"/>
                  </a:lnTo>
                  <a:lnTo>
                    <a:pt x="698428" y="173561"/>
                  </a:lnTo>
                  <a:lnTo>
                    <a:pt x="710266" y="151671"/>
                  </a:lnTo>
                  <a:lnTo>
                    <a:pt x="722104" y="132090"/>
                  </a:lnTo>
                  <a:lnTo>
                    <a:pt x="733941" y="114686"/>
                  </a:lnTo>
                  <a:lnTo>
                    <a:pt x="745779" y="99306"/>
                  </a:lnTo>
                  <a:lnTo>
                    <a:pt x="757617" y="85785"/>
                  </a:lnTo>
                  <a:lnTo>
                    <a:pt x="769455" y="73949"/>
                  </a:lnTo>
                  <a:lnTo>
                    <a:pt x="781292" y="63631"/>
                  </a:lnTo>
                  <a:lnTo>
                    <a:pt x="793130" y="54665"/>
                  </a:lnTo>
                  <a:lnTo>
                    <a:pt x="804968" y="46898"/>
                  </a:lnTo>
                  <a:lnTo>
                    <a:pt x="816806" y="40186"/>
                  </a:lnTo>
                  <a:lnTo>
                    <a:pt x="828643" y="34400"/>
                  </a:lnTo>
                  <a:lnTo>
                    <a:pt x="840481" y="29420"/>
                  </a:lnTo>
                  <a:lnTo>
                    <a:pt x="852319" y="25142"/>
                  </a:lnTo>
                  <a:lnTo>
                    <a:pt x="864157" y="21472"/>
                  </a:lnTo>
                  <a:lnTo>
                    <a:pt x="875995" y="18328"/>
                  </a:lnTo>
                  <a:lnTo>
                    <a:pt x="887832" y="15636"/>
                  </a:lnTo>
                  <a:lnTo>
                    <a:pt x="899670" y="13335"/>
                  </a:lnTo>
                  <a:lnTo>
                    <a:pt x="911508" y="11368"/>
                  </a:lnTo>
                  <a:lnTo>
                    <a:pt x="923346" y="9688"/>
                  </a:lnTo>
                  <a:lnTo>
                    <a:pt x="935183" y="8254"/>
                  </a:lnTo>
                  <a:lnTo>
                    <a:pt x="947021" y="7031"/>
                  </a:lnTo>
                  <a:lnTo>
                    <a:pt x="958859" y="5988"/>
                  </a:lnTo>
                  <a:lnTo>
                    <a:pt x="970697" y="5099"/>
                  </a:lnTo>
                  <a:lnTo>
                    <a:pt x="982534" y="4342"/>
                  </a:lnTo>
                  <a:lnTo>
                    <a:pt x="994372" y="3696"/>
                  </a:lnTo>
                  <a:lnTo>
                    <a:pt x="1006210" y="3146"/>
                  </a:lnTo>
                  <a:lnTo>
                    <a:pt x="1018048" y="2678"/>
                  </a:lnTo>
                  <a:lnTo>
                    <a:pt x="1029886" y="2279"/>
                  </a:lnTo>
                  <a:lnTo>
                    <a:pt x="1041723" y="1940"/>
                  </a:lnTo>
                  <a:lnTo>
                    <a:pt x="1053561" y="1651"/>
                  </a:lnTo>
                  <a:lnTo>
                    <a:pt x="1065399" y="1405"/>
                  </a:lnTo>
                  <a:lnTo>
                    <a:pt x="1077237" y="1195"/>
                  </a:lnTo>
                  <a:lnTo>
                    <a:pt x="1089074" y="1017"/>
                  </a:lnTo>
                  <a:lnTo>
                    <a:pt x="1100912" y="865"/>
                  </a:lnTo>
                  <a:lnTo>
                    <a:pt x="1112750" y="736"/>
                  </a:lnTo>
                  <a:lnTo>
                    <a:pt x="1124588" y="626"/>
                  </a:lnTo>
                  <a:lnTo>
                    <a:pt x="1136426" y="533"/>
                  </a:lnTo>
                  <a:lnTo>
                    <a:pt x="1148263" y="453"/>
                  </a:lnTo>
                  <a:lnTo>
                    <a:pt x="1160101" y="386"/>
                  </a:lnTo>
                  <a:lnTo>
                    <a:pt x="1171939" y="328"/>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328"/>
                  </a:lnTo>
                  <a:lnTo>
                    <a:pt x="3527655" y="386"/>
                  </a:lnTo>
                  <a:lnTo>
                    <a:pt x="3539493" y="453"/>
                  </a:lnTo>
                  <a:lnTo>
                    <a:pt x="3551331" y="533"/>
                  </a:lnTo>
                  <a:lnTo>
                    <a:pt x="3563169" y="626"/>
                  </a:lnTo>
                  <a:lnTo>
                    <a:pt x="3575006" y="736"/>
                  </a:lnTo>
                  <a:lnTo>
                    <a:pt x="3586844" y="865"/>
                  </a:lnTo>
                  <a:lnTo>
                    <a:pt x="3598682" y="1017"/>
                  </a:lnTo>
                  <a:lnTo>
                    <a:pt x="3610520" y="1195"/>
                  </a:lnTo>
                  <a:lnTo>
                    <a:pt x="3622357" y="1405"/>
                  </a:lnTo>
                  <a:lnTo>
                    <a:pt x="3634195" y="1651"/>
                  </a:lnTo>
                  <a:lnTo>
                    <a:pt x="3646033" y="1940"/>
                  </a:lnTo>
                  <a:lnTo>
                    <a:pt x="3657871" y="2279"/>
                  </a:lnTo>
                  <a:lnTo>
                    <a:pt x="3669709" y="2678"/>
                  </a:lnTo>
                  <a:lnTo>
                    <a:pt x="3681546" y="3146"/>
                  </a:lnTo>
                  <a:lnTo>
                    <a:pt x="3693384" y="3696"/>
                  </a:lnTo>
                  <a:lnTo>
                    <a:pt x="3705222" y="4342"/>
                  </a:lnTo>
                  <a:lnTo>
                    <a:pt x="3717060" y="5099"/>
                  </a:lnTo>
                  <a:lnTo>
                    <a:pt x="3728897" y="5988"/>
                  </a:lnTo>
                  <a:lnTo>
                    <a:pt x="3740735" y="7031"/>
                  </a:lnTo>
                  <a:lnTo>
                    <a:pt x="3752573" y="8254"/>
                  </a:lnTo>
                  <a:lnTo>
                    <a:pt x="3764411" y="9688"/>
                  </a:lnTo>
                  <a:lnTo>
                    <a:pt x="3776248" y="11368"/>
                  </a:lnTo>
                  <a:lnTo>
                    <a:pt x="3788086" y="13335"/>
                  </a:lnTo>
                  <a:lnTo>
                    <a:pt x="3799924" y="15636"/>
                  </a:lnTo>
                  <a:lnTo>
                    <a:pt x="3811762" y="18328"/>
                  </a:lnTo>
                  <a:lnTo>
                    <a:pt x="3823600" y="21472"/>
                  </a:lnTo>
                  <a:lnTo>
                    <a:pt x="3835437" y="25142"/>
                  </a:lnTo>
                  <a:lnTo>
                    <a:pt x="3847275" y="29420"/>
                  </a:lnTo>
                  <a:lnTo>
                    <a:pt x="3859113" y="34400"/>
                  </a:lnTo>
                  <a:lnTo>
                    <a:pt x="3870951" y="40186"/>
                  </a:lnTo>
                  <a:lnTo>
                    <a:pt x="3882788" y="46898"/>
                  </a:lnTo>
                  <a:lnTo>
                    <a:pt x="3894626" y="54665"/>
                  </a:lnTo>
                  <a:lnTo>
                    <a:pt x="3906464" y="63631"/>
                  </a:lnTo>
                  <a:lnTo>
                    <a:pt x="3918302" y="73949"/>
                  </a:lnTo>
                  <a:lnTo>
                    <a:pt x="3930139" y="85785"/>
                  </a:lnTo>
                  <a:lnTo>
                    <a:pt x="3941977" y="99306"/>
                  </a:lnTo>
                  <a:lnTo>
                    <a:pt x="3953815" y="114686"/>
                  </a:lnTo>
                  <a:lnTo>
                    <a:pt x="3965653" y="132090"/>
                  </a:lnTo>
                  <a:lnTo>
                    <a:pt x="3977491" y="151671"/>
                  </a:lnTo>
                  <a:lnTo>
                    <a:pt x="3989328" y="173561"/>
                  </a:lnTo>
                  <a:lnTo>
                    <a:pt x="4001166" y="197855"/>
                  </a:lnTo>
                  <a:lnTo>
                    <a:pt x="4013004" y="224602"/>
                  </a:lnTo>
                  <a:lnTo>
                    <a:pt x="4024842" y="253790"/>
                  </a:lnTo>
                  <a:lnTo>
                    <a:pt x="4036679" y="285338"/>
                  </a:lnTo>
                  <a:lnTo>
                    <a:pt x="4048517" y="319083"/>
                  </a:lnTo>
                  <a:lnTo>
                    <a:pt x="4060355" y="354778"/>
                  </a:lnTo>
                  <a:lnTo>
                    <a:pt x="4072193" y="392096"/>
                  </a:lnTo>
                  <a:lnTo>
                    <a:pt x="4084031" y="430632"/>
                  </a:lnTo>
                  <a:lnTo>
                    <a:pt x="4095868" y="469926"/>
                  </a:lnTo>
                  <a:lnTo>
                    <a:pt x="4107706" y="509476"/>
                  </a:lnTo>
                  <a:lnTo>
                    <a:pt x="4119544" y="548770"/>
                  </a:lnTo>
                  <a:lnTo>
                    <a:pt x="4131382" y="587307"/>
                  </a:lnTo>
                  <a:lnTo>
                    <a:pt x="4143219" y="624624"/>
                  </a:lnTo>
                  <a:lnTo>
                    <a:pt x="4155057" y="660320"/>
                  </a:lnTo>
                  <a:lnTo>
                    <a:pt x="4166895" y="694064"/>
                  </a:lnTo>
                  <a:lnTo>
                    <a:pt x="4178733" y="725612"/>
                  </a:lnTo>
                  <a:lnTo>
                    <a:pt x="4190570" y="754800"/>
                  </a:lnTo>
                  <a:lnTo>
                    <a:pt x="4202408" y="781547"/>
                  </a:lnTo>
                  <a:lnTo>
                    <a:pt x="4214246" y="805841"/>
                  </a:lnTo>
                  <a:lnTo>
                    <a:pt x="4226084" y="827731"/>
                  </a:lnTo>
                  <a:lnTo>
                    <a:pt x="4237922" y="847313"/>
                  </a:lnTo>
                  <a:lnTo>
                    <a:pt x="4249759" y="864717"/>
                  </a:lnTo>
                  <a:lnTo>
                    <a:pt x="4261597" y="880096"/>
                  </a:lnTo>
                  <a:lnTo>
                    <a:pt x="4273435" y="893618"/>
                  </a:lnTo>
                  <a:lnTo>
                    <a:pt x="4285273" y="905453"/>
                  </a:lnTo>
                  <a:lnTo>
                    <a:pt x="4297110" y="915772"/>
                  </a:lnTo>
                  <a:lnTo>
                    <a:pt x="4308948" y="924738"/>
                  </a:lnTo>
                  <a:lnTo>
                    <a:pt x="4320786" y="932505"/>
                  </a:lnTo>
                  <a:lnTo>
                    <a:pt x="4332624" y="939216"/>
                  </a:lnTo>
                  <a:lnTo>
                    <a:pt x="4344461" y="945003"/>
                  </a:lnTo>
                  <a:lnTo>
                    <a:pt x="4356299" y="949982"/>
                  </a:lnTo>
                  <a:lnTo>
                    <a:pt x="4368137" y="954260"/>
                  </a:lnTo>
                  <a:lnTo>
                    <a:pt x="4379975" y="957930"/>
                  </a:lnTo>
                  <a:lnTo>
                    <a:pt x="4391813" y="961074"/>
                  </a:lnTo>
                  <a:lnTo>
                    <a:pt x="4403650" y="963766"/>
                  </a:lnTo>
                  <a:lnTo>
                    <a:pt x="4415488" y="966068"/>
                  </a:lnTo>
                  <a:lnTo>
                    <a:pt x="4427326" y="968035"/>
                  </a:lnTo>
                  <a:lnTo>
                    <a:pt x="4439164" y="969714"/>
                  </a:lnTo>
                  <a:lnTo>
                    <a:pt x="4451001" y="971148"/>
                  </a:lnTo>
                  <a:lnTo>
                    <a:pt x="4462839" y="972371"/>
                  </a:lnTo>
                  <a:lnTo>
                    <a:pt x="4474677" y="973414"/>
                  </a:lnTo>
                  <a:lnTo>
                    <a:pt x="4486515" y="974303"/>
                  </a:lnTo>
                  <a:lnTo>
                    <a:pt x="4498352" y="975061"/>
                  </a:lnTo>
                  <a:lnTo>
                    <a:pt x="4510190" y="975706"/>
                  </a:lnTo>
                  <a:lnTo>
                    <a:pt x="4522028" y="976256"/>
                  </a:lnTo>
                  <a:lnTo>
                    <a:pt x="4533866" y="976725"/>
                  </a:lnTo>
                  <a:lnTo>
                    <a:pt x="4545704" y="977123"/>
                  </a:lnTo>
                  <a:lnTo>
                    <a:pt x="4557541" y="977463"/>
                  </a:lnTo>
                  <a:lnTo>
                    <a:pt x="4569379" y="977752"/>
                  </a:lnTo>
                  <a:lnTo>
                    <a:pt x="4581217" y="977998"/>
                  </a:lnTo>
                  <a:lnTo>
                    <a:pt x="4593055" y="978207"/>
                  </a:lnTo>
                  <a:lnTo>
                    <a:pt x="4604892" y="978386"/>
                  </a:lnTo>
                  <a:lnTo>
                    <a:pt x="4616730" y="978537"/>
                  </a:lnTo>
                  <a:lnTo>
                    <a:pt x="4628568" y="978666"/>
                  </a:lnTo>
                  <a:lnTo>
                    <a:pt x="4640406" y="978776"/>
                  </a:lnTo>
                  <a:lnTo>
                    <a:pt x="4652244" y="978870"/>
                  </a:lnTo>
                  <a:lnTo>
                    <a:pt x="4664081" y="978949"/>
                  </a:lnTo>
                  <a:lnTo>
                    <a:pt x="4675919" y="979017"/>
                  </a:lnTo>
                  <a:lnTo>
                    <a:pt x="4687757" y="979075"/>
                  </a:lnTo>
                </a:path>
              </a:pathLst>
            </a:custGeom>
            <a:ln w="40651" cap="flat">
              <a:solidFill>
                <a:srgbClr val="E8E8E8">
                  <a:alpha val="100000"/>
                </a:srgbClr>
              </a:solidFill>
              <a:prstDash val="solid"/>
              <a:round/>
            </a:ln>
          </p:spPr>
          <p:txBody>
            <a:bodyPr/>
            <a:lstStyle/>
            <a:p/>
          </p:txBody>
        </p:sp>
        <p:sp>
          <p:nvSpPr>
            <p:cNvPr id="33" name="pl33"/>
            <p:cNvSpPr/>
            <p:nvPr/>
          </p:nvSpPr>
          <p:spPr>
            <a:xfrm>
              <a:off x="2482252" y="4577831"/>
              <a:ext cx="4687757" cy="734552"/>
            </a:xfrm>
            <a:custGeom>
              <a:avLst/>
              <a:pathLst>
                <a:path w="4687757" h="734552">
                  <a:moveTo>
                    <a:pt x="0" y="734552"/>
                  </a:moveTo>
                  <a:lnTo>
                    <a:pt x="11837" y="734552"/>
                  </a:lnTo>
                  <a:lnTo>
                    <a:pt x="23675" y="734552"/>
                  </a:lnTo>
                  <a:lnTo>
                    <a:pt x="35513" y="734552"/>
                  </a:lnTo>
                  <a:lnTo>
                    <a:pt x="47351" y="734552"/>
                  </a:lnTo>
                  <a:lnTo>
                    <a:pt x="59188" y="734552"/>
                  </a:lnTo>
                  <a:lnTo>
                    <a:pt x="71026" y="734552"/>
                  </a:lnTo>
                  <a:lnTo>
                    <a:pt x="82864" y="734552"/>
                  </a:lnTo>
                  <a:lnTo>
                    <a:pt x="94702" y="734552"/>
                  </a:lnTo>
                  <a:lnTo>
                    <a:pt x="106539" y="734552"/>
                  </a:lnTo>
                  <a:lnTo>
                    <a:pt x="118377" y="734552"/>
                  </a:lnTo>
                  <a:lnTo>
                    <a:pt x="130215" y="734552"/>
                  </a:lnTo>
                  <a:lnTo>
                    <a:pt x="142053" y="734552"/>
                  </a:lnTo>
                  <a:lnTo>
                    <a:pt x="153891" y="734552"/>
                  </a:lnTo>
                  <a:lnTo>
                    <a:pt x="165728" y="734552"/>
                  </a:lnTo>
                  <a:lnTo>
                    <a:pt x="177566" y="734552"/>
                  </a:lnTo>
                  <a:lnTo>
                    <a:pt x="189404" y="734552"/>
                  </a:lnTo>
                  <a:lnTo>
                    <a:pt x="201242" y="734552"/>
                  </a:lnTo>
                  <a:lnTo>
                    <a:pt x="213079" y="734552"/>
                  </a:lnTo>
                  <a:lnTo>
                    <a:pt x="224917" y="734552"/>
                  </a:lnTo>
                  <a:lnTo>
                    <a:pt x="236755" y="734552"/>
                  </a:lnTo>
                  <a:lnTo>
                    <a:pt x="248593" y="734552"/>
                  </a:lnTo>
                  <a:lnTo>
                    <a:pt x="260430" y="734552"/>
                  </a:lnTo>
                  <a:lnTo>
                    <a:pt x="272268" y="734552"/>
                  </a:lnTo>
                  <a:lnTo>
                    <a:pt x="284106" y="734552"/>
                  </a:lnTo>
                  <a:lnTo>
                    <a:pt x="295944" y="734552"/>
                  </a:lnTo>
                  <a:lnTo>
                    <a:pt x="307782" y="734552"/>
                  </a:lnTo>
                  <a:lnTo>
                    <a:pt x="319619" y="734552"/>
                  </a:lnTo>
                  <a:lnTo>
                    <a:pt x="331457" y="734552"/>
                  </a:lnTo>
                  <a:lnTo>
                    <a:pt x="343295" y="734552"/>
                  </a:lnTo>
                  <a:lnTo>
                    <a:pt x="355133" y="734552"/>
                  </a:lnTo>
                  <a:lnTo>
                    <a:pt x="366970" y="734552"/>
                  </a:lnTo>
                  <a:lnTo>
                    <a:pt x="378808" y="734552"/>
                  </a:lnTo>
                  <a:lnTo>
                    <a:pt x="390646" y="734552"/>
                  </a:lnTo>
                  <a:lnTo>
                    <a:pt x="402484" y="734552"/>
                  </a:lnTo>
                  <a:lnTo>
                    <a:pt x="414321" y="734552"/>
                  </a:lnTo>
                  <a:lnTo>
                    <a:pt x="426159" y="734552"/>
                  </a:lnTo>
                  <a:lnTo>
                    <a:pt x="437997" y="734552"/>
                  </a:lnTo>
                  <a:lnTo>
                    <a:pt x="449835" y="734552"/>
                  </a:lnTo>
                  <a:lnTo>
                    <a:pt x="461673" y="734552"/>
                  </a:lnTo>
                  <a:lnTo>
                    <a:pt x="473510" y="734552"/>
                  </a:lnTo>
                  <a:lnTo>
                    <a:pt x="485348" y="734552"/>
                  </a:lnTo>
                  <a:lnTo>
                    <a:pt x="497186" y="734552"/>
                  </a:lnTo>
                  <a:lnTo>
                    <a:pt x="509024" y="734552"/>
                  </a:lnTo>
                  <a:lnTo>
                    <a:pt x="520861" y="734552"/>
                  </a:lnTo>
                  <a:lnTo>
                    <a:pt x="532699" y="734552"/>
                  </a:lnTo>
                  <a:lnTo>
                    <a:pt x="544537" y="734552"/>
                  </a:lnTo>
                  <a:lnTo>
                    <a:pt x="556375" y="734552"/>
                  </a:lnTo>
                  <a:lnTo>
                    <a:pt x="568213" y="734552"/>
                  </a:lnTo>
                  <a:lnTo>
                    <a:pt x="580050" y="734552"/>
                  </a:lnTo>
                  <a:lnTo>
                    <a:pt x="591888" y="734552"/>
                  </a:lnTo>
                  <a:lnTo>
                    <a:pt x="603726" y="734552"/>
                  </a:lnTo>
                  <a:lnTo>
                    <a:pt x="615564" y="734552"/>
                  </a:lnTo>
                  <a:lnTo>
                    <a:pt x="627401" y="734552"/>
                  </a:lnTo>
                  <a:lnTo>
                    <a:pt x="639239" y="734552"/>
                  </a:lnTo>
                  <a:lnTo>
                    <a:pt x="651077" y="734552"/>
                  </a:lnTo>
                  <a:lnTo>
                    <a:pt x="662915" y="734552"/>
                  </a:lnTo>
                  <a:lnTo>
                    <a:pt x="674752" y="734552"/>
                  </a:lnTo>
                  <a:lnTo>
                    <a:pt x="686590" y="734552"/>
                  </a:lnTo>
                  <a:lnTo>
                    <a:pt x="698428" y="734552"/>
                  </a:lnTo>
                  <a:lnTo>
                    <a:pt x="710266" y="734552"/>
                  </a:lnTo>
                  <a:lnTo>
                    <a:pt x="722104" y="734552"/>
                  </a:lnTo>
                  <a:lnTo>
                    <a:pt x="733941" y="734552"/>
                  </a:lnTo>
                  <a:lnTo>
                    <a:pt x="745779" y="734552"/>
                  </a:lnTo>
                  <a:lnTo>
                    <a:pt x="757617" y="734552"/>
                  </a:lnTo>
                  <a:lnTo>
                    <a:pt x="769455" y="734552"/>
                  </a:lnTo>
                  <a:lnTo>
                    <a:pt x="781292" y="734552"/>
                  </a:lnTo>
                  <a:lnTo>
                    <a:pt x="793130" y="734552"/>
                  </a:lnTo>
                  <a:lnTo>
                    <a:pt x="804968" y="734552"/>
                  </a:lnTo>
                  <a:lnTo>
                    <a:pt x="816806" y="734552"/>
                  </a:lnTo>
                  <a:lnTo>
                    <a:pt x="828643" y="734552"/>
                  </a:lnTo>
                  <a:lnTo>
                    <a:pt x="840481" y="734552"/>
                  </a:lnTo>
                  <a:lnTo>
                    <a:pt x="852319" y="734552"/>
                  </a:lnTo>
                  <a:lnTo>
                    <a:pt x="864157" y="734552"/>
                  </a:lnTo>
                  <a:lnTo>
                    <a:pt x="875995" y="734552"/>
                  </a:lnTo>
                  <a:lnTo>
                    <a:pt x="887832" y="734552"/>
                  </a:lnTo>
                  <a:lnTo>
                    <a:pt x="899670" y="734552"/>
                  </a:lnTo>
                  <a:lnTo>
                    <a:pt x="911508" y="734552"/>
                  </a:lnTo>
                  <a:lnTo>
                    <a:pt x="923346" y="734552"/>
                  </a:lnTo>
                  <a:lnTo>
                    <a:pt x="935183" y="734552"/>
                  </a:lnTo>
                  <a:lnTo>
                    <a:pt x="947021" y="734552"/>
                  </a:lnTo>
                  <a:lnTo>
                    <a:pt x="958859" y="734552"/>
                  </a:lnTo>
                  <a:lnTo>
                    <a:pt x="970697" y="734552"/>
                  </a:lnTo>
                  <a:lnTo>
                    <a:pt x="982534" y="734552"/>
                  </a:lnTo>
                  <a:lnTo>
                    <a:pt x="994372" y="734552"/>
                  </a:lnTo>
                  <a:lnTo>
                    <a:pt x="1006210" y="734552"/>
                  </a:lnTo>
                  <a:lnTo>
                    <a:pt x="1018048" y="734552"/>
                  </a:lnTo>
                  <a:lnTo>
                    <a:pt x="1029886" y="734552"/>
                  </a:lnTo>
                  <a:lnTo>
                    <a:pt x="1041723" y="734552"/>
                  </a:lnTo>
                  <a:lnTo>
                    <a:pt x="1053561" y="734552"/>
                  </a:lnTo>
                  <a:lnTo>
                    <a:pt x="1065399" y="734552"/>
                  </a:lnTo>
                  <a:lnTo>
                    <a:pt x="1077237" y="734552"/>
                  </a:lnTo>
                  <a:lnTo>
                    <a:pt x="1089074" y="734552"/>
                  </a:lnTo>
                  <a:lnTo>
                    <a:pt x="1100912" y="734552"/>
                  </a:lnTo>
                  <a:lnTo>
                    <a:pt x="1112750" y="734552"/>
                  </a:lnTo>
                  <a:lnTo>
                    <a:pt x="1124588" y="734552"/>
                  </a:lnTo>
                  <a:lnTo>
                    <a:pt x="1136426" y="734552"/>
                  </a:lnTo>
                  <a:lnTo>
                    <a:pt x="1148263" y="734552"/>
                  </a:lnTo>
                  <a:lnTo>
                    <a:pt x="1160101" y="734552"/>
                  </a:lnTo>
                  <a:lnTo>
                    <a:pt x="1171939" y="734552"/>
                  </a:lnTo>
                  <a:lnTo>
                    <a:pt x="1171939" y="734552"/>
                  </a:lnTo>
                  <a:lnTo>
                    <a:pt x="1183777" y="734552"/>
                  </a:lnTo>
                  <a:lnTo>
                    <a:pt x="1195614" y="734552"/>
                  </a:lnTo>
                  <a:lnTo>
                    <a:pt x="1207452" y="734552"/>
                  </a:lnTo>
                  <a:lnTo>
                    <a:pt x="1219290" y="734552"/>
                  </a:lnTo>
                  <a:lnTo>
                    <a:pt x="1231128" y="734552"/>
                  </a:lnTo>
                  <a:lnTo>
                    <a:pt x="1242965" y="734552"/>
                  </a:lnTo>
                  <a:lnTo>
                    <a:pt x="1254803" y="734552"/>
                  </a:lnTo>
                  <a:lnTo>
                    <a:pt x="1266641" y="734552"/>
                  </a:lnTo>
                  <a:lnTo>
                    <a:pt x="1278479" y="734552"/>
                  </a:lnTo>
                  <a:lnTo>
                    <a:pt x="1290317" y="734552"/>
                  </a:lnTo>
                  <a:lnTo>
                    <a:pt x="1302154" y="734552"/>
                  </a:lnTo>
                  <a:lnTo>
                    <a:pt x="1313992" y="734552"/>
                  </a:lnTo>
                  <a:lnTo>
                    <a:pt x="1325830" y="734552"/>
                  </a:lnTo>
                  <a:lnTo>
                    <a:pt x="1337668" y="734552"/>
                  </a:lnTo>
                  <a:lnTo>
                    <a:pt x="1349505" y="734552"/>
                  </a:lnTo>
                  <a:lnTo>
                    <a:pt x="1361343" y="734552"/>
                  </a:lnTo>
                  <a:lnTo>
                    <a:pt x="1373181" y="734552"/>
                  </a:lnTo>
                  <a:lnTo>
                    <a:pt x="1385019" y="734552"/>
                  </a:lnTo>
                  <a:lnTo>
                    <a:pt x="1396856" y="734552"/>
                  </a:lnTo>
                  <a:lnTo>
                    <a:pt x="1408694" y="734552"/>
                  </a:lnTo>
                  <a:lnTo>
                    <a:pt x="1420532" y="734552"/>
                  </a:lnTo>
                  <a:lnTo>
                    <a:pt x="1432370" y="734552"/>
                  </a:lnTo>
                  <a:lnTo>
                    <a:pt x="1444208" y="734552"/>
                  </a:lnTo>
                  <a:lnTo>
                    <a:pt x="1456045" y="734552"/>
                  </a:lnTo>
                  <a:lnTo>
                    <a:pt x="1467883" y="734552"/>
                  </a:lnTo>
                  <a:lnTo>
                    <a:pt x="1479721" y="734552"/>
                  </a:lnTo>
                  <a:lnTo>
                    <a:pt x="1491559" y="734552"/>
                  </a:lnTo>
                  <a:lnTo>
                    <a:pt x="1503396" y="734552"/>
                  </a:lnTo>
                  <a:lnTo>
                    <a:pt x="1515234" y="734552"/>
                  </a:lnTo>
                  <a:lnTo>
                    <a:pt x="1527072" y="734552"/>
                  </a:lnTo>
                  <a:lnTo>
                    <a:pt x="1538910" y="734552"/>
                  </a:lnTo>
                  <a:lnTo>
                    <a:pt x="1550748" y="734552"/>
                  </a:lnTo>
                  <a:lnTo>
                    <a:pt x="1562585" y="734552"/>
                  </a:lnTo>
                  <a:lnTo>
                    <a:pt x="1574423" y="734552"/>
                  </a:lnTo>
                  <a:lnTo>
                    <a:pt x="1586261" y="734552"/>
                  </a:lnTo>
                  <a:lnTo>
                    <a:pt x="1598099" y="734552"/>
                  </a:lnTo>
                  <a:lnTo>
                    <a:pt x="1609936" y="734552"/>
                  </a:lnTo>
                  <a:lnTo>
                    <a:pt x="1621774" y="734552"/>
                  </a:lnTo>
                  <a:lnTo>
                    <a:pt x="1633612" y="734552"/>
                  </a:lnTo>
                  <a:lnTo>
                    <a:pt x="1645450" y="734552"/>
                  </a:lnTo>
                  <a:lnTo>
                    <a:pt x="1657287" y="734552"/>
                  </a:lnTo>
                  <a:lnTo>
                    <a:pt x="1669125" y="734552"/>
                  </a:lnTo>
                  <a:lnTo>
                    <a:pt x="1680963" y="734552"/>
                  </a:lnTo>
                  <a:lnTo>
                    <a:pt x="1692801" y="734552"/>
                  </a:lnTo>
                  <a:lnTo>
                    <a:pt x="1704639" y="734552"/>
                  </a:lnTo>
                  <a:lnTo>
                    <a:pt x="1716476" y="734552"/>
                  </a:lnTo>
                  <a:lnTo>
                    <a:pt x="1728314" y="734552"/>
                  </a:lnTo>
                  <a:lnTo>
                    <a:pt x="1740152" y="734552"/>
                  </a:lnTo>
                  <a:lnTo>
                    <a:pt x="1751990" y="734552"/>
                  </a:lnTo>
                  <a:lnTo>
                    <a:pt x="1763827" y="734552"/>
                  </a:lnTo>
                  <a:lnTo>
                    <a:pt x="1775665" y="734552"/>
                  </a:lnTo>
                  <a:lnTo>
                    <a:pt x="1787503" y="734552"/>
                  </a:lnTo>
                  <a:lnTo>
                    <a:pt x="1799341" y="734552"/>
                  </a:lnTo>
                  <a:lnTo>
                    <a:pt x="1811178" y="734552"/>
                  </a:lnTo>
                  <a:lnTo>
                    <a:pt x="1823016" y="734552"/>
                  </a:lnTo>
                  <a:lnTo>
                    <a:pt x="1834854" y="734552"/>
                  </a:lnTo>
                  <a:lnTo>
                    <a:pt x="1846692" y="734552"/>
                  </a:lnTo>
                  <a:lnTo>
                    <a:pt x="1858530" y="734552"/>
                  </a:lnTo>
                  <a:lnTo>
                    <a:pt x="1870367" y="734552"/>
                  </a:lnTo>
                  <a:lnTo>
                    <a:pt x="1882205" y="734552"/>
                  </a:lnTo>
                  <a:lnTo>
                    <a:pt x="1894043" y="734552"/>
                  </a:lnTo>
                  <a:lnTo>
                    <a:pt x="1905881" y="734552"/>
                  </a:lnTo>
                  <a:lnTo>
                    <a:pt x="1917718" y="734552"/>
                  </a:lnTo>
                  <a:lnTo>
                    <a:pt x="1929556" y="734552"/>
                  </a:lnTo>
                  <a:lnTo>
                    <a:pt x="1941394" y="734552"/>
                  </a:lnTo>
                  <a:lnTo>
                    <a:pt x="1953232" y="734552"/>
                  </a:lnTo>
                  <a:lnTo>
                    <a:pt x="1965069" y="734552"/>
                  </a:lnTo>
                  <a:lnTo>
                    <a:pt x="1976907" y="734552"/>
                  </a:lnTo>
                  <a:lnTo>
                    <a:pt x="1988745" y="734552"/>
                  </a:lnTo>
                  <a:lnTo>
                    <a:pt x="2000583" y="734552"/>
                  </a:lnTo>
                  <a:lnTo>
                    <a:pt x="2012421" y="734552"/>
                  </a:lnTo>
                  <a:lnTo>
                    <a:pt x="2024258" y="734552"/>
                  </a:lnTo>
                  <a:lnTo>
                    <a:pt x="2036096" y="734552"/>
                  </a:lnTo>
                  <a:lnTo>
                    <a:pt x="2047934" y="734552"/>
                  </a:lnTo>
                  <a:lnTo>
                    <a:pt x="2059772" y="734552"/>
                  </a:lnTo>
                  <a:lnTo>
                    <a:pt x="2071609" y="734552"/>
                  </a:lnTo>
                  <a:lnTo>
                    <a:pt x="2083447" y="734552"/>
                  </a:lnTo>
                  <a:lnTo>
                    <a:pt x="2095285" y="734552"/>
                  </a:lnTo>
                  <a:lnTo>
                    <a:pt x="2107123" y="734552"/>
                  </a:lnTo>
                  <a:lnTo>
                    <a:pt x="2118961" y="734552"/>
                  </a:lnTo>
                  <a:lnTo>
                    <a:pt x="2130798" y="734552"/>
                  </a:lnTo>
                  <a:lnTo>
                    <a:pt x="2142636" y="734552"/>
                  </a:lnTo>
                  <a:lnTo>
                    <a:pt x="2154474" y="734552"/>
                  </a:lnTo>
                  <a:lnTo>
                    <a:pt x="2166312" y="734552"/>
                  </a:lnTo>
                  <a:lnTo>
                    <a:pt x="2178149" y="734552"/>
                  </a:lnTo>
                  <a:lnTo>
                    <a:pt x="2189987" y="734552"/>
                  </a:lnTo>
                  <a:lnTo>
                    <a:pt x="2201825" y="734552"/>
                  </a:lnTo>
                  <a:lnTo>
                    <a:pt x="2213663" y="734552"/>
                  </a:lnTo>
                  <a:lnTo>
                    <a:pt x="2225500" y="734552"/>
                  </a:lnTo>
                  <a:lnTo>
                    <a:pt x="2237338" y="734552"/>
                  </a:lnTo>
                  <a:lnTo>
                    <a:pt x="2249176" y="734552"/>
                  </a:lnTo>
                  <a:lnTo>
                    <a:pt x="2261014" y="734552"/>
                  </a:lnTo>
                  <a:lnTo>
                    <a:pt x="2272852" y="734552"/>
                  </a:lnTo>
                  <a:lnTo>
                    <a:pt x="2284689" y="734552"/>
                  </a:lnTo>
                  <a:lnTo>
                    <a:pt x="2296527" y="734552"/>
                  </a:lnTo>
                  <a:lnTo>
                    <a:pt x="2308365" y="734552"/>
                  </a:lnTo>
                  <a:lnTo>
                    <a:pt x="2320203" y="734552"/>
                  </a:lnTo>
                  <a:lnTo>
                    <a:pt x="2332040" y="734552"/>
                  </a:lnTo>
                  <a:lnTo>
                    <a:pt x="2343878" y="734552"/>
                  </a:lnTo>
                  <a:lnTo>
                    <a:pt x="2343878" y="734306"/>
                  </a:lnTo>
                  <a:lnTo>
                    <a:pt x="2355716" y="734263"/>
                  </a:lnTo>
                  <a:lnTo>
                    <a:pt x="2367554" y="734212"/>
                  </a:lnTo>
                  <a:lnTo>
                    <a:pt x="2379391" y="734152"/>
                  </a:lnTo>
                  <a:lnTo>
                    <a:pt x="2391229" y="734082"/>
                  </a:lnTo>
                  <a:lnTo>
                    <a:pt x="2403067" y="734000"/>
                  </a:lnTo>
                  <a:lnTo>
                    <a:pt x="2414905" y="733903"/>
                  </a:lnTo>
                  <a:lnTo>
                    <a:pt x="2426743" y="733789"/>
                  </a:lnTo>
                  <a:lnTo>
                    <a:pt x="2438580" y="733655"/>
                  </a:lnTo>
                  <a:lnTo>
                    <a:pt x="2450418" y="733498"/>
                  </a:lnTo>
                  <a:lnTo>
                    <a:pt x="2462256" y="733314"/>
                  </a:lnTo>
                  <a:lnTo>
                    <a:pt x="2474094" y="733097"/>
                  </a:lnTo>
                  <a:lnTo>
                    <a:pt x="2485931" y="732842"/>
                  </a:lnTo>
                  <a:lnTo>
                    <a:pt x="2497769" y="732543"/>
                  </a:lnTo>
                  <a:lnTo>
                    <a:pt x="2509607" y="732192"/>
                  </a:lnTo>
                  <a:lnTo>
                    <a:pt x="2521445" y="731780"/>
                  </a:lnTo>
                  <a:lnTo>
                    <a:pt x="2533283" y="731296"/>
                  </a:lnTo>
                  <a:lnTo>
                    <a:pt x="2545120" y="730727"/>
                  </a:lnTo>
                  <a:lnTo>
                    <a:pt x="2556958" y="730060"/>
                  </a:lnTo>
                  <a:lnTo>
                    <a:pt x="2568796" y="729278"/>
                  </a:lnTo>
                  <a:lnTo>
                    <a:pt x="2580634" y="728361"/>
                  </a:lnTo>
                  <a:lnTo>
                    <a:pt x="2592471" y="727286"/>
                  </a:lnTo>
                  <a:lnTo>
                    <a:pt x="2604309" y="726026"/>
                  </a:lnTo>
                  <a:lnTo>
                    <a:pt x="2616147" y="724551"/>
                  </a:lnTo>
                  <a:lnTo>
                    <a:pt x="2627985" y="722824"/>
                  </a:lnTo>
                  <a:lnTo>
                    <a:pt x="2639822" y="720806"/>
                  </a:lnTo>
                  <a:lnTo>
                    <a:pt x="2651660" y="718447"/>
                  </a:lnTo>
                  <a:lnTo>
                    <a:pt x="2663498" y="715695"/>
                  </a:lnTo>
                  <a:lnTo>
                    <a:pt x="2675336" y="712487"/>
                  </a:lnTo>
                  <a:lnTo>
                    <a:pt x="2687174" y="708752"/>
                  </a:lnTo>
                  <a:lnTo>
                    <a:pt x="2699011" y="704412"/>
                  </a:lnTo>
                  <a:lnTo>
                    <a:pt x="2710849" y="699379"/>
                  </a:lnTo>
                  <a:lnTo>
                    <a:pt x="2722687" y="693553"/>
                  </a:lnTo>
                  <a:lnTo>
                    <a:pt x="2734525" y="686829"/>
                  </a:lnTo>
                  <a:lnTo>
                    <a:pt x="2746362" y="679090"/>
                  </a:lnTo>
                  <a:lnTo>
                    <a:pt x="2758200" y="670213"/>
                  </a:lnTo>
                  <a:lnTo>
                    <a:pt x="2770038" y="660072"/>
                  </a:lnTo>
                  <a:lnTo>
                    <a:pt x="2781876" y="648537"/>
                  </a:lnTo>
                  <a:lnTo>
                    <a:pt x="2793713" y="635484"/>
                  </a:lnTo>
                  <a:lnTo>
                    <a:pt x="2805551" y="620798"/>
                  </a:lnTo>
                  <a:lnTo>
                    <a:pt x="2817389" y="604381"/>
                  </a:lnTo>
                  <a:lnTo>
                    <a:pt x="2829227" y="586160"/>
                  </a:lnTo>
                  <a:lnTo>
                    <a:pt x="2841065" y="566100"/>
                  </a:lnTo>
                  <a:lnTo>
                    <a:pt x="2852902" y="544209"/>
                  </a:lnTo>
                  <a:lnTo>
                    <a:pt x="2864740" y="520548"/>
                  </a:lnTo>
                  <a:lnTo>
                    <a:pt x="2876578" y="495240"/>
                  </a:lnTo>
                  <a:lnTo>
                    <a:pt x="2888416" y="468468"/>
                  </a:lnTo>
                  <a:lnTo>
                    <a:pt x="2900253" y="440480"/>
                  </a:lnTo>
                  <a:lnTo>
                    <a:pt x="2912091" y="411577"/>
                  </a:lnTo>
                  <a:lnTo>
                    <a:pt x="2923929" y="382107"/>
                  </a:lnTo>
                  <a:lnTo>
                    <a:pt x="2935767" y="352444"/>
                  </a:lnTo>
                  <a:lnTo>
                    <a:pt x="2947604" y="322974"/>
                  </a:lnTo>
                  <a:lnTo>
                    <a:pt x="2959442" y="294072"/>
                  </a:lnTo>
                  <a:lnTo>
                    <a:pt x="2971280" y="266084"/>
                  </a:lnTo>
                  <a:lnTo>
                    <a:pt x="2983118" y="239312"/>
                  </a:lnTo>
                  <a:lnTo>
                    <a:pt x="2994956" y="214003"/>
                  </a:lnTo>
                  <a:lnTo>
                    <a:pt x="3006793" y="190343"/>
                  </a:lnTo>
                  <a:lnTo>
                    <a:pt x="3018631" y="168451"/>
                  </a:lnTo>
                  <a:lnTo>
                    <a:pt x="3030469" y="148391"/>
                  </a:lnTo>
                  <a:lnTo>
                    <a:pt x="3042307" y="130171"/>
                  </a:lnTo>
                  <a:lnTo>
                    <a:pt x="3054144" y="113753"/>
                  </a:lnTo>
                  <a:lnTo>
                    <a:pt x="3065982" y="99067"/>
                  </a:lnTo>
                  <a:lnTo>
                    <a:pt x="3077820" y="86014"/>
                  </a:lnTo>
                  <a:lnTo>
                    <a:pt x="3089658" y="74480"/>
                  </a:lnTo>
                  <a:lnTo>
                    <a:pt x="3101496" y="64338"/>
                  </a:lnTo>
                  <a:lnTo>
                    <a:pt x="3113333" y="55462"/>
                  </a:lnTo>
                  <a:lnTo>
                    <a:pt x="3125171" y="47723"/>
                  </a:lnTo>
                  <a:lnTo>
                    <a:pt x="3137009" y="40998"/>
                  </a:lnTo>
                  <a:lnTo>
                    <a:pt x="3148847" y="35173"/>
                  </a:lnTo>
                  <a:lnTo>
                    <a:pt x="3160684" y="30139"/>
                  </a:lnTo>
                  <a:lnTo>
                    <a:pt x="3172522" y="25800"/>
                  </a:lnTo>
                  <a:lnTo>
                    <a:pt x="3184360" y="22065"/>
                  </a:lnTo>
                  <a:lnTo>
                    <a:pt x="3196198" y="18857"/>
                  </a:lnTo>
                  <a:lnTo>
                    <a:pt x="3208035" y="16104"/>
                  </a:lnTo>
                  <a:lnTo>
                    <a:pt x="3219873" y="13746"/>
                  </a:lnTo>
                  <a:lnTo>
                    <a:pt x="3231711" y="11727"/>
                  </a:lnTo>
                  <a:lnTo>
                    <a:pt x="3243549" y="10001"/>
                  </a:lnTo>
                  <a:lnTo>
                    <a:pt x="3255387" y="8526"/>
                  </a:lnTo>
                  <a:lnTo>
                    <a:pt x="3267224" y="7266"/>
                  </a:lnTo>
                  <a:lnTo>
                    <a:pt x="3279062" y="6191"/>
                  </a:lnTo>
                  <a:lnTo>
                    <a:pt x="3290900" y="5273"/>
                  </a:lnTo>
                  <a:lnTo>
                    <a:pt x="3302738" y="4491"/>
                  </a:lnTo>
                  <a:lnTo>
                    <a:pt x="3314575" y="3824"/>
                  </a:lnTo>
                  <a:lnTo>
                    <a:pt x="3326413" y="3256"/>
                  </a:lnTo>
                  <a:lnTo>
                    <a:pt x="3338251" y="2772"/>
                  </a:lnTo>
                  <a:lnTo>
                    <a:pt x="3350089" y="2360"/>
                  </a:lnTo>
                  <a:lnTo>
                    <a:pt x="3361926" y="2008"/>
                  </a:lnTo>
                  <a:lnTo>
                    <a:pt x="3373764" y="1709"/>
                  </a:lnTo>
                  <a:lnTo>
                    <a:pt x="3385602" y="1455"/>
                  </a:lnTo>
                  <a:lnTo>
                    <a:pt x="3397440" y="1238"/>
                  </a:lnTo>
                  <a:lnTo>
                    <a:pt x="3409278" y="1053"/>
                  </a:lnTo>
                  <a:lnTo>
                    <a:pt x="3421115" y="896"/>
                  </a:lnTo>
                  <a:lnTo>
                    <a:pt x="3432953" y="763"/>
                  </a:lnTo>
                  <a:lnTo>
                    <a:pt x="3444791" y="649"/>
                  </a:lnTo>
                  <a:lnTo>
                    <a:pt x="3456629" y="552"/>
                  </a:lnTo>
                  <a:lnTo>
                    <a:pt x="3468466" y="470"/>
                  </a:lnTo>
                  <a:lnTo>
                    <a:pt x="3480304" y="399"/>
                  </a:lnTo>
                  <a:lnTo>
                    <a:pt x="3492142" y="340"/>
                  </a:lnTo>
                  <a:lnTo>
                    <a:pt x="3503980" y="289"/>
                  </a:lnTo>
                  <a:lnTo>
                    <a:pt x="3515818" y="246"/>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5" name="pl35"/>
            <p:cNvSpPr/>
            <p:nvPr/>
          </p:nvSpPr>
          <p:spPr>
            <a:xfrm>
              <a:off x="2482252" y="2129323"/>
              <a:ext cx="4687757" cy="244768"/>
            </a:xfrm>
            <a:custGeom>
              <a:avLst/>
              <a:pathLst>
                <a:path w="4687757" h="244768">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36" name="pl36"/>
            <p:cNvSpPr/>
            <p:nvPr/>
          </p:nvSpPr>
          <p:spPr>
            <a:xfrm>
              <a:off x="2482252" y="5312466"/>
              <a:ext cx="4687757" cy="489619"/>
            </a:xfrm>
            <a:custGeom>
              <a:avLst/>
              <a:pathLst>
                <a:path w="4687757" h="489619">
                  <a:moveTo>
                    <a:pt x="0" y="489619"/>
                  </a:moveTo>
                  <a:lnTo>
                    <a:pt x="11837" y="489619"/>
                  </a:lnTo>
                  <a:lnTo>
                    <a:pt x="23675" y="489619"/>
                  </a:lnTo>
                  <a:lnTo>
                    <a:pt x="35513" y="489619"/>
                  </a:lnTo>
                  <a:lnTo>
                    <a:pt x="47351" y="489619"/>
                  </a:lnTo>
                  <a:lnTo>
                    <a:pt x="59188" y="489619"/>
                  </a:lnTo>
                  <a:lnTo>
                    <a:pt x="71026" y="489619"/>
                  </a:lnTo>
                  <a:lnTo>
                    <a:pt x="82864" y="489619"/>
                  </a:lnTo>
                  <a:lnTo>
                    <a:pt x="94702" y="489619"/>
                  </a:lnTo>
                  <a:lnTo>
                    <a:pt x="106539" y="489619"/>
                  </a:lnTo>
                  <a:lnTo>
                    <a:pt x="118377" y="489619"/>
                  </a:lnTo>
                  <a:lnTo>
                    <a:pt x="130215" y="489619"/>
                  </a:lnTo>
                  <a:lnTo>
                    <a:pt x="142053" y="489619"/>
                  </a:lnTo>
                  <a:lnTo>
                    <a:pt x="153891" y="489619"/>
                  </a:lnTo>
                  <a:lnTo>
                    <a:pt x="165728" y="489619"/>
                  </a:lnTo>
                  <a:lnTo>
                    <a:pt x="177566" y="489619"/>
                  </a:lnTo>
                  <a:lnTo>
                    <a:pt x="189404" y="489619"/>
                  </a:lnTo>
                  <a:lnTo>
                    <a:pt x="201242" y="489619"/>
                  </a:lnTo>
                  <a:lnTo>
                    <a:pt x="213079" y="489619"/>
                  </a:lnTo>
                  <a:lnTo>
                    <a:pt x="224917" y="489619"/>
                  </a:lnTo>
                  <a:lnTo>
                    <a:pt x="236755" y="489619"/>
                  </a:lnTo>
                  <a:lnTo>
                    <a:pt x="248593" y="489619"/>
                  </a:lnTo>
                  <a:lnTo>
                    <a:pt x="260430" y="489619"/>
                  </a:lnTo>
                  <a:lnTo>
                    <a:pt x="272268" y="489619"/>
                  </a:lnTo>
                  <a:lnTo>
                    <a:pt x="284106" y="489619"/>
                  </a:lnTo>
                  <a:lnTo>
                    <a:pt x="295944" y="489619"/>
                  </a:lnTo>
                  <a:lnTo>
                    <a:pt x="307782" y="489619"/>
                  </a:lnTo>
                  <a:lnTo>
                    <a:pt x="319619" y="489619"/>
                  </a:lnTo>
                  <a:lnTo>
                    <a:pt x="331457" y="489619"/>
                  </a:lnTo>
                  <a:lnTo>
                    <a:pt x="343295" y="489619"/>
                  </a:lnTo>
                  <a:lnTo>
                    <a:pt x="355133" y="489619"/>
                  </a:lnTo>
                  <a:lnTo>
                    <a:pt x="366970" y="489619"/>
                  </a:lnTo>
                  <a:lnTo>
                    <a:pt x="378808" y="489619"/>
                  </a:lnTo>
                  <a:lnTo>
                    <a:pt x="390646" y="489619"/>
                  </a:lnTo>
                  <a:lnTo>
                    <a:pt x="402484" y="489619"/>
                  </a:lnTo>
                  <a:lnTo>
                    <a:pt x="414321" y="489619"/>
                  </a:lnTo>
                  <a:lnTo>
                    <a:pt x="426159" y="489619"/>
                  </a:lnTo>
                  <a:lnTo>
                    <a:pt x="437997" y="489619"/>
                  </a:lnTo>
                  <a:lnTo>
                    <a:pt x="449835" y="489619"/>
                  </a:lnTo>
                  <a:lnTo>
                    <a:pt x="461673" y="489619"/>
                  </a:lnTo>
                  <a:lnTo>
                    <a:pt x="473510" y="489619"/>
                  </a:lnTo>
                  <a:lnTo>
                    <a:pt x="485348" y="489619"/>
                  </a:lnTo>
                  <a:lnTo>
                    <a:pt x="497186" y="489619"/>
                  </a:lnTo>
                  <a:lnTo>
                    <a:pt x="509024" y="489619"/>
                  </a:lnTo>
                  <a:lnTo>
                    <a:pt x="520861" y="489619"/>
                  </a:lnTo>
                  <a:lnTo>
                    <a:pt x="532699" y="489619"/>
                  </a:lnTo>
                  <a:lnTo>
                    <a:pt x="544537" y="489619"/>
                  </a:lnTo>
                  <a:lnTo>
                    <a:pt x="556375" y="489619"/>
                  </a:lnTo>
                  <a:lnTo>
                    <a:pt x="568213" y="489619"/>
                  </a:lnTo>
                  <a:lnTo>
                    <a:pt x="580050" y="489619"/>
                  </a:lnTo>
                  <a:lnTo>
                    <a:pt x="591888" y="489619"/>
                  </a:lnTo>
                  <a:lnTo>
                    <a:pt x="603726" y="489619"/>
                  </a:lnTo>
                  <a:lnTo>
                    <a:pt x="615564" y="489619"/>
                  </a:lnTo>
                  <a:lnTo>
                    <a:pt x="627401" y="489619"/>
                  </a:lnTo>
                  <a:lnTo>
                    <a:pt x="639239" y="489619"/>
                  </a:lnTo>
                  <a:lnTo>
                    <a:pt x="651077" y="489619"/>
                  </a:lnTo>
                  <a:lnTo>
                    <a:pt x="662915" y="489619"/>
                  </a:lnTo>
                  <a:lnTo>
                    <a:pt x="674752" y="489619"/>
                  </a:lnTo>
                  <a:lnTo>
                    <a:pt x="686590" y="489619"/>
                  </a:lnTo>
                  <a:lnTo>
                    <a:pt x="698428" y="489619"/>
                  </a:lnTo>
                  <a:lnTo>
                    <a:pt x="710266" y="489619"/>
                  </a:lnTo>
                  <a:lnTo>
                    <a:pt x="722104" y="489619"/>
                  </a:lnTo>
                  <a:lnTo>
                    <a:pt x="733941" y="489619"/>
                  </a:lnTo>
                  <a:lnTo>
                    <a:pt x="745779" y="489619"/>
                  </a:lnTo>
                  <a:lnTo>
                    <a:pt x="757617" y="489619"/>
                  </a:lnTo>
                  <a:lnTo>
                    <a:pt x="769455" y="489619"/>
                  </a:lnTo>
                  <a:lnTo>
                    <a:pt x="781292" y="489619"/>
                  </a:lnTo>
                  <a:lnTo>
                    <a:pt x="793130" y="489619"/>
                  </a:lnTo>
                  <a:lnTo>
                    <a:pt x="804968" y="489619"/>
                  </a:lnTo>
                  <a:lnTo>
                    <a:pt x="816806" y="489619"/>
                  </a:lnTo>
                  <a:lnTo>
                    <a:pt x="828643" y="489619"/>
                  </a:lnTo>
                  <a:lnTo>
                    <a:pt x="840481" y="489619"/>
                  </a:lnTo>
                  <a:lnTo>
                    <a:pt x="852319" y="489619"/>
                  </a:lnTo>
                  <a:lnTo>
                    <a:pt x="864157" y="489619"/>
                  </a:lnTo>
                  <a:lnTo>
                    <a:pt x="875995" y="489619"/>
                  </a:lnTo>
                  <a:lnTo>
                    <a:pt x="887832" y="489619"/>
                  </a:lnTo>
                  <a:lnTo>
                    <a:pt x="899670" y="489619"/>
                  </a:lnTo>
                  <a:lnTo>
                    <a:pt x="911508" y="489619"/>
                  </a:lnTo>
                  <a:lnTo>
                    <a:pt x="923346" y="489619"/>
                  </a:lnTo>
                  <a:lnTo>
                    <a:pt x="935183" y="489619"/>
                  </a:lnTo>
                  <a:lnTo>
                    <a:pt x="947021" y="489619"/>
                  </a:lnTo>
                  <a:lnTo>
                    <a:pt x="958859" y="489619"/>
                  </a:lnTo>
                  <a:lnTo>
                    <a:pt x="970697" y="489619"/>
                  </a:lnTo>
                  <a:lnTo>
                    <a:pt x="982534" y="489619"/>
                  </a:lnTo>
                  <a:lnTo>
                    <a:pt x="994372" y="489619"/>
                  </a:lnTo>
                  <a:lnTo>
                    <a:pt x="1006210" y="489619"/>
                  </a:lnTo>
                  <a:lnTo>
                    <a:pt x="1018048" y="489619"/>
                  </a:lnTo>
                  <a:lnTo>
                    <a:pt x="1029886" y="489619"/>
                  </a:lnTo>
                  <a:lnTo>
                    <a:pt x="1041723" y="489619"/>
                  </a:lnTo>
                  <a:lnTo>
                    <a:pt x="1053561" y="489619"/>
                  </a:lnTo>
                  <a:lnTo>
                    <a:pt x="1065399" y="489619"/>
                  </a:lnTo>
                  <a:lnTo>
                    <a:pt x="1077237" y="489619"/>
                  </a:lnTo>
                  <a:lnTo>
                    <a:pt x="1089074" y="489619"/>
                  </a:lnTo>
                  <a:lnTo>
                    <a:pt x="1100912" y="489619"/>
                  </a:lnTo>
                  <a:lnTo>
                    <a:pt x="1112750" y="489619"/>
                  </a:lnTo>
                  <a:lnTo>
                    <a:pt x="1124588" y="489619"/>
                  </a:lnTo>
                  <a:lnTo>
                    <a:pt x="1136426" y="489619"/>
                  </a:lnTo>
                  <a:lnTo>
                    <a:pt x="1148263" y="489619"/>
                  </a:lnTo>
                  <a:lnTo>
                    <a:pt x="1160101" y="489619"/>
                  </a:lnTo>
                  <a:lnTo>
                    <a:pt x="1171939" y="489619"/>
                  </a:lnTo>
                  <a:lnTo>
                    <a:pt x="1171939" y="489619"/>
                  </a:lnTo>
                  <a:lnTo>
                    <a:pt x="1183777" y="489619"/>
                  </a:lnTo>
                  <a:lnTo>
                    <a:pt x="1195614" y="489619"/>
                  </a:lnTo>
                  <a:lnTo>
                    <a:pt x="1207452" y="489619"/>
                  </a:lnTo>
                  <a:lnTo>
                    <a:pt x="1219290" y="489619"/>
                  </a:lnTo>
                  <a:lnTo>
                    <a:pt x="1231128" y="489619"/>
                  </a:lnTo>
                  <a:lnTo>
                    <a:pt x="1242965" y="489619"/>
                  </a:lnTo>
                  <a:lnTo>
                    <a:pt x="1254803" y="489619"/>
                  </a:lnTo>
                  <a:lnTo>
                    <a:pt x="1266641" y="489619"/>
                  </a:lnTo>
                  <a:lnTo>
                    <a:pt x="1278479" y="489619"/>
                  </a:lnTo>
                  <a:lnTo>
                    <a:pt x="1290317" y="489619"/>
                  </a:lnTo>
                  <a:lnTo>
                    <a:pt x="1302154" y="489619"/>
                  </a:lnTo>
                  <a:lnTo>
                    <a:pt x="1313992" y="489619"/>
                  </a:lnTo>
                  <a:lnTo>
                    <a:pt x="1325830" y="489619"/>
                  </a:lnTo>
                  <a:lnTo>
                    <a:pt x="1337668" y="489619"/>
                  </a:lnTo>
                  <a:lnTo>
                    <a:pt x="1349505" y="489619"/>
                  </a:lnTo>
                  <a:lnTo>
                    <a:pt x="1361343" y="489619"/>
                  </a:lnTo>
                  <a:lnTo>
                    <a:pt x="1373181" y="489619"/>
                  </a:lnTo>
                  <a:lnTo>
                    <a:pt x="1385019" y="489619"/>
                  </a:lnTo>
                  <a:lnTo>
                    <a:pt x="1396856" y="489619"/>
                  </a:lnTo>
                  <a:lnTo>
                    <a:pt x="1408694" y="489619"/>
                  </a:lnTo>
                  <a:lnTo>
                    <a:pt x="1420532" y="489619"/>
                  </a:lnTo>
                  <a:lnTo>
                    <a:pt x="1432370" y="489619"/>
                  </a:lnTo>
                  <a:lnTo>
                    <a:pt x="1444208" y="489619"/>
                  </a:lnTo>
                  <a:lnTo>
                    <a:pt x="1456045" y="489619"/>
                  </a:lnTo>
                  <a:lnTo>
                    <a:pt x="1467883" y="489619"/>
                  </a:lnTo>
                  <a:lnTo>
                    <a:pt x="1479721" y="489619"/>
                  </a:lnTo>
                  <a:lnTo>
                    <a:pt x="1491559" y="489619"/>
                  </a:lnTo>
                  <a:lnTo>
                    <a:pt x="1503396" y="489619"/>
                  </a:lnTo>
                  <a:lnTo>
                    <a:pt x="1515234" y="489619"/>
                  </a:lnTo>
                  <a:lnTo>
                    <a:pt x="1527072" y="489619"/>
                  </a:lnTo>
                  <a:lnTo>
                    <a:pt x="1538910" y="489619"/>
                  </a:lnTo>
                  <a:lnTo>
                    <a:pt x="1550748" y="489619"/>
                  </a:lnTo>
                  <a:lnTo>
                    <a:pt x="1562585" y="489619"/>
                  </a:lnTo>
                  <a:lnTo>
                    <a:pt x="1574423" y="489619"/>
                  </a:lnTo>
                  <a:lnTo>
                    <a:pt x="1586261" y="489619"/>
                  </a:lnTo>
                  <a:lnTo>
                    <a:pt x="1598099" y="489619"/>
                  </a:lnTo>
                  <a:lnTo>
                    <a:pt x="1609936" y="489619"/>
                  </a:lnTo>
                  <a:lnTo>
                    <a:pt x="1621774" y="489619"/>
                  </a:lnTo>
                  <a:lnTo>
                    <a:pt x="1633612" y="489619"/>
                  </a:lnTo>
                  <a:lnTo>
                    <a:pt x="1645450" y="489619"/>
                  </a:lnTo>
                  <a:lnTo>
                    <a:pt x="1657287" y="489619"/>
                  </a:lnTo>
                  <a:lnTo>
                    <a:pt x="1669125" y="489619"/>
                  </a:lnTo>
                  <a:lnTo>
                    <a:pt x="1680963" y="489619"/>
                  </a:lnTo>
                  <a:lnTo>
                    <a:pt x="1692801" y="489619"/>
                  </a:lnTo>
                  <a:lnTo>
                    <a:pt x="1704639" y="489619"/>
                  </a:lnTo>
                  <a:lnTo>
                    <a:pt x="1716476" y="489619"/>
                  </a:lnTo>
                  <a:lnTo>
                    <a:pt x="1728314" y="489619"/>
                  </a:lnTo>
                  <a:lnTo>
                    <a:pt x="1740152" y="489619"/>
                  </a:lnTo>
                  <a:lnTo>
                    <a:pt x="1751990" y="489619"/>
                  </a:lnTo>
                  <a:lnTo>
                    <a:pt x="1763827" y="489619"/>
                  </a:lnTo>
                  <a:lnTo>
                    <a:pt x="1775665" y="489619"/>
                  </a:lnTo>
                  <a:lnTo>
                    <a:pt x="1787503" y="489619"/>
                  </a:lnTo>
                  <a:lnTo>
                    <a:pt x="1799341" y="489619"/>
                  </a:lnTo>
                  <a:lnTo>
                    <a:pt x="1811178" y="489619"/>
                  </a:lnTo>
                  <a:lnTo>
                    <a:pt x="1823016" y="489619"/>
                  </a:lnTo>
                  <a:lnTo>
                    <a:pt x="1834854" y="489619"/>
                  </a:lnTo>
                  <a:lnTo>
                    <a:pt x="1846692" y="489619"/>
                  </a:lnTo>
                  <a:lnTo>
                    <a:pt x="1858530" y="489619"/>
                  </a:lnTo>
                  <a:lnTo>
                    <a:pt x="1870367" y="489619"/>
                  </a:lnTo>
                  <a:lnTo>
                    <a:pt x="1882205" y="489619"/>
                  </a:lnTo>
                  <a:lnTo>
                    <a:pt x="1894043" y="489619"/>
                  </a:lnTo>
                  <a:lnTo>
                    <a:pt x="1905881" y="489619"/>
                  </a:lnTo>
                  <a:lnTo>
                    <a:pt x="1917718" y="489619"/>
                  </a:lnTo>
                  <a:lnTo>
                    <a:pt x="1929556" y="489619"/>
                  </a:lnTo>
                  <a:lnTo>
                    <a:pt x="1941394" y="489619"/>
                  </a:lnTo>
                  <a:lnTo>
                    <a:pt x="1953232" y="489619"/>
                  </a:lnTo>
                  <a:lnTo>
                    <a:pt x="1965069" y="489619"/>
                  </a:lnTo>
                  <a:lnTo>
                    <a:pt x="1976907" y="489619"/>
                  </a:lnTo>
                  <a:lnTo>
                    <a:pt x="1988745" y="489619"/>
                  </a:lnTo>
                  <a:lnTo>
                    <a:pt x="2000583" y="489619"/>
                  </a:lnTo>
                  <a:lnTo>
                    <a:pt x="2012421" y="489619"/>
                  </a:lnTo>
                  <a:lnTo>
                    <a:pt x="2024258" y="489619"/>
                  </a:lnTo>
                  <a:lnTo>
                    <a:pt x="2036096" y="489619"/>
                  </a:lnTo>
                  <a:lnTo>
                    <a:pt x="2047934" y="489619"/>
                  </a:lnTo>
                  <a:lnTo>
                    <a:pt x="2059772" y="489619"/>
                  </a:lnTo>
                  <a:lnTo>
                    <a:pt x="2071609" y="489619"/>
                  </a:lnTo>
                  <a:lnTo>
                    <a:pt x="2083447" y="489619"/>
                  </a:lnTo>
                  <a:lnTo>
                    <a:pt x="2095285" y="489619"/>
                  </a:lnTo>
                  <a:lnTo>
                    <a:pt x="2107123" y="489619"/>
                  </a:lnTo>
                  <a:lnTo>
                    <a:pt x="2118961" y="489619"/>
                  </a:lnTo>
                  <a:lnTo>
                    <a:pt x="2130798" y="489619"/>
                  </a:lnTo>
                  <a:lnTo>
                    <a:pt x="2142636" y="489619"/>
                  </a:lnTo>
                  <a:lnTo>
                    <a:pt x="2154474" y="489619"/>
                  </a:lnTo>
                  <a:lnTo>
                    <a:pt x="2166312" y="489619"/>
                  </a:lnTo>
                  <a:lnTo>
                    <a:pt x="2178149" y="489619"/>
                  </a:lnTo>
                  <a:lnTo>
                    <a:pt x="2189987" y="489619"/>
                  </a:lnTo>
                  <a:lnTo>
                    <a:pt x="2201825" y="489619"/>
                  </a:lnTo>
                  <a:lnTo>
                    <a:pt x="2213663" y="489619"/>
                  </a:lnTo>
                  <a:lnTo>
                    <a:pt x="2225500" y="489619"/>
                  </a:lnTo>
                  <a:lnTo>
                    <a:pt x="2237338" y="489619"/>
                  </a:lnTo>
                  <a:lnTo>
                    <a:pt x="2249176" y="489619"/>
                  </a:lnTo>
                  <a:lnTo>
                    <a:pt x="2261014" y="489619"/>
                  </a:lnTo>
                  <a:lnTo>
                    <a:pt x="2272852" y="489619"/>
                  </a:lnTo>
                  <a:lnTo>
                    <a:pt x="2284689" y="489619"/>
                  </a:lnTo>
                  <a:lnTo>
                    <a:pt x="2296527" y="489619"/>
                  </a:lnTo>
                  <a:lnTo>
                    <a:pt x="2308365" y="489619"/>
                  </a:lnTo>
                  <a:lnTo>
                    <a:pt x="2320203" y="489619"/>
                  </a:lnTo>
                  <a:lnTo>
                    <a:pt x="2332040" y="489619"/>
                  </a:lnTo>
                  <a:lnTo>
                    <a:pt x="2343878" y="489619"/>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4088294"/>
              <a:ext cx="4687757" cy="979157"/>
            </a:xfrm>
            <a:custGeom>
              <a:avLst/>
              <a:pathLst>
                <a:path w="4687757" h="979157">
                  <a:moveTo>
                    <a:pt x="0" y="0"/>
                  </a:moveTo>
                  <a:lnTo>
                    <a:pt x="11837" y="28"/>
                  </a:lnTo>
                  <a:lnTo>
                    <a:pt x="23675" y="62"/>
                  </a:lnTo>
                  <a:lnTo>
                    <a:pt x="35513" y="102"/>
                  </a:lnTo>
                  <a:lnTo>
                    <a:pt x="47351" y="149"/>
                  </a:lnTo>
                  <a:lnTo>
                    <a:pt x="59188" y="204"/>
                  </a:lnTo>
                  <a:lnTo>
                    <a:pt x="71026" y="268"/>
                  </a:lnTo>
                  <a:lnTo>
                    <a:pt x="82864" y="344"/>
                  </a:lnTo>
                  <a:lnTo>
                    <a:pt x="94702" y="433"/>
                  </a:lnTo>
                  <a:lnTo>
                    <a:pt x="106539" y="538"/>
                  </a:lnTo>
                  <a:lnTo>
                    <a:pt x="118377" y="661"/>
                  </a:lnTo>
                  <a:lnTo>
                    <a:pt x="130215" y="805"/>
                  </a:lnTo>
                  <a:lnTo>
                    <a:pt x="142053" y="975"/>
                  </a:lnTo>
                  <a:lnTo>
                    <a:pt x="153891" y="1174"/>
                  </a:lnTo>
                  <a:lnTo>
                    <a:pt x="165728" y="1409"/>
                  </a:lnTo>
                  <a:lnTo>
                    <a:pt x="177566" y="1684"/>
                  </a:lnTo>
                  <a:lnTo>
                    <a:pt x="189404" y="2006"/>
                  </a:lnTo>
                  <a:lnTo>
                    <a:pt x="201242" y="2385"/>
                  </a:lnTo>
                  <a:lnTo>
                    <a:pt x="213079" y="2830"/>
                  </a:lnTo>
                  <a:lnTo>
                    <a:pt x="224917" y="3351"/>
                  </a:lnTo>
                  <a:lnTo>
                    <a:pt x="236755" y="3963"/>
                  </a:lnTo>
                  <a:lnTo>
                    <a:pt x="248593" y="4680"/>
                  </a:lnTo>
                  <a:lnTo>
                    <a:pt x="260430" y="5519"/>
                  </a:lnTo>
                  <a:lnTo>
                    <a:pt x="272268" y="6503"/>
                  </a:lnTo>
                  <a:lnTo>
                    <a:pt x="284106" y="7654"/>
                  </a:lnTo>
                  <a:lnTo>
                    <a:pt x="295944" y="9000"/>
                  </a:lnTo>
                  <a:lnTo>
                    <a:pt x="307782" y="10572"/>
                  </a:lnTo>
                  <a:lnTo>
                    <a:pt x="319619" y="12407"/>
                  </a:lnTo>
                  <a:lnTo>
                    <a:pt x="331457" y="14546"/>
                  </a:lnTo>
                  <a:lnTo>
                    <a:pt x="343295" y="17035"/>
                  </a:lnTo>
                  <a:lnTo>
                    <a:pt x="355133" y="19929"/>
                  </a:lnTo>
                  <a:lnTo>
                    <a:pt x="366970" y="23284"/>
                  </a:lnTo>
                  <a:lnTo>
                    <a:pt x="378808" y="27168"/>
                  </a:lnTo>
                  <a:lnTo>
                    <a:pt x="390646" y="31651"/>
                  </a:lnTo>
                  <a:lnTo>
                    <a:pt x="402484" y="36810"/>
                  </a:lnTo>
                  <a:lnTo>
                    <a:pt x="414321" y="42728"/>
                  </a:lnTo>
                  <a:lnTo>
                    <a:pt x="426159" y="49489"/>
                  </a:lnTo>
                  <a:lnTo>
                    <a:pt x="437997" y="57178"/>
                  </a:lnTo>
                  <a:lnTo>
                    <a:pt x="449835" y="65880"/>
                  </a:lnTo>
                  <a:lnTo>
                    <a:pt x="461673" y="75671"/>
                  </a:lnTo>
                  <a:lnTo>
                    <a:pt x="473510" y="86616"/>
                  </a:lnTo>
                  <a:lnTo>
                    <a:pt x="485348" y="98763"/>
                  </a:lnTo>
                  <a:lnTo>
                    <a:pt x="497186" y="112137"/>
                  </a:lnTo>
                  <a:lnTo>
                    <a:pt x="509024" y="126731"/>
                  </a:lnTo>
                  <a:lnTo>
                    <a:pt x="520861" y="142505"/>
                  </a:lnTo>
                  <a:lnTo>
                    <a:pt x="532699" y="159377"/>
                  </a:lnTo>
                  <a:lnTo>
                    <a:pt x="544537" y="177225"/>
                  </a:lnTo>
                  <a:lnTo>
                    <a:pt x="556375" y="195883"/>
                  </a:lnTo>
                  <a:lnTo>
                    <a:pt x="568213" y="215152"/>
                  </a:lnTo>
                  <a:lnTo>
                    <a:pt x="580050" y="234799"/>
                  </a:lnTo>
                  <a:lnTo>
                    <a:pt x="591888" y="254574"/>
                  </a:lnTo>
                  <a:lnTo>
                    <a:pt x="603726" y="274221"/>
                  </a:lnTo>
                  <a:lnTo>
                    <a:pt x="615564" y="293489"/>
                  </a:lnTo>
                  <a:lnTo>
                    <a:pt x="627401" y="312148"/>
                  </a:lnTo>
                  <a:lnTo>
                    <a:pt x="639239" y="329995"/>
                  </a:lnTo>
                  <a:lnTo>
                    <a:pt x="651077" y="346868"/>
                  </a:lnTo>
                  <a:lnTo>
                    <a:pt x="662915" y="362642"/>
                  </a:lnTo>
                  <a:lnTo>
                    <a:pt x="674752" y="377236"/>
                  </a:lnTo>
                  <a:lnTo>
                    <a:pt x="686590" y="390609"/>
                  </a:lnTo>
                  <a:lnTo>
                    <a:pt x="698428" y="402756"/>
                  </a:lnTo>
                  <a:lnTo>
                    <a:pt x="710266" y="413701"/>
                  </a:lnTo>
                  <a:lnTo>
                    <a:pt x="722104" y="423492"/>
                  </a:lnTo>
                  <a:lnTo>
                    <a:pt x="733941" y="432194"/>
                  </a:lnTo>
                  <a:lnTo>
                    <a:pt x="745779" y="439884"/>
                  </a:lnTo>
                  <a:lnTo>
                    <a:pt x="757617" y="446644"/>
                  </a:lnTo>
                  <a:lnTo>
                    <a:pt x="769455" y="452562"/>
                  </a:lnTo>
                  <a:lnTo>
                    <a:pt x="781292" y="457721"/>
                  </a:lnTo>
                  <a:lnTo>
                    <a:pt x="793130" y="462204"/>
                  </a:lnTo>
                  <a:lnTo>
                    <a:pt x="804968" y="466088"/>
                  </a:lnTo>
                  <a:lnTo>
                    <a:pt x="816806" y="469444"/>
                  </a:lnTo>
                  <a:lnTo>
                    <a:pt x="828643" y="472337"/>
                  </a:lnTo>
                  <a:lnTo>
                    <a:pt x="840481" y="474827"/>
                  </a:lnTo>
                  <a:lnTo>
                    <a:pt x="852319" y="476966"/>
                  </a:lnTo>
                  <a:lnTo>
                    <a:pt x="864157" y="478801"/>
                  </a:lnTo>
                  <a:lnTo>
                    <a:pt x="875995" y="480373"/>
                  </a:lnTo>
                  <a:lnTo>
                    <a:pt x="887832" y="481719"/>
                  </a:lnTo>
                  <a:lnTo>
                    <a:pt x="899670" y="482869"/>
                  </a:lnTo>
                  <a:lnTo>
                    <a:pt x="911508" y="483853"/>
                  </a:lnTo>
                  <a:lnTo>
                    <a:pt x="923346" y="484693"/>
                  </a:lnTo>
                  <a:lnTo>
                    <a:pt x="935183" y="485410"/>
                  </a:lnTo>
                  <a:lnTo>
                    <a:pt x="947021" y="486021"/>
                  </a:lnTo>
                  <a:lnTo>
                    <a:pt x="958859" y="486543"/>
                  </a:lnTo>
                  <a:lnTo>
                    <a:pt x="970697" y="486987"/>
                  </a:lnTo>
                  <a:lnTo>
                    <a:pt x="982534" y="487366"/>
                  </a:lnTo>
                  <a:lnTo>
                    <a:pt x="994372" y="487689"/>
                  </a:lnTo>
                  <a:lnTo>
                    <a:pt x="1006210" y="487964"/>
                  </a:lnTo>
                  <a:lnTo>
                    <a:pt x="1018048" y="488198"/>
                  </a:lnTo>
                  <a:lnTo>
                    <a:pt x="1029886" y="488397"/>
                  </a:lnTo>
                  <a:lnTo>
                    <a:pt x="1041723" y="488567"/>
                  </a:lnTo>
                  <a:lnTo>
                    <a:pt x="1053561" y="488711"/>
                  </a:lnTo>
                  <a:lnTo>
                    <a:pt x="1065399" y="488834"/>
                  </a:lnTo>
                  <a:lnTo>
                    <a:pt x="1077237" y="488939"/>
                  </a:lnTo>
                  <a:lnTo>
                    <a:pt x="1089074" y="489028"/>
                  </a:lnTo>
                  <a:lnTo>
                    <a:pt x="1100912" y="489104"/>
                  </a:lnTo>
                  <a:lnTo>
                    <a:pt x="1112750" y="489169"/>
                  </a:lnTo>
                  <a:lnTo>
                    <a:pt x="1124588" y="489224"/>
                  </a:lnTo>
                  <a:lnTo>
                    <a:pt x="1136426" y="489270"/>
                  </a:lnTo>
                  <a:lnTo>
                    <a:pt x="1148263" y="489310"/>
                  </a:lnTo>
                  <a:lnTo>
                    <a:pt x="1160101" y="489344"/>
                  </a:lnTo>
                  <a:lnTo>
                    <a:pt x="1171939" y="489373"/>
                  </a:lnTo>
                  <a:lnTo>
                    <a:pt x="1171939" y="489619"/>
                  </a:lnTo>
                  <a:lnTo>
                    <a:pt x="1183777" y="489634"/>
                  </a:lnTo>
                  <a:lnTo>
                    <a:pt x="1195614" y="489650"/>
                  </a:lnTo>
                  <a:lnTo>
                    <a:pt x="1207452" y="489670"/>
                  </a:lnTo>
                  <a:lnTo>
                    <a:pt x="1219290" y="489694"/>
                  </a:lnTo>
                  <a:lnTo>
                    <a:pt x="1231128" y="489721"/>
                  </a:lnTo>
                  <a:lnTo>
                    <a:pt x="1242965" y="489753"/>
                  </a:lnTo>
                  <a:lnTo>
                    <a:pt x="1254803" y="489791"/>
                  </a:lnTo>
                  <a:lnTo>
                    <a:pt x="1266641" y="489836"/>
                  </a:lnTo>
                  <a:lnTo>
                    <a:pt x="1278479" y="489888"/>
                  </a:lnTo>
                  <a:lnTo>
                    <a:pt x="1290317" y="489950"/>
                  </a:lnTo>
                  <a:lnTo>
                    <a:pt x="1302154" y="490022"/>
                  </a:lnTo>
                  <a:lnTo>
                    <a:pt x="1313992" y="490107"/>
                  </a:lnTo>
                  <a:lnTo>
                    <a:pt x="1325830" y="490207"/>
                  </a:lnTo>
                  <a:lnTo>
                    <a:pt x="1337668" y="490324"/>
                  </a:lnTo>
                  <a:lnTo>
                    <a:pt x="1349505" y="490461"/>
                  </a:lnTo>
                  <a:lnTo>
                    <a:pt x="1361343" y="490623"/>
                  </a:lnTo>
                  <a:lnTo>
                    <a:pt x="1373181" y="490812"/>
                  </a:lnTo>
                  <a:lnTo>
                    <a:pt x="1385019" y="491034"/>
                  </a:lnTo>
                  <a:lnTo>
                    <a:pt x="1396856" y="491295"/>
                  </a:lnTo>
                  <a:lnTo>
                    <a:pt x="1408694" y="491601"/>
                  </a:lnTo>
                  <a:lnTo>
                    <a:pt x="1420532" y="491959"/>
                  </a:lnTo>
                  <a:lnTo>
                    <a:pt x="1432370" y="492379"/>
                  </a:lnTo>
                  <a:lnTo>
                    <a:pt x="1444208" y="492871"/>
                  </a:lnTo>
                  <a:lnTo>
                    <a:pt x="1456045" y="493446"/>
                  </a:lnTo>
                  <a:lnTo>
                    <a:pt x="1467883" y="494119"/>
                  </a:lnTo>
                  <a:lnTo>
                    <a:pt x="1479721" y="494905"/>
                  </a:lnTo>
                  <a:lnTo>
                    <a:pt x="1491559" y="495823"/>
                  </a:lnTo>
                  <a:lnTo>
                    <a:pt x="1503396" y="496892"/>
                  </a:lnTo>
                  <a:lnTo>
                    <a:pt x="1515234" y="498137"/>
                  </a:lnTo>
                  <a:lnTo>
                    <a:pt x="1527072" y="499584"/>
                  </a:lnTo>
                  <a:lnTo>
                    <a:pt x="1538910" y="501262"/>
                  </a:lnTo>
                  <a:lnTo>
                    <a:pt x="1550748" y="503203"/>
                  </a:lnTo>
                  <a:lnTo>
                    <a:pt x="1562585" y="505445"/>
                  </a:lnTo>
                  <a:lnTo>
                    <a:pt x="1574423" y="508024"/>
                  </a:lnTo>
                  <a:lnTo>
                    <a:pt x="1586261" y="510983"/>
                  </a:lnTo>
                  <a:lnTo>
                    <a:pt x="1598099" y="514364"/>
                  </a:lnTo>
                  <a:lnTo>
                    <a:pt x="1609936" y="518209"/>
                  </a:lnTo>
                  <a:lnTo>
                    <a:pt x="1621774" y="522560"/>
                  </a:lnTo>
                  <a:lnTo>
                    <a:pt x="1633612" y="527455"/>
                  </a:lnTo>
                  <a:lnTo>
                    <a:pt x="1645450" y="532927"/>
                  </a:lnTo>
                  <a:lnTo>
                    <a:pt x="1657287" y="539001"/>
                  </a:lnTo>
                  <a:lnTo>
                    <a:pt x="1669125" y="545688"/>
                  </a:lnTo>
                  <a:lnTo>
                    <a:pt x="1680963" y="552985"/>
                  </a:lnTo>
                  <a:lnTo>
                    <a:pt x="1692801" y="560872"/>
                  </a:lnTo>
                  <a:lnTo>
                    <a:pt x="1704639" y="569308"/>
                  </a:lnTo>
                  <a:lnTo>
                    <a:pt x="1716476" y="578232"/>
                  </a:lnTo>
                  <a:lnTo>
                    <a:pt x="1728314" y="587561"/>
                  </a:lnTo>
                  <a:lnTo>
                    <a:pt x="1740152" y="597195"/>
                  </a:lnTo>
                  <a:lnTo>
                    <a:pt x="1751990" y="607019"/>
                  </a:lnTo>
                  <a:lnTo>
                    <a:pt x="1763827" y="616906"/>
                  </a:lnTo>
                  <a:lnTo>
                    <a:pt x="1775665" y="626730"/>
                  </a:lnTo>
                  <a:lnTo>
                    <a:pt x="1787503" y="636364"/>
                  </a:lnTo>
                  <a:lnTo>
                    <a:pt x="1799341" y="645693"/>
                  </a:lnTo>
                  <a:lnTo>
                    <a:pt x="1811178" y="654617"/>
                  </a:lnTo>
                  <a:lnTo>
                    <a:pt x="1823016" y="663053"/>
                  </a:lnTo>
                  <a:lnTo>
                    <a:pt x="1834854" y="670940"/>
                  </a:lnTo>
                  <a:lnTo>
                    <a:pt x="1846692" y="678237"/>
                  </a:lnTo>
                  <a:lnTo>
                    <a:pt x="1858530" y="684924"/>
                  </a:lnTo>
                  <a:lnTo>
                    <a:pt x="1870367" y="690997"/>
                  </a:lnTo>
                  <a:lnTo>
                    <a:pt x="1882205" y="696470"/>
                  </a:lnTo>
                  <a:lnTo>
                    <a:pt x="1894043" y="701365"/>
                  </a:lnTo>
                  <a:lnTo>
                    <a:pt x="1905881" y="705716"/>
                  </a:lnTo>
                  <a:lnTo>
                    <a:pt x="1917718" y="709561"/>
                  </a:lnTo>
                  <a:lnTo>
                    <a:pt x="1929556" y="712942"/>
                  </a:lnTo>
                  <a:lnTo>
                    <a:pt x="1941394" y="715900"/>
                  </a:lnTo>
                  <a:lnTo>
                    <a:pt x="1953232" y="718480"/>
                  </a:lnTo>
                  <a:lnTo>
                    <a:pt x="1965069" y="720722"/>
                  </a:lnTo>
                  <a:lnTo>
                    <a:pt x="1976907" y="722663"/>
                  </a:lnTo>
                  <a:lnTo>
                    <a:pt x="1988745" y="724341"/>
                  </a:lnTo>
                  <a:lnTo>
                    <a:pt x="2000583" y="725788"/>
                  </a:lnTo>
                  <a:lnTo>
                    <a:pt x="2012421" y="727033"/>
                  </a:lnTo>
                  <a:lnTo>
                    <a:pt x="2024258" y="728102"/>
                  </a:lnTo>
                  <a:lnTo>
                    <a:pt x="2036096" y="729020"/>
                  </a:lnTo>
                  <a:lnTo>
                    <a:pt x="2047934" y="729806"/>
                  </a:lnTo>
                  <a:lnTo>
                    <a:pt x="2059772" y="730479"/>
                  </a:lnTo>
                  <a:lnTo>
                    <a:pt x="2071609" y="731054"/>
                  </a:lnTo>
                  <a:lnTo>
                    <a:pt x="2083447" y="731546"/>
                  </a:lnTo>
                  <a:lnTo>
                    <a:pt x="2095285" y="731966"/>
                  </a:lnTo>
                  <a:lnTo>
                    <a:pt x="2107123" y="732324"/>
                  </a:lnTo>
                  <a:lnTo>
                    <a:pt x="2118961" y="732630"/>
                  </a:lnTo>
                  <a:lnTo>
                    <a:pt x="2130798" y="732891"/>
                  </a:lnTo>
                  <a:lnTo>
                    <a:pt x="2142636" y="733113"/>
                  </a:lnTo>
                  <a:lnTo>
                    <a:pt x="2154474" y="733302"/>
                  </a:lnTo>
                  <a:lnTo>
                    <a:pt x="2166312" y="733464"/>
                  </a:lnTo>
                  <a:lnTo>
                    <a:pt x="2178149" y="733601"/>
                  </a:lnTo>
                  <a:lnTo>
                    <a:pt x="2189987" y="733718"/>
                  </a:lnTo>
                  <a:lnTo>
                    <a:pt x="2201825" y="733818"/>
                  </a:lnTo>
                  <a:lnTo>
                    <a:pt x="2213663" y="733903"/>
                  </a:lnTo>
                  <a:lnTo>
                    <a:pt x="2225500" y="733975"/>
                  </a:lnTo>
                  <a:lnTo>
                    <a:pt x="2237338" y="734037"/>
                  </a:lnTo>
                  <a:lnTo>
                    <a:pt x="2249176" y="734089"/>
                  </a:lnTo>
                  <a:lnTo>
                    <a:pt x="2261014" y="734134"/>
                  </a:lnTo>
                  <a:lnTo>
                    <a:pt x="2272852" y="734171"/>
                  </a:lnTo>
                  <a:lnTo>
                    <a:pt x="2284689" y="734204"/>
                  </a:lnTo>
                  <a:lnTo>
                    <a:pt x="2296527" y="734231"/>
                  </a:lnTo>
                  <a:lnTo>
                    <a:pt x="2308365" y="734255"/>
                  </a:lnTo>
                  <a:lnTo>
                    <a:pt x="2320203" y="734274"/>
                  </a:lnTo>
                  <a:lnTo>
                    <a:pt x="2332040" y="734291"/>
                  </a:lnTo>
                  <a:lnTo>
                    <a:pt x="2343878" y="734306"/>
                  </a:lnTo>
                  <a:lnTo>
                    <a:pt x="2343878" y="734470"/>
                  </a:lnTo>
                  <a:lnTo>
                    <a:pt x="2355716" y="734484"/>
                  </a:lnTo>
                  <a:lnTo>
                    <a:pt x="2367554" y="734501"/>
                  </a:lnTo>
                  <a:lnTo>
                    <a:pt x="2379391" y="734521"/>
                  </a:lnTo>
                  <a:lnTo>
                    <a:pt x="2391229" y="734545"/>
                  </a:lnTo>
                  <a:lnTo>
                    <a:pt x="2403067" y="734572"/>
                  </a:lnTo>
                  <a:lnTo>
                    <a:pt x="2414905" y="734604"/>
                  </a:lnTo>
                  <a:lnTo>
                    <a:pt x="2426743" y="734642"/>
                  </a:lnTo>
                  <a:lnTo>
                    <a:pt x="2438580" y="734687"/>
                  </a:lnTo>
                  <a:lnTo>
                    <a:pt x="2450418" y="734739"/>
                  </a:lnTo>
                  <a:lnTo>
                    <a:pt x="2462256" y="734801"/>
                  </a:lnTo>
                  <a:lnTo>
                    <a:pt x="2474094" y="734873"/>
                  </a:lnTo>
                  <a:lnTo>
                    <a:pt x="2485931" y="734958"/>
                  </a:lnTo>
                  <a:lnTo>
                    <a:pt x="2497769" y="735057"/>
                  </a:lnTo>
                  <a:lnTo>
                    <a:pt x="2509607" y="735175"/>
                  </a:lnTo>
                  <a:lnTo>
                    <a:pt x="2521445" y="735312"/>
                  </a:lnTo>
                  <a:lnTo>
                    <a:pt x="2533283" y="735473"/>
                  </a:lnTo>
                  <a:lnTo>
                    <a:pt x="2545120" y="735663"/>
                  </a:lnTo>
                  <a:lnTo>
                    <a:pt x="2556958" y="735885"/>
                  </a:lnTo>
                  <a:lnTo>
                    <a:pt x="2568796" y="736146"/>
                  </a:lnTo>
                  <a:lnTo>
                    <a:pt x="2580634" y="736452"/>
                  </a:lnTo>
                  <a:lnTo>
                    <a:pt x="2592471" y="736810"/>
                  </a:lnTo>
                  <a:lnTo>
                    <a:pt x="2604309" y="737230"/>
                  </a:lnTo>
                  <a:lnTo>
                    <a:pt x="2616147" y="737722"/>
                  </a:lnTo>
                  <a:lnTo>
                    <a:pt x="2627985" y="738297"/>
                  </a:lnTo>
                  <a:lnTo>
                    <a:pt x="2639822" y="738970"/>
                  </a:lnTo>
                  <a:lnTo>
                    <a:pt x="2651660" y="739756"/>
                  </a:lnTo>
                  <a:lnTo>
                    <a:pt x="2663498" y="740674"/>
                  </a:lnTo>
                  <a:lnTo>
                    <a:pt x="2675336" y="741743"/>
                  </a:lnTo>
                  <a:lnTo>
                    <a:pt x="2687174" y="742988"/>
                  </a:lnTo>
                  <a:lnTo>
                    <a:pt x="2699011" y="744434"/>
                  </a:lnTo>
                  <a:lnTo>
                    <a:pt x="2710849" y="746112"/>
                  </a:lnTo>
                  <a:lnTo>
                    <a:pt x="2722687" y="748054"/>
                  </a:lnTo>
                  <a:lnTo>
                    <a:pt x="2734525" y="750296"/>
                  </a:lnTo>
                  <a:lnTo>
                    <a:pt x="2746362" y="752875"/>
                  </a:lnTo>
                  <a:lnTo>
                    <a:pt x="2758200" y="755834"/>
                  </a:lnTo>
                  <a:lnTo>
                    <a:pt x="2770038" y="759215"/>
                  </a:lnTo>
                  <a:lnTo>
                    <a:pt x="2781876" y="763059"/>
                  </a:lnTo>
                  <a:lnTo>
                    <a:pt x="2793713" y="767410"/>
                  </a:lnTo>
                  <a:lnTo>
                    <a:pt x="2805551" y="772306"/>
                  </a:lnTo>
                  <a:lnTo>
                    <a:pt x="2817389" y="777778"/>
                  </a:lnTo>
                  <a:lnTo>
                    <a:pt x="2829227" y="783852"/>
                  </a:lnTo>
                  <a:lnTo>
                    <a:pt x="2841065" y="790539"/>
                  </a:lnTo>
                  <a:lnTo>
                    <a:pt x="2852902" y="797836"/>
                  </a:lnTo>
                  <a:lnTo>
                    <a:pt x="2864740" y="805723"/>
                  </a:lnTo>
                  <a:lnTo>
                    <a:pt x="2876578" y="814159"/>
                  </a:lnTo>
                  <a:lnTo>
                    <a:pt x="2888416" y="823083"/>
                  </a:lnTo>
                  <a:lnTo>
                    <a:pt x="2900253" y="832412"/>
                  </a:lnTo>
                  <a:lnTo>
                    <a:pt x="2912091" y="842046"/>
                  </a:lnTo>
                  <a:lnTo>
                    <a:pt x="2923929" y="851870"/>
                  </a:lnTo>
                  <a:lnTo>
                    <a:pt x="2935767" y="861757"/>
                  </a:lnTo>
                  <a:lnTo>
                    <a:pt x="2947604" y="871580"/>
                  </a:lnTo>
                  <a:lnTo>
                    <a:pt x="2959442" y="881215"/>
                  </a:lnTo>
                  <a:lnTo>
                    <a:pt x="2971280" y="890544"/>
                  </a:lnTo>
                  <a:lnTo>
                    <a:pt x="2983118" y="899468"/>
                  </a:lnTo>
                  <a:lnTo>
                    <a:pt x="2994956" y="907904"/>
                  </a:lnTo>
                  <a:lnTo>
                    <a:pt x="3006793" y="915791"/>
                  </a:lnTo>
                  <a:lnTo>
                    <a:pt x="3018631" y="923088"/>
                  </a:lnTo>
                  <a:lnTo>
                    <a:pt x="3030469" y="929775"/>
                  </a:lnTo>
                  <a:lnTo>
                    <a:pt x="3042307" y="935848"/>
                  </a:lnTo>
                  <a:lnTo>
                    <a:pt x="3054144" y="941321"/>
                  </a:lnTo>
                  <a:lnTo>
                    <a:pt x="3065982" y="946216"/>
                  </a:lnTo>
                  <a:lnTo>
                    <a:pt x="3077820" y="950567"/>
                  </a:lnTo>
                  <a:lnTo>
                    <a:pt x="3089658" y="954412"/>
                  </a:lnTo>
                  <a:lnTo>
                    <a:pt x="3101496" y="957792"/>
                  </a:lnTo>
                  <a:lnTo>
                    <a:pt x="3113333" y="960751"/>
                  </a:lnTo>
                  <a:lnTo>
                    <a:pt x="3125171" y="963331"/>
                  </a:lnTo>
                  <a:lnTo>
                    <a:pt x="3137009" y="965572"/>
                  </a:lnTo>
                  <a:lnTo>
                    <a:pt x="3148847" y="967514"/>
                  </a:lnTo>
                  <a:lnTo>
                    <a:pt x="3160684" y="969192"/>
                  </a:lnTo>
                  <a:lnTo>
                    <a:pt x="3172522" y="970639"/>
                  </a:lnTo>
                  <a:lnTo>
                    <a:pt x="3184360" y="971884"/>
                  </a:lnTo>
                  <a:lnTo>
                    <a:pt x="3196198" y="972953"/>
                  </a:lnTo>
                  <a:lnTo>
                    <a:pt x="3208035" y="973870"/>
                  </a:lnTo>
                  <a:lnTo>
                    <a:pt x="3219873" y="974657"/>
                  </a:lnTo>
                  <a:lnTo>
                    <a:pt x="3231711" y="975329"/>
                  </a:lnTo>
                  <a:lnTo>
                    <a:pt x="3243549" y="975905"/>
                  </a:lnTo>
                  <a:lnTo>
                    <a:pt x="3255387" y="976397"/>
                  </a:lnTo>
                  <a:lnTo>
                    <a:pt x="3267224" y="976817"/>
                  </a:lnTo>
                  <a:lnTo>
                    <a:pt x="3279062" y="977175"/>
                  </a:lnTo>
                  <a:lnTo>
                    <a:pt x="3290900" y="977481"/>
                  </a:lnTo>
                  <a:lnTo>
                    <a:pt x="3302738" y="977742"/>
                  </a:lnTo>
                  <a:lnTo>
                    <a:pt x="3314575" y="977964"/>
                  </a:lnTo>
                  <a:lnTo>
                    <a:pt x="3326413" y="978153"/>
                  </a:lnTo>
                  <a:lnTo>
                    <a:pt x="3338251" y="978315"/>
                  </a:lnTo>
                  <a:lnTo>
                    <a:pt x="3350089" y="978452"/>
                  </a:lnTo>
                  <a:lnTo>
                    <a:pt x="3361926" y="978569"/>
                  </a:lnTo>
                  <a:lnTo>
                    <a:pt x="3373764" y="978669"/>
                  </a:lnTo>
                  <a:lnTo>
                    <a:pt x="3385602" y="978754"/>
                  </a:lnTo>
                  <a:lnTo>
                    <a:pt x="3397440" y="978826"/>
                  </a:lnTo>
                  <a:lnTo>
                    <a:pt x="3409278" y="978887"/>
                  </a:lnTo>
                  <a:lnTo>
                    <a:pt x="3421115" y="978940"/>
                  </a:lnTo>
                  <a:lnTo>
                    <a:pt x="3432953" y="978984"/>
                  </a:lnTo>
                  <a:lnTo>
                    <a:pt x="3444791" y="979022"/>
                  </a:lnTo>
                  <a:lnTo>
                    <a:pt x="3456629" y="979055"/>
                  </a:lnTo>
                  <a:lnTo>
                    <a:pt x="3468466" y="979082"/>
                  </a:lnTo>
                  <a:lnTo>
                    <a:pt x="3480304" y="979105"/>
                  </a:lnTo>
                  <a:lnTo>
                    <a:pt x="3492142" y="979125"/>
                  </a:lnTo>
                  <a:lnTo>
                    <a:pt x="3503980" y="979142"/>
                  </a:lnTo>
                  <a:lnTo>
                    <a:pt x="3515818" y="979157"/>
                  </a:lnTo>
                  <a:lnTo>
                    <a:pt x="3515818" y="978910"/>
                  </a:lnTo>
                  <a:lnTo>
                    <a:pt x="3527655" y="978853"/>
                  </a:lnTo>
                  <a:lnTo>
                    <a:pt x="3539493" y="978785"/>
                  </a:lnTo>
                  <a:lnTo>
                    <a:pt x="3551331" y="978705"/>
                  </a:lnTo>
                  <a:lnTo>
                    <a:pt x="3563169" y="978612"/>
                  </a:lnTo>
                  <a:lnTo>
                    <a:pt x="3575006" y="978502"/>
                  </a:lnTo>
                  <a:lnTo>
                    <a:pt x="3586844" y="978373"/>
                  </a:lnTo>
                  <a:lnTo>
                    <a:pt x="3598682" y="978221"/>
                  </a:lnTo>
                  <a:lnTo>
                    <a:pt x="3610520" y="978043"/>
                  </a:lnTo>
                  <a:lnTo>
                    <a:pt x="3622357" y="977834"/>
                  </a:lnTo>
                  <a:lnTo>
                    <a:pt x="3634195" y="977588"/>
                  </a:lnTo>
                  <a:lnTo>
                    <a:pt x="3646033" y="977299"/>
                  </a:lnTo>
                  <a:lnTo>
                    <a:pt x="3657871" y="976959"/>
                  </a:lnTo>
                  <a:lnTo>
                    <a:pt x="3669709" y="976560"/>
                  </a:lnTo>
                  <a:lnTo>
                    <a:pt x="3681546" y="976092"/>
                  </a:lnTo>
                  <a:lnTo>
                    <a:pt x="3693384" y="975542"/>
                  </a:lnTo>
                  <a:lnTo>
                    <a:pt x="3705222" y="974897"/>
                  </a:lnTo>
                  <a:lnTo>
                    <a:pt x="3717060" y="974139"/>
                  </a:lnTo>
                  <a:lnTo>
                    <a:pt x="3728897" y="973250"/>
                  </a:lnTo>
                  <a:lnTo>
                    <a:pt x="3740735" y="972207"/>
                  </a:lnTo>
                  <a:lnTo>
                    <a:pt x="3752573" y="970984"/>
                  </a:lnTo>
                  <a:lnTo>
                    <a:pt x="3764411" y="969550"/>
                  </a:lnTo>
                  <a:lnTo>
                    <a:pt x="3776248" y="967870"/>
                  </a:lnTo>
                  <a:lnTo>
                    <a:pt x="3788086" y="965904"/>
                  </a:lnTo>
                  <a:lnTo>
                    <a:pt x="3799924" y="963602"/>
                  </a:lnTo>
                  <a:lnTo>
                    <a:pt x="3811762" y="960910"/>
                  </a:lnTo>
                  <a:lnTo>
                    <a:pt x="3823600" y="957766"/>
                  </a:lnTo>
                  <a:lnTo>
                    <a:pt x="3835437" y="954096"/>
                  </a:lnTo>
                  <a:lnTo>
                    <a:pt x="3847275" y="949818"/>
                  </a:lnTo>
                  <a:lnTo>
                    <a:pt x="3859113" y="944839"/>
                  </a:lnTo>
                  <a:lnTo>
                    <a:pt x="3870951" y="939052"/>
                  </a:lnTo>
                  <a:lnTo>
                    <a:pt x="3882788" y="932341"/>
                  </a:lnTo>
                  <a:lnTo>
                    <a:pt x="3894626" y="924573"/>
                  </a:lnTo>
                  <a:lnTo>
                    <a:pt x="3906464" y="915608"/>
                  </a:lnTo>
                  <a:lnTo>
                    <a:pt x="3918302" y="905289"/>
                  </a:lnTo>
                  <a:lnTo>
                    <a:pt x="3930139" y="893454"/>
                  </a:lnTo>
                  <a:lnTo>
                    <a:pt x="3941977" y="879932"/>
                  </a:lnTo>
                  <a:lnTo>
                    <a:pt x="3953815" y="864552"/>
                  </a:lnTo>
                  <a:lnTo>
                    <a:pt x="3965653" y="847149"/>
                  </a:lnTo>
                  <a:lnTo>
                    <a:pt x="3977491" y="827567"/>
                  </a:lnTo>
                  <a:lnTo>
                    <a:pt x="3989328" y="805677"/>
                  </a:lnTo>
                  <a:lnTo>
                    <a:pt x="4001166" y="781383"/>
                  </a:lnTo>
                  <a:lnTo>
                    <a:pt x="4013004" y="754636"/>
                  </a:lnTo>
                  <a:lnTo>
                    <a:pt x="4024842" y="725448"/>
                  </a:lnTo>
                  <a:lnTo>
                    <a:pt x="4036679" y="693900"/>
                  </a:lnTo>
                  <a:lnTo>
                    <a:pt x="4048517" y="660155"/>
                  </a:lnTo>
                  <a:lnTo>
                    <a:pt x="4060355" y="624460"/>
                  </a:lnTo>
                  <a:lnTo>
                    <a:pt x="4072193" y="587142"/>
                  </a:lnTo>
                  <a:lnTo>
                    <a:pt x="4084031" y="548606"/>
                  </a:lnTo>
                  <a:lnTo>
                    <a:pt x="4095868" y="509312"/>
                  </a:lnTo>
                  <a:lnTo>
                    <a:pt x="4107706" y="469762"/>
                  </a:lnTo>
                  <a:lnTo>
                    <a:pt x="4119544" y="430468"/>
                  </a:lnTo>
                  <a:lnTo>
                    <a:pt x="4131382" y="391932"/>
                  </a:lnTo>
                  <a:lnTo>
                    <a:pt x="4143219" y="354614"/>
                  </a:lnTo>
                  <a:lnTo>
                    <a:pt x="4155057" y="318919"/>
                  </a:lnTo>
                  <a:lnTo>
                    <a:pt x="4166895" y="285174"/>
                  </a:lnTo>
                  <a:lnTo>
                    <a:pt x="4178733" y="253626"/>
                  </a:lnTo>
                  <a:lnTo>
                    <a:pt x="4190570" y="224438"/>
                  </a:lnTo>
                  <a:lnTo>
                    <a:pt x="4202408" y="197691"/>
                  </a:lnTo>
                  <a:lnTo>
                    <a:pt x="4214246" y="173397"/>
                  </a:lnTo>
                  <a:lnTo>
                    <a:pt x="4226084" y="151507"/>
                  </a:lnTo>
                  <a:lnTo>
                    <a:pt x="4237922" y="131925"/>
                  </a:lnTo>
                  <a:lnTo>
                    <a:pt x="4249759" y="114522"/>
                  </a:lnTo>
                  <a:lnTo>
                    <a:pt x="4261597" y="99142"/>
                  </a:lnTo>
                  <a:lnTo>
                    <a:pt x="4273435" y="85620"/>
                  </a:lnTo>
                  <a:lnTo>
                    <a:pt x="4285273" y="73785"/>
                  </a:lnTo>
                  <a:lnTo>
                    <a:pt x="4297110" y="63466"/>
                  </a:lnTo>
                  <a:lnTo>
                    <a:pt x="4308948" y="54501"/>
                  </a:lnTo>
                  <a:lnTo>
                    <a:pt x="4320786" y="46733"/>
                  </a:lnTo>
                  <a:lnTo>
                    <a:pt x="4332624" y="40022"/>
                  </a:lnTo>
                  <a:lnTo>
                    <a:pt x="4344461" y="34235"/>
                  </a:lnTo>
                  <a:lnTo>
                    <a:pt x="4356299" y="29256"/>
                  </a:lnTo>
                  <a:lnTo>
                    <a:pt x="4368137" y="24978"/>
                  </a:lnTo>
                  <a:lnTo>
                    <a:pt x="4379975" y="21308"/>
                  </a:lnTo>
                  <a:lnTo>
                    <a:pt x="4391813" y="18164"/>
                  </a:lnTo>
                  <a:lnTo>
                    <a:pt x="4403650" y="15472"/>
                  </a:lnTo>
                  <a:lnTo>
                    <a:pt x="4415488" y="13170"/>
                  </a:lnTo>
                  <a:lnTo>
                    <a:pt x="4427326" y="11204"/>
                  </a:lnTo>
                  <a:lnTo>
                    <a:pt x="4439164" y="9524"/>
                  </a:lnTo>
                  <a:lnTo>
                    <a:pt x="4451001" y="8090"/>
                  </a:lnTo>
                  <a:lnTo>
                    <a:pt x="4462839" y="6867"/>
                  </a:lnTo>
                  <a:lnTo>
                    <a:pt x="4474677" y="5824"/>
                  </a:lnTo>
                  <a:lnTo>
                    <a:pt x="4486515" y="4935"/>
                  </a:lnTo>
                  <a:lnTo>
                    <a:pt x="4498352" y="4177"/>
                  </a:lnTo>
                  <a:lnTo>
                    <a:pt x="4510190" y="3532"/>
                  </a:lnTo>
                  <a:lnTo>
                    <a:pt x="4522028" y="2982"/>
                  </a:lnTo>
                  <a:lnTo>
                    <a:pt x="4533866" y="2514"/>
                  </a:lnTo>
                  <a:lnTo>
                    <a:pt x="4545704" y="2115"/>
                  </a:lnTo>
                  <a:lnTo>
                    <a:pt x="4557541" y="1775"/>
                  </a:lnTo>
                  <a:lnTo>
                    <a:pt x="4569379" y="1486"/>
                  </a:lnTo>
                  <a:lnTo>
                    <a:pt x="4581217" y="1240"/>
                  </a:lnTo>
                  <a:lnTo>
                    <a:pt x="4593055" y="1031"/>
                  </a:lnTo>
                  <a:lnTo>
                    <a:pt x="4604892" y="853"/>
                  </a:lnTo>
                  <a:lnTo>
                    <a:pt x="4616730" y="701"/>
                  </a:lnTo>
                  <a:lnTo>
                    <a:pt x="4628568" y="572"/>
                  </a:lnTo>
                  <a:lnTo>
                    <a:pt x="4640406" y="462"/>
                  </a:lnTo>
                  <a:lnTo>
                    <a:pt x="4652244" y="369"/>
                  </a:lnTo>
                  <a:lnTo>
                    <a:pt x="4664081" y="289"/>
                  </a:lnTo>
                  <a:lnTo>
                    <a:pt x="4675919" y="221"/>
                  </a:lnTo>
                  <a:lnTo>
                    <a:pt x="4687757" y="164"/>
                  </a:lnTo>
                </a:path>
              </a:pathLst>
            </a:custGeom>
            <a:ln w="40651" cap="flat">
              <a:solidFill>
                <a:srgbClr val="E8E8E8">
                  <a:alpha val="100000"/>
                </a:srgbClr>
              </a:solidFill>
              <a:prstDash val="solid"/>
              <a:round/>
            </a:ln>
          </p:spPr>
          <p:txBody>
            <a:bodyPr/>
            <a:lstStyle/>
            <a:p/>
          </p:txBody>
        </p:sp>
        <p:sp>
          <p:nvSpPr>
            <p:cNvPr id="38" name="pl38"/>
            <p:cNvSpPr/>
            <p:nvPr/>
          </p:nvSpPr>
          <p:spPr>
            <a:xfrm>
              <a:off x="2482252" y="2863875"/>
              <a:ext cx="4687757" cy="734470"/>
            </a:xfrm>
            <a:custGeom>
              <a:avLst/>
              <a:pathLst>
                <a:path w="4687757" h="734470">
                  <a:moveTo>
                    <a:pt x="0" y="489783"/>
                  </a:moveTo>
                  <a:lnTo>
                    <a:pt x="11837" y="489798"/>
                  </a:lnTo>
                  <a:lnTo>
                    <a:pt x="23675" y="489815"/>
                  </a:lnTo>
                  <a:lnTo>
                    <a:pt x="35513" y="489835"/>
                  </a:lnTo>
                  <a:lnTo>
                    <a:pt x="47351" y="489858"/>
                  </a:lnTo>
                  <a:lnTo>
                    <a:pt x="59188" y="489885"/>
                  </a:lnTo>
                  <a:lnTo>
                    <a:pt x="71026" y="489918"/>
                  </a:lnTo>
                  <a:lnTo>
                    <a:pt x="82864" y="489956"/>
                  </a:lnTo>
                  <a:lnTo>
                    <a:pt x="94702" y="490000"/>
                  </a:lnTo>
                  <a:lnTo>
                    <a:pt x="106539" y="490052"/>
                  </a:lnTo>
                  <a:lnTo>
                    <a:pt x="118377" y="490114"/>
                  </a:lnTo>
                  <a:lnTo>
                    <a:pt x="130215" y="490186"/>
                  </a:lnTo>
                  <a:lnTo>
                    <a:pt x="142053" y="490271"/>
                  </a:lnTo>
                  <a:lnTo>
                    <a:pt x="153891" y="490371"/>
                  </a:lnTo>
                  <a:lnTo>
                    <a:pt x="165728" y="490488"/>
                  </a:lnTo>
                  <a:lnTo>
                    <a:pt x="177566" y="490625"/>
                  </a:lnTo>
                  <a:lnTo>
                    <a:pt x="189404" y="490787"/>
                  </a:lnTo>
                  <a:lnTo>
                    <a:pt x="201242" y="490976"/>
                  </a:lnTo>
                  <a:lnTo>
                    <a:pt x="213079" y="491198"/>
                  </a:lnTo>
                  <a:lnTo>
                    <a:pt x="224917" y="491459"/>
                  </a:lnTo>
                  <a:lnTo>
                    <a:pt x="236755" y="491765"/>
                  </a:lnTo>
                  <a:lnTo>
                    <a:pt x="248593" y="492123"/>
                  </a:lnTo>
                  <a:lnTo>
                    <a:pt x="260430" y="492543"/>
                  </a:lnTo>
                  <a:lnTo>
                    <a:pt x="272268" y="493035"/>
                  </a:lnTo>
                  <a:lnTo>
                    <a:pt x="284106" y="493610"/>
                  </a:lnTo>
                  <a:lnTo>
                    <a:pt x="295944" y="494283"/>
                  </a:lnTo>
                  <a:lnTo>
                    <a:pt x="307782" y="495069"/>
                  </a:lnTo>
                  <a:lnTo>
                    <a:pt x="319619" y="495987"/>
                  </a:lnTo>
                  <a:lnTo>
                    <a:pt x="331457" y="497056"/>
                  </a:lnTo>
                  <a:lnTo>
                    <a:pt x="343295" y="498301"/>
                  </a:lnTo>
                  <a:lnTo>
                    <a:pt x="355133" y="499748"/>
                  </a:lnTo>
                  <a:lnTo>
                    <a:pt x="366970" y="501426"/>
                  </a:lnTo>
                  <a:lnTo>
                    <a:pt x="378808" y="503368"/>
                  </a:lnTo>
                  <a:lnTo>
                    <a:pt x="390646" y="505609"/>
                  </a:lnTo>
                  <a:lnTo>
                    <a:pt x="402484" y="508189"/>
                  </a:lnTo>
                  <a:lnTo>
                    <a:pt x="414321" y="511147"/>
                  </a:lnTo>
                  <a:lnTo>
                    <a:pt x="426159" y="514528"/>
                  </a:lnTo>
                  <a:lnTo>
                    <a:pt x="437997" y="518373"/>
                  </a:lnTo>
                  <a:lnTo>
                    <a:pt x="449835" y="522724"/>
                  </a:lnTo>
                  <a:lnTo>
                    <a:pt x="461673" y="527619"/>
                  </a:lnTo>
                  <a:lnTo>
                    <a:pt x="473510" y="533092"/>
                  </a:lnTo>
                  <a:lnTo>
                    <a:pt x="485348" y="539165"/>
                  </a:lnTo>
                  <a:lnTo>
                    <a:pt x="497186" y="545852"/>
                  </a:lnTo>
                  <a:lnTo>
                    <a:pt x="509024" y="553149"/>
                  </a:lnTo>
                  <a:lnTo>
                    <a:pt x="520861" y="561036"/>
                  </a:lnTo>
                  <a:lnTo>
                    <a:pt x="532699" y="569472"/>
                  </a:lnTo>
                  <a:lnTo>
                    <a:pt x="544537" y="578396"/>
                  </a:lnTo>
                  <a:lnTo>
                    <a:pt x="556375" y="587725"/>
                  </a:lnTo>
                  <a:lnTo>
                    <a:pt x="568213" y="597359"/>
                  </a:lnTo>
                  <a:lnTo>
                    <a:pt x="580050" y="607183"/>
                  </a:lnTo>
                  <a:lnTo>
                    <a:pt x="591888" y="617070"/>
                  </a:lnTo>
                  <a:lnTo>
                    <a:pt x="603726" y="626894"/>
                  </a:lnTo>
                  <a:lnTo>
                    <a:pt x="615564" y="636528"/>
                  </a:lnTo>
                  <a:lnTo>
                    <a:pt x="627401" y="645857"/>
                  </a:lnTo>
                  <a:lnTo>
                    <a:pt x="639239" y="654781"/>
                  </a:lnTo>
                  <a:lnTo>
                    <a:pt x="651077" y="663217"/>
                  </a:lnTo>
                  <a:lnTo>
                    <a:pt x="662915" y="671104"/>
                  </a:lnTo>
                  <a:lnTo>
                    <a:pt x="674752" y="678401"/>
                  </a:lnTo>
                  <a:lnTo>
                    <a:pt x="686590" y="685088"/>
                  </a:lnTo>
                  <a:lnTo>
                    <a:pt x="698428" y="691162"/>
                  </a:lnTo>
                  <a:lnTo>
                    <a:pt x="710266" y="696634"/>
                  </a:lnTo>
                  <a:lnTo>
                    <a:pt x="722104" y="701530"/>
                  </a:lnTo>
                  <a:lnTo>
                    <a:pt x="733941" y="705881"/>
                  </a:lnTo>
                  <a:lnTo>
                    <a:pt x="745779" y="709725"/>
                  </a:lnTo>
                  <a:lnTo>
                    <a:pt x="757617" y="713106"/>
                  </a:lnTo>
                  <a:lnTo>
                    <a:pt x="769455" y="716065"/>
                  </a:lnTo>
                  <a:lnTo>
                    <a:pt x="781292" y="718644"/>
                  </a:lnTo>
                  <a:lnTo>
                    <a:pt x="793130" y="720886"/>
                  </a:lnTo>
                  <a:lnTo>
                    <a:pt x="804968" y="722828"/>
                  </a:lnTo>
                  <a:lnTo>
                    <a:pt x="816806" y="724505"/>
                  </a:lnTo>
                  <a:lnTo>
                    <a:pt x="828643" y="725952"/>
                  </a:lnTo>
                  <a:lnTo>
                    <a:pt x="840481" y="727197"/>
                  </a:lnTo>
                  <a:lnTo>
                    <a:pt x="852319" y="728266"/>
                  </a:lnTo>
                  <a:lnTo>
                    <a:pt x="864157" y="729184"/>
                  </a:lnTo>
                  <a:lnTo>
                    <a:pt x="875995" y="729970"/>
                  </a:lnTo>
                  <a:lnTo>
                    <a:pt x="887832" y="730643"/>
                  </a:lnTo>
                  <a:lnTo>
                    <a:pt x="899670" y="731218"/>
                  </a:lnTo>
                  <a:lnTo>
                    <a:pt x="911508" y="731710"/>
                  </a:lnTo>
                  <a:lnTo>
                    <a:pt x="923346" y="732130"/>
                  </a:lnTo>
                  <a:lnTo>
                    <a:pt x="935183" y="732488"/>
                  </a:lnTo>
                  <a:lnTo>
                    <a:pt x="947021" y="732794"/>
                  </a:lnTo>
                  <a:lnTo>
                    <a:pt x="958859" y="733055"/>
                  </a:lnTo>
                  <a:lnTo>
                    <a:pt x="970697" y="733277"/>
                  </a:lnTo>
                  <a:lnTo>
                    <a:pt x="982534" y="733467"/>
                  </a:lnTo>
                  <a:lnTo>
                    <a:pt x="994372" y="733628"/>
                  </a:lnTo>
                  <a:lnTo>
                    <a:pt x="1006210" y="733765"/>
                  </a:lnTo>
                  <a:lnTo>
                    <a:pt x="1018048" y="733882"/>
                  </a:lnTo>
                  <a:lnTo>
                    <a:pt x="1029886" y="733982"/>
                  </a:lnTo>
                  <a:lnTo>
                    <a:pt x="1041723" y="734067"/>
                  </a:lnTo>
                  <a:lnTo>
                    <a:pt x="1053561" y="734139"/>
                  </a:lnTo>
                  <a:lnTo>
                    <a:pt x="1065399" y="734201"/>
                  </a:lnTo>
                  <a:lnTo>
                    <a:pt x="1077237" y="734253"/>
                  </a:lnTo>
                  <a:lnTo>
                    <a:pt x="1089074" y="734298"/>
                  </a:lnTo>
                  <a:lnTo>
                    <a:pt x="1100912" y="734336"/>
                  </a:lnTo>
                  <a:lnTo>
                    <a:pt x="1112750" y="734368"/>
                  </a:lnTo>
                  <a:lnTo>
                    <a:pt x="1124588" y="734395"/>
                  </a:lnTo>
                  <a:lnTo>
                    <a:pt x="1136426" y="734419"/>
                  </a:lnTo>
                  <a:lnTo>
                    <a:pt x="1148263" y="734439"/>
                  </a:lnTo>
                  <a:lnTo>
                    <a:pt x="1160101" y="734456"/>
                  </a:lnTo>
                  <a:lnTo>
                    <a:pt x="1171939" y="734470"/>
                  </a:lnTo>
                  <a:lnTo>
                    <a:pt x="1171939" y="734306"/>
                  </a:lnTo>
                  <a:lnTo>
                    <a:pt x="1183777" y="734263"/>
                  </a:lnTo>
                  <a:lnTo>
                    <a:pt x="1195614" y="734212"/>
                  </a:lnTo>
                  <a:lnTo>
                    <a:pt x="1207452" y="734152"/>
                  </a:lnTo>
                  <a:lnTo>
                    <a:pt x="1219290" y="734082"/>
                  </a:lnTo>
                  <a:lnTo>
                    <a:pt x="1231128" y="734000"/>
                  </a:lnTo>
                  <a:lnTo>
                    <a:pt x="1242965" y="733903"/>
                  </a:lnTo>
                  <a:lnTo>
                    <a:pt x="1254803" y="733789"/>
                  </a:lnTo>
                  <a:lnTo>
                    <a:pt x="1266641" y="733655"/>
                  </a:lnTo>
                  <a:lnTo>
                    <a:pt x="1278479" y="733498"/>
                  </a:lnTo>
                  <a:lnTo>
                    <a:pt x="1290317" y="733314"/>
                  </a:lnTo>
                  <a:lnTo>
                    <a:pt x="1302154" y="733097"/>
                  </a:lnTo>
                  <a:lnTo>
                    <a:pt x="1313992" y="732842"/>
                  </a:lnTo>
                  <a:lnTo>
                    <a:pt x="1325830" y="732543"/>
                  </a:lnTo>
                  <a:lnTo>
                    <a:pt x="1337668" y="732192"/>
                  </a:lnTo>
                  <a:lnTo>
                    <a:pt x="1349505" y="731780"/>
                  </a:lnTo>
                  <a:lnTo>
                    <a:pt x="1361343" y="731296"/>
                  </a:lnTo>
                  <a:lnTo>
                    <a:pt x="1373181" y="730727"/>
                  </a:lnTo>
                  <a:lnTo>
                    <a:pt x="1385019" y="730060"/>
                  </a:lnTo>
                  <a:lnTo>
                    <a:pt x="1396856" y="729278"/>
                  </a:lnTo>
                  <a:lnTo>
                    <a:pt x="1408694" y="728361"/>
                  </a:lnTo>
                  <a:lnTo>
                    <a:pt x="1420532" y="727286"/>
                  </a:lnTo>
                  <a:lnTo>
                    <a:pt x="1432370" y="726026"/>
                  </a:lnTo>
                  <a:lnTo>
                    <a:pt x="1444208" y="724551"/>
                  </a:lnTo>
                  <a:lnTo>
                    <a:pt x="1456045" y="722824"/>
                  </a:lnTo>
                  <a:lnTo>
                    <a:pt x="1467883" y="720806"/>
                  </a:lnTo>
                  <a:lnTo>
                    <a:pt x="1479721" y="718447"/>
                  </a:lnTo>
                  <a:lnTo>
                    <a:pt x="1491559" y="715695"/>
                  </a:lnTo>
                  <a:lnTo>
                    <a:pt x="1503396" y="712487"/>
                  </a:lnTo>
                  <a:lnTo>
                    <a:pt x="1515234" y="708752"/>
                  </a:lnTo>
                  <a:lnTo>
                    <a:pt x="1527072" y="704412"/>
                  </a:lnTo>
                  <a:lnTo>
                    <a:pt x="1538910" y="699379"/>
                  </a:lnTo>
                  <a:lnTo>
                    <a:pt x="1550748" y="693553"/>
                  </a:lnTo>
                  <a:lnTo>
                    <a:pt x="1562585" y="686829"/>
                  </a:lnTo>
                  <a:lnTo>
                    <a:pt x="1574423" y="679090"/>
                  </a:lnTo>
                  <a:lnTo>
                    <a:pt x="1586261" y="670213"/>
                  </a:lnTo>
                  <a:lnTo>
                    <a:pt x="1598099" y="660072"/>
                  </a:lnTo>
                  <a:lnTo>
                    <a:pt x="1609936" y="648537"/>
                  </a:lnTo>
                  <a:lnTo>
                    <a:pt x="1621774" y="635484"/>
                  </a:lnTo>
                  <a:lnTo>
                    <a:pt x="1633612" y="620798"/>
                  </a:lnTo>
                  <a:lnTo>
                    <a:pt x="1645450" y="604381"/>
                  </a:lnTo>
                  <a:lnTo>
                    <a:pt x="1657287" y="586160"/>
                  </a:lnTo>
                  <a:lnTo>
                    <a:pt x="1669125" y="566100"/>
                  </a:lnTo>
                  <a:lnTo>
                    <a:pt x="1680963" y="544209"/>
                  </a:lnTo>
                  <a:lnTo>
                    <a:pt x="1692801" y="520548"/>
                  </a:lnTo>
                  <a:lnTo>
                    <a:pt x="1704639" y="495240"/>
                  </a:lnTo>
                  <a:lnTo>
                    <a:pt x="1716476" y="468468"/>
                  </a:lnTo>
                  <a:lnTo>
                    <a:pt x="1728314" y="440480"/>
                  </a:lnTo>
                  <a:lnTo>
                    <a:pt x="1740152" y="411577"/>
                  </a:lnTo>
                  <a:lnTo>
                    <a:pt x="1751990" y="382107"/>
                  </a:lnTo>
                  <a:lnTo>
                    <a:pt x="1763827" y="352444"/>
                  </a:lnTo>
                  <a:lnTo>
                    <a:pt x="1775665" y="322974"/>
                  </a:lnTo>
                  <a:lnTo>
                    <a:pt x="1787503" y="294072"/>
                  </a:lnTo>
                  <a:lnTo>
                    <a:pt x="1799341" y="266084"/>
                  </a:lnTo>
                  <a:lnTo>
                    <a:pt x="1811178" y="239312"/>
                  </a:lnTo>
                  <a:lnTo>
                    <a:pt x="1823016" y="214003"/>
                  </a:lnTo>
                  <a:lnTo>
                    <a:pt x="1834854" y="190343"/>
                  </a:lnTo>
                  <a:lnTo>
                    <a:pt x="1846692" y="168451"/>
                  </a:lnTo>
                  <a:lnTo>
                    <a:pt x="1858530" y="148391"/>
                  </a:lnTo>
                  <a:lnTo>
                    <a:pt x="1870367" y="130171"/>
                  </a:lnTo>
                  <a:lnTo>
                    <a:pt x="1882205" y="113753"/>
                  </a:lnTo>
                  <a:lnTo>
                    <a:pt x="1894043" y="99067"/>
                  </a:lnTo>
                  <a:lnTo>
                    <a:pt x="1905881" y="86014"/>
                  </a:lnTo>
                  <a:lnTo>
                    <a:pt x="1917718" y="74480"/>
                  </a:lnTo>
                  <a:lnTo>
                    <a:pt x="1929556" y="64338"/>
                  </a:lnTo>
                  <a:lnTo>
                    <a:pt x="1941394" y="55462"/>
                  </a:lnTo>
                  <a:lnTo>
                    <a:pt x="1953232" y="47723"/>
                  </a:lnTo>
                  <a:lnTo>
                    <a:pt x="1965069" y="40998"/>
                  </a:lnTo>
                  <a:lnTo>
                    <a:pt x="1976907" y="35173"/>
                  </a:lnTo>
                  <a:lnTo>
                    <a:pt x="1988745" y="30139"/>
                  </a:lnTo>
                  <a:lnTo>
                    <a:pt x="2000583" y="25800"/>
                  </a:lnTo>
                  <a:lnTo>
                    <a:pt x="2012421" y="22065"/>
                  </a:lnTo>
                  <a:lnTo>
                    <a:pt x="2024258" y="18857"/>
                  </a:lnTo>
                  <a:lnTo>
                    <a:pt x="2036096" y="16104"/>
                  </a:lnTo>
                  <a:lnTo>
                    <a:pt x="2047934" y="13746"/>
                  </a:lnTo>
                  <a:lnTo>
                    <a:pt x="2059772" y="11727"/>
                  </a:lnTo>
                  <a:lnTo>
                    <a:pt x="2071609" y="10001"/>
                  </a:lnTo>
                  <a:lnTo>
                    <a:pt x="2083447" y="8526"/>
                  </a:lnTo>
                  <a:lnTo>
                    <a:pt x="2095285" y="7266"/>
                  </a:lnTo>
                  <a:lnTo>
                    <a:pt x="2107123" y="6191"/>
                  </a:lnTo>
                  <a:lnTo>
                    <a:pt x="2118961" y="5273"/>
                  </a:lnTo>
                  <a:lnTo>
                    <a:pt x="2130798" y="4491"/>
                  </a:lnTo>
                  <a:lnTo>
                    <a:pt x="2142636" y="3824"/>
                  </a:lnTo>
                  <a:lnTo>
                    <a:pt x="2154474" y="3256"/>
                  </a:lnTo>
                  <a:lnTo>
                    <a:pt x="2166312" y="2772"/>
                  </a:lnTo>
                  <a:lnTo>
                    <a:pt x="2178149" y="2360"/>
                  </a:lnTo>
                  <a:lnTo>
                    <a:pt x="2189987" y="2008"/>
                  </a:lnTo>
                  <a:lnTo>
                    <a:pt x="2201825" y="1709"/>
                  </a:lnTo>
                  <a:lnTo>
                    <a:pt x="2213663" y="1455"/>
                  </a:lnTo>
                  <a:lnTo>
                    <a:pt x="2225500" y="1238"/>
                  </a:lnTo>
                  <a:lnTo>
                    <a:pt x="2237338" y="1053"/>
                  </a:lnTo>
                  <a:lnTo>
                    <a:pt x="2249176" y="896"/>
                  </a:lnTo>
                  <a:lnTo>
                    <a:pt x="2261014" y="763"/>
                  </a:lnTo>
                  <a:lnTo>
                    <a:pt x="2272852" y="649"/>
                  </a:lnTo>
                  <a:lnTo>
                    <a:pt x="2284689" y="552"/>
                  </a:lnTo>
                  <a:lnTo>
                    <a:pt x="2296527" y="470"/>
                  </a:lnTo>
                  <a:lnTo>
                    <a:pt x="2308365" y="399"/>
                  </a:lnTo>
                  <a:lnTo>
                    <a:pt x="2320203" y="340"/>
                  </a:lnTo>
                  <a:lnTo>
                    <a:pt x="2332040" y="289"/>
                  </a:lnTo>
                  <a:lnTo>
                    <a:pt x="2343878" y="246"/>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1639703"/>
              <a:ext cx="4687757" cy="1223843"/>
            </a:xfrm>
            <a:custGeom>
              <a:avLst/>
              <a:pathLst>
                <a:path w="4687757" h="1223843">
                  <a:moveTo>
                    <a:pt x="0" y="1223843"/>
                  </a:moveTo>
                  <a:lnTo>
                    <a:pt x="11837" y="1223786"/>
                  </a:lnTo>
                  <a:lnTo>
                    <a:pt x="23675" y="1223718"/>
                  </a:lnTo>
                  <a:lnTo>
                    <a:pt x="35513" y="1223638"/>
                  </a:lnTo>
                  <a:lnTo>
                    <a:pt x="47351" y="1223545"/>
                  </a:lnTo>
                  <a:lnTo>
                    <a:pt x="59188" y="1223435"/>
                  </a:lnTo>
                  <a:lnTo>
                    <a:pt x="71026" y="1223306"/>
                  </a:lnTo>
                  <a:lnTo>
                    <a:pt x="82864" y="1223154"/>
                  </a:lnTo>
                  <a:lnTo>
                    <a:pt x="94702" y="1222976"/>
                  </a:lnTo>
                  <a:lnTo>
                    <a:pt x="106539" y="1222767"/>
                  </a:lnTo>
                  <a:lnTo>
                    <a:pt x="118377" y="1222521"/>
                  </a:lnTo>
                  <a:lnTo>
                    <a:pt x="130215" y="1222232"/>
                  </a:lnTo>
                  <a:lnTo>
                    <a:pt x="142053" y="1221892"/>
                  </a:lnTo>
                  <a:lnTo>
                    <a:pt x="153891" y="1221493"/>
                  </a:lnTo>
                  <a:lnTo>
                    <a:pt x="165728" y="1221025"/>
                  </a:lnTo>
                  <a:lnTo>
                    <a:pt x="177566" y="1220475"/>
                  </a:lnTo>
                  <a:lnTo>
                    <a:pt x="189404" y="1219830"/>
                  </a:lnTo>
                  <a:lnTo>
                    <a:pt x="201242" y="1219072"/>
                  </a:lnTo>
                  <a:lnTo>
                    <a:pt x="213079" y="1218183"/>
                  </a:lnTo>
                  <a:lnTo>
                    <a:pt x="224917" y="1217140"/>
                  </a:lnTo>
                  <a:lnTo>
                    <a:pt x="236755" y="1215917"/>
                  </a:lnTo>
                  <a:lnTo>
                    <a:pt x="248593" y="1214483"/>
                  </a:lnTo>
                  <a:lnTo>
                    <a:pt x="260430" y="1212803"/>
                  </a:lnTo>
                  <a:lnTo>
                    <a:pt x="272268" y="1210837"/>
                  </a:lnTo>
                  <a:lnTo>
                    <a:pt x="284106" y="1208535"/>
                  </a:lnTo>
                  <a:lnTo>
                    <a:pt x="295944" y="1205843"/>
                  </a:lnTo>
                  <a:lnTo>
                    <a:pt x="307782" y="1202699"/>
                  </a:lnTo>
                  <a:lnTo>
                    <a:pt x="319619" y="1199029"/>
                  </a:lnTo>
                  <a:lnTo>
                    <a:pt x="331457" y="1194751"/>
                  </a:lnTo>
                  <a:lnTo>
                    <a:pt x="343295" y="1189772"/>
                  </a:lnTo>
                  <a:lnTo>
                    <a:pt x="355133" y="1183985"/>
                  </a:lnTo>
                  <a:lnTo>
                    <a:pt x="366970" y="1177274"/>
                  </a:lnTo>
                  <a:lnTo>
                    <a:pt x="378808" y="1169506"/>
                  </a:lnTo>
                  <a:lnTo>
                    <a:pt x="390646" y="1160541"/>
                  </a:lnTo>
                  <a:lnTo>
                    <a:pt x="402484" y="1150222"/>
                  </a:lnTo>
                  <a:lnTo>
                    <a:pt x="414321" y="1138387"/>
                  </a:lnTo>
                  <a:lnTo>
                    <a:pt x="426159" y="1124865"/>
                  </a:lnTo>
                  <a:lnTo>
                    <a:pt x="437997" y="1109485"/>
                  </a:lnTo>
                  <a:lnTo>
                    <a:pt x="449835" y="1092082"/>
                  </a:lnTo>
                  <a:lnTo>
                    <a:pt x="461673" y="1072500"/>
                  </a:lnTo>
                  <a:lnTo>
                    <a:pt x="473510" y="1050610"/>
                  </a:lnTo>
                  <a:lnTo>
                    <a:pt x="485348" y="1026316"/>
                  </a:lnTo>
                  <a:lnTo>
                    <a:pt x="497186" y="999569"/>
                  </a:lnTo>
                  <a:lnTo>
                    <a:pt x="509024" y="970381"/>
                  </a:lnTo>
                  <a:lnTo>
                    <a:pt x="520861" y="938833"/>
                  </a:lnTo>
                  <a:lnTo>
                    <a:pt x="532699" y="905088"/>
                  </a:lnTo>
                  <a:lnTo>
                    <a:pt x="544537" y="869393"/>
                  </a:lnTo>
                  <a:lnTo>
                    <a:pt x="556375" y="832075"/>
                  </a:lnTo>
                  <a:lnTo>
                    <a:pt x="568213" y="793539"/>
                  </a:lnTo>
                  <a:lnTo>
                    <a:pt x="580050" y="754245"/>
                  </a:lnTo>
                  <a:lnTo>
                    <a:pt x="591888" y="714695"/>
                  </a:lnTo>
                  <a:lnTo>
                    <a:pt x="603726" y="675401"/>
                  </a:lnTo>
                  <a:lnTo>
                    <a:pt x="615564" y="636865"/>
                  </a:lnTo>
                  <a:lnTo>
                    <a:pt x="627401" y="599547"/>
                  </a:lnTo>
                  <a:lnTo>
                    <a:pt x="639239" y="563852"/>
                  </a:lnTo>
                  <a:lnTo>
                    <a:pt x="651077" y="530107"/>
                  </a:lnTo>
                  <a:lnTo>
                    <a:pt x="662915" y="498559"/>
                  </a:lnTo>
                  <a:lnTo>
                    <a:pt x="674752" y="469371"/>
                  </a:lnTo>
                  <a:lnTo>
                    <a:pt x="686590" y="442624"/>
                  </a:lnTo>
                  <a:lnTo>
                    <a:pt x="698428" y="418330"/>
                  </a:lnTo>
                  <a:lnTo>
                    <a:pt x="710266" y="396440"/>
                  </a:lnTo>
                  <a:lnTo>
                    <a:pt x="722104" y="376858"/>
                  </a:lnTo>
                  <a:lnTo>
                    <a:pt x="733941" y="359455"/>
                  </a:lnTo>
                  <a:lnTo>
                    <a:pt x="745779" y="344075"/>
                  </a:lnTo>
                  <a:lnTo>
                    <a:pt x="757617" y="330553"/>
                  </a:lnTo>
                  <a:lnTo>
                    <a:pt x="769455" y="318718"/>
                  </a:lnTo>
                  <a:lnTo>
                    <a:pt x="781292" y="308399"/>
                  </a:lnTo>
                  <a:lnTo>
                    <a:pt x="793130" y="299433"/>
                  </a:lnTo>
                  <a:lnTo>
                    <a:pt x="804968" y="291666"/>
                  </a:lnTo>
                  <a:lnTo>
                    <a:pt x="816806" y="284955"/>
                  </a:lnTo>
                  <a:lnTo>
                    <a:pt x="828643" y="279168"/>
                  </a:lnTo>
                  <a:lnTo>
                    <a:pt x="840481" y="274189"/>
                  </a:lnTo>
                  <a:lnTo>
                    <a:pt x="852319" y="269911"/>
                  </a:lnTo>
                  <a:lnTo>
                    <a:pt x="864157" y="266241"/>
                  </a:lnTo>
                  <a:lnTo>
                    <a:pt x="875995" y="263097"/>
                  </a:lnTo>
                  <a:lnTo>
                    <a:pt x="887832" y="260405"/>
                  </a:lnTo>
                  <a:lnTo>
                    <a:pt x="899670" y="258103"/>
                  </a:lnTo>
                  <a:lnTo>
                    <a:pt x="911508" y="256136"/>
                  </a:lnTo>
                  <a:lnTo>
                    <a:pt x="923346" y="254457"/>
                  </a:lnTo>
                  <a:lnTo>
                    <a:pt x="935183" y="253023"/>
                  </a:lnTo>
                  <a:lnTo>
                    <a:pt x="947021" y="251800"/>
                  </a:lnTo>
                  <a:lnTo>
                    <a:pt x="958859" y="250757"/>
                  </a:lnTo>
                  <a:lnTo>
                    <a:pt x="970697" y="249868"/>
                  </a:lnTo>
                  <a:lnTo>
                    <a:pt x="982534" y="249110"/>
                  </a:lnTo>
                  <a:lnTo>
                    <a:pt x="994372" y="248465"/>
                  </a:lnTo>
                  <a:lnTo>
                    <a:pt x="1006210" y="247915"/>
                  </a:lnTo>
                  <a:lnTo>
                    <a:pt x="1018048" y="247447"/>
                  </a:lnTo>
                  <a:lnTo>
                    <a:pt x="1029886" y="247048"/>
                  </a:lnTo>
                  <a:lnTo>
                    <a:pt x="1041723" y="246708"/>
                  </a:lnTo>
                  <a:lnTo>
                    <a:pt x="1053561" y="246419"/>
                  </a:lnTo>
                  <a:lnTo>
                    <a:pt x="1065399" y="246173"/>
                  </a:lnTo>
                  <a:lnTo>
                    <a:pt x="1077237" y="245964"/>
                  </a:lnTo>
                  <a:lnTo>
                    <a:pt x="1089074" y="245786"/>
                  </a:lnTo>
                  <a:lnTo>
                    <a:pt x="1100912" y="245634"/>
                  </a:lnTo>
                  <a:lnTo>
                    <a:pt x="1112750" y="245505"/>
                  </a:lnTo>
                  <a:lnTo>
                    <a:pt x="1124588" y="245395"/>
                  </a:lnTo>
                  <a:lnTo>
                    <a:pt x="1136426" y="245302"/>
                  </a:lnTo>
                  <a:lnTo>
                    <a:pt x="1148263" y="245222"/>
                  </a:lnTo>
                  <a:lnTo>
                    <a:pt x="1160101" y="245154"/>
                  </a:lnTo>
                  <a:lnTo>
                    <a:pt x="1171939" y="24509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455"/>
                  </a:lnTo>
                  <a:lnTo>
                    <a:pt x="3527655" y="489426"/>
                  </a:lnTo>
                  <a:lnTo>
                    <a:pt x="3539493" y="489392"/>
                  </a:lnTo>
                  <a:lnTo>
                    <a:pt x="3551331" y="489352"/>
                  </a:lnTo>
                  <a:lnTo>
                    <a:pt x="3563169" y="489306"/>
                  </a:lnTo>
                  <a:lnTo>
                    <a:pt x="3575006" y="489251"/>
                  </a:lnTo>
                  <a:lnTo>
                    <a:pt x="3586844" y="489186"/>
                  </a:lnTo>
                  <a:lnTo>
                    <a:pt x="3598682" y="489110"/>
                  </a:lnTo>
                  <a:lnTo>
                    <a:pt x="3610520" y="489021"/>
                  </a:lnTo>
                  <a:lnTo>
                    <a:pt x="3622357" y="488917"/>
                  </a:lnTo>
                  <a:lnTo>
                    <a:pt x="3634195" y="488794"/>
                  </a:lnTo>
                  <a:lnTo>
                    <a:pt x="3646033" y="488649"/>
                  </a:lnTo>
                  <a:lnTo>
                    <a:pt x="3657871" y="488479"/>
                  </a:lnTo>
                  <a:lnTo>
                    <a:pt x="3669709" y="488280"/>
                  </a:lnTo>
                  <a:lnTo>
                    <a:pt x="3681546" y="488046"/>
                  </a:lnTo>
                  <a:lnTo>
                    <a:pt x="3693384" y="487771"/>
                  </a:lnTo>
                  <a:lnTo>
                    <a:pt x="3705222" y="487448"/>
                  </a:lnTo>
                  <a:lnTo>
                    <a:pt x="3717060" y="487069"/>
                  </a:lnTo>
                  <a:lnTo>
                    <a:pt x="3728897" y="486625"/>
                  </a:lnTo>
                  <a:lnTo>
                    <a:pt x="3740735" y="486103"/>
                  </a:lnTo>
                  <a:lnTo>
                    <a:pt x="3752573" y="485492"/>
                  </a:lnTo>
                  <a:lnTo>
                    <a:pt x="3764411" y="484775"/>
                  </a:lnTo>
                  <a:lnTo>
                    <a:pt x="3776248" y="483935"/>
                  </a:lnTo>
                  <a:lnTo>
                    <a:pt x="3788086" y="482952"/>
                  </a:lnTo>
                  <a:lnTo>
                    <a:pt x="3799924" y="481801"/>
                  </a:lnTo>
                  <a:lnTo>
                    <a:pt x="3811762" y="480455"/>
                  </a:lnTo>
                  <a:lnTo>
                    <a:pt x="3823600" y="478883"/>
                  </a:lnTo>
                  <a:lnTo>
                    <a:pt x="3835437" y="477048"/>
                  </a:lnTo>
                  <a:lnTo>
                    <a:pt x="3847275" y="474909"/>
                  </a:lnTo>
                  <a:lnTo>
                    <a:pt x="3859113" y="472419"/>
                  </a:lnTo>
                  <a:lnTo>
                    <a:pt x="3870951" y="469526"/>
                  </a:lnTo>
                  <a:lnTo>
                    <a:pt x="3882788" y="466170"/>
                  </a:lnTo>
                  <a:lnTo>
                    <a:pt x="3894626" y="462286"/>
                  </a:lnTo>
                  <a:lnTo>
                    <a:pt x="3906464" y="457804"/>
                  </a:lnTo>
                  <a:lnTo>
                    <a:pt x="3918302" y="452644"/>
                  </a:lnTo>
                  <a:lnTo>
                    <a:pt x="3930139" y="446727"/>
                  </a:lnTo>
                  <a:lnTo>
                    <a:pt x="3941977" y="439966"/>
                  </a:lnTo>
                  <a:lnTo>
                    <a:pt x="3953815" y="432276"/>
                  </a:lnTo>
                  <a:lnTo>
                    <a:pt x="3965653" y="423574"/>
                  </a:lnTo>
                  <a:lnTo>
                    <a:pt x="3977491" y="413783"/>
                  </a:lnTo>
                  <a:lnTo>
                    <a:pt x="3989328" y="402838"/>
                  </a:lnTo>
                  <a:lnTo>
                    <a:pt x="4001166" y="390691"/>
                  </a:lnTo>
                  <a:lnTo>
                    <a:pt x="4013004" y="377318"/>
                  </a:lnTo>
                  <a:lnTo>
                    <a:pt x="4024842" y="362724"/>
                  </a:lnTo>
                  <a:lnTo>
                    <a:pt x="4036679" y="346950"/>
                  </a:lnTo>
                  <a:lnTo>
                    <a:pt x="4048517" y="330077"/>
                  </a:lnTo>
                  <a:lnTo>
                    <a:pt x="4060355" y="312230"/>
                  </a:lnTo>
                  <a:lnTo>
                    <a:pt x="4072193" y="293571"/>
                  </a:lnTo>
                  <a:lnTo>
                    <a:pt x="4084031" y="274303"/>
                  </a:lnTo>
                  <a:lnTo>
                    <a:pt x="4095868" y="254656"/>
                  </a:lnTo>
                  <a:lnTo>
                    <a:pt x="4107706" y="234881"/>
                  </a:lnTo>
                  <a:lnTo>
                    <a:pt x="4119544" y="215234"/>
                  </a:lnTo>
                  <a:lnTo>
                    <a:pt x="4131382" y="195966"/>
                  </a:lnTo>
                  <a:lnTo>
                    <a:pt x="4143219" y="177307"/>
                  </a:lnTo>
                  <a:lnTo>
                    <a:pt x="4155057" y="159459"/>
                  </a:lnTo>
                  <a:lnTo>
                    <a:pt x="4166895" y="142587"/>
                  </a:lnTo>
                  <a:lnTo>
                    <a:pt x="4178733" y="126813"/>
                  </a:lnTo>
                  <a:lnTo>
                    <a:pt x="4190570" y="112219"/>
                  </a:lnTo>
                  <a:lnTo>
                    <a:pt x="4202408" y="98845"/>
                  </a:lnTo>
                  <a:lnTo>
                    <a:pt x="4214246" y="86698"/>
                  </a:lnTo>
                  <a:lnTo>
                    <a:pt x="4226084" y="75753"/>
                  </a:lnTo>
                  <a:lnTo>
                    <a:pt x="4237922" y="65962"/>
                  </a:lnTo>
                  <a:lnTo>
                    <a:pt x="4249759" y="57261"/>
                  </a:lnTo>
                  <a:lnTo>
                    <a:pt x="4261597" y="49571"/>
                  </a:lnTo>
                  <a:lnTo>
                    <a:pt x="4273435" y="42810"/>
                  </a:lnTo>
                  <a:lnTo>
                    <a:pt x="4285273" y="36892"/>
                  </a:lnTo>
                  <a:lnTo>
                    <a:pt x="4297110" y="31733"/>
                  </a:lnTo>
                  <a:lnTo>
                    <a:pt x="4308948" y="27250"/>
                  </a:lnTo>
                  <a:lnTo>
                    <a:pt x="4320786" y="23366"/>
                  </a:lnTo>
                  <a:lnTo>
                    <a:pt x="4332624" y="20011"/>
                  </a:lnTo>
                  <a:lnTo>
                    <a:pt x="4344461" y="17117"/>
                  </a:lnTo>
                  <a:lnTo>
                    <a:pt x="4356299" y="14628"/>
                  </a:lnTo>
                  <a:lnTo>
                    <a:pt x="4368137" y="12489"/>
                  </a:lnTo>
                  <a:lnTo>
                    <a:pt x="4379975" y="10654"/>
                  </a:lnTo>
                  <a:lnTo>
                    <a:pt x="4391813" y="9082"/>
                  </a:lnTo>
                  <a:lnTo>
                    <a:pt x="4403650" y="7736"/>
                  </a:lnTo>
                  <a:lnTo>
                    <a:pt x="4415488" y="6585"/>
                  </a:lnTo>
                  <a:lnTo>
                    <a:pt x="4427326" y="5602"/>
                  </a:lnTo>
                  <a:lnTo>
                    <a:pt x="4439164" y="4762"/>
                  </a:lnTo>
                  <a:lnTo>
                    <a:pt x="4451001" y="4045"/>
                  </a:lnTo>
                  <a:lnTo>
                    <a:pt x="4462839" y="3433"/>
                  </a:lnTo>
                  <a:lnTo>
                    <a:pt x="4474677" y="2912"/>
                  </a:lnTo>
                  <a:lnTo>
                    <a:pt x="4486515" y="2467"/>
                  </a:lnTo>
                  <a:lnTo>
                    <a:pt x="4498352" y="2088"/>
                  </a:lnTo>
                  <a:lnTo>
                    <a:pt x="4510190" y="1766"/>
                  </a:lnTo>
                  <a:lnTo>
                    <a:pt x="4522028" y="1491"/>
                  </a:lnTo>
                  <a:lnTo>
                    <a:pt x="4533866" y="1257"/>
                  </a:lnTo>
                  <a:lnTo>
                    <a:pt x="4545704" y="1057"/>
                  </a:lnTo>
                  <a:lnTo>
                    <a:pt x="4557541" y="887"/>
                  </a:lnTo>
                  <a:lnTo>
                    <a:pt x="4569379" y="743"/>
                  </a:lnTo>
                  <a:lnTo>
                    <a:pt x="4581217" y="620"/>
                  </a:lnTo>
                  <a:lnTo>
                    <a:pt x="4593055" y="515"/>
                  </a:lnTo>
                  <a:lnTo>
                    <a:pt x="4604892" y="426"/>
                  </a:lnTo>
                  <a:lnTo>
                    <a:pt x="4616730" y="350"/>
                  </a:lnTo>
                  <a:lnTo>
                    <a:pt x="4628568" y="286"/>
                  </a:lnTo>
                  <a:lnTo>
                    <a:pt x="4640406" y="231"/>
                  </a:lnTo>
                  <a:lnTo>
                    <a:pt x="4652244" y="184"/>
                  </a:lnTo>
                  <a:lnTo>
                    <a:pt x="4664081" y="144"/>
                  </a:lnTo>
                  <a:lnTo>
                    <a:pt x="4675919" y="110"/>
                  </a:lnTo>
                  <a:lnTo>
                    <a:pt x="4687757" y="82"/>
                  </a:lnTo>
                </a:path>
              </a:pathLst>
            </a:custGeom>
            <a:ln w="40651" cap="flat">
              <a:solidFill>
                <a:srgbClr val="E8E8E8">
                  <a:alpha val="100000"/>
                </a:srgbClr>
              </a:solidFill>
              <a:prstDash val="solid"/>
              <a:round/>
            </a:ln>
          </p:spPr>
          <p:txBody>
            <a:bodyPr/>
            <a:lstStyle/>
            <a:p/>
          </p:txBody>
        </p:sp>
        <p:sp>
          <p:nvSpPr>
            <p:cNvPr id="40" name="pl40"/>
            <p:cNvSpPr/>
            <p:nvPr/>
          </p:nvSpPr>
          <p:spPr>
            <a:xfrm>
              <a:off x="2482252" y="2619106"/>
              <a:ext cx="4687757" cy="489619"/>
            </a:xfrm>
            <a:custGeom>
              <a:avLst/>
              <a:pathLst>
                <a:path w="4687757" h="489619">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619"/>
                  </a:lnTo>
                  <a:lnTo>
                    <a:pt x="2355716" y="489619"/>
                  </a:lnTo>
                  <a:lnTo>
                    <a:pt x="2367554" y="489619"/>
                  </a:lnTo>
                  <a:lnTo>
                    <a:pt x="2379391" y="489619"/>
                  </a:lnTo>
                  <a:lnTo>
                    <a:pt x="2391229" y="489619"/>
                  </a:lnTo>
                  <a:lnTo>
                    <a:pt x="2403067" y="489619"/>
                  </a:lnTo>
                  <a:lnTo>
                    <a:pt x="2414905" y="489619"/>
                  </a:lnTo>
                  <a:lnTo>
                    <a:pt x="2426743" y="489619"/>
                  </a:lnTo>
                  <a:lnTo>
                    <a:pt x="2438580" y="489619"/>
                  </a:lnTo>
                  <a:lnTo>
                    <a:pt x="2450418" y="489619"/>
                  </a:lnTo>
                  <a:lnTo>
                    <a:pt x="2462256" y="489619"/>
                  </a:lnTo>
                  <a:lnTo>
                    <a:pt x="2474094" y="489619"/>
                  </a:lnTo>
                  <a:lnTo>
                    <a:pt x="2485931" y="489619"/>
                  </a:lnTo>
                  <a:lnTo>
                    <a:pt x="2497769" y="489619"/>
                  </a:lnTo>
                  <a:lnTo>
                    <a:pt x="2509607" y="489619"/>
                  </a:lnTo>
                  <a:lnTo>
                    <a:pt x="2521445" y="489619"/>
                  </a:lnTo>
                  <a:lnTo>
                    <a:pt x="2533283" y="489619"/>
                  </a:lnTo>
                  <a:lnTo>
                    <a:pt x="2545120" y="489619"/>
                  </a:lnTo>
                  <a:lnTo>
                    <a:pt x="2556958" y="489619"/>
                  </a:lnTo>
                  <a:lnTo>
                    <a:pt x="2568796" y="489619"/>
                  </a:lnTo>
                  <a:lnTo>
                    <a:pt x="2580634" y="489619"/>
                  </a:lnTo>
                  <a:lnTo>
                    <a:pt x="2592471" y="489619"/>
                  </a:lnTo>
                  <a:lnTo>
                    <a:pt x="2604309" y="489619"/>
                  </a:lnTo>
                  <a:lnTo>
                    <a:pt x="2616147" y="489619"/>
                  </a:lnTo>
                  <a:lnTo>
                    <a:pt x="2627985" y="489619"/>
                  </a:lnTo>
                  <a:lnTo>
                    <a:pt x="2639822" y="489619"/>
                  </a:lnTo>
                  <a:lnTo>
                    <a:pt x="2651660" y="489619"/>
                  </a:lnTo>
                  <a:lnTo>
                    <a:pt x="2663498" y="489619"/>
                  </a:lnTo>
                  <a:lnTo>
                    <a:pt x="2675336" y="489619"/>
                  </a:lnTo>
                  <a:lnTo>
                    <a:pt x="2687174" y="489619"/>
                  </a:lnTo>
                  <a:lnTo>
                    <a:pt x="2699011" y="489619"/>
                  </a:lnTo>
                  <a:lnTo>
                    <a:pt x="2710849" y="489619"/>
                  </a:lnTo>
                  <a:lnTo>
                    <a:pt x="2722687" y="489619"/>
                  </a:lnTo>
                  <a:lnTo>
                    <a:pt x="2734525" y="489619"/>
                  </a:lnTo>
                  <a:lnTo>
                    <a:pt x="2746362" y="489619"/>
                  </a:lnTo>
                  <a:lnTo>
                    <a:pt x="2758200" y="489619"/>
                  </a:lnTo>
                  <a:lnTo>
                    <a:pt x="2770038" y="489619"/>
                  </a:lnTo>
                  <a:lnTo>
                    <a:pt x="2781876" y="489619"/>
                  </a:lnTo>
                  <a:lnTo>
                    <a:pt x="2793713" y="489619"/>
                  </a:lnTo>
                  <a:lnTo>
                    <a:pt x="2805551" y="489619"/>
                  </a:lnTo>
                  <a:lnTo>
                    <a:pt x="2817389" y="489619"/>
                  </a:lnTo>
                  <a:lnTo>
                    <a:pt x="2829227" y="489619"/>
                  </a:lnTo>
                  <a:lnTo>
                    <a:pt x="2841065" y="489619"/>
                  </a:lnTo>
                  <a:lnTo>
                    <a:pt x="2852902" y="489619"/>
                  </a:lnTo>
                  <a:lnTo>
                    <a:pt x="2864740" y="489619"/>
                  </a:lnTo>
                  <a:lnTo>
                    <a:pt x="2876578" y="489619"/>
                  </a:lnTo>
                  <a:lnTo>
                    <a:pt x="2888416" y="489619"/>
                  </a:lnTo>
                  <a:lnTo>
                    <a:pt x="2900253" y="489619"/>
                  </a:lnTo>
                  <a:lnTo>
                    <a:pt x="2912091" y="489619"/>
                  </a:lnTo>
                  <a:lnTo>
                    <a:pt x="2923929" y="489619"/>
                  </a:lnTo>
                  <a:lnTo>
                    <a:pt x="2935767" y="489619"/>
                  </a:lnTo>
                  <a:lnTo>
                    <a:pt x="2947604" y="489619"/>
                  </a:lnTo>
                  <a:lnTo>
                    <a:pt x="2959442" y="489619"/>
                  </a:lnTo>
                  <a:lnTo>
                    <a:pt x="2971280" y="489619"/>
                  </a:lnTo>
                  <a:lnTo>
                    <a:pt x="2983118" y="489619"/>
                  </a:lnTo>
                  <a:lnTo>
                    <a:pt x="2994956" y="489619"/>
                  </a:lnTo>
                  <a:lnTo>
                    <a:pt x="3006793" y="489619"/>
                  </a:lnTo>
                  <a:lnTo>
                    <a:pt x="3018631" y="489619"/>
                  </a:lnTo>
                  <a:lnTo>
                    <a:pt x="3030469" y="489619"/>
                  </a:lnTo>
                  <a:lnTo>
                    <a:pt x="3042307" y="489619"/>
                  </a:lnTo>
                  <a:lnTo>
                    <a:pt x="3054144" y="489619"/>
                  </a:lnTo>
                  <a:lnTo>
                    <a:pt x="3065982" y="489619"/>
                  </a:lnTo>
                  <a:lnTo>
                    <a:pt x="3077820" y="489619"/>
                  </a:lnTo>
                  <a:lnTo>
                    <a:pt x="3089658" y="489619"/>
                  </a:lnTo>
                  <a:lnTo>
                    <a:pt x="3101496" y="489619"/>
                  </a:lnTo>
                  <a:lnTo>
                    <a:pt x="3113333" y="489619"/>
                  </a:lnTo>
                  <a:lnTo>
                    <a:pt x="3125171" y="489619"/>
                  </a:lnTo>
                  <a:lnTo>
                    <a:pt x="3137009" y="489619"/>
                  </a:lnTo>
                  <a:lnTo>
                    <a:pt x="3148847" y="489619"/>
                  </a:lnTo>
                  <a:lnTo>
                    <a:pt x="3160684" y="489619"/>
                  </a:lnTo>
                  <a:lnTo>
                    <a:pt x="3172522" y="489619"/>
                  </a:lnTo>
                  <a:lnTo>
                    <a:pt x="3184360" y="489619"/>
                  </a:lnTo>
                  <a:lnTo>
                    <a:pt x="3196198" y="489619"/>
                  </a:lnTo>
                  <a:lnTo>
                    <a:pt x="3208035" y="489619"/>
                  </a:lnTo>
                  <a:lnTo>
                    <a:pt x="3219873" y="489619"/>
                  </a:lnTo>
                  <a:lnTo>
                    <a:pt x="3231711" y="489619"/>
                  </a:lnTo>
                  <a:lnTo>
                    <a:pt x="3243549" y="489619"/>
                  </a:lnTo>
                  <a:lnTo>
                    <a:pt x="3255387" y="489619"/>
                  </a:lnTo>
                  <a:lnTo>
                    <a:pt x="3267224" y="489619"/>
                  </a:lnTo>
                  <a:lnTo>
                    <a:pt x="3279062" y="489619"/>
                  </a:lnTo>
                  <a:lnTo>
                    <a:pt x="3290900" y="489619"/>
                  </a:lnTo>
                  <a:lnTo>
                    <a:pt x="3302738" y="489619"/>
                  </a:lnTo>
                  <a:lnTo>
                    <a:pt x="3314575" y="489619"/>
                  </a:lnTo>
                  <a:lnTo>
                    <a:pt x="3326413" y="489619"/>
                  </a:lnTo>
                  <a:lnTo>
                    <a:pt x="3338251" y="489619"/>
                  </a:lnTo>
                  <a:lnTo>
                    <a:pt x="3350089" y="489619"/>
                  </a:lnTo>
                  <a:lnTo>
                    <a:pt x="3361926" y="489619"/>
                  </a:lnTo>
                  <a:lnTo>
                    <a:pt x="3373764" y="489619"/>
                  </a:lnTo>
                  <a:lnTo>
                    <a:pt x="3385602" y="489619"/>
                  </a:lnTo>
                  <a:lnTo>
                    <a:pt x="3397440" y="489619"/>
                  </a:lnTo>
                  <a:lnTo>
                    <a:pt x="3409278" y="489619"/>
                  </a:lnTo>
                  <a:lnTo>
                    <a:pt x="3421115" y="489619"/>
                  </a:lnTo>
                  <a:lnTo>
                    <a:pt x="3432953" y="489619"/>
                  </a:lnTo>
                  <a:lnTo>
                    <a:pt x="3444791" y="489619"/>
                  </a:lnTo>
                  <a:lnTo>
                    <a:pt x="3456629" y="489619"/>
                  </a:lnTo>
                  <a:lnTo>
                    <a:pt x="3468466" y="489619"/>
                  </a:lnTo>
                  <a:lnTo>
                    <a:pt x="3480304" y="489619"/>
                  </a:lnTo>
                  <a:lnTo>
                    <a:pt x="3492142" y="489619"/>
                  </a:lnTo>
                  <a:lnTo>
                    <a:pt x="3503980" y="489619"/>
                  </a:lnTo>
                  <a:lnTo>
                    <a:pt x="3515818" y="489619"/>
                  </a:lnTo>
                  <a:lnTo>
                    <a:pt x="3515818" y="489619"/>
                  </a:lnTo>
                  <a:lnTo>
                    <a:pt x="3527655" y="489619"/>
                  </a:lnTo>
                  <a:lnTo>
                    <a:pt x="3539493" y="489619"/>
                  </a:lnTo>
                  <a:lnTo>
                    <a:pt x="3551331" y="489619"/>
                  </a:lnTo>
                  <a:lnTo>
                    <a:pt x="3563169" y="489619"/>
                  </a:lnTo>
                  <a:lnTo>
                    <a:pt x="3575006" y="489619"/>
                  </a:lnTo>
                  <a:lnTo>
                    <a:pt x="3586844" y="489619"/>
                  </a:lnTo>
                  <a:lnTo>
                    <a:pt x="3598682" y="489619"/>
                  </a:lnTo>
                  <a:lnTo>
                    <a:pt x="3610520" y="489619"/>
                  </a:lnTo>
                  <a:lnTo>
                    <a:pt x="3622357" y="489619"/>
                  </a:lnTo>
                  <a:lnTo>
                    <a:pt x="3634195" y="489619"/>
                  </a:lnTo>
                  <a:lnTo>
                    <a:pt x="3646033" y="489619"/>
                  </a:lnTo>
                  <a:lnTo>
                    <a:pt x="3657871" y="489619"/>
                  </a:lnTo>
                  <a:lnTo>
                    <a:pt x="3669709" y="489619"/>
                  </a:lnTo>
                  <a:lnTo>
                    <a:pt x="3681546" y="489619"/>
                  </a:lnTo>
                  <a:lnTo>
                    <a:pt x="3693384" y="489619"/>
                  </a:lnTo>
                  <a:lnTo>
                    <a:pt x="3705222" y="489619"/>
                  </a:lnTo>
                  <a:lnTo>
                    <a:pt x="3717060" y="489619"/>
                  </a:lnTo>
                  <a:lnTo>
                    <a:pt x="3728897" y="489619"/>
                  </a:lnTo>
                  <a:lnTo>
                    <a:pt x="3740735" y="489619"/>
                  </a:lnTo>
                  <a:lnTo>
                    <a:pt x="3752573" y="489619"/>
                  </a:lnTo>
                  <a:lnTo>
                    <a:pt x="3764411" y="489619"/>
                  </a:lnTo>
                  <a:lnTo>
                    <a:pt x="3776248" y="489619"/>
                  </a:lnTo>
                  <a:lnTo>
                    <a:pt x="3788086" y="489619"/>
                  </a:lnTo>
                  <a:lnTo>
                    <a:pt x="3799924" y="489619"/>
                  </a:lnTo>
                  <a:lnTo>
                    <a:pt x="3811762" y="489619"/>
                  </a:lnTo>
                  <a:lnTo>
                    <a:pt x="3823600" y="489619"/>
                  </a:lnTo>
                  <a:lnTo>
                    <a:pt x="3835437" y="489619"/>
                  </a:lnTo>
                  <a:lnTo>
                    <a:pt x="3847275" y="489619"/>
                  </a:lnTo>
                  <a:lnTo>
                    <a:pt x="3859113" y="489619"/>
                  </a:lnTo>
                  <a:lnTo>
                    <a:pt x="3870951" y="489619"/>
                  </a:lnTo>
                  <a:lnTo>
                    <a:pt x="3882788" y="489619"/>
                  </a:lnTo>
                  <a:lnTo>
                    <a:pt x="3894626" y="489619"/>
                  </a:lnTo>
                  <a:lnTo>
                    <a:pt x="3906464" y="489619"/>
                  </a:lnTo>
                  <a:lnTo>
                    <a:pt x="3918302" y="489619"/>
                  </a:lnTo>
                  <a:lnTo>
                    <a:pt x="3930139" y="489619"/>
                  </a:lnTo>
                  <a:lnTo>
                    <a:pt x="3941977" y="489619"/>
                  </a:lnTo>
                  <a:lnTo>
                    <a:pt x="3953815" y="489619"/>
                  </a:lnTo>
                  <a:lnTo>
                    <a:pt x="3965653" y="489619"/>
                  </a:lnTo>
                  <a:lnTo>
                    <a:pt x="3977491" y="489619"/>
                  </a:lnTo>
                  <a:lnTo>
                    <a:pt x="3989328" y="489619"/>
                  </a:lnTo>
                  <a:lnTo>
                    <a:pt x="4001166" y="489619"/>
                  </a:lnTo>
                  <a:lnTo>
                    <a:pt x="4013004" y="489619"/>
                  </a:lnTo>
                  <a:lnTo>
                    <a:pt x="4024842" y="489619"/>
                  </a:lnTo>
                  <a:lnTo>
                    <a:pt x="4036679" y="489619"/>
                  </a:lnTo>
                  <a:lnTo>
                    <a:pt x="4048517" y="489619"/>
                  </a:lnTo>
                  <a:lnTo>
                    <a:pt x="4060355" y="489619"/>
                  </a:lnTo>
                  <a:lnTo>
                    <a:pt x="4072193" y="489619"/>
                  </a:lnTo>
                  <a:lnTo>
                    <a:pt x="4084031" y="489619"/>
                  </a:lnTo>
                  <a:lnTo>
                    <a:pt x="4095868" y="489619"/>
                  </a:lnTo>
                  <a:lnTo>
                    <a:pt x="4107706" y="489619"/>
                  </a:lnTo>
                  <a:lnTo>
                    <a:pt x="4119544" y="489619"/>
                  </a:lnTo>
                  <a:lnTo>
                    <a:pt x="4131382" y="489619"/>
                  </a:lnTo>
                  <a:lnTo>
                    <a:pt x="4143219" y="489619"/>
                  </a:lnTo>
                  <a:lnTo>
                    <a:pt x="4155057" y="489619"/>
                  </a:lnTo>
                  <a:lnTo>
                    <a:pt x="4166895" y="489619"/>
                  </a:lnTo>
                  <a:lnTo>
                    <a:pt x="4178733" y="489619"/>
                  </a:lnTo>
                  <a:lnTo>
                    <a:pt x="4190570" y="489619"/>
                  </a:lnTo>
                  <a:lnTo>
                    <a:pt x="4202408" y="489619"/>
                  </a:lnTo>
                  <a:lnTo>
                    <a:pt x="4214246" y="489619"/>
                  </a:lnTo>
                  <a:lnTo>
                    <a:pt x="4226084" y="489619"/>
                  </a:lnTo>
                  <a:lnTo>
                    <a:pt x="4237922" y="489619"/>
                  </a:lnTo>
                  <a:lnTo>
                    <a:pt x="4249759" y="489619"/>
                  </a:lnTo>
                  <a:lnTo>
                    <a:pt x="4261597" y="489619"/>
                  </a:lnTo>
                  <a:lnTo>
                    <a:pt x="4273435" y="489619"/>
                  </a:lnTo>
                  <a:lnTo>
                    <a:pt x="4285273" y="489619"/>
                  </a:lnTo>
                  <a:lnTo>
                    <a:pt x="4297110" y="489619"/>
                  </a:lnTo>
                  <a:lnTo>
                    <a:pt x="4308948" y="489619"/>
                  </a:lnTo>
                  <a:lnTo>
                    <a:pt x="4320786" y="489619"/>
                  </a:lnTo>
                  <a:lnTo>
                    <a:pt x="4332624" y="489619"/>
                  </a:lnTo>
                  <a:lnTo>
                    <a:pt x="4344461" y="489619"/>
                  </a:lnTo>
                  <a:lnTo>
                    <a:pt x="4356299" y="489619"/>
                  </a:lnTo>
                  <a:lnTo>
                    <a:pt x="4368137" y="489619"/>
                  </a:lnTo>
                  <a:lnTo>
                    <a:pt x="4379975" y="489619"/>
                  </a:lnTo>
                  <a:lnTo>
                    <a:pt x="4391813" y="489619"/>
                  </a:lnTo>
                  <a:lnTo>
                    <a:pt x="4403650" y="489619"/>
                  </a:lnTo>
                  <a:lnTo>
                    <a:pt x="4415488" y="489619"/>
                  </a:lnTo>
                  <a:lnTo>
                    <a:pt x="4427326" y="489619"/>
                  </a:lnTo>
                  <a:lnTo>
                    <a:pt x="4439164" y="489619"/>
                  </a:lnTo>
                  <a:lnTo>
                    <a:pt x="4451001" y="489619"/>
                  </a:lnTo>
                  <a:lnTo>
                    <a:pt x="4462839" y="489619"/>
                  </a:lnTo>
                  <a:lnTo>
                    <a:pt x="4474677" y="489619"/>
                  </a:lnTo>
                  <a:lnTo>
                    <a:pt x="4486515" y="489619"/>
                  </a:lnTo>
                  <a:lnTo>
                    <a:pt x="4498352" y="489619"/>
                  </a:lnTo>
                  <a:lnTo>
                    <a:pt x="4510190" y="489619"/>
                  </a:lnTo>
                  <a:lnTo>
                    <a:pt x="4522028" y="489619"/>
                  </a:lnTo>
                  <a:lnTo>
                    <a:pt x="4533866" y="489619"/>
                  </a:lnTo>
                  <a:lnTo>
                    <a:pt x="4545704" y="489619"/>
                  </a:lnTo>
                  <a:lnTo>
                    <a:pt x="4557541" y="489619"/>
                  </a:lnTo>
                  <a:lnTo>
                    <a:pt x="4569379" y="489619"/>
                  </a:lnTo>
                  <a:lnTo>
                    <a:pt x="4581217" y="489619"/>
                  </a:lnTo>
                  <a:lnTo>
                    <a:pt x="4593055" y="489619"/>
                  </a:lnTo>
                  <a:lnTo>
                    <a:pt x="4604892" y="489619"/>
                  </a:lnTo>
                  <a:lnTo>
                    <a:pt x="4616730" y="489619"/>
                  </a:lnTo>
                  <a:lnTo>
                    <a:pt x="4628568" y="489619"/>
                  </a:lnTo>
                  <a:lnTo>
                    <a:pt x="4640406" y="489619"/>
                  </a:lnTo>
                  <a:lnTo>
                    <a:pt x="4652244" y="489619"/>
                  </a:lnTo>
                  <a:lnTo>
                    <a:pt x="4664081" y="489619"/>
                  </a:lnTo>
                  <a:lnTo>
                    <a:pt x="4675919" y="489619"/>
                  </a:lnTo>
                  <a:lnTo>
                    <a:pt x="4687757" y="489619"/>
                  </a:lnTo>
                </a:path>
              </a:pathLst>
            </a:custGeom>
            <a:ln w="40651" cap="flat">
              <a:solidFill>
                <a:srgbClr val="E8E8E8">
                  <a:alpha val="100000"/>
                </a:srgbClr>
              </a:solidFill>
              <a:prstDash val="solid"/>
              <a:round/>
            </a:ln>
          </p:spPr>
          <p:txBody>
            <a:bodyPr/>
            <a:lstStyle/>
            <a:p/>
          </p:txBody>
        </p:sp>
        <p:sp>
          <p:nvSpPr>
            <p:cNvPr id="41" name="pl41"/>
            <p:cNvSpPr/>
            <p:nvPr/>
          </p:nvSpPr>
          <p:spPr>
            <a:xfrm>
              <a:off x="2482252" y="1394852"/>
              <a:ext cx="4687757" cy="489619"/>
            </a:xfrm>
            <a:custGeom>
              <a:avLst/>
              <a:pathLst>
                <a:path w="4687757" h="489619">
                  <a:moveTo>
                    <a:pt x="0" y="244768"/>
                  </a:moveTo>
                  <a:lnTo>
                    <a:pt x="11837" y="244768"/>
                  </a:lnTo>
                  <a:lnTo>
                    <a:pt x="23675" y="244768"/>
                  </a:lnTo>
                  <a:lnTo>
                    <a:pt x="35513" y="244768"/>
                  </a:lnTo>
                  <a:lnTo>
                    <a:pt x="47351" y="244768"/>
                  </a:lnTo>
                  <a:lnTo>
                    <a:pt x="59188" y="244768"/>
                  </a:lnTo>
                  <a:lnTo>
                    <a:pt x="71026" y="244768"/>
                  </a:lnTo>
                  <a:lnTo>
                    <a:pt x="82864" y="244768"/>
                  </a:lnTo>
                  <a:lnTo>
                    <a:pt x="94702" y="244768"/>
                  </a:lnTo>
                  <a:lnTo>
                    <a:pt x="106539" y="244768"/>
                  </a:lnTo>
                  <a:lnTo>
                    <a:pt x="118377" y="244768"/>
                  </a:lnTo>
                  <a:lnTo>
                    <a:pt x="130215" y="244768"/>
                  </a:lnTo>
                  <a:lnTo>
                    <a:pt x="142053" y="244768"/>
                  </a:lnTo>
                  <a:lnTo>
                    <a:pt x="153891" y="244768"/>
                  </a:lnTo>
                  <a:lnTo>
                    <a:pt x="165728" y="244768"/>
                  </a:lnTo>
                  <a:lnTo>
                    <a:pt x="177566" y="244768"/>
                  </a:lnTo>
                  <a:lnTo>
                    <a:pt x="189404" y="244768"/>
                  </a:lnTo>
                  <a:lnTo>
                    <a:pt x="201242" y="244768"/>
                  </a:lnTo>
                  <a:lnTo>
                    <a:pt x="213079" y="244768"/>
                  </a:lnTo>
                  <a:lnTo>
                    <a:pt x="224917" y="244768"/>
                  </a:lnTo>
                  <a:lnTo>
                    <a:pt x="236755" y="244768"/>
                  </a:lnTo>
                  <a:lnTo>
                    <a:pt x="248593" y="244768"/>
                  </a:lnTo>
                  <a:lnTo>
                    <a:pt x="260430" y="244768"/>
                  </a:lnTo>
                  <a:lnTo>
                    <a:pt x="272268" y="244768"/>
                  </a:lnTo>
                  <a:lnTo>
                    <a:pt x="284106" y="244768"/>
                  </a:lnTo>
                  <a:lnTo>
                    <a:pt x="295944" y="244768"/>
                  </a:lnTo>
                  <a:lnTo>
                    <a:pt x="307782" y="244768"/>
                  </a:lnTo>
                  <a:lnTo>
                    <a:pt x="319619" y="244768"/>
                  </a:lnTo>
                  <a:lnTo>
                    <a:pt x="331457" y="244768"/>
                  </a:lnTo>
                  <a:lnTo>
                    <a:pt x="343295" y="244768"/>
                  </a:lnTo>
                  <a:lnTo>
                    <a:pt x="355133" y="244768"/>
                  </a:lnTo>
                  <a:lnTo>
                    <a:pt x="366970" y="244768"/>
                  </a:lnTo>
                  <a:lnTo>
                    <a:pt x="378808" y="244768"/>
                  </a:lnTo>
                  <a:lnTo>
                    <a:pt x="390646" y="244768"/>
                  </a:lnTo>
                  <a:lnTo>
                    <a:pt x="402484" y="244768"/>
                  </a:lnTo>
                  <a:lnTo>
                    <a:pt x="414321" y="244768"/>
                  </a:lnTo>
                  <a:lnTo>
                    <a:pt x="426159" y="244768"/>
                  </a:lnTo>
                  <a:lnTo>
                    <a:pt x="437997" y="244768"/>
                  </a:lnTo>
                  <a:lnTo>
                    <a:pt x="449835" y="244768"/>
                  </a:lnTo>
                  <a:lnTo>
                    <a:pt x="461673" y="244768"/>
                  </a:lnTo>
                  <a:lnTo>
                    <a:pt x="473510" y="244768"/>
                  </a:lnTo>
                  <a:lnTo>
                    <a:pt x="485348" y="244768"/>
                  </a:lnTo>
                  <a:lnTo>
                    <a:pt x="497186" y="244768"/>
                  </a:lnTo>
                  <a:lnTo>
                    <a:pt x="509024" y="244768"/>
                  </a:lnTo>
                  <a:lnTo>
                    <a:pt x="520861" y="244768"/>
                  </a:lnTo>
                  <a:lnTo>
                    <a:pt x="532699" y="244768"/>
                  </a:lnTo>
                  <a:lnTo>
                    <a:pt x="544537" y="244768"/>
                  </a:lnTo>
                  <a:lnTo>
                    <a:pt x="556375" y="244768"/>
                  </a:lnTo>
                  <a:lnTo>
                    <a:pt x="568213" y="244768"/>
                  </a:lnTo>
                  <a:lnTo>
                    <a:pt x="580050" y="244768"/>
                  </a:lnTo>
                  <a:lnTo>
                    <a:pt x="591888" y="244768"/>
                  </a:lnTo>
                  <a:lnTo>
                    <a:pt x="603726" y="244768"/>
                  </a:lnTo>
                  <a:lnTo>
                    <a:pt x="615564" y="244768"/>
                  </a:lnTo>
                  <a:lnTo>
                    <a:pt x="627401" y="244768"/>
                  </a:lnTo>
                  <a:lnTo>
                    <a:pt x="639239" y="244768"/>
                  </a:lnTo>
                  <a:lnTo>
                    <a:pt x="651077" y="244768"/>
                  </a:lnTo>
                  <a:lnTo>
                    <a:pt x="662915" y="244768"/>
                  </a:lnTo>
                  <a:lnTo>
                    <a:pt x="674752" y="244768"/>
                  </a:lnTo>
                  <a:lnTo>
                    <a:pt x="686590" y="244768"/>
                  </a:lnTo>
                  <a:lnTo>
                    <a:pt x="698428" y="244768"/>
                  </a:lnTo>
                  <a:lnTo>
                    <a:pt x="710266" y="244768"/>
                  </a:lnTo>
                  <a:lnTo>
                    <a:pt x="722104" y="244768"/>
                  </a:lnTo>
                  <a:lnTo>
                    <a:pt x="733941" y="244768"/>
                  </a:lnTo>
                  <a:lnTo>
                    <a:pt x="745779" y="244768"/>
                  </a:lnTo>
                  <a:lnTo>
                    <a:pt x="757617" y="244768"/>
                  </a:lnTo>
                  <a:lnTo>
                    <a:pt x="769455" y="244768"/>
                  </a:lnTo>
                  <a:lnTo>
                    <a:pt x="781292" y="244768"/>
                  </a:lnTo>
                  <a:lnTo>
                    <a:pt x="793130" y="244768"/>
                  </a:lnTo>
                  <a:lnTo>
                    <a:pt x="804968" y="244768"/>
                  </a:lnTo>
                  <a:lnTo>
                    <a:pt x="816806" y="244768"/>
                  </a:lnTo>
                  <a:lnTo>
                    <a:pt x="828643" y="244768"/>
                  </a:lnTo>
                  <a:lnTo>
                    <a:pt x="840481" y="244768"/>
                  </a:lnTo>
                  <a:lnTo>
                    <a:pt x="852319" y="244768"/>
                  </a:lnTo>
                  <a:lnTo>
                    <a:pt x="864157" y="244768"/>
                  </a:lnTo>
                  <a:lnTo>
                    <a:pt x="875995" y="244768"/>
                  </a:lnTo>
                  <a:lnTo>
                    <a:pt x="887832" y="244768"/>
                  </a:lnTo>
                  <a:lnTo>
                    <a:pt x="899670" y="244768"/>
                  </a:lnTo>
                  <a:lnTo>
                    <a:pt x="911508" y="244768"/>
                  </a:lnTo>
                  <a:lnTo>
                    <a:pt x="923346" y="244768"/>
                  </a:lnTo>
                  <a:lnTo>
                    <a:pt x="935183" y="244768"/>
                  </a:lnTo>
                  <a:lnTo>
                    <a:pt x="947021" y="244768"/>
                  </a:lnTo>
                  <a:lnTo>
                    <a:pt x="958859" y="244768"/>
                  </a:lnTo>
                  <a:lnTo>
                    <a:pt x="970697" y="244768"/>
                  </a:lnTo>
                  <a:lnTo>
                    <a:pt x="982534" y="244768"/>
                  </a:lnTo>
                  <a:lnTo>
                    <a:pt x="994372" y="244768"/>
                  </a:lnTo>
                  <a:lnTo>
                    <a:pt x="1006210" y="244768"/>
                  </a:lnTo>
                  <a:lnTo>
                    <a:pt x="1018048" y="244768"/>
                  </a:lnTo>
                  <a:lnTo>
                    <a:pt x="1029886" y="244768"/>
                  </a:lnTo>
                  <a:lnTo>
                    <a:pt x="1041723" y="244768"/>
                  </a:lnTo>
                  <a:lnTo>
                    <a:pt x="1053561" y="244768"/>
                  </a:lnTo>
                  <a:lnTo>
                    <a:pt x="1065399" y="244768"/>
                  </a:lnTo>
                  <a:lnTo>
                    <a:pt x="1077237" y="244768"/>
                  </a:lnTo>
                  <a:lnTo>
                    <a:pt x="1089074" y="244768"/>
                  </a:lnTo>
                  <a:lnTo>
                    <a:pt x="1100912" y="244768"/>
                  </a:lnTo>
                  <a:lnTo>
                    <a:pt x="1112750" y="244768"/>
                  </a:lnTo>
                  <a:lnTo>
                    <a:pt x="1124588" y="244768"/>
                  </a:lnTo>
                  <a:lnTo>
                    <a:pt x="1136426" y="244768"/>
                  </a:lnTo>
                  <a:lnTo>
                    <a:pt x="1148263" y="244768"/>
                  </a:lnTo>
                  <a:lnTo>
                    <a:pt x="1160101" y="244768"/>
                  </a:lnTo>
                  <a:lnTo>
                    <a:pt x="1171939" y="244768"/>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619"/>
                  </a:lnTo>
                  <a:lnTo>
                    <a:pt x="3527655" y="489619"/>
                  </a:lnTo>
                  <a:lnTo>
                    <a:pt x="3539493" y="489619"/>
                  </a:lnTo>
                  <a:lnTo>
                    <a:pt x="3551331" y="489619"/>
                  </a:lnTo>
                  <a:lnTo>
                    <a:pt x="3563169" y="489619"/>
                  </a:lnTo>
                  <a:lnTo>
                    <a:pt x="3575006" y="489619"/>
                  </a:lnTo>
                  <a:lnTo>
                    <a:pt x="3586844" y="489619"/>
                  </a:lnTo>
                  <a:lnTo>
                    <a:pt x="3598682" y="489619"/>
                  </a:lnTo>
                  <a:lnTo>
                    <a:pt x="3610520" y="489619"/>
                  </a:lnTo>
                  <a:lnTo>
                    <a:pt x="3622357" y="489619"/>
                  </a:lnTo>
                  <a:lnTo>
                    <a:pt x="3634195" y="489619"/>
                  </a:lnTo>
                  <a:lnTo>
                    <a:pt x="3646033" y="489619"/>
                  </a:lnTo>
                  <a:lnTo>
                    <a:pt x="3657871" y="489619"/>
                  </a:lnTo>
                  <a:lnTo>
                    <a:pt x="3669709" y="489619"/>
                  </a:lnTo>
                  <a:lnTo>
                    <a:pt x="3681546" y="489619"/>
                  </a:lnTo>
                  <a:lnTo>
                    <a:pt x="3693384" y="489619"/>
                  </a:lnTo>
                  <a:lnTo>
                    <a:pt x="3705222" y="489619"/>
                  </a:lnTo>
                  <a:lnTo>
                    <a:pt x="3717060" y="489619"/>
                  </a:lnTo>
                  <a:lnTo>
                    <a:pt x="3728897" y="489619"/>
                  </a:lnTo>
                  <a:lnTo>
                    <a:pt x="3740735" y="489619"/>
                  </a:lnTo>
                  <a:lnTo>
                    <a:pt x="3752573" y="489619"/>
                  </a:lnTo>
                  <a:lnTo>
                    <a:pt x="3764411" y="489619"/>
                  </a:lnTo>
                  <a:lnTo>
                    <a:pt x="3776248" y="489619"/>
                  </a:lnTo>
                  <a:lnTo>
                    <a:pt x="3788086" y="489619"/>
                  </a:lnTo>
                  <a:lnTo>
                    <a:pt x="3799924" y="489619"/>
                  </a:lnTo>
                  <a:lnTo>
                    <a:pt x="3811762" y="489619"/>
                  </a:lnTo>
                  <a:lnTo>
                    <a:pt x="3823600" y="489619"/>
                  </a:lnTo>
                  <a:lnTo>
                    <a:pt x="3835437" y="489619"/>
                  </a:lnTo>
                  <a:lnTo>
                    <a:pt x="3847275" y="489619"/>
                  </a:lnTo>
                  <a:lnTo>
                    <a:pt x="3859113" y="489619"/>
                  </a:lnTo>
                  <a:lnTo>
                    <a:pt x="3870951" y="489619"/>
                  </a:lnTo>
                  <a:lnTo>
                    <a:pt x="3882788" y="489619"/>
                  </a:lnTo>
                  <a:lnTo>
                    <a:pt x="3894626" y="489619"/>
                  </a:lnTo>
                  <a:lnTo>
                    <a:pt x="3906464" y="489619"/>
                  </a:lnTo>
                  <a:lnTo>
                    <a:pt x="3918302" y="489619"/>
                  </a:lnTo>
                  <a:lnTo>
                    <a:pt x="3930139" y="489619"/>
                  </a:lnTo>
                  <a:lnTo>
                    <a:pt x="3941977" y="489619"/>
                  </a:lnTo>
                  <a:lnTo>
                    <a:pt x="3953815" y="489619"/>
                  </a:lnTo>
                  <a:lnTo>
                    <a:pt x="3965653" y="489619"/>
                  </a:lnTo>
                  <a:lnTo>
                    <a:pt x="3977491" y="489619"/>
                  </a:lnTo>
                  <a:lnTo>
                    <a:pt x="3989328" y="489619"/>
                  </a:lnTo>
                  <a:lnTo>
                    <a:pt x="4001166" y="489619"/>
                  </a:lnTo>
                  <a:lnTo>
                    <a:pt x="4013004" y="489619"/>
                  </a:lnTo>
                  <a:lnTo>
                    <a:pt x="4024842" y="489619"/>
                  </a:lnTo>
                  <a:lnTo>
                    <a:pt x="4036679" y="489619"/>
                  </a:lnTo>
                  <a:lnTo>
                    <a:pt x="4048517" y="489619"/>
                  </a:lnTo>
                  <a:lnTo>
                    <a:pt x="4060355" y="489619"/>
                  </a:lnTo>
                  <a:lnTo>
                    <a:pt x="4072193" y="489619"/>
                  </a:lnTo>
                  <a:lnTo>
                    <a:pt x="4084031" y="489619"/>
                  </a:lnTo>
                  <a:lnTo>
                    <a:pt x="4095868" y="489619"/>
                  </a:lnTo>
                  <a:lnTo>
                    <a:pt x="4107706" y="489619"/>
                  </a:lnTo>
                  <a:lnTo>
                    <a:pt x="4119544" y="489619"/>
                  </a:lnTo>
                  <a:lnTo>
                    <a:pt x="4131382" y="489619"/>
                  </a:lnTo>
                  <a:lnTo>
                    <a:pt x="4143219" y="489619"/>
                  </a:lnTo>
                  <a:lnTo>
                    <a:pt x="4155057" y="489619"/>
                  </a:lnTo>
                  <a:lnTo>
                    <a:pt x="4166895" y="489619"/>
                  </a:lnTo>
                  <a:lnTo>
                    <a:pt x="4178733" y="489619"/>
                  </a:lnTo>
                  <a:lnTo>
                    <a:pt x="4190570" y="489619"/>
                  </a:lnTo>
                  <a:lnTo>
                    <a:pt x="4202408" y="489619"/>
                  </a:lnTo>
                  <a:lnTo>
                    <a:pt x="4214246" y="489619"/>
                  </a:lnTo>
                  <a:lnTo>
                    <a:pt x="4226084" y="489619"/>
                  </a:lnTo>
                  <a:lnTo>
                    <a:pt x="4237922" y="489619"/>
                  </a:lnTo>
                  <a:lnTo>
                    <a:pt x="4249759" y="489619"/>
                  </a:lnTo>
                  <a:lnTo>
                    <a:pt x="4261597" y="489619"/>
                  </a:lnTo>
                  <a:lnTo>
                    <a:pt x="4273435" y="489619"/>
                  </a:lnTo>
                  <a:lnTo>
                    <a:pt x="4285273" y="489619"/>
                  </a:lnTo>
                  <a:lnTo>
                    <a:pt x="4297110" y="489619"/>
                  </a:lnTo>
                  <a:lnTo>
                    <a:pt x="4308948" y="489619"/>
                  </a:lnTo>
                  <a:lnTo>
                    <a:pt x="4320786" y="489619"/>
                  </a:lnTo>
                  <a:lnTo>
                    <a:pt x="4332624" y="489619"/>
                  </a:lnTo>
                  <a:lnTo>
                    <a:pt x="4344461" y="489619"/>
                  </a:lnTo>
                  <a:lnTo>
                    <a:pt x="4356299" y="489619"/>
                  </a:lnTo>
                  <a:lnTo>
                    <a:pt x="4368137" y="489619"/>
                  </a:lnTo>
                  <a:lnTo>
                    <a:pt x="4379975" y="489619"/>
                  </a:lnTo>
                  <a:lnTo>
                    <a:pt x="4391813" y="489619"/>
                  </a:lnTo>
                  <a:lnTo>
                    <a:pt x="4403650" y="489619"/>
                  </a:lnTo>
                  <a:lnTo>
                    <a:pt x="4415488" y="489619"/>
                  </a:lnTo>
                  <a:lnTo>
                    <a:pt x="4427326" y="489619"/>
                  </a:lnTo>
                  <a:lnTo>
                    <a:pt x="4439164" y="489619"/>
                  </a:lnTo>
                  <a:lnTo>
                    <a:pt x="4451001" y="489619"/>
                  </a:lnTo>
                  <a:lnTo>
                    <a:pt x="4462839" y="489619"/>
                  </a:lnTo>
                  <a:lnTo>
                    <a:pt x="4474677" y="489619"/>
                  </a:lnTo>
                  <a:lnTo>
                    <a:pt x="4486515" y="489619"/>
                  </a:lnTo>
                  <a:lnTo>
                    <a:pt x="4498352" y="489619"/>
                  </a:lnTo>
                  <a:lnTo>
                    <a:pt x="4510190" y="489619"/>
                  </a:lnTo>
                  <a:lnTo>
                    <a:pt x="4522028" y="489619"/>
                  </a:lnTo>
                  <a:lnTo>
                    <a:pt x="4533866" y="489619"/>
                  </a:lnTo>
                  <a:lnTo>
                    <a:pt x="4545704" y="489619"/>
                  </a:lnTo>
                  <a:lnTo>
                    <a:pt x="4557541" y="489619"/>
                  </a:lnTo>
                  <a:lnTo>
                    <a:pt x="4569379" y="489619"/>
                  </a:lnTo>
                  <a:lnTo>
                    <a:pt x="4581217" y="489619"/>
                  </a:lnTo>
                  <a:lnTo>
                    <a:pt x="4593055" y="489619"/>
                  </a:lnTo>
                  <a:lnTo>
                    <a:pt x="4604892" y="489619"/>
                  </a:lnTo>
                  <a:lnTo>
                    <a:pt x="4616730" y="489619"/>
                  </a:lnTo>
                  <a:lnTo>
                    <a:pt x="4628568" y="489619"/>
                  </a:lnTo>
                  <a:lnTo>
                    <a:pt x="4640406" y="489619"/>
                  </a:lnTo>
                  <a:lnTo>
                    <a:pt x="4652244" y="489619"/>
                  </a:lnTo>
                  <a:lnTo>
                    <a:pt x="4664081" y="489619"/>
                  </a:lnTo>
                  <a:lnTo>
                    <a:pt x="4675919" y="489619"/>
                  </a:lnTo>
                  <a:lnTo>
                    <a:pt x="4687757" y="489619"/>
                  </a:lnTo>
                </a:path>
              </a:pathLst>
            </a:custGeom>
            <a:ln w="40651" cap="flat">
              <a:solidFill>
                <a:srgbClr val="E8E8E8">
                  <a:alpha val="100000"/>
                </a:srgbClr>
              </a:solidFill>
              <a:prstDash val="solid"/>
              <a:round/>
            </a:ln>
          </p:spPr>
          <p:txBody>
            <a:bodyPr/>
            <a:lstStyle/>
            <a:p/>
          </p:txBody>
        </p:sp>
        <p:sp>
          <p:nvSpPr>
            <p:cNvPr id="42" name="pl42"/>
            <p:cNvSpPr/>
            <p:nvPr/>
          </p:nvSpPr>
          <p:spPr>
            <a:xfrm>
              <a:off x="2482252" y="1150001"/>
              <a:ext cx="4687757" cy="1224172"/>
            </a:xfrm>
            <a:custGeom>
              <a:avLst/>
              <a:pathLst>
                <a:path w="4687757" h="1224172">
                  <a:moveTo>
                    <a:pt x="0" y="328"/>
                  </a:moveTo>
                  <a:lnTo>
                    <a:pt x="11837" y="400"/>
                  </a:lnTo>
                  <a:lnTo>
                    <a:pt x="23675" y="485"/>
                  </a:lnTo>
                  <a:lnTo>
                    <a:pt x="35513" y="584"/>
                  </a:lnTo>
                  <a:lnTo>
                    <a:pt x="47351" y="701"/>
                  </a:lnTo>
                  <a:lnTo>
                    <a:pt x="59188" y="838"/>
                  </a:lnTo>
                  <a:lnTo>
                    <a:pt x="71026" y="999"/>
                  </a:lnTo>
                  <a:lnTo>
                    <a:pt x="82864" y="1189"/>
                  </a:lnTo>
                  <a:lnTo>
                    <a:pt x="94702" y="1412"/>
                  </a:lnTo>
                  <a:lnTo>
                    <a:pt x="106539" y="1674"/>
                  </a:lnTo>
                  <a:lnTo>
                    <a:pt x="118377" y="1981"/>
                  </a:lnTo>
                  <a:lnTo>
                    <a:pt x="130215" y="2343"/>
                  </a:lnTo>
                  <a:lnTo>
                    <a:pt x="142053" y="2767"/>
                  </a:lnTo>
                  <a:lnTo>
                    <a:pt x="153891" y="3265"/>
                  </a:lnTo>
                  <a:lnTo>
                    <a:pt x="165728" y="3851"/>
                  </a:lnTo>
                  <a:lnTo>
                    <a:pt x="177566" y="4538"/>
                  </a:lnTo>
                  <a:lnTo>
                    <a:pt x="189404" y="5345"/>
                  </a:lnTo>
                  <a:lnTo>
                    <a:pt x="201242" y="6292"/>
                  </a:lnTo>
                  <a:lnTo>
                    <a:pt x="213079" y="7403"/>
                  </a:lnTo>
                  <a:lnTo>
                    <a:pt x="224917" y="8707"/>
                  </a:lnTo>
                  <a:lnTo>
                    <a:pt x="236755" y="10236"/>
                  </a:lnTo>
                  <a:lnTo>
                    <a:pt x="248593" y="12028"/>
                  </a:lnTo>
                  <a:lnTo>
                    <a:pt x="260430" y="14128"/>
                  </a:lnTo>
                  <a:lnTo>
                    <a:pt x="272268" y="16586"/>
                  </a:lnTo>
                  <a:lnTo>
                    <a:pt x="284106" y="19464"/>
                  </a:lnTo>
                  <a:lnTo>
                    <a:pt x="295944" y="22828"/>
                  </a:lnTo>
                  <a:lnTo>
                    <a:pt x="307782" y="26759"/>
                  </a:lnTo>
                  <a:lnTo>
                    <a:pt x="319619" y="31346"/>
                  </a:lnTo>
                  <a:lnTo>
                    <a:pt x="331457" y="36693"/>
                  </a:lnTo>
                  <a:lnTo>
                    <a:pt x="343295" y="42917"/>
                  </a:lnTo>
                  <a:lnTo>
                    <a:pt x="355133" y="50151"/>
                  </a:lnTo>
                  <a:lnTo>
                    <a:pt x="366970" y="58540"/>
                  </a:lnTo>
                  <a:lnTo>
                    <a:pt x="378808" y="68249"/>
                  </a:lnTo>
                  <a:lnTo>
                    <a:pt x="390646" y="79456"/>
                  </a:lnTo>
                  <a:lnTo>
                    <a:pt x="402484" y="92355"/>
                  </a:lnTo>
                  <a:lnTo>
                    <a:pt x="414321" y="107149"/>
                  </a:lnTo>
                  <a:lnTo>
                    <a:pt x="426159" y="124051"/>
                  </a:lnTo>
                  <a:lnTo>
                    <a:pt x="437997" y="143275"/>
                  </a:lnTo>
                  <a:lnTo>
                    <a:pt x="449835" y="165030"/>
                  </a:lnTo>
                  <a:lnTo>
                    <a:pt x="461673" y="189507"/>
                  </a:lnTo>
                  <a:lnTo>
                    <a:pt x="473510" y="216870"/>
                  </a:lnTo>
                  <a:lnTo>
                    <a:pt x="485348" y="247237"/>
                  </a:lnTo>
                  <a:lnTo>
                    <a:pt x="497186" y="280671"/>
                  </a:lnTo>
                  <a:lnTo>
                    <a:pt x="509024" y="317156"/>
                  </a:lnTo>
                  <a:lnTo>
                    <a:pt x="520861" y="356591"/>
                  </a:lnTo>
                  <a:lnTo>
                    <a:pt x="532699" y="398771"/>
                  </a:lnTo>
                  <a:lnTo>
                    <a:pt x="544537" y="443391"/>
                  </a:lnTo>
                  <a:lnTo>
                    <a:pt x="556375" y="490038"/>
                  </a:lnTo>
                  <a:lnTo>
                    <a:pt x="568213" y="538209"/>
                  </a:lnTo>
                  <a:lnTo>
                    <a:pt x="580050" y="587326"/>
                  </a:lnTo>
                  <a:lnTo>
                    <a:pt x="591888" y="636764"/>
                  </a:lnTo>
                  <a:lnTo>
                    <a:pt x="603726" y="685881"/>
                  </a:lnTo>
                  <a:lnTo>
                    <a:pt x="615564" y="734051"/>
                  </a:lnTo>
                  <a:lnTo>
                    <a:pt x="627401" y="780698"/>
                  </a:lnTo>
                  <a:lnTo>
                    <a:pt x="639239" y="825318"/>
                  </a:lnTo>
                  <a:lnTo>
                    <a:pt x="651077" y="867498"/>
                  </a:lnTo>
                  <a:lnTo>
                    <a:pt x="662915" y="906933"/>
                  </a:lnTo>
                  <a:lnTo>
                    <a:pt x="674752" y="943418"/>
                  </a:lnTo>
                  <a:lnTo>
                    <a:pt x="686590" y="976852"/>
                  </a:lnTo>
                  <a:lnTo>
                    <a:pt x="698428" y="1007219"/>
                  </a:lnTo>
                  <a:lnTo>
                    <a:pt x="710266" y="1034582"/>
                  </a:lnTo>
                  <a:lnTo>
                    <a:pt x="722104" y="1059059"/>
                  </a:lnTo>
                  <a:lnTo>
                    <a:pt x="733941" y="1080814"/>
                  </a:lnTo>
                  <a:lnTo>
                    <a:pt x="745779" y="1100038"/>
                  </a:lnTo>
                  <a:lnTo>
                    <a:pt x="757617" y="1116940"/>
                  </a:lnTo>
                  <a:lnTo>
                    <a:pt x="769455" y="1131735"/>
                  </a:lnTo>
                  <a:lnTo>
                    <a:pt x="781292" y="1144633"/>
                  </a:lnTo>
                  <a:lnTo>
                    <a:pt x="793130" y="1155840"/>
                  </a:lnTo>
                  <a:lnTo>
                    <a:pt x="804968" y="1165549"/>
                  </a:lnTo>
                  <a:lnTo>
                    <a:pt x="816806" y="1173939"/>
                  </a:lnTo>
                  <a:lnTo>
                    <a:pt x="828643" y="1181172"/>
                  </a:lnTo>
                  <a:lnTo>
                    <a:pt x="840481" y="1187396"/>
                  </a:lnTo>
                  <a:lnTo>
                    <a:pt x="852319" y="1192743"/>
                  </a:lnTo>
                  <a:lnTo>
                    <a:pt x="864157" y="1197330"/>
                  </a:lnTo>
                  <a:lnTo>
                    <a:pt x="875995" y="1201261"/>
                  </a:lnTo>
                  <a:lnTo>
                    <a:pt x="887832" y="1204626"/>
                  </a:lnTo>
                  <a:lnTo>
                    <a:pt x="899670" y="1207503"/>
                  </a:lnTo>
                  <a:lnTo>
                    <a:pt x="911508" y="1209961"/>
                  </a:lnTo>
                  <a:lnTo>
                    <a:pt x="923346" y="1212061"/>
                  </a:lnTo>
                  <a:lnTo>
                    <a:pt x="935183" y="1213853"/>
                  </a:lnTo>
                  <a:lnTo>
                    <a:pt x="947021" y="1215382"/>
                  </a:lnTo>
                  <a:lnTo>
                    <a:pt x="958859" y="1216686"/>
                  </a:lnTo>
                  <a:lnTo>
                    <a:pt x="970697" y="1217797"/>
                  </a:lnTo>
                  <a:lnTo>
                    <a:pt x="982534" y="1218744"/>
                  </a:lnTo>
                  <a:lnTo>
                    <a:pt x="994372" y="1219551"/>
                  </a:lnTo>
                  <a:lnTo>
                    <a:pt x="1006210" y="1220238"/>
                  </a:lnTo>
                  <a:lnTo>
                    <a:pt x="1018048" y="1220824"/>
                  </a:lnTo>
                  <a:lnTo>
                    <a:pt x="1029886" y="1221322"/>
                  </a:lnTo>
                  <a:lnTo>
                    <a:pt x="1041723" y="1221747"/>
                  </a:lnTo>
                  <a:lnTo>
                    <a:pt x="1053561" y="1222108"/>
                  </a:lnTo>
                  <a:lnTo>
                    <a:pt x="1065399" y="1222415"/>
                  </a:lnTo>
                  <a:lnTo>
                    <a:pt x="1077237" y="1222677"/>
                  </a:lnTo>
                  <a:lnTo>
                    <a:pt x="1089074" y="1222900"/>
                  </a:lnTo>
                  <a:lnTo>
                    <a:pt x="1100912" y="1223090"/>
                  </a:lnTo>
                  <a:lnTo>
                    <a:pt x="1112750" y="1223251"/>
                  </a:lnTo>
                  <a:lnTo>
                    <a:pt x="1124588" y="1223388"/>
                  </a:lnTo>
                  <a:lnTo>
                    <a:pt x="1136426" y="1223505"/>
                  </a:lnTo>
                  <a:lnTo>
                    <a:pt x="1148263" y="1223605"/>
                  </a:lnTo>
                  <a:lnTo>
                    <a:pt x="1160101" y="1223689"/>
                  </a:lnTo>
                  <a:lnTo>
                    <a:pt x="1171939" y="1223761"/>
                  </a:lnTo>
                  <a:lnTo>
                    <a:pt x="1171939" y="1224172"/>
                  </a:lnTo>
                  <a:lnTo>
                    <a:pt x="1183777" y="1224172"/>
                  </a:lnTo>
                  <a:lnTo>
                    <a:pt x="1195614" y="1224172"/>
                  </a:lnTo>
                  <a:lnTo>
                    <a:pt x="1207452" y="1224172"/>
                  </a:lnTo>
                  <a:lnTo>
                    <a:pt x="1219290" y="1224172"/>
                  </a:lnTo>
                  <a:lnTo>
                    <a:pt x="1231128" y="1224172"/>
                  </a:lnTo>
                  <a:lnTo>
                    <a:pt x="1242965" y="1224172"/>
                  </a:lnTo>
                  <a:lnTo>
                    <a:pt x="1254803" y="1224172"/>
                  </a:lnTo>
                  <a:lnTo>
                    <a:pt x="1266641" y="1224172"/>
                  </a:lnTo>
                  <a:lnTo>
                    <a:pt x="1278479" y="1224172"/>
                  </a:lnTo>
                  <a:lnTo>
                    <a:pt x="1290317" y="1224172"/>
                  </a:lnTo>
                  <a:lnTo>
                    <a:pt x="1302154" y="1224172"/>
                  </a:lnTo>
                  <a:lnTo>
                    <a:pt x="1313992" y="1224172"/>
                  </a:lnTo>
                  <a:lnTo>
                    <a:pt x="1325830" y="1224172"/>
                  </a:lnTo>
                  <a:lnTo>
                    <a:pt x="1337668" y="1224172"/>
                  </a:lnTo>
                  <a:lnTo>
                    <a:pt x="1349505" y="1224172"/>
                  </a:lnTo>
                  <a:lnTo>
                    <a:pt x="1361343" y="1224172"/>
                  </a:lnTo>
                  <a:lnTo>
                    <a:pt x="1373181" y="1224172"/>
                  </a:lnTo>
                  <a:lnTo>
                    <a:pt x="1385019" y="1224172"/>
                  </a:lnTo>
                  <a:lnTo>
                    <a:pt x="1396856" y="1224172"/>
                  </a:lnTo>
                  <a:lnTo>
                    <a:pt x="1408694" y="1224172"/>
                  </a:lnTo>
                  <a:lnTo>
                    <a:pt x="1420532" y="1224172"/>
                  </a:lnTo>
                  <a:lnTo>
                    <a:pt x="1432370" y="1224172"/>
                  </a:lnTo>
                  <a:lnTo>
                    <a:pt x="1444208" y="1224172"/>
                  </a:lnTo>
                  <a:lnTo>
                    <a:pt x="1456045" y="1224172"/>
                  </a:lnTo>
                  <a:lnTo>
                    <a:pt x="1467883" y="1224172"/>
                  </a:lnTo>
                  <a:lnTo>
                    <a:pt x="1479721" y="1224172"/>
                  </a:lnTo>
                  <a:lnTo>
                    <a:pt x="1491559" y="1224172"/>
                  </a:lnTo>
                  <a:lnTo>
                    <a:pt x="1503396" y="1224172"/>
                  </a:lnTo>
                  <a:lnTo>
                    <a:pt x="1515234" y="1224172"/>
                  </a:lnTo>
                  <a:lnTo>
                    <a:pt x="1527072" y="1224172"/>
                  </a:lnTo>
                  <a:lnTo>
                    <a:pt x="1538910" y="1224172"/>
                  </a:lnTo>
                  <a:lnTo>
                    <a:pt x="1550748" y="1224172"/>
                  </a:lnTo>
                  <a:lnTo>
                    <a:pt x="1562585" y="1224172"/>
                  </a:lnTo>
                  <a:lnTo>
                    <a:pt x="1574423" y="1224172"/>
                  </a:lnTo>
                  <a:lnTo>
                    <a:pt x="1586261" y="1224172"/>
                  </a:lnTo>
                  <a:lnTo>
                    <a:pt x="1598099" y="1224172"/>
                  </a:lnTo>
                  <a:lnTo>
                    <a:pt x="1609936" y="1224172"/>
                  </a:lnTo>
                  <a:lnTo>
                    <a:pt x="1621774" y="1224172"/>
                  </a:lnTo>
                  <a:lnTo>
                    <a:pt x="1633612" y="1224172"/>
                  </a:lnTo>
                  <a:lnTo>
                    <a:pt x="1645450" y="1224172"/>
                  </a:lnTo>
                  <a:lnTo>
                    <a:pt x="1657287" y="1224172"/>
                  </a:lnTo>
                  <a:lnTo>
                    <a:pt x="1669125" y="1224172"/>
                  </a:lnTo>
                  <a:lnTo>
                    <a:pt x="1680963" y="1224172"/>
                  </a:lnTo>
                  <a:lnTo>
                    <a:pt x="1692801" y="1224172"/>
                  </a:lnTo>
                  <a:lnTo>
                    <a:pt x="1704639" y="1224172"/>
                  </a:lnTo>
                  <a:lnTo>
                    <a:pt x="1716476" y="1224172"/>
                  </a:lnTo>
                  <a:lnTo>
                    <a:pt x="1728314" y="1224172"/>
                  </a:lnTo>
                  <a:lnTo>
                    <a:pt x="1740152" y="1224172"/>
                  </a:lnTo>
                  <a:lnTo>
                    <a:pt x="1751990" y="1224172"/>
                  </a:lnTo>
                  <a:lnTo>
                    <a:pt x="1763827" y="1224172"/>
                  </a:lnTo>
                  <a:lnTo>
                    <a:pt x="1775665" y="1224172"/>
                  </a:lnTo>
                  <a:lnTo>
                    <a:pt x="1787503" y="1224172"/>
                  </a:lnTo>
                  <a:lnTo>
                    <a:pt x="1799341" y="1224172"/>
                  </a:lnTo>
                  <a:lnTo>
                    <a:pt x="1811178" y="1224172"/>
                  </a:lnTo>
                  <a:lnTo>
                    <a:pt x="1823016" y="1224172"/>
                  </a:lnTo>
                  <a:lnTo>
                    <a:pt x="1834854" y="1224172"/>
                  </a:lnTo>
                  <a:lnTo>
                    <a:pt x="1846692" y="1224172"/>
                  </a:lnTo>
                  <a:lnTo>
                    <a:pt x="1858530" y="1224172"/>
                  </a:lnTo>
                  <a:lnTo>
                    <a:pt x="1870367" y="1224172"/>
                  </a:lnTo>
                  <a:lnTo>
                    <a:pt x="1882205" y="1224172"/>
                  </a:lnTo>
                  <a:lnTo>
                    <a:pt x="1894043" y="1224172"/>
                  </a:lnTo>
                  <a:lnTo>
                    <a:pt x="1905881" y="1224172"/>
                  </a:lnTo>
                  <a:lnTo>
                    <a:pt x="1917718" y="1224172"/>
                  </a:lnTo>
                  <a:lnTo>
                    <a:pt x="1929556" y="1224172"/>
                  </a:lnTo>
                  <a:lnTo>
                    <a:pt x="1941394" y="1224172"/>
                  </a:lnTo>
                  <a:lnTo>
                    <a:pt x="1953232" y="1224172"/>
                  </a:lnTo>
                  <a:lnTo>
                    <a:pt x="1965069" y="1224172"/>
                  </a:lnTo>
                  <a:lnTo>
                    <a:pt x="1976907" y="1224172"/>
                  </a:lnTo>
                  <a:lnTo>
                    <a:pt x="1988745" y="1224172"/>
                  </a:lnTo>
                  <a:lnTo>
                    <a:pt x="2000583" y="1224172"/>
                  </a:lnTo>
                  <a:lnTo>
                    <a:pt x="2012421" y="1224172"/>
                  </a:lnTo>
                  <a:lnTo>
                    <a:pt x="2024258" y="1224172"/>
                  </a:lnTo>
                  <a:lnTo>
                    <a:pt x="2036096" y="1224172"/>
                  </a:lnTo>
                  <a:lnTo>
                    <a:pt x="2047934" y="1224172"/>
                  </a:lnTo>
                  <a:lnTo>
                    <a:pt x="2059772" y="1224172"/>
                  </a:lnTo>
                  <a:lnTo>
                    <a:pt x="2071609" y="1224172"/>
                  </a:lnTo>
                  <a:lnTo>
                    <a:pt x="2083447" y="1224172"/>
                  </a:lnTo>
                  <a:lnTo>
                    <a:pt x="2095285" y="1224172"/>
                  </a:lnTo>
                  <a:lnTo>
                    <a:pt x="2107123" y="1224172"/>
                  </a:lnTo>
                  <a:lnTo>
                    <a:pt x="2118961" y="1224172"/>
                  </a:lnTo>
                  <a:lnTo>
                    <a:pt x="2130798" y="1224172"/>
                  </a:lnTo>
                  <a:lnTo>
                    <a:pt x="2142636" y="1224172"/>
                  </a:lnTo>
                  <a:lnTo>
                    <a:pt x="2154474" y="1224172"/>
                  </a:lnTo>
                  <a:lnTo>
                    <a:pt x="2166312" y="1224172"/>
                  </a:lnTo>
                  <a:lnTo>
                    <a:pt x="2178149" y="1224172"/>
                  </a:lnTo>
                  <a:lnTo>
                    <a:pt x="2189987" y="1224172"/>
                  </a:lnTo>
                  <a:lnTo>
                    <a:pt x="2201825" y="1224172"/>
                  </a:lnTo>
                  <a:lnTo>
                    <a:pt x="2213663" y="1224172"/>
                  </a:lnTo>
                  <a:lnTo>
                    <a:pt x="2225500" y="1224172"/>
                  </a:lnTo>
                  <a:lnTo>
                    <a:pt x="2237338" y="1224172"/>
                  </a:lnTo>
                  <a:lnTo>
                    <a:pt x="2249176" y="1224172"/>
                  </a:lnTo>
                  <a:lnTo>
                    <a:pt x="2261014" y="1224172"/>
                  </a:lnTo>
                  <a:lnTo>
                    <a:pt x="2272852" y="1224172"/>
                  </a:lnTo>
                  <a:lnTo>
                    <a:pt x="2284689" y="1224172"/>
                  </a:lnTo>
                  <a:lnTo>
                    <a:pt x="2296527" y="1224172"/>
                  </a:lnTo>
                  <a:lnTo>
                    <a:pt x="2308365" y="1224172"/>
                  </a:lnTo>
                  <a:lnTo>
                    <a:pt x="2320203" y="1224172"/>
                  </a:lnTo>
                  <a:lnTo>
                    <a:pt x="2332040" y="1224172"/>
                  </a:lnTo>
                  <a:lnTo>
                    <a:pt x="2343878" y="1224172"/>
                  </a:lnTo>
                  <a:lnTo>
                    <a:pt x="2343878" y="1223843"/>
                  </a:lnTo>
                  <a:lnTo>
                    <a:pt x="2355716" y="1223786"/>
                  </a:lnTo>
                  <a:lnTo>
                    <a:pt x="2367554" y="1223718"/>
                  </a:lnTo>
                  <a:lnTo>
                    <a:pt x="2379391" y="1223638"/>
                  </a:lnTo>
                  <a:lnTo>
                    <a:pt x="2391229" y="1223545"/>
                  </a:lnTo>
                  <a:lnTo>
                    <a:pt x="2403067" y="1223435"/>
                  </a:lnTo>
                  <a:lnTo>
                    <a:pt x="2414905" y="1223306"/>
                  </a:lnTo>
                  <a:lnTo>
                    <a:pt x="2426743" y="1223154"/>
                  </a:lnTo>
                  <a:lnTo>
                    <a:pt x="2438580" y="1222976"/>
                  </a:lnTo>
                  <a:lnTo>
                    <a:pt x="2450418" y="1222767"/>
                  </a:lnTo>
                  <a:lnTo>
                    <a:pt x="2462256" y="1222521"/>
                  </a:lnTo>
                  <a:lnTo>
                    <a:pt x="2474094" y="1222232"/>
                  </a:lnTo>
                  <a:lnTo>
                    <a:pt x="2485931" y="1221892"/>
                  </a:lnTo>
                  <a:lnTo>
                    <a:pt x="2497769" y="1221493"/>
                  </a:lnTo>
                  <a:lnTo>
                    <a:pt x="2509607" y="1221025"/>
                  </a:lnTo>
                  <a:lnTo>
                    <a:pt x="2521445" y="1220475"/>
                  </a:lnTo>
                  <a:lnTo>
                    <a:pt x="2533283" y="1219830"/>
                  </a:lnTo>
                  <a:lnTo>
                    <a:pt x="2545120" y="1219072"/>
                  </a:lnTo>
                  <a:lnTo>
                    <a:pt x="2556958" y="1218183"/>
                  </a:lnTo>
                  <a:lnTo>
                    <a:pt x="2568796" y="1217140"/>
                  </a:lnTo>
                  <a:lnTo>
                    <a:pt x="2580634" y="1215917"/>
                  </a:lnTo>
                  <a:lnTo>
                    <a:pt x="2592471" y="1214483"/>
                  </a:lnTo>
                  <a:lnTo>
                    <a:pt x="2604309" y="1212803"/>
                  </a:lnTo>
                  <a:lnTo>
                    <a:pt x="2616147" y="1210837"/>
                  </a:lnTo>
                  <a:lnTo>
                    <a:pt x="2627985" y="1208535"/>
                  </a:lnTo>
                  <a:lnTo>
                    <a:pt x="2639822" y="1205843"/>
                  </a:lnTo>
                  <a:lnTo>
                    <a:pt x="2651660" y="1202699"/>
                  </a:lnTo>
                  <a:lnTo>
                    <a:pt x="2663498" y="1199029"/>
                  </a:lnTo>
                  <a:lnTo>
                    <a:pt x="2675336" y="1194751"/>
                  </a:lnTo>
                  <a:lnTo>
                    <a:pt x="2687174" y="1189772"/>
                  </a:lnTo>
                  <a:lnTo>
                    <a:pt x="2699011" y="1183985"/>
                  </a:lnTo>
                  <a:lnTo>
                    <a:pt x="2710849" y="1177274"/>
                  </a:lnTo>
                  <a:lnTo>
                    <a:pt x="2722687" y="1169506"/>
                  </a:lnTo>
                  <a:lnTo>
                    <a:pt x="2734525" y="1160541"/>
                  </a:lnTo>
                  <a:lnTo>
                    <a:pt x="2746362" y="1150222"/>
                  </a:lnTo>
                  <a:lnTo>
                    <a:pt x="2758200" y="1138387"/>
                  </a:lnTo>
                  <a:lnTo>
                    <a:pt x="2770038" y="1124865"/>
                  </a:lnTo>
                  <a:lnTo>
                    <a:pt x="2781876" y="1109485"/>
                  </a:lnTo>
                  <a:lnTo>
                    <a:pt x="2793713" y="1092082"/>
                  </a:lnTo>
                  <a:lnTo>
                    <a:pt x="2805551" y="1072500"/>
                  </a:lnTo>
                  <a:lnTo>
                    <a:pt x="2817389" y="1050610"/>
                  </a:lnTo>
                  <a:lnTo>
                    <a:pt x="2829227" y="1026316"/>
                  </a:lnTo>
                  <a:lnTo>
                    <a:pt x="2841065" y="999569"/>
                  </a:lnTo>
                  <a:lnTo>
                    <a:pt x="2852902" y="970381"/>
                  </a:lnTo>
                  <a:lnTo>
                    <a:pt x="2864740" y="938833"/>
                  </a:lnTo>
                  <a:lnTo>
                    <a:pt x="2876578" y="905088"/>
                  </a:lnTo>
                  <a:lnTo>
                    <a:pt x="2888416" y="869393"/>
                  </a:lnTo>
                  <a:lnTo>
                    <a:pt x="2900253" y="832075"/>
                  </a:lnTo>
                  <a:lnTo>
                    <a:pt x="2912091" y="793539"/>
                  </a:lnTo>
                  <a:lnTo>
                    <a:pt x="2923929" y="754245"/>
                  </a:lnTo>
                  <a:lnTo>
                    <a:pt x="2935767" y="714695"/>
                  </a:lnTo>
                  <a:lnTo>
                    <a:pt x="2947604" y="675401"/>
                  </a:lnTo>
                  <a:lnTo>
                    <a:pt x="2959442" y="636865"/>
                  </a:lnTo>
                  <a:lnTo>
                    <a:pt x="2971280" y="599547"/>
                  </a:lnTo>
                  <a:lnTo>
                    <a:pt x="2983118" y="563852"/>
                  </a:lnTo>
                  <a:lnTo>
                    <a:pt x="2994956" y="530107"/>
                  </a:lnTo>
                  <a:lnTo>
                    <a:pt x="3006793" y="498559"/>
                  </a:lnTo>
                  <a:lnTo>
                    <a:pt x="3018631" y="469371"/>
                  </a:lnTo>
                  <a:lnTo>
                    <a:pt x="3030469" y="442624"/>
                  </a:lnTo>
                  <a:lnTo>
                    <a:pt x="3042307" y="418330"/>
                  </a:lnTo>
                  <a:lnTo>
                    <a:pt x="3054144" y="396440"/>
                  </a:lnTo>
                  <a:lnTo>
                    <a:pt x="3065982" y="376858"/>
                  </a:lnTo>
                  <a:lnTo>
                    <a:pt x="3077820" y="359455"/>
                  </a:lnTo>
                  <a:lnTo>
                    <a:pt x="3089658" y="344075"/>
                  </a:lnTo>
                  <a:lnTo>
                    <a:pt x="3101496" y="330553"/>
                  </a:lnTo>
                  <a:lnTo>
                    <a:pt x="3113333" y="318718"/>
                  </a:lnTo>
                  <a:lnTo>
                    <a:pt x="3125171" y="308399"/>
                  </a:lnTo>
                  <a:lnTo>
                    <a:pt x="3137009" y="299433"/>
                  </a:lnTo>
                  <a:lnTo>
                    <a:pt x="3148847" y="291666"/>
                  </a:lnTo>
                  <a:lnTo>
                    <a:pt x="3160684" y="284955"/>
                  </a:lnTo>
                  <a:lnTo>
                    <a:pt x="3172522" y="279168"/>
                  </a:lnTo>
                  <a:lnTo>
                    <a:pt x="3184360" y="274189"/>
                  </a:lnTo>
                  <a:lnTo>
                    <a:pt x="3196198" y="269911"/>
                  </a:lnTo>
                  <a:lnTo>
                    <a:pt x="3208035" y="266241"/>
                  </a:lnTo>
                  <a:lnTo>
                    <a:pt x="3219873" y="263097"/>
                  </a:lnTo>
                  <a:lnTo>
                    <a:pt x="3231711" y="260405"/>
                  </a:lnTo>
                  <a:lnTo>
                    <a:pt x="3243549" y="258103"/>
                  </a:lnTo>
                  <a:lnTo>
                    <a:pt x="3255387" y="256136"/>
                  </a:lnTo>
                  <a:lnTo>
                    <a:pt x="3267224" y="254457"/>
                  </a:lnTo>
                  <a:lnTo>
                    <a:pt x="3279062" y="253023"/>
                  </a:lnTo>
                  <a:lnTo>
                    <a:pt x="3290900" y="251800"/>
                  </a:lnTo>
                  <a:lnTo>
                    <a:pt x="3302738" y="250757"/>
                  </a:lnTo>
                  <a:lnTo>
                    <a:pt x="3314575" y="249868"/>
                  </a:lnTo>
                  <a:lnTo>
                    <a:pt x="3326413" y="249110"/>
                  </a:lnTo>
                  <a:lnTo>
                    <a:pt x="3338251" y="248465"/>
                  </a:lnTo>
                  <a:lnTo>
                    <a:pt x="3350089" y="247915"/>
                  </a:lnTo>
                  <a:lnTo>
                    <a:pt x="3361926" y="247447"/>
                  </a:lnTo>
                  <a:lnTo>
                    <a:pt x="3373764" y="247048"/>
                  </a:lnTo>
                  <a:lnTo>
                    <a:pt x="3385602" y="246708"/>
                  </a:lnTo>
                  <a:lnTo>
                    <a:pt x="3397440" y="246419"/>
                  </a:lnTo>
                  <a:lnTo>
                    <a:pt x="3409278" y="246173"/>
                  </a:lnTo>
                  <a:lnTo>
                    <a:pt x="3421115" y="245964"/>
                  </a:lnTo>
                  <a:lnTo>
                    <a:pt x="3432953" y="245786"/>
                  </a:lnTo>
                  <a:lnTo>
                    <a:pt x="3444791" y="245634"/>
                  </a:lnTo>
                  <a:lnTo>
                    <a:pt x="3456629" y="245505"/>
                  </a:lnTo>
                  <a:lnTo>
                    <a:pt x="3468466" y="245395"/>
                  </a:lnTo>
                  <a:lnTo>
                    <a:pt x="3480304" y="245302"/>
                  </a:lnTo>
                  <a:lnTo>
                    <a:pt x="3492142" y="245222"/>
                  </a:lnTo>
                  <a:lnTo>
                    <a:pt x="3503980" y="245154"/>
                  </a:lnTo>
                  <a:lnTo>
                    <a:pt x="3515818" y="245097"/>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433298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26A21">
                  <a:alpha val="100000"/>
                </a:srgbClr>
              </a:solidFill>
              <a:prstDash val="solid"/>
              <a:round/>
            </a:ln>
          </p:spPr>
          <p:txBody>
            <a:bodyPr/>
            <a:lstStyle/>
            <a:p/>
          </p:txBody>
        </p:sp>
        <p:sp>
          <p:nvSpPr>
            <p:cNvPr id="44" name="pl44"/>
            <p:cNvSpPr/>
            <p:nvPr/>
          </p:nvSpPr>
          <p:spPr>
            <a:xfrm>
              <a:off x="2482252" y="1150165"/>
              <a:ext cx="4687757" cy="1468858"/>
            </a:xfrm>
            <a:custGeom>
              <a:avLst/>
              <a:pathLst>
                <a:path w="4687757" h="1468858">
                  <a:moveTo>
                    <a:pt x="0" y="734059"/>
                  </a:moveTo>
                  <a:lnTo>
                    <a:pt x="11837" y="734016"/>
                  </a:lnTo>
                  <a:lnTo>
                    <a:pt x="23675" y="733965"/>
                  </a:lnTo>
                  <a:lnTo>
                    <a:pt x="35513" y="733906"/>
                  </a:lnTo>
                  <a:lnTo>
                    <a:pt x="47351" y="733836"/>
                  </a:lnTo>
                  <a:lnTo>
                    <a:pt x="59188" y="733753"/>
                  </a:lnTo>
                  <a:lnTo>
                    <a:pt x="71026" y="733656"/>
                  </a:lnTo>
                  <a:lnTo>
                    <a:pt x="82864" y="733543"/>
                  </a:lnTo>
                  <a:lnTo>
                    <a:pt x="94702" y="733409"/>
                  </a:lnTo>
                  <a:lnTo>
                    <a:pt x="106539" y="733252"/>
                  </a:lnTo>
                  <a:lnTo>
                    <a:pt x="118377" y="733067"/>
                  </a:lnTo>
                  <a:lnTo>
                    <a:pt x="130215" y="732851"/>
                  </a:lnTo>
                  <a:lnTo>
                    <a:pt x="142053" y="732596"/>
                  </a:lnTo>
                  <a:lnTo>
                    <a:pt x="153891" y="732297"/>
                  </a:lnTo>
                  <a:lnTo>
                    <a:pt x="165728" y="731946"/>
                  </a:lnTo>
                  <a:lnTo>
                    <a:pt x="177566" y="731533"/>
                  </a:lnTo>
                  <a:lnTo>
                    <a:pt x="189404" y="731049"/>
                  </a:lnTo>
                  <a:lnTo>
                    <a:pt x="201242" y="730481"/>
                  </a:lnTo>
                  <a:lnTo>
                    <a:pt x="213079" y="729814"/>
                  </a:lnTo>
                  <a:lnTo>
                    <a:pt x="224917" y="729032"/>
                  </a:lnTo>
                  <a:lnTo>
                    <a:pt x="236755" y="728115"/>
                  </a:lnTo>
                  <a:lnTo>
                    <a:pt x="248593" y="727039"/>
                  </a:lnTo>
                  <a:lnTo>
                    <a:pt x="260430" y="725780"/>
                  </a:lnTo>
                  <a:lnTo>
                    <a:pt x="272268" y="724304"/>
                  </a:lnTo>
                  <a:lnTo>
                    <a:pt x="284106" y="722578"/>
                  </a:lnTo>
                  <a:lnTo>
                    <a:pt x="295944" y="720559"/>
                  </a:lnTo>
                  <a:lnTo>
                    <a:pt x="307782" y="718201"/>
                  </a:lnTo>
                  <a:lnTo>
                    <a:pt x="319619" y="715449"/>
                  </a:lnTo>
                  <a:lnTo>
                    <a:pt x="331457" y="712240"/>
                  </a:lnTo>
                  <a:lnTo>
                    <a:pt x="343295" y="708506"/>
                  </a:lnTo>
                  <a:lnTo>
                    <a:pt x="355133" y="704166"/>
                  </a:lnTo>
                  <a:lnTo>
                    <a:pt x="366970" y="699132"/>
                  </a:lnTo>
                  <a:lnTo>
                    <a:pt x="378808" y="693307"/>
                  </a:lnTo>
                  <a:lnTo>
                    <a:pt x="390646" y="686582"/>
                  </a:lnTo>
                  <a:lnTo>
                    <a:pt x="402484" y="678843"/>
                  </a:lnTo>
                  <a:lnTo>
                    <a:pt x="414321" y="669967"/>
                  </a:lnTo>
                  <a:lnTo>
                    <a:pt x="426159" y="659826"/>
                  </a:lnTo>
                  <a:lnTo>
                    <a:pt x="437997" y="648291"/>
                  </a:lnTo>
                  <a:lnTo>
                    <a:pt x="449835" y="635238"/>
                  </a:lnTo>
                  <a:lnTo>
                    <a:pt x="461673" y="620552"/>
                  </a:lnTo>
                  <a:lnTo>
                    <a:pt x="473510" y="604134"/>
                  </a:lnTo>
                  <a:lnTo>
                    <a:pt x="485348" y="585914"/>
                  </a:lnTo>
                  <a:lnTo>
                    <a:pt x="497186" y="565854"/>
                  </a:lnTo>
                  <a:lnTo>
                    <a:pt x="509024" y="543963"/>
                  </a:lnTo>
                  <a:lnTo>
                    <a:pt x="520861" y="520302"/>
                  </a:lnTo>
                  <a:lnTo>
                    <a:pt x="532699" y="494993"/>
                  </a:lnTo>
                  <a:lnTo>
                    <a:pt x="544537" y="468222"/>
                  </a:lnTo>
                  <a:lnTo>
                    <a:pt x="556375" y="440234"/>
                  </a:lnTo>
                  <a:lnTo>
                    <a:pt x="568213" y="411331"/>
                  </a:lnTo>
                  <a:lnTo>
                    <a:pt x="580050" y="381861"/>
                  </a:lnTo>
                  <a:lnTo>
                    <a:pt x="591888" y="352198"/>
                  </a:lnTo>
                  <a:lnTo>
                    <a:pt x="603726" y="322728"/>
                  </a:lnTo>
                  <a:lnTo>
                    <a:pt x="615564" y="293825"/>
                  </a:lnTo>
                  <a:lnTo>
                    <a:pt x="627401" y="265837"/>
                  </a:lnTo>
                  <a:lnTo>
                    <a:pt x="639239" y="239066"/>
                  </a:lnTo>
                  <a:lnTo>
                    <a:pt x="651077" y="213757"/>
                  </a:lnTo>
                  <a:lnTo>
                    <a:pt x="662915" y="190096"/>
                  </a:lnTo>
                  <a:lnTo>
                    <a:pt x="674752" y="168205"/>
                  </a:lnTo>
                  <a:lnTo>
                    <a:pt x="686590" y="148145"/>
                  </a:lnTo>
                  <a:lnTo>
                    <a:pt x="698428" y="129925"/>
                  </a:lnTo>
                  <a:lnTo>
                    <a:pt x="710266" y="113507"/>
                  </a:lnTo>
                  <a:lnTo>
                    <a:pt x="722104" y="98821"/>
                  </a:lnTo>
                  <a:lnTo>
                    <a:pt x="733941" y="85768"/>
                  </a:lnTo>
                  <a:lnTo>
                    <a:pt x="745779" y="74233"/>
                  </a:lnTo>
                  <a:lnTo>
                    <a:pt x="757617" y="64092"/>
                  </a:lnTo>
                  <a:lnTo>
                    <a:pt x="769455" y="55215"/>
                  </a:lnTo>
                  <a:lnTo>
                    <a:pt x="781292" y="47476"/>
                  </a:lnTo>
                  <a:lnTo>
                    <a:pt x="793130" y="40752"/>
                  </a:lnTo>
                  <a:lnTo>
                    <a:pt x="804968" y="34927"/>
                  </a:lnTo>
                  <a:lnTo>
                    <a:pt x="816806" y="29893"/>
                  </a:lnTo>
                  <a:lnTo>
                    <a:pt x="828643" y="25553"/>
                  </a:lnTo>
                  <a:lnTo>
                    <a:pt x="840481" y="21819"/>
                  </a:lnTo>
                  <a:lnTo>
                    <a:pt x="852319" y="18610"/>
                  </a:lnTo>
                  <a:lnTo>
                    <a:pt x="864157" y="15858"/>
                  </a:lnTo>
                  <a:lnTo>
                    <a:pt x="875995" y="13500"/>
                  </a:lnTo>
                  <a:lnTo>
                    <a:pt x="887832" y="11481"/>
                  </a:lnTo>
                  <a:lnTo>
                    <a:pt x="899670" y="9755"/>
                  </a:lnTo>
                  <a:lnTo>
                    <a:pt x="911508" y="8279"/>
                  </a:lnTo>
                  <a:lnTo>
                    <a:pt x="923346" y="7020"/>
                  </a:lnTo>
                  <a:lnTo>
                    <a:pt x="935183" y="5944"/>
                  </a:lnTo>
                  <a:lnTo>
                    <a:pt x="947021" y="5027"/>
                  </a:lnTo>
                  <a:lnTo>
                    <a:pt x="958859" y="4245"/>
                  </a:lnTo>
                  <a:lnTo>
                    <a:pt x="970697" y="3578"/>
                  </a:lnTo>
                  <a:lnTo>
                    <a:pt x="982534" y="3010"/>
                  </a:lnTo>
                  <a:lnTo>
                    <a:pt x="994372" y="2526"/>
                  </a:lnTo>
                  <a:lnTo>
                    <a:pt x="1006210" y="2113"/>
                  </a:lnTo>
                  <a:lnTo>
                    <a:pt x="1018048" y="1762"/>
                  </a:lnTo>
                  <a:lnTo>
                    <a:pt x="1029886" y="1463"/>
                  </a:lnTo>
                  <a:lnTo>
                    <a:pt x="1041723" y="1208"/>
                  </a:lnTo>
                  <a:lnTo>
                    <a:pt x="1053561" y="991"/>
                  </a:lnTo>
                  <a:lnTo>
                    <a:pt x="1065399" y="807"/>
                  </a:lnTo>
                  <a:lnTo>
                    <a:pt x="1077237" y="650"/>
                  </a:lnTo>
                  <a:lnTo>
                    <a:pt x="1089074" y="516"/>
                  </a:lnTo>
                  <a:lnTo>
                    <a:pt x="1100912" y="402"/>
                  </a:lnTo>
                  <a:lnTo>
                    <a:pt x="1112750" y="306"/>
                  </a:lnTo>
                  <a:lnTo>
                    <a:pt x="1124588" y="223"/>
                  </a:lnTo>
                  <a:lnTo>
                    <a:pt x="1136426" y="153"/>
                  </a:lnTo>
                  <a:lnTo>
                    <a:pt x="1148263" y="93"/>
                  </a:lnTo>
                  <a:lnTo>
                    <a:pt x="1160101" y="43"/>
                  </a:lnTo>
                  <a:lnTo>
                    <a:pt x="1171939" y="0"/>
                  </a:lnTo>
                  <a:lnTo>
                    <a:pt x="1171939" y="0"/>
                  </a:lnTo>
                  <a:lnTo>
                    <a:pt x="1183777" y="43"/>
                  </a:lnTo>
                  <a:lnTo>
                    <a:pt x="1195614" y="93"/>
                  </a:lnTo>
                  <a:lnTo>
                    <a:pt x="1207452" y="153"/>
                  </a:lnTo>
                  <a:lnTo>
                    <a:pt x="1219290" y="223"/>
                  </a:lnTo>
                  <a:lnTo>
                    <a:pt x="1231128" y="306"/>
                  </a:lnTo>
                  <a:lnTo>
                    <a:pt x="1242965" y="402"/>
                  </a:lnTo>
                  <a:lnTo>
                    <a:pt x="1254803" y="516"/>
                  </a:lnTo>
                  <a:lnTo>
                    <a:pt x="1266641" y="650"/>
                  </a:lnTo>
                  <a:lnTo>
                    <a:pt x="1278479" y="807"/>
                  </a:lnTo>
                  <a:lnTo>
                    <a:pt x="1290317" y="991"/>
                  </a:lnTo>
                  <a:lnTo>
                    <a:pt x="1302154" y="1208"/>
                  </a:lnTo>
                  <a:lnTo>
                    <a:pt x="1313992" y="1463"/>
                  </a:lnTo>
                  <a:lnTo>
                    <a:pt x="1325830" y="1762"/>
                  </a:lnTo>
                  <a:lnTo>
                    <a:pt x="1337668" y="2113"/>
                  </a:lnTo>
                  <a:lnTo>
                    <a:pt x="1349505" y="2526"/>
                  </a:lnTo>
                  <a:lnTo>
                    <a:pt x="1361343" y="3010"/>
                  </a:lnTo>
                  <a:lnTo>
                    <a:pt x="1373181" y="3578"/>
                  </a:lnTo>
                  <a:lnTo>
                    <a:pt x="1385019" y="4245"/>
                  </a:lnTo>
                  <a:lnTo>
                    <a:pt x="1396856" y="5027"/>
                  </a:lnTo>
                  <a:lnTo>
                    <a:pt x="1408694" y="5944"/>
                  </a:lnTo>
                  <a:lnTo>
                    <a:pt x="1420532" y="7020"/>
                  </a:lnTo>
                  <a:lnTo>
                    <a:pt x="1432370" y="8279"/>
                  </a:lnTo>
                  <a:lnTo>
                    <a:pt x="1444208" y="9755"/>
                  </a:lnTo>
                  <a:lnTo>
                    <a:pt x="1456045" y="11481"/>
                  </a:lnTo>
                  <a:lnTo>
                    <a:pt x="1467883" y="13500"/>
                  </a:lnTo>
                  <a:lnTo>
                    <a:pt x="1479721" y="15858"/>
                  </a:lnTo>
                  <a:lnTo>
                    <a:pt x="1491559" y="18610"/>
                  </a:lnTo>
                  <a:lnTo>
                    <a:pt x="1503396" y="21819"/>
                  </a:lnTo>
                  <a:lnTo>
                    <a:pt x="1515234" y="25553"/>
                  </a:lnTo>
                  <a:lnTo>
                    <a:pt x="1527072" y="29893"/>
                  </a:lnTo>
                  <a:lnTo>
                    <a:pt x="1538910" y="34927"/>
                  </a:lnTo>
                  <a:lnTo>
                    <a:pt x="1550748" y="40752"/>
                  </a:lnTo>
                  <a:lnTo>
                    <a:pt x="1562585" y="47476"/>
                  </a:lnTo>
                  <a:lnTo>
                    <a:pt x="1574423" y="55215"/>
                  </a:lnTo>
                  <a:lnTo>
                    <a:pt x="1586261" y="64092"/>
                  </a:lnTo>
                  <a:lnTo>
                    <a:pt x="1598099" y="74233"/>
                  </a:lnTo>
                  <a:lnTo>
                    <a:pt x="1609936" y="85768"/>
                  </a:lnTo>
                  <a:lnTo>
                    <a:pt x="1621774" y="98821"/>
                  </a:lnTo>
                  <a:lnTo>
                    <a:pt x="1633612" y="113507"/>
                  </a:lnTo>
                  <a:lnTo>
                    <a:pt x="1645450" y="129925"/>
                  </a:lnTo>
                  <a:lnTo>
                    <a:pt x="1657287" y="148145"/>
                  </a:lnTo>
                  <a:lnTo>
                    <a:pt x="1669125" y="168205"/>
                  </a:lnTo>
                  <a:lnTo>
                    <a:pt x="1680963" y="190096"/>
                  </a:lnTo>
                  <a:lnTo>
                    <a:pt x="1692801" y="213757"/>
                  </a:lnTo>
                  <a:lnTo>
                    <a:pt x="1704639" y="239066"/>
                  </a:lnTo>
                  <a:lnTo>
                    <a:pt x="1716476" y="265837"/>
                  </a:lnTo>
                  <a:lnTo>
                    <a:pt x="1728314" y="293825"/>
                  </a:lnTo>
                  <a:lnTo>
                    <a:pt x="1740152" y="322728"/>
                  </a:lnTo>
                  <a:lnTo>
                    <a:pt x="1751990" y="352198"/>
                  </a:lnTo>
                  <a:lnTo>
                    <a:pt x="1763827" y="381861"/>
                  </a:lnTo>
                  <a:lnTo>
                    <a:pt x="1775665" y="411331"/>
                  </a:lnTo>
                  <a:lnTo>
                    <a:pt x="1787503" y="440234"/>
                  </a:lnTo>
                  <a:lnTo>
                    <a:pt x="1799341" y="468222"/>
                  </a:lnTo>
                  <a:lnTo>
                    <a:pt x="1811178" y="494993"/>
                  </a:lnTo>
                  <a:lnTo>
                    <a:pt x="1823016" y="520302"/>
                  </a:lnTo>
                  <a:lnTo>
                    <a:pt x="1834854" y="543963"/>
                  </a:lnTo>
                  <a:lnTo>
                    <a:pt x="1846692" y="565854"/>
                  </a:lnTo>
                  <a:lnTo>
                    <a:pt x="1858530" y="585914"/>
                  </a:lnTo>
                  <a:lnTo>
                    <a:pt x="1870367" y="604134"/>
                  </a:lnTo>
                  <a:lnTo>
                    <a:pt x="1882205" y="620552"/>
                  </a:lnTo>
                  <a:lnTo>
                    <a:pt x="1894043" y="635238"/>
                  </a:lnTo>
                  <a:lnTo>
                    <a:pt x="1905881" y="648291"/>
                  </a:lnTo>
                  <a:lnTo>
                    <a:pt x="1917718" y="659826"/>
                  </a:lnTo>
                  <a:lnTo>
                    <a:pt x="1929556" y="669967"/>
                  </a:lnTo>
                  <a:lnTo>
                    <a:pt x="1941394" y="678843"/>
                  </a:lnTo>
                  <a:lnTo>
                    <a:pt x="1953232" y="686582"/>
                  </a:lnTo>
                  <a:lnTo>
                    <a:pt x="1965069" y="693307"/>
                  </a:lnTo>
                  <a:lnTo>
                    <a:pt x="1976907" y="699132"/>
                  </a:lnTo>
                  <a:lnTo>
                    <a:pt x="1988745" y="704166"/>
                  </a:lnTo>
                  <a:lnTo>
                    <a:pt x="2000583" y="708506"/>
                  </a:lnTo>
                  <a:lnTo>
                    <a:pt x="2012421" y="712240"/>
                  </a:lnTo>
                  <a:lnTo>
                    <a:pt x="2024258" y="715449"/>
                  </a:lnTo>
                  <a:lnTo>
                    <a:pt x="2036096" y="718201"/>
                  </a:lnTo>
                  <a:lnTo>
                    <a:pt x="2047934" y="720559"/>
                  </a:lnTo>
                  <a:lnTo>
                    <a:pt x="2059772" y="722578"/>
                  </a:lnTo>
                  <a:lnTo>
                    <a:pt x="2071609" y="724304"/>
                  </a:lnTo>
                  <a:lnTo>
                    <a:pt x="2083447" y="725780"/>
                  </a:lnTo>
                  <a:lnTo>
                    <a:pt x="2095285" y="727039"/>
                  </a:lnTo>
                  <a:lnTo>
                    <a:pt x="2107123" y="728115"/>
                  </a:lnTo>
                  <a:lnTo>
                    <a:pt x="2118961" y="729032"/>
                  </a:lnTo>
                  <a:lnTo>
                    <a:pt x="2130798" y="729814"/>
                  </a:lnTo>
                  <a:lnTo>
                    <a:pt x="2142636" y="730481"/>
                  </a:lnTo>
                  <a:lnTo>
                    <a:pt x="2154474" y="731049"/>
                  </a:lnTo>
                  <a:lnTo>
                    <a:pt x="2166312" y="731533"/>
                  </a:lnTo>
                  <a:lnTo>
                    <a:pt x="2178149" y="731946"/>
                  </a:lnTo>
                  <a:lnTo>
                    <a:pt x="2189987" y="732297"/>
                  </a:lnTo>
                  <a:lnTo>
                    <a:pt x="2201825" y="732596"/>
                  </a:lnTo>
                  <a:lnTo>
                    <a:pt x="2213663" y="732851"/>
                  </a:lnTo>
                  <a:lnTo>
                    <a:pt x="2225500" y="733067"/>
                  </a:lnTo>
                  <a:lnTo>
                    <a:pt x="2237338" y="733252"/>
                  </a:lnTo>
                  <a:lnTo>
                    <a:pt x="2249176" y="733409"/>
                  </a:lnTo>
                  <a:lnTo>
                    <a:pt x="2261014" y="733543"/>
                  </a:lnTo>
                  <a:lnTo>
                    <a:pt x="2272852" y="733656"/>
                  </a:lnTo>
                  <a:lnTo>
                    <a:pt x="2284689" y="733753"/>
                  </a:lnTo>
                  <a:lnTo>
                    <a:pt x="2296527" y="733836"/>
                  </a:lnTo>
                  <a:lnTo>
                    <a:pt x="2308365" y="733906"/>
                  </a:lnTo>
                  <a:lnTo>
                    <a:pt x="2320203" y="733965"/>
                  </a:lnTo>
                  <a:lnTo>
                    <a:pt x="2332040" y="734016"/>
                  </a:lnTo>
                  <a:lnTo>
                    <a:pt x="2343878" y="734059"/>
                  </a:lnTo>
                  <a:lnTo>
                    <a:pt x="2343878" y="734552"/>
                  </a:lnTo>
                  <a:lnTo>
                    <a:pt x="2355716" y="734595"/>
                  </a:lnTo>
                  <a:lnTo>
                    <a:pt x="2367554" y="734646"/>
                  </a:lnTo>
                  <a:lnTo>
                    <a:pt x="2379391" y="734706"/>
                  </a:lnTo>
                  <a:lnTo>
                    <a:pt x="2391229" y="734776"/>
                  </a:lnTo>
                  <a:lnTo>
                    <a:pt x="2403067" y="734858"/>
                  </a:lnTo>
                  <a:lnTo>
                    <a:pt x="2414905" y="734955"/>
                  </a:lnTo>
                  <a:lnTo>
                    <a:pt x="2426743" y="735069"/>
                  </a:lnTo>
                  <a:lnTo>
                    <a:pt x="2438580" y="735202"/>
                  </a:lnTo>
                  <a:lnTo>
                    <a:pt x="2450418" y="735360"/>
                  </a:lnTo>
                  <a:lnTo>
                    <a:pt x="2462256" y="735544"/>
                  </a:lnTo>
                  <a:lnTo>
                    <a:pt x="2474094" y="735761"/>
                  </a:lnTo>
                  <a:lnTo>
                    <a:pt x="2485931" y="736015"/>
                  </a:lnTo>
                  <a:lnTo>
                    <a:pt x="2497769" y="736315"/>
                  </a:lnTo>
                  <a:lnTo>
                    <a:pt x="2509607" y="736666"/>
                  </a:lnTo>
                  <a:lnTo>
                    <a:pt x="2521445" y="737078"/>
                  </a:lnTo>
                  <a:lnTo>
                    <a:pt x="2533283" y="737562"/>
                  </a:lnTo>
                  <a:lnTo>
                    <a:pt x="2545120" y="738131"/>
                  </a:lnTo>
                  <a:lnTo>
                    <a:pt x="2556958" y="738797"/>
                  </a:lnTo>
                  <a:lnTo>
                    <a:pt x="2568796" y="739580"/>
                  </a:lnTo>
                  <a:lnTo>
                    <a:pt x="2580634" y="740497"/>
                  </a:lnTo>
                  <a:lnTo>
                    <a:pt x="2592471" y="741572"/>
                  </a:lnTo>
                  <a:lnTo>
                    <a:pt x="2604309" y="742832"/>
                  </a:lnTo>
                  <a:lnTo>
                    <a:pt x="2616147" y="744307"/>
                  </a:lnTo>
                  <a:lnTo>
                    <a:pt x="2627985" y="746033"/>
                  </a:lnTo>
                  <a:lnTo>
                    <a:pt x="2639822" y="748052"/>
                  </a:lnTo>
                  <a:lnTo>
                    <a:pt x="2651660" y="750410"/>
                  </a:lnTo>
                  <a:lnTo>
                    <a:pt x="2663498" y="753163"/>
                  </a:lnTo>
                  <a:lnTo>
                    <a:pt x="2675336" y="756371"/>
                  </a:lnTo>
                  <a:lnTo>
                    <a:pt x="2687174" y="760106"/>
                  </a:lnTo>
                  <a:lnTo>
                    <a:pt x="2699011" y="764446"/>
                  </a:lnTo>
                  <a:lnTo>
                    <a:pt x="2710849" y="769479"/>
                  </a:lnTo>
                  <a:lnTo>
                    <a:pt x="2722687" y="775305"/>
                  </a:lnTo>
                  <a:lnTo>
                    <a:pt x="2734525" y="782029"/>
                  </a:lnTo>
                  <a:lnTo>
                    <a:pt x="2746362" y="789768"/>
                  </a:lnTo>
                  <a:lnTo>
                    <a:pt x="2758200" y="798645"/>
                  </a:lnTo>
                  <a:lnTo>
                    <a:pt x="2770038" y="808786"/>
                  </a:lnTo>
                  <a:lnTo>
                    <a:pt x="2781876" y="820320"/>
                  </a:lnTo>
                  <a:lnTo>
                    <a:pt x="2793713" y="833373"/>
                  </a:lnTo>
                  <a:lnTo>
                    <a:pt x="2805551" y="848060"/>
                  </a:lnTo>
                  <a:lnTo>
                    <a:pt x="2817389" y="864477"/>
                  </a:lnTo>
                  <a:lnTo>
                    <a:pt x="2829227" y="882698"/>
                  </a:lnTo>
                  <a:lnTo>
                    <a:pt x="2841065" y="902758"/>
                  </a:lnTo>
                  <a:lnTo>
                    <a:pt x="2852902" y="924649"/>
                  </a:lnTo>
                  <a:lnTo>
                    <a:pt x="2864740" y="948310"/>
                  </a:lnTo>
                  <a:lnTo>
                    <a:pt x="2876578" y="973618"/>
                  </a:lnTo>
                  <a:lnTo>
                    <a:pt x="2888416" y="1000390"/>
                  </a:lnTo>
                  <a:lnTo>
                    <a:pt x="2900253" y="1028378"/>
                  </a:lnTo>
                  <a:lnTo>
                    <a:pt x="2912091" y="1057280"/>
                  </a:lnTo>
                  <a:lnTo>
                    <a:pt x="2923929" y="1086751"/>
                  </a:lnTo>
                  <a:lnTo>
                    <a:pt x="2935767" y="1116413"/>
                  </a:lnTo>
                  <a:lnTo>
                    <a:pt x="2947604" y="1145884"/>
                  </a:lnTo>
                  <a:lnTo>
                    <a:pt x="2959442" y="1174786"/>
                  </a:lnTo>
                  <a:lnTo>
                    <a:pt x="2971280" y="1202774"/>
                  </a:lnTo>
                  <a:lnTo>
                    <a:pt x="2983118" y="1229546"/>
                  </a:lnTo>
                  <a:lnTo>
                    <a:pt x="2994956" y="1254854"/>
                  </a:lnTo>
                  <a:lnTo>
                    <a:pt x="3006793" y="1278515"/>
                  </a:lnTo>
                  <a:lnTo>
                    <a:pt x="3018631" y="1300406"/>
                  </a:lnTo>
                  <a:lnTo>
                    <a:pt x="3030469" y="1320466"/>
                  </a:lnTo>
                  <a:lnTo>
                    <a:pt x="3042307" y="1338687"/>
                  </a:lnTo>
                  <a:lnTo>
                    <a:pt x="3054144" y="1355104"/>
                  </a:lnTo>
                  <a:lnTo>
                    <a:pt x="3065982" y="1369791"/>
                  </a:lnTo>
                  <a:lnTo>
                    <a:pt x="3077820" y="1382844"/>
                  </a:lnTo>
                  <a:lnTo>
                    <a:pt x="3089658" y="1394378"/>
                  </a:lnTo>
                  <a:lnTo>
                    <a:pt x="3101496" y="1404520"/>
                  </a:lnTo>
                  <a:lnTo>
                    <a:pt x="3113333" y="1413396"/>
                  </a:lnTo>
                  <a:lnTo>
                    <a:pt x="3125171" y="1421135"/>
                  </a:lnTo>
                  <a:lnTo>
                    <a:pt x="3137009" y="1427859"/>
                  </a:lnTo>
                  <a:lnTo>
                    <a:pt x="3148847" y="1433685"/>
                  </a:lnTo>
                  <a:lnTo>
                    <a:pt x="3160684" y="1438718"/>
                  </a:lnTo>
                  <a:lnTo>
                    <a:pt x="3172522" y="1443058"/>
                  </a:lnTo>
                  <a:lnTo>
                    <a:pt x="3184360" y="1446793"/>
                  </a:lnTo>
                  <a:lnTo>
                    <a:pt x="3196198" y="1450001"/>
                  </a:lnTo>
                  <a:lnTo>
                    <a:pt x="3208035" y="1452754"/>
                  </a:lnTo>
                  <a:lnTo>
                    <a:pt x="3219873" y="1455112"/>
                  </a:lnTo>
                  <a:lnTo>
                    <a:pt x="3231711" y="1457131"/>
                  </a:lnTo>
                  <a:lnTo>
                    <a:pt x="3243549" y="1458857"/>
                  </a:lnTo>
                  <a:lnTo>
                    <a:pt x="3255387" y="1460332"/>
                  </a:lnTo>
                  <a:lnTo>
                    <a:pt x="3267224" y="1461592"/>
                  </a:lnTo>
                  <a:lnTo>
                    <a:pt x="3279062" y="1462667"/>
                  </a:lnTo>
                  <a:lnTo>
                    <a:pt x="3290900" y="1463584"/>
                  </a:lnTo>
                  <a:lnTo>
                    <a:pt x="3302738" y="1464367"/>
                  </a:lnTo>
                  <a:lnTo>
                    <a:pt x="3314575" y="1465034"/>
                  </a:lnTo>
                  <a:lnTo>
                    <a:pt x="3326413" y="1465602"/>
                  </a:lnTo>
                  <a:lnTo>
                    <a:pt x="3338251" y="1466086"/>
                  </a:lnTo>
                  <a:lnTo>
                    <a:pt x="3350089" y="1466498"/>
                  </a:lnTo>
                  <a:lnTo>
                    <a:pt x="3361926" y="1466850"/>
                  </a:lnTo>
                  <a:lnTo>
                    <a:pt x="3373764" y="1467149"/>
                  </a:lnTo>
                  <a:lnTo>
                    <a:pt x="3385602" y="1467403"/>
                  </a:lnTo>
                  <a:lnTo>
                    <a:pt x="3397440" y="1467620"/>
                  </a:lnTo>
                  <a:lnTo>
                    <a:pt x="3409278" y="1467805"/>
                  </a:lnTo>
                  <a:lnTo>
                    <a:pt x="3421115" y="1467962"/>
                  </a:lnTo>
                  <a:lnTo>
                    <a:pt x="3432953" y="1468095"/>
                  </a:lnTo>
                  <a:lnTo>
                    <a:pt x="3444791" y="1468209"/>
                  </a:lnTo>
                  <a:lnTo>
                    <a:pt x="3456629" y="1468306"/>
                  </a:lnTo>
                  <a:lnTo>
                    <a:pt x="3468466" y="1468388"/>
                  </a:lnTo>
                  <a:lnTo>
                    <a:pt x="3480304" y="1468458"/>
                  </a:lnTo>
                  <a:lnTo>
                    <a:pt x="3492142" y="1468518"/>
                  </a:lnTo>
                  <a:lnTo>
                    <a:pt x="3503980" y="1468569"/>
                  </a:lnTo>
                  <a:lnTo>
                    <a:pt x="3515818" y="1468612"/>
                  </a:lnTo>
                  <a:lnTo>
                    <a:pt x="3515818" y="1468858"/>
                  </a:lnTo>
                  <a:lnTo>
                    <a:pt x="3527655" y="1468858"/>
                  </a:lnTo>
                  <a:lnTo>
                    <a:pt x="3539493" y="1468858"/>
                  </a:lnTo>
                  <a:lnTo>
                    <a:pt x="3551331" y="1468858"/>
                  </a:lnTo>
                  <a:lnTo>
                    <a:pt x="3563169" y="1468858"/>
                  </a:lnTo>
                  <a:lnTo>
                    <a:pt x="3575006" y="1468858"/>
                  </a:lnTo>
                  <a:lnTo>
                    <a:pt x="3586844" y="1468858"/>
                  </a:lnTo>
                  <a:lnTo>
                    <a:pt x="3598682" y="1468858"/>
                  </a:lnTo>
                  <a:lnTo>
                    <a:pt x="3610520" y="1468858"/>
                  </a:lnTo>
                  <a:lnTo>
                    <a:pt x="3622357" y="1468858"/>
                  </a:lnTo>
                  <a:lnTo>
                    <a:pt x="3634195" y="1468858"/>
                  </a:lnTo>
                  <a:lnTo>
                    <a:pt x="3646033" y="1468858"/>
                  </a:lnTo>
                  <a:lnTo>
                    <a:pt x="3657871" y="1468858"/>
                  </a:lnTo>
                  <a:lnTo>
                    <a:pt x="3669709" y="1468858"/>
                  </a:lnTo>
                  <a:lnTo>
                    <a:pt x="3681546" y="1468858"/>
                  </a:lnTo>
                  <a:lnTo>
                    <a:pt x="3693384" y="1468858"/>
                  </a:lnTo>
                  <a:lnTo>
                    <a:pt x="3705222" y="1468858"/>
                  </a:lnTo>
                  <a:lnTo>
                    <a:pt x="3717060" y="1468858"/>
                  </a:lnTo>
                  <a:lnTo>
                    <a:pt x="3728897" y="1468858"/>
                  </a:lnTo>
                  <a:lnTo>
                    <a:pt x="3740735" y="1468858"/>
                  </a:lnTo>
                  <a:lnTo>
                    <a:pt x="3752573" y="1468858"/>
                  </a:lnTo>
                  <a:lnTo>
                    <a:pt x="3764411" y="1468858"/>
                  </a:lnTo>
                  <a:lnTo>
                    <a:pt x="3776248" y="1468858"/>
                  </a:lnTo>
                  <a:lnTo>
                    <a:pt x="3788086" y="1468858"/>
                  </a:lnTo>
                  <a:lnTo>
                    <a:pt x="3799924" y="1468858"/>
                  </a:lnTo>
                  <a:lnTo>
                    <a:pt x="3811762" y="1468858"/>
                  </a:lnTo>
                  <a:lnTo>
                    <a:pt x="3823600" y="1468858"/>
                  </a:lnTo>
                  <a:lnTo>
                    <a:pt x="3835437" y="1468858"/>
                  </a:lnTo>
                  <a:lnTo>
                    <a:pt x="3847275" y="1468858"/>
                  </a:lnTo>
                  <a:lnTo>
                    <a:pt x="3859113" y="1468858"/>
                  </a:lnTo>
                  <a:lnTo>
                    <a:pt x="3870951" y="1468858"/>
                  </a:lnTo>
                  <a:lnTo>
                    <a:pt x="3882788" y="1468858"/>
                  </a:lnTo>
                  <a:lnTo>
                    <a:pt x="3894626" y="1468858"/>
                  </a:lnTo>
                  <a:lnTo>
                    <a:pt x="3906464" y="1468858"/>
                  </a:lnTo>
                  <a:lnTo>
                    <a:pt x="3918302" y="1468858"/>
                  </a:lnTo>
                  <a:lnTo>
                    <a:pt x="3930139" y="1468858"/>
                  </a:lnTo>
                  <a:lnTo>
                    <a:pt x="3941977" y="1468858"/>
                  </a:lnTo>
                  <a:lnTo>
                    <a:pt x="3953815" y="1468858"/>
                  </a:lnTo>
                  <a:lnTo>
                    <a:pt x="3965653" y="1468858"/>
                  </a:lnTo>
                  <a:lnTo>
                    <a:pt x="3977491" y="1468858"/>
                  </a:lnTo>
                  <a:lnTo>
                    <a:pt x="3989328" y="1468858"/>
                  </a:lnTo>
                  <a:lnTo>
                    <a:pt x="4001166" y="1468858"/>
                  </a:lnTo>
                  <a:lnTo>
                    <a:pt x="4013004" y="1468858"/>
                  </a:lnTo>
                  <a:lnTo>
                    <a:pt x="4024842" y="1468858"/>
                  </a:lnTo>
                  <a:lnTo>
                    <a:pt x="4036679" y="1468858"/>
                  </a:lnTo>
                  <a:lnTo>
                    <a:pt x="4048517" y="1468858"/>
                  </a:lnTo>
                  <a:lnTo>
                    <a:pt x="4060355" y="1468858"/>
                  </a:lnTo>
                  <a:lnTo>
                    <a:pt x="4072193" y="1468858"/>
                  </a:lnTo>
                  <a:lnTo>
                    <a:pt x="4084031" y="1468858"/>
                  </a:lnTo>
                  <a:lnTo>
                    <a:pt x="4095868" y="1468858"/>
                  </a:lnTo>
                  <a:lnTo>
                    <a:pt x="4107706" y="1468858"/>
                  </a:lnTo>
                  <a:lnTo>
                    <a:pt x="4119544" y="1468858"/>
                  </a:lnTo>
                  <a:lnTo>
                    <a:pt x="4131382" y="1468858"/>
                  </a:lnTo>
                  <a:lnTo>
                    <a:pt x="4143219" y="1468858"/>
                  </a:lnTo>
                  <a:lnTo>
                    <a:pt x="4155057" y="1468858"/>
                  </a:lnTo>
                  <a:lnTo>
                    <a:pt x="4166895" y="1468858"/>
                  </a:lnTo>
                  <a:lnTo>
                    <a:pt x="4178733" y="1468858"/>
                  </a:lnTo>
                  <a:lnTo>
                    <a:pt x="4190570" y="1468858"/>
                  </a:lnTo>
                  <a:lnTo>
                    <a:pt x="4202408" y="1468858"/>
                  </a:lnTo>
                  <a:lnTo>
                    <a:pt x="4214246" y="1468858"/>
                  </a:lnTo>
                  <a:lnTo>
                    <a:pt x="4226084" y="1468858"/>
                  </a:lnTo>
                  <a:lnTo>
                    <a:pt x="4237922" y="1468858"/>
                  </a:lnTo>
                  <a:lnTo>
                    <a:pt x="4249759" y="1468858"/>
                  </a:lnTo>
                  <a:lnTo>
                    <a:pt x="4261597" y="1468858"/>
                  </a:lnTo>
                  <a:lnTo>
                    <a:pt x="4273435" y="1468858"/>
                  </a:lnTo>
                  <a:lnTo>
                    <a:pt x="4285273" y="1468858"/>
                  </a:lnTo>
                  <a:lnTo>
                    <a:pt x="4297110" y="1468858"/>
                  </a:lnTo>
                  <a:lnTo>
                    <a:pt x="4308948" y="1468858"/>
                  </a:lnTo>
                  <a:lnTo>
                    <a:pt x="4320786" y="1468858"/>
                  </a:lnTo>
                  <a:lnTo>
                    <a:pt x="4332624" y="1468858"/>
                  </a:lnTo>
                  <a:lnTo>
                    <a:pt x="4344461" y="1468858"/>
                  </a:lnTo>
                  <a:lnTo>
                    <a:pt x="4356299" y="1468858"/>
                  </a:lnTo>
                  <a:lnTo>
                    <a:pt x="4368137" y="1468858"/>
                  </a:lnTo>
                  <a:lnTo>
                    <a:pt x="4379975" y="1468858"/>
                  </a:lnTo>
                  <a:lnTo>
                    <a:pt x="4391813" y="1468858"/>
                  </a:lnTo>
                  <a:lnTo>
                    <a:pt x="4403650" y="1468858"/>
                  </a:lnTo>
                  <a:lnTo>
                    <a:pt x="4415488" y="1468858"/>
                  </a:lnTo>
                  <a:lnTo>
                    <a:pt x="4427326" y="1468858"/>
                  </a:lnTo>
                  <a:lnTo>
                    <a:pt x="4439164" y="1468858"/>
                  </a:lnTo>
                  <a:lnTo>
                    <a:pt x="4451001" y="1468858"/>
                  </a:lnTo>
                  <a:lnTo>
                    <a:pt x="4462839" y="1468858"/>
                  </a:lnTo>
                  <a:lnTo>
                    <a:pt x="4474677" y="1468858"/>
                  </a:lnTo>
                  <a:lnTo>
                    <a:pt x="4486515" y="1468858"/>
                  </a:lnTo>
                  <a:lnTo>
                    <a:pt x="4498352" y="1468858"/>
                  </a:lnTo>
                  <a:lnTo>
                    <a:pt x="4510190" y="1468858"/>
                  </a:lnTo>
                  <a:lnTo>
                    <a:pt x="4522028" y="1468858"/>
                  </a:lnTo>
                  <a:lnTo>
                    <a:pt x="4533866" y="1468858"/>
                  </a:lnTo>
                  <a:lnTo>
                    <a:pt x="4545704" y="1468858"/>
                  </a:lnTo>
                  <a:lnTo>
                    <a:pt x="4557541" y="1468858"/>
                  </a:lnTo>
                  <a:lnTo>
                    <a:pt x="4569379" y="1468858"/>
                  </a:lnTo>
                  <a:lnTo>
                    <a:pt x="4581217" y="1468858"/>
                  </a:lnTo>
                  <a:lnTo>
                    <a:pt x="4593055" y="1468858"/>
                  </a:lnTo>
                  <a:lnTo>
                    <a:pt x="4604892" y="1468858"/>
                  </a:lnTo>
                  <a:lnTo>
                    <a:pt x="4616730" y="1468858"/>
                  </a:lnTo>
                  <a:lnTo>
                    <a:pt x="4628568" y="1468858"/>
                  </a:lnTo>
                  <a:lnTo>
                    <a:pt x="4640406" y="1468858"/>
                  </a:lnTo>
                  <a:lnTo>
                    <a:pt x="4652244" y="1468858"/>
                  </a:lnTo>
                  <a:lnTo>
                    <a:pt x="4664081" y="1468858"/>
                  </a:lnTo>
                  <a:lnTo>
                    <a:pt x="4675919" y="1468858"/>
                  </a:lnTo>
                  <a:lnTo>
                    <a:pt x="4687757" y="1468858"/>
                  </a:lnTo>
                </a:path>
              </a:pathLst>
            </a:custGeom>
            <a:ln w="40651" cap="flat">
              <a:solidFill>
                <a:srgbClr val="E8E8E8">
                  <a:alpha val="100000"/>
                </a:srgbClr>
              </a:solidFill>
              <a:prstDash val="solid"/>
              <a:round/>
            </a:ln>
          </p:spPr>
          <p:txBody>
            <a:bodyPr/>
            <a:lstStyle/>
            <a:p/>
          </p:txBody>
        </p:sp>
        <p:sp>
          <p:nvSpPr>
            <p:cNvPr id="45" name="pl45"/>
            <p:cNvSpPr/>
            <p:nvPr/>
          </p:nvSpPr>
          <p:spPr>
            <a:xfrm>
              <a:off x="2482252" y="1150330"/>
              <a:ext cx="4687757" cy="1468694"/>
            </a:xfrm>
            <a:custGeom>
              <a:avLst/>
              <a:pathLst>
                <a:path w="4687757" h="1468694">
                  <a:moveTo>
                    <a:pt x="0" y="979157"/>
                  </a:moveTo>
                  <a:lnTo>
                    <a:pt x="11837" y="979185"/>
                  </a:lnTo>
                  <a:lnTo>
                    <a:pt x="23675" y="979219"/>
                  </a:lnTo>
                  <a:lnTo>
                    <a:pt x="35513" y="979259"/>
                  </a:lnTo>
                  <a:lnTo>
                    <a:pt x="47351" y="979306"/>
                  </a:lnTo>
                  <a:lnTo>
                    <a:pt x="59188" y="979361"/>
                  </a:lnTo>
                  <a:lnTo>
                    <a:pt x="71026" y="979425"/>
                  </a:lnTo>
                  <a:lnTo>
                    <a:pt x="82864" y="979501"/>
                  </a:lnTo>
                  <a:lnTo>
                    <a:pt x="94702" y="979590"/>
                  </a:lnTo>
                  <a:lnTo>
                    <a:pt x="106539" y="979695"/>
                  </a:lnTo>
                  <a:lnTo>
                    <a:pt x="118377" y="979818"/>
                  </a:lnTo>
                  <a:lnTo>
                    <a:pt x="130215" y="979962"/>
                  </a:lnTo>
                  <a:lnTo>
                    <a:pt x="142053" y="980132"/>
                  </a:lnTo>
                  <a:lnTo>
                    <a:pt x="153891" y="980332"/>
                  </a:lnTo>
                  <a:lnTo>
                    <a:pt x="165728" y="980566"/>
                  </a:lnTo>
                  <a:lnTo>
                    <a:pt x="177566" y="980841"/>
                  </a:lnTo>
                  <a:lnTo>
                    <a:pt x="189404" y="981163"/>
                  </a:lnTo>
                  <a:lnTo>
                    <a:pt x="201242" y="981542"/>
                  </a:lnTo>
                  <a:lnTo>
                    <a:pt x="213079" y="981987"/>
                  </a:lnTo>
                  <a:lnTo>
                    <a:pt x="224917" y="982508"/>
                  </a:lnTo>
                  <a:lnTo>
                    <a:pt x="236755" y="983120"/>
                  </a:lnTo>
                  <a:lnTo>
                    <a:pt x="248593" y="983837"/>
                  </a:lnTo>
                  <a:lnTo>
                    <a:pt x="260430" y="984677"/>
                  </a:lnTo>
                  <a:lnTo>
                    <a:pt x="272268" y="985660"/>
                  </a:lnTo>
                  <a:lnTo>
                    <a:pt x="284106" y="986811"/>
                  </a:lnTo>
                  <a:lnTo>
                    <a:pt x="295944" y="988157"/>
                  </a:lnTo>
                  <a:lnTo>
                    <a:pt x="307782" y="989729"/>
                  </a:lnTo>
                  <a:lnTo>
                    <a:pt x="319619" y="991564"/>
                  </a:lnTo>
                  <a:lnTo>
                    <a:pt x="331457" y="993703"/>
                  </a:lnTo>
                  <a:lnTo>
                    <a:pt x="343295" y="996192"/>
                  </a:lnTo>
                  <a:lnTo>
                    <a:pt x="355133" y="999086"/>
                  </a:lnTo>
                  <a:lnTo>
                    <a:pt x="366970" y="1002441"/>
                  </a:lnTo>
                  <a:lnTo>
                    <a:pt x="378808" y="1006325"/>
                  </a:lnTo>
                  <a:lnTo>
                    <a:pt x="390646" y="1010808"/>
                  </a:lnTo>
                  <a:lnTo>
                    <a:pt x="402484" y="1015967"/>
                  </a:lnTo>
                  <a:lnTo>
                    <a:pt x="414321" y="1021885"/>
                  </a:lnTo>
                  <a:lnTo>
                    <a:pt x="426159" y="1028646"/>
                  </a:lnTo>
                  <a:lnTo>
                    <a:pt x="437997" y="1036336"/>
                  </a:lnTo>
                  <a:lnTo>
                    <a:pt x="449835" y="1045037"/>
                  </a:lnTo>
                  <a:lnTo>
                    <a:pt x="461673" y="1054828"/>
                  </a:lnTo>
                  <a:lnTo>
                    <a:pt x="473510" y="1065773"/>
                  </a:lnTo>
                  <a:lnTo>
                    <a:pt x="485348" y="1077920"/>
                  </a:lnTo>
                  <a:lnTo>
                    <a:pt x="497186" y="1091294"/>
                  </a:lnTo>
                  <a:lnTo>
                    <a:pt x="509024" y="1105888"/>
                  </a:lnTo>
                  <a:lnTo>
                    <a:pt x="520861" y="1121662"/>
                  </a:lnTo>
                  <a:lnTo>
                    <a:pt x="532699" y="1138534"/>
                  </a:lnTo>
                  <a:lnTo>
                    <a:pt x="544537" y="1156382"/>
                  </a:lnTo>
                  <a:lnTo>
                    <a:pt x="556375" y="1175041"/>
                  </a:lnTo>
                  <a:lnTo>
                    <a:pt x="568213" y="1194309"/>
                  </a:lnTo>
                  <a:lnTo>
                    <a:pt x="580050" y="1213956"/>
                  </a:lnTo>
                  <a:lnTo>
                    <a:pt x="591888" y="1233731"/>
                  </a:lnTo>
                  <a:lnTo>
                    <a:pt x="603726" y="1253378"/>
                  </a:lnTo>
                  <a:lnTo>
                    <a:pt x="615564" y="1272646"/>
                  </a:lnTo>
                  <a:lnTo>
                    <a:pt x="627401" y="1291305"/>
                  </a:lnTo>
                  <a:lnTo>
                    <a:pt x="639239" y="1309152"/>
                  </a:lnTo>
                  <a:lnTo>
                    <a:pt x="651077" y="1326025"/>
                  </a:lnTo>
                  <a:lnTo>
                    <a:pt x="662915" y="1341799"/>
                  </a:lnTo>
                  <a:lnTo>
                    <a:pt x="674752" y="1356393"/>
                  </a:lnTo>
                  <a:lnTo>
                    <a:pt x="686590" y="1369766"/>
                  </a:lnTo>
                  <a:lnTo>
                    <a:pt x="698428" y="1381913"/>
                  </a:lnTo>
                  <a:lnTo>
                    <a:pt x="710266" y="1392858"/>
                  </a:lnTo>
                  <a:lnTo>
                    <a:pt x="722104" y="1402649"/>
                  </a:lnTo>
                  <a:lnTo>
                    <a:pt x="733941" y="1411351"/>
                  </a:lnTo>
                  <a:lnTo>
                    <a:pt x="745779" y="1419041"/>
                  </a:lnTo>
                  <a:lnTo>
                    <a:pt x="757617" y="1425802"/>
                  </a:lnTo>
                  <a:lnTo>
                    <a:pt x="769455" y="1431719"/>
                  </a:lnTo>
                  <a:lnTo>
                    <a:pt x="781292" y="1436879"/>
                  </a:lnTo>
                  <a:lnTo>
                    <a:pt x="793130" y="1441362"/>
                  </a:lnTo>
                  <a:lnTo>
                    <a:pt x="804968" y="1445245"/>
                  </a:lnTo>
                  <a:lnTo>
                    <a:pt x="816806" y="1448601"/>
                  </a:lnTo>
                  <a:lnTo>
                    <a:pt x="828643" y="1451494"/>
                  </a:lnTo>
                  <a:lnTo>
                    <a:pt x="840481" y="1453984"/>
                  </a:lnTo>
                  <a:lnTo>
                    <a:pt x="852319" y="1456123"/>
                  </a:lnTo>
                  <a:lnTo>
                    <a:pt x="864157" y="1457958"/>
                  </a:lnTo>
                  <a:lnTo>
                    <a:pt x="875995" y="1459530"/>
                  </a:lnTo>
                  <a:lnTo>
                    <a:pt x="887832" y="1460876"/>
                  </a:lnTo>
                  <a:lnTo>
                    <a:pt x="899670" y="1462027"/>
                  </a:lnTo>
                  <a:lnTo>
                    <a:pt x="911508" y="1463010"/>
                  </a:lnTo>
                  <a:lnTo>
                    <a:pt x="923346" y="1463850"/>
                  </a:lnTo>
                  <a:lnTo>
                    <a:pt x="935183" y="1464567"/>
                  </a:lnTo>
                  <a:lnTo>
                    <a:pt x="947021" y="1465178"/>
                  </a:lnTo>
                  <a:lnTo>
                    <a:pt x="958859" y="1465700"/>
                  </a:lnTo>
                  <a:lnTo>
                    <a:pt x="970697" y="1466144"/>
                  </a:lnTo>
                  <a:lnTo>
                    <a:pt x="982534" y="1466523"/>
                  </a:lnTo>
                  <a:lnTo>
                    <a:pt x="994372" y="1466846"/>
                  </a:lnTo>
                  <a:lnTo>
                    <a:pt x="1006210" y="1467121"/>
                  </a:lnTo>
                  <a:lnTo>
                    <a:pt x="1018048" y="1467355"/>
                  </a:lnTo>
                  <a:lnTo>
                    <a:pt x="1029886" y="1467554"/>
                  </a:lnTo>
                  <a:lnTo>
                    <a:pt x="1041723" y="1467724"/>
                  </a:lnTo>
                  <a:lnTo>
                    <a:pt x="1053561" y="1467869"/>
                  </a:lnTo>
                  <a:lnTo>
                    <a:pt x="1065399" y="1467992"/>
                  </a:lnTo>
                  <a:lnTo>
                    <a:pt x="1077237" y="1468096"/>
                  </a:lnTo>
                  <a:lnTo>
                    <a:pt x="1089074" y="1468185"/>
                  </a:lnTo>
                  <a:lnTo>
                    <a:pt x="1100912" y="1468261"/>
                  </a:lnTo>
                  <a:lnTo>
                    <a:pt x="1112750" y="1468326"/>
                  </a:lnTo>
                  <a:lnTo>
                    <a:pt x="1124588" y="1468381"/>
                  </a:lnTo>
                  <a:lnTo>
                    <a:pt x="1136426" y="1468427"/>
                  </a:lnTo>
                  <a:lnTo>
                    <a:pt x="1148263" y="1468467"/>
                  </a:lnTo>
                  <a:lnTo>
                    <a:pt x="1160101" y="1468501"/>
                  </a:lnTo>
                  <a:lnTo>
                    <a:pt x="1171939" y="1468530"/>
                  </a:lnTo>
                  <a:lnTo>
                    <a:pt x="1171939" y="1468694"/>
                  </a:lnTo>
                  <a:lnTo>
                    <a:pt x="1183777" y="1468694"/>
                  </a:lnTo>
                  <a:lnTo>
                    <a:pt x="1195614" y="1468694"/>
                  </a:lnTo>
                  <a:lnTo>
                    <a:pt x="1207452" y="1468694"/>
                  </a:lnTo>
                  <a:lnTo>
                    <a:pt x="1219290" y="1468694"/>
                  </a:lnTo>
                  <a:lnTo>
                    <a:pt x="1231128" y="1468694"/>
                  </a:lnTo>
                  <a:lnTo>
                    <a:pt x="1242965" y="1468694"/>
                  </a:lnTo>
                  <a:lnTo>
                    <a:pt x="1254803" y="1468694"/>
                  </a:lnTo>
                  <a:lnTo>
                    <a:pt x="1266641" y="1468694"/>
                  </a:lnTo>
                  <a:lnTo>
                    <a:pt x="1278479" y="1468694"/>
                  </a:lnTo>
                  <a:lnTo>
                    <a:pt x="1290317" y="1468694"/>
                  </a:lnTo>
                  <a:lnTo>
                    <a:pt x="1302154" y="1468694"/>
                  </a:lnTo>
                  <a:lnTo>
                    <a:pt x="1313992" y="1468694"/>
                  </a:lnTo>
                  <a:lnTo>
                    <a:pt x="1325830" y="1468694"/>
                  </a:lnTo>
                  <a:lnTo>
                    <a:pt x="1337668" y="1468694"/>
                  </a:lnTo>
                  <a:lnTo>
                    <a:pt x="1349505" y="1468694"/>
                  </a:lnTo>
                  <a:lnTo>
                    <a:pt x="1361343" y="1468694"/>
                  </a:lnTo>
                  <a:lnTo>
                    <a:pt x="1373181" y="1468694"/>
                  </a:lnTo>
                  <a:lnTo>
                    <a:pt x="1385019" y="1468694"/>
                  </a:lnTo>
                  <a:lnTo>
                    <a:pt x="1396856" y="1468694"/>
                  </a:lnTo>
                  <a:lnTo>
                    <a:pt x="1408694" y="1468694"/>
                  </a:lnTo>
                  <a:lnTo>
                    <a:pt x="1420532" y="1468694"/>
                  </a:lnTo>
                  <a:lnTo>
                    <a:pt x="1432370" y="1468694"/>
                  </a:lnTo>
                  <a:lnTo>
                    <a:pt x="1444208" y="1468694"/>
                  </a:lnTo>
                  <a:lnTo>
                    <a:pt x="1456045" y="1468694"/>
                  </a:lnTo>
                  <a:lnTo>
                    <a:pt x="1467883" y="1468694"/>
                  </a:lnTo>
                  <a:lnTo>
                    <a:pt x="1479721" y="1468694"/>
                  </a:lnTo>
                  <a:lnTo>
                    <a:pt x="1491559" y="1468694"/>
                  </a:lnTo>
                  <a:lnTo>
                    <a:pt x="1503396" y="1468694"/>
                  </a:lnTo>
                  <a:lnTo>
                    <a:pt x="1515234" y="1468694"/>
                  </a:lnTo>
                  <a:lnTo>
                    <a:pt x="1527072" y="1468694"/>
                  </a:lnTo>
                  <a:lnTo>
                    <a:pt x="1538910" y="1468694"/>
                  </a:lnTo>
                  <a:lnTo>
                    <a:pt x="1550748" y="1468694"/>
                  </a:lnTo>
                  <a:lnTo>
                    <a:pt x="1562585" y="1468694"/>
                  </a:lnTo>
                  <a:lnTo>
                    <a:pt x="1574423" y="1468694"/>
                  </a:lnTo>
                  <a:lnTo>
                    <a:pt x="1586261" y="1468694"/>
                  </a:lnTo>
                  <a:lnTo>
                    <a:pt x="1598099" y="1468694"/>
                  </a:lnTo>
                  <a:lnTo>
                    <a:pt x="1609936" y="1468694"/>
                  </a:lnTo>
                  <a:lnTo>
                    <a:pt x="1621774" y="1468694"/>
                  </a:lnTo>
                  <a:lnTo>
                    <a:pt x="1633612" y="1468694"/>
                  </a:lnTo>
                  <a:lnTo>
                    <a:pt x="1645450" y="1468694"/>
                  </a:lnTo>
                  <a:lnTo>
                    <a:pt x="1657287" y="1468694"/>
                  </a:lnTo>
                  <a:lnTo>
                    <a:pt x="1669125" y="1468694"/>
                  </a:lnTo>
                  <a:lnTo>
                    <a:pt x="1680963" y="1468694"/>
                  </a:lnTo>
                  <a:lnTo>
                    <a:pt x="1692801" y="1468694"/>
                  </a:lnTo>
                  <a:lnTo>
                    <a:pt x="1704639" y="1468694"/>
                  </a:lnTo>
                  <a:lnTo>
                    <a:pt x="1716476" y="1468694"/>
                  </a:lnTo>
                  <a:lnTo>
                    <a:pt x="1728314" y="1468694"/>
                  </a:lnTo>
                  <a:lnTo>
                    <a:pt x="1740152" y="1468694"/>
                  </a:lnTo>
                  <a:lnTo>
                    <a:pt x="1751990" y="1468694"/>
                  </a:lnTo>
                  <a:lnTo>
                    <a:pt x="1763827" y="1468694"/>
                  </a:lnTo>
                  <a:lnTo>
                    <a:pt x="1775665" y="1468694"/>
                  </a:lnTo>
                  <a:lnTo>
                    <a:pt x="1787503" y="1468694"/>
                  </a:lnTo>
                  <a:lnTo>
                    <a:pt x="1799341" y="1468694"/>
                  </a:lnTo>
                  <a:lnTo>
                    <a:pt x="1811178" y="1468694"/>
                  </a:lnTo>
                  <a:lnTo>
                    <a:pt x="1823016" y="1468694"/>
                  </a:lnTo>
                  <a:lnTo>
                    <a:pt x="1834854" y="1468694"/>
                  </a:lnTo>
                  <a:lnTo>
                    <a:pt x="1846692" y="1468694"/>
                  </a:lnTo>
                  <a:lnTo>
                    <a:pt x="1858530" y="1468694"/>
                  </a:lnTo>
                  <a:lnTo>
                    <a:pt x="1870367" y="1468694"/>
                  </a:lnTo>
                  <a:lnTo>
                    <a:pt x="1882205" y="1468694"/>
                  </a:lnTo>
                  <a:lnTo>
                    <a:pt x="1894043" y="1468694"/>
                  </a:lnTo>
                  <a:lnTo>
                    <a:pt x="1905881" y="1468694"/>
                  </a:lnTo>
                  <a:lnTo>
                    <a:pt x="1917718" y="1468694"/>
                  </a:lnTo>
                  <a:lnTo>
                    <a:pt x="1929556" y="1468694"/>
                  </a:lnTo>
                  <a:lnTo>
                    <a:pt x="1941394" y="1468694"/>
                  </a:lnTo>
                  <a:lnTo>
                    <a:pt x="1953232" y="1468694"/>
                  </a:lnTo>
                  <a:lnTo>
                    <a:pt x="1965069" y="1468694"/>
                  </a:lnTo>
                  <a:lnTo>
                    <a:pt x="1976907" y="1468694"/>
                  </a:lnTo>
                  <a:lnTo>
                    <a:pt x="1988745" y="1468694"/>
                  </a:lnTo>
                  <a:lnTo>
                    <a:pt x="2000583" y="1468694"/>
                  </a:lnTo>
                  <a:lnTo>
                    <a:pt x="2012421" y="1468694"/>
                  </a:lnTo>
                  <a:lnTo>
                    <a:pt x="2024258" y="1468694"/>
                  </a:lnTo>
                  <a:lnTo>
                    <a:pt x="2036096" y="1468694"/>
                  </a:lnTo>
                  <a:lnTo>
                    <a:pt x="2047934" y="1468694"/>
                  </a:lnTo>
                  <a:lnTo>
                    <a:pt x="2059772" y="1468694"/>
                  </a:lnTo>
                  <a:lnTo>
                    <a:pt x="2071609" y="1468694"/>
                  </a:lnTo>
                  <a:lnTo>
                    <a:pt x="2083447" y="1468694"/>
                  </a:lnTo>
                  <a:lnTo>
                    <a:pt x="2095285" y="1468694"/>
                  </a:lnTo>
                  <a:lnTo>
                    <a:pt x="2107123" y="1468694"/>
                  </a:lnTo>
                  <a:lnTo>
                    <a:pt x="2118961" y="1468694"/>
                  </a:lnTo>
                  <a:lnTo>
                    <a:pt x="2130798" y="1468694"/>
                  </a:lnTo>
                  <a:lnTo>
                    <a:pt x="2142636" y="1468694"/>
                  </a:lnTo>
                  <a:lnTo>
                    <a:pt x="2154474" y="1468694"/>
                  </a:lnTo>
                  <a:lnTo>
                    <a:pt x="2166312" y="1468694"/>
                  </a:lnTo>
                  <a:lnTo>
                    <a:pt x="2178149" y="1468694"/>
                  </a:lnTo>
                  <a:lnTo>
                    <a:pt x="2189987" y="1468694"/>
                  </a:lnTo>
                  <a:lnTo>
                    <a:pt x="2201825" y="1468694"/>
                  </a:lnTo>
                  <a:lnTo>
                    <a:pt x="2213663" y="1468694"/>
                  </a:lnTo>
                  <a:lnTo>
                    <a:pt x="2225500" y="1468694"/>
                  </a:lnTo>
                  <a:lnTo>
                    <a:pt x="2237338" y="1468694"/>
                  </a:lnTo>
                  <a:lnTo>
                    <a:pt x="2249176" y="1468694"/>
                  </a:lnTo>
                  <a:lnTo>
                    <a:pt x="2261014" y="1468694"/>
                  </a:lnTo>
                  <a:lnTo>
                    <a:pt x="2272852" y="1468694"/>
                  </a:lnTo>
                  <a:lnTo>
                    <a:pt x="2284689" y="1468694"/>
                  </a:lnTo>
                  <a:lnTo>
                    <a:pt x="2296527" y="1468694"/>
                  </a:lnTo>
                  <a:lnTo>
                    <a:pt x="2308365" y="1468694"/>
                  </a:lnTo>
                  <a:lnTo>
                    <a:pt x="2320203" y="1468694"/>
                  </a:lnTo>
                  <a:lnTo>
                    <a:pt x="2332040" y="1468694"/>
                  </a:lnTo>
                  <a:lnTo>
                    <a:pt x="2343878" y="1468694"/>
                  </a:lnTo>
                  <a:lnTo>
                    <a:pt x="2343878" y="1468201"/>
                  </a:lnTo>
                  <a:lnTo>
                    <a:pt x="2355716" y="1468115"/>
                  </a:lnTo>
                  <a:lnTo>
                    <a:pt x="2367554" y="1468014"/>
                  </a:lnTo>
                  <a:lnTo>
                    <a:pt x="2379391" y="1467894"/>
                  </a:lnTo>
                  <a:lnTo>
                    <a:pt x="2391229" y="1467754"/>
                  </a:lnTo>
                  <a:lnTo>
                    <a:pt x="2403067" y="1467589"/>
                  </a:lnTo>
                  <a:lnTo>
                    <a:pt x="2414905" y="1467396"/>
                  </a:lnTo>
                  <a:lnTo>
                    <a:pt x="2426743" y="1467168"/>
                  </a:lnTo>
                  <a:lnTo>
                    <a:pt x="2438580" y="1466901"/>
                  </a:lnTo>
                  <a:lnTo>
                    <a:pt x="2450418" y="1466587"/>
                  </a:lnTo>
                  <a:lnTo>
                    <a:pt x="2462256" y="1466218"/>
                  </a:lnTo>
                  <a:lnTo>
                    <a:pt x="2474094" y="1465784"/>
                  </a:lnTo>
                  <a:lnTo>
                    <a:pt x="2485931" y="1465275"/>
                  </a:lnTo>
                  <a:lnTo>
                    <a:pt x="2497769" y="1464677"/>
                  </a:lnTo>
                  <a:lnTo>
                    <a:pt x="2509607" y="1463974"/>
                  </a:lnTo>
                  <a:lnTo>
                    <a:pt x="2521445" y="1463149"/>
                  </a:lnTo>
                  <a:lnTo>
                    <a:pt x="2533283" y="1462181"/>
                  </a:lnTo>
                  <a:lnTo>
                    <a:pt x="2545120" y="1461044"/>
                  </a:lnTo>
                  <a:lnTo>
                    <a:pt x="2556958" y="1459711"/>
                  </a:lnTo>
                  <a:lnTo>
                    <a:pt x="2568796" y="1458146"/>
                  </a:lnTo>
                  <a:lnTo>
                    <a:pt x="2580634" y="1456312"/>
                  </a:lnTo>
                  <a:lnTo>
                    <a:pt x="2592471" y="1454161"/>
                  </a:lnTo>
                  <a:lnTo>
                    <a:pt x="2604309" y="1451642"/>
                  </a:lnTo>
                  <a:lnTo>
                    <a:pt x="2616147" y="1448691"/>
                  </a:lnTo>
                  <a:lnTo>
                    <a:pt x="2627985" y="1445239"/>
                  </a:lnTo>
                  <a:lnTo>
                    <a:pt x="2639822" y="1441201"/>
                  </a:lnTo>
                  <a:lnTo>
                    <a:pt x="2651660" y="1436485"/>
                  </a:lnTo>
                  <a:lnTo>
                    <a:pt x="2663498" y="1430980"/>
                  </a:lnTo>
                  <a:lnTo>
                    <a:pt x="2675336" y="1424563"/>
                  </a:lnTo>
                  <a:lnTo>
                    <a:pt x="2687174" y="1417094"/>
                  </a:lnTo>
                  <a:lnTo>
                    <a:pt x="2699011" y="1408414"/>
                  </a:lnTo>
                  <a:lnTo>
                    <a:pt x="2710849" y="1398347"/>
                  </a:lnTo>
                  <a:lnTo>
                    <a:pt x="2722687" y="1386696"/>
                  </a:lnTo>
                  <a:lnTo>
                    <a:pt x="2734525" y="1373248"/>
                  </a:lnTo>
                  <a:lnTo>
                    <a:pt x="2746362" y="1357770"/>
                  </a:lnTo>
                  <a:lnTo>
                    <a:pt x="2758200" y="1340017"/>
                  </a:lnTo>
                  <a:lnTo>
                    <a:pt x="2770038" y="1319734"/>
                  </a:lnTo>
                  <a:lnTo>
                    <a:pt x="2781876" y="1296665"/>
                  </a:lnTo>
                  <a:lnTo>
                    <a:pt x="2793713" y="1270559"/>
                  </a:lnTo>
                  <a:lnTo>
                    <a:pt x="2805551" y="1241186"/>
                  </a:lnTo>
                  <a:lnTo>
                    <a:pt x="2817389" y="1208351"/>
                  </a:lnTo>
                  <a:lnTo>
                    <a:pt x="2829227" y="1171910"/>
                  </a:lnTo>
                  <a:lnTo>
                    <a:pt x="2841065" y="1131790"/>
                  </a:lnTo>
                  <a:lnTo>
                    <a:pt x="2852902" y="1088008"/>
                  </a:lnTo>
                  <a:lnTo>
                    <a:pt x="2864740" y="1040686"/>
                  </a:lnTo>
                  <a:lnTo>
                    <a:pt x="2876578" y="990069"/>
                  </a:lnTo>
                  <a:lnTo>
                    <a:pt x="2888416" y="936526"/>
                  </a:lnTo>
                  <a:lnTo>
                    <a:pt x="2900253" y="880550"/>
                  </a:lnTo>
                  <a:lnTo>
                    <a:pt x="2912091" y="822745"/>
                  </a:lnTo>
                  <a:lnTo>
                    <a:pt x="2923929" y="763804"/>
                  </a:lnTo>
                  <a:lnTo>
                    <a:pt x="2935767" y="704479"/>
                  </a:lnTo>
                  <a:lnTo>
                    <a:pt x="2947604" y="645538"/>
                  </a:lnTo>
                  <a:lnTo>
                    <a:pt x="2959442" y="587733"/>
                  </a:lnTo>
                  <a:lnTo>
                    <a:pt x="2971280" y="531757"/>
                  </a:lnTo>
                  <a:lnTo>
                    <a:pt x="2983118" y="478214"/>
                  </a:lnTo>
                  <a:lnTo>
                    <a:pt x="2994956" y="427597"/>
                  </a:lnTo>
                  <a:lnTo>
                    <a:pt x="3006793" y="380275"/>
                  </a:lnTo>
                  <a:lnTo>
                    <a:pt x="3018631" y="336493"/>
                  </a:lnTo>
                  <a:lnTo>
                    <a:pt x="3030469" y="296373"/>
                  </a:lnTo>
                  <a:lnTo>
                    <a:pt x="3042307" y="259932"/>
                  </a:lnTo>
                  <a:lnTo>
                    <a:pt x="3054144" y="227097"/>
                  </a:lnTo>
                  <a:lnTo>
                    <a:pt x="3065982" y="197724"/>
                  </a:lnTo>
                  <a:lnTo>
                    <a:pt x="3077820" y="171618"/>
                  </a:lnTo>
                  <a:lnTo>
                    <a:pt x="3089658" y="148549"/>
                  </a:lnTo>
                  <a:lnTo>
                    <a:pt x="3101496" y="128266"/>
                  </a:lnTo>
                  <a:lnTo>
                    <a:pt x="3113333" y="110514"/>
                  </a:lnTo>
                  <a:lnTo>
                    <a:pt x="3125171" y="95035"/>
                  </a:lnTo>
                  <a:lnTo>
                    <a:pt x="3137009" y="81587"/>
                  </a:lnTo>
                  <a:lnTo>
                    <a:pt x="3148847" y="69936"/>
                  </a:lnTo>
                  <a:lnTo>
                    <a:pt x="3160684" y="59869"/>
                  </a:lnTo>
                  <a:lnTo>
                    <a:pt x="3172522" y="51189"/>
                  </a:lnTo>
                  <a:lnTo>
                    <a:pt x="3184360" y="43720"/>
                  </a:lnTo>
                  <a:lnTo>
                    <a:pt x="3196198" y="37303"/>
                  </a:lnTo>
                  <a:lnTo>
                    <a:pt x="3208035" y="31798"/>
                  </a:lnTo>
                  <a:lnTo>
                    <a:pt x="3219873" y="27082"/>
                  </a:lnTo>
                  <a:lnTo>
                    <a:pt x="3231711" y="23044"/>
                  </a:lnTo>
                  <a:lnTo>
                    <a:pt x="3243549" y="19592"/>
                  </a:lnTo>
                  <a:lnTo>
                    <a:pt x="3255387" y="16641"/>
                  </a:lnTo>
                  <a:lnTo>
                    <a:pt x="3267224" y="14122"/>
                  </a:lnTo>
                  <a:lnTo>
                    <a:pt x="3279062" y="11971"/>
                  </a:lnTo>
                  <a:lnTo>
                    <a:pt x="3290900" y="10137"/>
                  </a:lnTo>
                  <a:lnTo>
                    <a:pt x="3302738" y="8572"/>
                  </a:lnTo>
                  <a:lnTo>
                    <a:pt x="3314575" y="7239"/>
                  </a:lnTo>
                  <a:lnTo>
                    <a:pt x="3326413" y="6102"/>
                  </a:lnTo>
                  <a:lnTo>
                    <a:pt x="3338251" y="5134"/>
                  </a:lnTo>
                  <a:lnTo>
                    <a:pt x="3350089" y="4309"/>
                  </a:lnTo>
                  <a:lnTo>
                    <a:pt x="3361926" y="3607"/>
                  </a:lnTo>
                  <a:lnTo>
                    <a:pt x="3373764" y="3008"/>
                  </a:lnTo>
                  <a:lnTo>
                    <a:pt x="3385602" y="2499"/>
                  </a:lnTo>
                  <a:lnTo>
                    <a:pt x="3397440" y="2066"/>
                  </a:lnTo>
                  <a:lnTo>
                    <a:pt x="3409278" y="1696"/>
                  </a:lnTo>
                  <a:lnTo>
                    <a:pt x="3421115" y="1382"/>
                  </a:lnTo>
                  <a:lnTo>
                    <a:pt x="3432953" y="1115"/>
                  </a:lnTo>
                  <a:lnTo>
                    <a:pt x="3444791" y="887"/>
                  </a:lnTo>
                  <a:lnTo>
                    <a:pt x="3456629" y="694"/>
                  </a:lnTo>
                  <a:lnTo>
                    <a:pt x="3468466" y="529"/>
                  </a:lnTo>
                  <a:lnTo>
                    <a:pt x="3480304" y="389"/>
                  </a:lnTo>
                  <a:lnTo>
                    <a:pt x="3492142" y="270"/>
                  </a:lnTo>
                  <a:lnTo>
                    <a:pt x="3503980" y="168"/>
                  </a:lnTo>
                  <a:lnTo>
                    <a:pt x="3515818" y="82"/>
                  </a:lnTo>
                  <a:lnTo>
                    <a:pt x="3515818" y="0"/>
                  </a:lnTo>
                  <a:lnTo>
                    <a:pt x="3527655" y="71"/>
                  </a:lnTo>
                  <a:lnTo>
                    <a:pt x="3539493" y="156"/>
                  </a:lnTo>
                  <a:lnTo>
                    <a:pt x="3551331" y="256"/>
                  </a:lnTo>
                  <a:lnTo>
                    <a:pt x="3563169" y="372"/>
                  </a:lnTo>
                  <a:lnTo>
                    <a:pt x="3575006" y="510"/>
                  </a:lnTo>
                  <a:lnTo>
                    <a:pt x="3586844" y="671"/>
                  </a:lnTo>
                  <a:lnTo>
                    <a:pt x="3598682" y="861"/>
                  </a:lnTo>
                  <a:lnTo>
                    <a:pt x="3610520" y="1083"/>
                  </a:lnTo>
                  <a:lnTo>
                    <a:pt x="3622357" y="1345"/>
                  </a:lnTo>
                  <a:lnTo>
                    <a:pt x="3634195" y="1653"/>
                  </a:lnTo>
                  <a:lnTo>
                    <a:pt x="3646033" y="2014"/>
                  </a:lnTo>
                  <a:lnTo>
                    <a:pt x="3657871" y="2438"/>
                  </a:lnTo>
                  <a:lnTo>
                    <a:pt x="3669709" y="2937"/>
                  </a:lnTo>
                  <a:lnTo>
                    <a:pt x="3681546" y="3522"/>
                  </a:lnTo>
                  <a:lnTo>
                    <a:pt x="3693384" y="4210"/>
                  </a:lnTo>
                  <a:lnTo>
                    <a:pt x="3705222" y="5017"/>
                  </a:lnTo>
                  <a:lnTo>
                    <a:pt x="3717060" y="5964"/>
                  </a:lnTo>
                  <a:lnTo>
                    <a:pt x="3728897" y="7075"/>
                  </a:lnTo>
                  <a:lnTo>
                    <a:pt x="3740735" y="8379"/>
                  </a:lnTo>
                  <a:lnTo>
                    <a:pt x="3752573" y="9908"/>
                  </a:lnTo>
                  <a:lnTo>
                    <a:pt x="3764411" y="11700"/>
                  </a:lnTo>
                  <a:lnTo>
                    <a:pt x="3776248" y="13799"/>
                  </a:lnTo>
                  <a:lnTo>
                    <a:pt x="3788086" y="16258"/>
                  </a:lnTo>
                  <a:lnTo>
                    <a:pt x="3799924" y="19135"/>
                  </a:lnTo>
                  <a:lnTo>
                    <a:pt x="3811762" y="22500"/>
                  </a:lnTo>
                  <a:lnTo>
                    <a:pt x="3823600" y="26430"/>
                  </a:lnTo>
                  <a:lnTo>
                    <a:pt x="3835437" y="31017"/>
                  </a:lnTo>
                  <a:lnTo>
                    <a:pt x="3847275" y="36365"/>
                  </a:lnTo>
                  <a:lnTo>
                    <a:pt x="3859113" y="42589"/>
                  </a:lnTo>
                  <a:lnTo>
                    <a:pt x="3870951" y="49822"/>
                  </a:lnTo>
                  <a:lnTo>
                    <a:pt x="3882788" y="58212"/>
                  </a:lnTo>
                  <a:lnTo>
                    <a:pt x="3894626" y="67920"/>
                  </a:lnTo>
                  <a:lnTo>
                    <a:pt x="3906464" y="79128"/>
                  </a:lnTo>
                  <a:lnTo>
                    <a:pt x="3918302" y="92026"/>
                  </a:lnTo>
                  <a:lnTo>
                    <a:pt x="3930139" y="106820"/>
                  </a:lnTo>
                  <a:lnTo>
                    <a:pt x="3941977" y="123722"/>
                  </a:lnTo>
                  <a:lnTo>
                    <a:pt x="3953815" y="142947"/>
                  </a:lnTo>
                  <a:lnTo>
                    <a:pt x="3965653" y="164702"/>
                  </a:lnTo>
                  <a:lnTo>
                    <a:pt x="3977491" y="189179"/>
                  </a:lnTo>
                  <a:lnTo>
                    <a:pt x="3989328" y="216541"/>
                  </a:lnTo>
                  <a:lnTo>
                    <a:pt x="4001166" y="246909"/>
                  </a:lnTo>
                  <a:lnTo>
                    <a:pt x="4013004" y="280342"/>
                  </a:lnTo>
                  <a:lnTo>
                    <a:pt x="4024842" y="316828"/>
                  </a:lnTo>
                  <a:lnTo>
                    <a:pt x="4036679" y="356262"/>
                  </a:lnTo>
                  <a:lnTo>
                    <a:pt x="4048517" y="398443"/>
                  </a:lnTo>
                  <a:lnTo>
                    <a:pt x="4060355" y="443062"/>
                  </a:lnTo>
                  <a:lnTo>
                    <a:pt x="4072193" y="489709"/>
                  </a:lnTo>
                  <a:lnTo>
                    <a:pt x="4084031" y="537880"/>
                  </a:lnTo>
                  <a:lnTo>
                    <a:pt x="4095868" y="586997"/>
                  </a:lnTo>
                  <a:lnTo>
                    <a:pt x="4107706" y="636435"/>
                  </a:lnTo>
                  <a:lnTo>
                    <a:pt x="4119544" y="685552"/>
                  </a:lnTo>
                  <a:lnTo>
                    <a:pt x="4131382" y="733723"/>
                  </a:lnTo>
                  <a:lnTo>
                    <a:pt x="4143219" y="780370"/>
                  </a:lnTo>
                  <a:lnTo>
                    <a:pt x="4155057" y="824989"/>
                  </a:lnTo>
                  <a:lnTo>
                    <a:pt x="4166895" y="867170"/>
                  </a:lnTo>
                  <a:lnTo>
                    <a:pt x="4178733" y="906605"/>
                  </a:lnTo>
                  <a:lnTo>
                    <a:pt x="4190570" y="943090"/>
                  </a:lnTo>
                  <a:lnTo>
                    <a:pt x="4202408" y="976523"/>
                  </a:lnTo>
                  <a:lnTo>
                    <a:pt x="4214246" y="1006891"/>
                  </a:lnTo>
                  <a:lnTo>
                    <a:pt x="4226084" y="1034253"/>
                  </a:lnTo>
                  <a:lnTo>
                    <a:pt x="4237922" y="1058731"/>
                  </a:lnTo>
                  <a:lnTo>
                    <a:pt x="4249759" y="1080485"/>
                  </a:lnTo>
                  <a:lnTo>
                    <a:pt x="4261597" y="1099710"/>
                  </a:lnTo>
                  <a:lnTo>
                    <a:pt x="4273435" y="1116612"/>
                  </a:lnTo>
                  <a:lnTo>
                    <a:pt x="4285273" y="1131406"/>
                  </a:lnTo>
                  <a:lnTo>
                    <a:pt x="4297110" y="1144304"/>
                  </a:lnTo>
                  <a:lnTo>
                    <a:pt x="4308948" y="1155512"/>
                  </a:lnTo>
                  <a:lnTo>
                    <a:pt x="4320786" y="1165221"/>
                  </a:lnTo>
                  <a:lnTo>
                    <a:pt x="4332624" y="1173610"/>
                  </a:lnTo>
                  <a:lnTo>
                    <a:pt x="4344461" y="1180843"/>
                  </a:lnTo>
                  <a:lnTo>
                    <a:pt x="4356299" y="1187067"/>
                  </a:lnTo>
                  <a:lnTo>
                    <a:pt x="4368137" y="1192415"/>
                  </a:lnTo>
                  <a:lnTo>
                    <a:pt x="4379975" y="1197002"/>
                  </a:lnTo>
                  <a:lnTo>
                    <a:pt x="4391813" y="1200933"/>
                  </a:lnTo>
                  <a:lnTo>
                    <a:pt x="4403650" y="1204297"/>
                  </a:lnTo>
                  <a:lnTo>
                    <a:pt x="4415488" y="1207174"/>
                  </a:lnTo>
                  <a:lnTo>
                    <a:pt x="4427326" y="1209633"/>
                  </a:lnTo>
                  <a:lnTo>
                    <a:pt x="4439164" y="1211733"/>
                  </a:lnTo>
                  <a:lnTo>
                    <a:pt x="4451001" y="1213525"/>
                  </a:lnTo>
                  <a:lnTo>
                    <a:pt x="4462839" y="1215053"/>
                  </a:lnTo>
                  <a:lnTo>
                    <a:pt x="4474677" y="1216357"/>
                  </a:lnTo>
                  <a:lnTo>
                    <a:pt x="4486515" y="1217469"/>
                  </a:lnTo>
                  <a:lnTo>
                    <a:pt x="4498352" y="1218416"/>
                  </a:lnTo>
                  <a:lnTo>
                    <a:pt x="4510190" y="1219223"/>
                  </a:lnTo>
                  <a:lnTo>
                    <a:pt x="4522028" y="1219910"/>
                  </a:lnTo>
                  <a:lnTo>
                    <a:pt x="4533866" y="1220495"/>
                  </a:lnTo>
                  <a:lnTo>
                    <a:pt x="4545704" y="1220994"/>
                  </a:lnTo>
                  <a:lnTo>
                    <a:pt x="4557541" y="1221418"/>
                  </a:lnTo>
                  <a:lnTo>
                    <a:pt x="4569379" y="1221779"/>
                  </a:lnTo>
                  <a:lnTo>
                    <a:pt x="4581217" y="1222087"/>
                  </a:lnTo>
                  <a:lnTo>
                    <a:pt x="4593055" y="1222349"/>
                  </a:lnTo>
                  <a:lnTo>
                    <a:pt x="4604892" y="1222572"/>
                  </a:lnTo>
                  <a:lnTo>
                    <a:pt x="4616730" y="1222761"/>
                  </a:lnTo>
                  <a:lnTo>
                    <a:pt x="4628568" y="1222923"/>
                  </a:lnTo>
                  <a:lnTo>
                    <a:pt x="4640406" y="1223060"/>
                  </a:lnTo>
                  <a:lnTo>
                    <a:pt x="4652244" y="1223177"/>
                  </a:lnTo>
                  <a:lnTo>
                    <a:pt x="4664081" y="1223276"/>
                  </a:lnTo>
                  <a:lnTo>
                    <a:pt x="4675919" y="1223361"/>
                  </a:lnTo>
                  <a:lnTo>
                    <a:pt x="4687757" y="1223433"/>
                  </a:lnTo>
                </a:path>
              </a:pathLst>
            </a:custGeom>
            <a:ln w="40651" cap="flat">
              <a:solidFill>
                <a:srgbClr val="E8E8E8">
                  <a:alpha val="100000"/>
                </a:srgbClr>
              </a:solidFill>
              <a:prstDash val="solid"/>
              <a:round/>
            </a:ln>
          </p:spPr>
          <p:txBody>
            <a:bodyPr/>
            <a:lstStyle/>
            <a:p/>
          </p:txBody>
        </p:sp>
        <p:sp>
          <p:nvSpPr>
            <p:cNvPr id="46" name="pt46"/>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427427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6" name="pt11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489" y="427427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8" name="pt118"/>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4767428" y="427427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0" name="pt120"/>
            <p:cNvSpPr/>
            <p:nvPr/>
          </p:nvSpPr>
          <p:spPr>
            <a:xfrm>
              <a:off x="5939367" y="427427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1" name="pt121"/>
            <p:cNvSpPr/>
            <p:nvPr/>
          </p:nvSpPr>
          <p:spPr>
            <a:xfrm>
              <a:off x="7111307" y="427427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2" name="pt122"/>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tx151"/>
            <p:cNvSpPr/>
            <p:nvPr/>
          </p:nvSpPr>
          <p:spPr>
            <a:xfrm>
              <a:off x="1127628" y="831643"/>
              <a:ext cx="12374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(123,000)</a:t>
              </a:r>
            </a:p>
          </p:txBody>
        </p:sp>
        <p:sp>
          <p:nvSpPr>
            <p:cNvPr id="152" name="tx152"/>
            <p:cNvSpPr/>
            <p:nvPr/>
          </p:nvSpPr>
          <p:spPr>
            <a:xfrm>
              <a:off x="1444242" y="107649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(57,000)</a:t>
              </a:r>
            </a:p>
          </p:txBody>
        </p:sp>
        <p:sp>
          <p:nvSpPr>
            <p:cNvPr id="153" name="tx153"/>
            <p:cNvSpPr/>
            <p:nvPr/>
          </p:nvSpPr>
          <p:spPr>
            <a:xfrm>
              <a:off x="1261264" y="1321344"/>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(49,000)</a:t>
              </a:r>
            </a:p>
          </p:txBody>
        </p:sp>
        <p:sp>
          <p:nvSpPr>
            <p:cNvPr id="154" name="tx154"/>
            <p:cNvSpPr/>
            <p:nvPr/>
          </p:nvSpPr>
          <p:spPr>
            <a:xfrm>
              <a:off x="1324686" y="1566195"/>
              <a:ext cx="104037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(32,000)</a:t>
              </a:r>
            </a:p>
          </p:txBody>
        </p:sp>
        <p:sp>
          <p:nvSpPr>
            <p:cNvPr id="155" name="tx155"/>
            <p:cNvSpPr/>
            <p:nvPr/>
          </p:nvSpPr>
          <p:spPr>
            <a:xfrm>
              <a:off x="1423060" y="1811046"/>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(28,000)</a:t>
              </a:r>
            </a:p>
          </p:txBody>
        </p:sp>
        <p:sp>
          <p:nvSpPr>
            <p:cNvPr id="156" name="tx156"/>
            <p:cNvSpPr/>
            <p:nvPr/>
          </p:nvSpPr>
          <p:spPr>
            <a:xfrm>
              <a:off x="1233228" y="2055897"/>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57" name="tx157"/>
            <p:cNvSpPr/>
            <p:nvPr/>
          </p:nvSpPr>
          <p:spPr>
            <a:xfrm>
              <a:off x="1233289" y="2300748"/>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(17,000)</a:t>
              </a:r>
            </a:p>
          </p:txBody>
        </p:sp>
        <p:sp>
          <p:nvSpPr>
            <p:cNvPr id="158" name="tx158"/>
            <p:cNvSpPr/>
            <p:nvPr/>
          </p:nvSpPr>
          <p:spPr>
            <a:xfrm>
              <a:off x="1563612" y="2545599"/>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(6,000)</a:t>
              </a:r>
            </a:p>
          </p:txBody>
        </p:sp>
        <p:sp>
          <p:nvSpPr>
            <p:cNvPr id="159" name="tx159"/>
            <p:cNvSpPr/>
            <p:nvPr/>
          </p:nvSpPr>
          <p:spPr>
            <a:xfrm>
              <a:off x="1423060" y="279044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(6,000)</a:t>
              </a:r>
            </a:p>
          </p:txBody>
        </p:sp>
        <p:sp>
          <p:nvSpPr>
            <p:cNvPr id="160" name="tx160"/>
            <p:cNvSpPr/>
            <p:nvPr/>
          </p:nvSpPr>
          <p:spPr>
            <a:xfrm>
              <a:off x="1465176" y="3035300"/>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(5,000)</a:t>
              </a:r>
            </a:p>
          </p:txBody>
        </p:sp>
        <p:sp>
          <p:nvSpPr>
            <p:cNvPr id="161" name="tx161"/>
            <p:cNvSpPr/>
            <p:nvPr/>
          </p:nvSpPr>
          <p:spPr>
            <a:xfrm>
              <a:off x="783287" y="3280151"/>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62" name="tx162"/>
            <p:cNvSpPr/>
            <p:nvPr/>
          </p:nvSpPr>
          <p:spPr>
            <a:xfrm>
              <a:off x="551153"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63" name="tx163"/>
            <p:cNvSpPr/>
            <p:nvPr/>
          </p:nvSpPr>
          <p:spPr>
            <a:xfrm>
              <a:off x="1521496" y="376985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(2,000)</a:t>
              </a:r>
            </a:p>
          </p:txBody>
        </p:sp>
        <p:sp>
          <p:nvSpPr>
            <p:cNvPr id="164" name="tx164"/>
            <p:cNvSpPr/>
            <p:nvPr/>
          </p:nvSpPr>
          <p:spPr>
            <a:xfrm>
              <a:off x="966079" y="4014704"/>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65" name="tx165"/>
            <p:cNvSpPr/>
            <p:nvPr/>
          </p:nvSpPr>
          <p:spPr>
            <a:xfrm>
              <a:off x="1163075" y="4259555"/>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66" name="tx166"/>
            <p:cNvSpPr/>
            <p:nvPr/>
          </p:nvSpPr>
          <p:spPr>
            <a:xfrm>
              <a:off x="1500376" y="4504406"/>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(2,000)</a:t>
              </a:r>
            </a:p>
          </p:txBody>
        </p:sp>
        <p:sp>
          <p:nvSpPr>
            <p:cNvPr id="167" name="tx167"/>
            <p:cNvSpPr/>
            <p:nvPr/>
          </p:nvSpPr>
          <p:spPr>
            <a:xfrm>
              <a:off x="1479256" y="474925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68" name="tx168"/>
            <p:cNvSpPr/>
            <p:nvPr/>
          </p:nvSpPr>
          <p:spPr>
            <a:xfrm>
              <a:off x="1458260"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69" name="tx169"/>
            <p:cNvSpPr/>
            <p:nvPr/>
          </p:nvSpPr>
          <p:spPr>
            <a:xfrm>
              <a:off x="1440598" y="5238958"/>
              <a:ext cx="9244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(&lt;1,000)</a:t>
              </a:r>
            </a:p>
          </p:txBody>
        </p:sp>
        <p:sp>
          <p:nvSpPr>
            <p:cNvPr id="170" name="tx170"/>
            <p:cNvSpPr/>
            <p:nvPr/>
          </p:nvSpPr>
          <p:spPr>
            <a:xfrm>
              <a:off x="1433435"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71" name="tx171"/>
            <p:cNvSpPr/>
            <p:nvPr/>
          </p:nvSpPr>
          <p:spPr>
            <a:xfrm>
              <a:off x="1285842"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(&lt;500)</a:t>
              </a:r>
            </a:p>
          </p:txBody>
        </p:sp>
        <p:sp>
          <p:nvSpPr>
            <p:cNvPr id="172" name="tx172"/>
            <p:cNvSpPr/>
            <p:nvPr/>
          </p:nvSpPr>
          <p:spPr>
            <a:xfrm>
              <a:off x="7287203" y="831643"/>
              <a:ext cx="12374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(134,000)</a:t>
              </a:r>
            </a:p>
          </p:txBody>
        </p:sp>
        <p:sp>
          <p:nvSpPr>
            <p:cNvPr id="173" name="tx173"/>
            <p:cNvSpPr/>
            <p:nvPr/>
          </p:nvSpPr>
          <p:spPr>
            <a:xfrm>
              <a:off x="7287203" y="107649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(63,000)</a:t>
              </a:r>
            </a:p>
          </p:txBody>
        </p:sp>
        <p:sp>
          <p:nvSpPr>
            <p:cNvPr id="174" name="tx174"/>
            <p:cNvSpPr/>
            <p:nvPr/>
          </p:nvSpPr>
          <p:spPr>
            <a:xfrm>
              <a:off x="7287203" y="1321344"/>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(42,000)</a:t>
              </a:r>
            </a:p>
          </p:txBody>
        </p:sp>
        <p:sp>
          <p:nvSpPr>
            <p:cNvPr id="175" name="tx175"/>
            <p:cNvSpPr/>
            <p:nvPr/>
          </p:nvSpPr>
          <p:spPr>
            <a:xfrm>
              <a:off x="7287203" y="1566195"/>
              <a:ext cx="101233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(27,000)</a:t>
              </a:r>
            </a:p>
          </p:txBody>
        </p:sp>
        <p:sp>
          <p:nvSpPr>
            <p:cNvPr id="176" name="tx176"/>
            <p:cNvSpPr/>
            <p:nvPr/>
          </p:nvSpPr>
          <p:spPr>
            <a:xfrm>
              <a:off x="7287203" y="1811046"/>
              <a:ext cx="104037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(26,000)</a:t>
              </a:r>
            </a:p>
          </p:txBody>
        </p:sp>
        <p:sp>
          <p:nvSpPr>
            <p:cNvPr id="177" name="tx177"/>
            <p:cNvSpPr/>
            <p:nvPr/>
          </p:nvSpPr>
          <p:spPr>
            <a:xfrm>
              <a:off x="7287203" y="2055897"/>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(22,000)</a:t>
              </a:r>
            </a:p>
          </p:txBody>
        </p:sp>
        <p:sp>
          <p:nvSpPr>
            <p:cNvPr id="178" name="tx178"/>
            <p:cNvSpPr/>
            <p:nvPr/>
          </p:nvSpPr>
          <p:spPr>
            <a:xfrm>
              <a:off x="7287203" y="2300748"/>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79" name="tx179"/>
            <p:cNvSpPr/>
            <p:nvPr/>
          </p:nvSpPr>
          <p:spPr>
            <a:xfrm>
              <a:off x="7287203" y="254559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(11,000)</a:t>
              </a:r>
            </a:p>
          </p:txBody>
        </p:sp>
        <p:sp>
          <p:nvSpPr>
            <p:cNvPr id="180" name="tx180"/>
            <p:cNvSpPr/>
            <p:nvPr/>
          </p:nvSpPr>
          <p:spPr>
            <a:xfrm>
              <a:off x="7287203" y="2790449"/>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(6,000)</a:t>
              </a:r>
            </a:p>
          </p:txBody>
        </p:sp>
        <p:sp>
          <p:nvSpPr>
            <p:cNvPr id="181" name="tx181"/>
            <p:cNvSpPr/>
            <p:nvPr/>
          </p:nvSpPr>
          <p:spPr>
            <a:xfrm>
              <a:off x="7287203" y="3035300"/>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(5,000)</a:t>
              </a:r>
            </a:p>
          </p:txBody>
        </p:sp>
        <p:sp>
          <p:nvSpPr>
            <p:cNvPr id="182" name="tx182"/>
            <p:cNvSpPr/>
            <p:nvPr/>
          </p:nvSpPr>
          <p:spPr>
            <a:xfrm>
              <a:off x="7287203" y="3280151"/>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83" name="tx183"/>
            <p:cNvSpPr/>
            <p:nvPr/>
          </p:nvSpPr>
          <p:spPr>
            <a:xfrm>
              <a:off x="7287203" y="3525002"/>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(2,000)</a:t>
              </a:r>
            </a:p>
          </p:txBody>
        </p:sp>
        <p:sp>
          <p:nvSpPr>
            <p:cNvPr id="184" name="tx184"/>
            <p:cNvSpPr/>
            <p:nvPr/>
          </p:nvSpPr>
          <p:spPr>
            <a:xfrm>
              <a:off x="7287203" y="3769853"/>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(2,000)</a:t>
              </a:r>
            </a:p>
          </p:txBody>
        </p:sp>
        <p:sp>
          <p:nvSpPr>
            <p:cNvPr id="185" name="tx185"/>
            <p:cNvSpPr/>
            <p:nvPr/>
          </p:nvSpPr>
          <p:spPr>
            <a:xfrm>
              <a:off x="7287203" y="4014704"/>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86" name="tx186"/>
            <p:cNvSpPr/>
            <p:nvPr/>
          </p:nvSpPr>
          <p:spPr>
            <a:xfrm>
              <a:off x="7287203" y="4259555"/>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(1,000)</a:t>
              </a:r>
            </a:p>
          </p:txBody>
        </p:sp>
        <p:sp>
          <p:nvSpPr>
            <p:cNvPr id="187" name="tx187"/>
            <p:cNvSpPr/>
            <p:nvPr/>
          </p:nvSpPr>
          <p:spPr>
            <a:xfrm>
              <a:off x="7287203" y="4504406"/>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(1,000)</a:t>
              </a:r>
            </a:p>
          </p:txBody>
        </p:sp>
        <p:sp>
          <p:nvSpPr>
            <p:cNvPr id="188" name="tx188"/>
            <p:cNvSpPr/>
            <p:nvPr/>
          </p:nvSpPr>
          <p:spPr>
            <a:xfrm>
              <a:off x="7287203" y="474925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89" name="tx189"/>
            <p:cNvSpPr/>
            <p:nvPr/>
          </p:nvSpPr>
          <p:spPr>
            <a:xfrm>
              <a:off x="7287203" y="4994107"/>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(1,000)</a:t>
              </a:r>
            </a:p>
          </p:txBody>
        </p:sp>
        <p:sp>
          <p:nvSpPr>
            <p:cNvPr id="190" name="tx190"/>
            <p:cNvSpPr/>
            <p:nvPr/>
          </p:nvSpPr>
          <p:spPr>
            <a:xfrm>
              <a:off x="7287203" y="5238958"/>
              <a:ext cx="1184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(&lt;1,000)</a:t>
              </a:r>
            </a:p>
          </p:txBody>
        </p:sp>
        <p:sp>
          <p:nvSpPr>
            <p:cNvPr id="191" name="tx191"/>
            <p:cNvSpPr/>
            <p:nvPr/>
          </p:nvSpPr>
          <p:spPr>
            <a:xfrm>
              <a:off x="7287203"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92" name="tx192"/>
            <p:cNvSpPr/>
            <p:nvPr/>
          </p:nvSpPr>
          <p:spPr>
            <a:xfrm>
              <a:off x="7287203" y="5728660"/>
              <a:ext cx="8751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(&lt;500)</a:t>
              </a:r>
            </a:p>
          </p:txBody>
        </p:sp>
        <p:sp>
          <p:nvSpPr>
            <p:cNvPr id="193" name="tx19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4" name="tx194"/>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5" name="tx195"/>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6" name="tx196"/>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97" name="tx197"/>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98" name="tx198"/>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9" name="tx199"/>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0" name="tx200"/>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1" name="tx201"/>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2" name="tx202"/>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3" name="tx20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4" name="tx204"/>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5" name="tx205"/>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6" name="tx206"/>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07" name="tx207"/>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08" name="tx208"/>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9" name="tx209"/>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0" name="tx210"/>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1" name="tx211"/>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2" name="tx212"/>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3" name="tx2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4" name="tx2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15" name="tx2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16" name="tx2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17" name="tx2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18" name="tx2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19" name="tx219"/>
            <p:cNvSpPr/>
            <p:nvPr/>
          </p:nvSpPr>
          <p:spPr>
            <a:xfrm>
              <a:off x="695044" y="398022"/>
              <a:ext cx="51810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ECAR, 2021-2025</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21" name="tx2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Turkmenistan ranked number 15 out of 21 countries with 2,000 zero-dose children.
In 2025, Turkmenistan ranked number 15 out of 21 countries with 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8352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47979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67606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87233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88165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07792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27419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32670" y="3873555"/>
              <a:ext cx="203168" cy="811832"/>
            </a:xfrm>
            <a:prstGeom prst="rect">
              <a:avLst/>
            </a:prstGeom>
            <a:solidFill>
              <a:srgbClr val="80BD41">
                <a:alpha val="100000"/>
              </a:srgbClr>
            </a:solidFill>
          </p:spPr>
          <p:txBody>
            <a:bodyPr/>
            <a:lstStyle/>
            <a:p/>
          </p:txBody>
        </p:sp>
        <p:sp>
          <p:nvSpPr>
            <p:cNvPr id="27" name="rc27"/>
            <p:cNvSpPr/>
            <p:nvPr/>
          </p:nvSpPr>
          <p:spPr>
            <a:xfrm>
              <a:off x="1332670" y="3848446"/>
              <a:ext cx="203168" cy="25108"/>
            </a:xfrm>
            <a:prstGeom prst="rect">
              <a:avLst/>
            </a:prstGeom>
            <a:solidFill>
              <a:srgbClr val="0058AB">
                <a:alpha val="100000"/>
              </a:srgbClr>
            </a:solidFill>
          </p:spPr>
          <p:txBody>
            <a:bodyPr/>
            <a:lstStyle/>
            <a:p/>
          </p:txBody>
        </p:sp>
        <p:sp>
          <p:nvSpPr>
            <p:cNvPr id="28" name="rc28"/>
            <p:cNvSpPr/>
            <p:nvPr/>
          </p:nvSpPr>
          <p:spPr>
            <a:xfrm>
              <a:off x="1332670" y="3873555"/>
              <a:ext cx="203168" cy="0"/>
            </a:xfrm>
            <a:prstGeom prst="rect">
              <a:avLst/>
            </a:prstGeom>
            <a:solidFill>
              <a:srgbClr val="1CABE2">
                <a:alpha val="100000"/>
              </a:srgbClr>
            </a:solidFill>
          </p:spPr>
          <p:txBody>
            <a:bodyPr/>
            <a:lstStyle/>
            <a:p/>
          </p:txBody>
        </p:sp>
        <p:sp>
          <p:nvSpPr>
            <p:cNvPr id="29" name="rc29"/>
            <p:cNvSpPr/>
            <p:nvPr/>
          </p:nvSpPr>
          <p:spPr>
            <a:xfrm>
              <a:off x="1558413" y="3890441"/>
              <a:ext cx="203168" cy="794945"/>
            </a:xfrm>
            <a:prstGeom prst="rect">
              <a:avLst/>
            </a:prstGeom>
            <a:solidFill>
              <a:srgbClr val="80BD41">
                <a:alpha val="100000"/>
              </a:srgbClr>
            </a:solidFill>
          </p:spPr>
          <p:txBody>
            <a:bodyPr/>
            <a:lstStyle/>
            <a:p/>
          </p:txBody>
        </p:sp>
        <p:sp>
          <p:nvSpPr>
            <p:cNvPr id="30" name="rc30"/>
            <p:cNvSpPr/>
            <p:nvPr/>
          </p:nvSpPr>
          <p:spPr>
            <a:xfrm>
              <a:off x="1558413" y="3848599"/>
              <a:ext cx="203168" cy="33475"/>
            </a:xfrm>
            <a:prstGeom prst="rect">
              <a:avLst/>
            </a:prstGeom>
            <a:solidFill>
              <a:srgbClr val="0058AB">
                <a:alpha val="100000"/>
              </a:srgbClr>
            </a:solidFill>
          </p:spPr>
          <p:txBody>
            <a:bodyPr/>
            <a:lstStyle/>
            <a:p/>
          </p:txBody>
        </p:sp>
        <p:sp>
          <p:nvSpPr>
            <p:cNvPr id="31" name="rc31"/>
            <p:cNvSpPr/>
            <p:nvPr/>
          </p:nvSpPr>
          <p:spPr>
            <a:xfrm>
              <a:off x="1558413" y="3882074"/>
              <a:ext cx="203168" cy="8366"/>
            </a:xfrm>
            <a:prstGeom prst="rect">
              <a:avLst/>
            </a:prstGeom>
            <a:solidFill>
              <a:srgbClr val="1CABE2">
                <a:alpha val="100000"/>
              </a:srgbClr>
            </a:solidFill>
          </p:spPr>
          <p:txBody>
            <a:bodyPr/>
            <a:lstStyle/>
            <a:p/>
          </p:txBody>
        </p:sp>
        <p:sp>
          <p:nvSpPr>
            <p:cNvPr id="32" name="rc32"/>
            <p:cNvSpPr/>
            <p:nvPr/>
          </p:nvSpPr>
          <p:spPr>
            <a:xfrm>
              <a:off x="1784155" y="3870074"/>
              <a:ext cx="203168" cy="815312"/>
            </a:xfrm>
            <a:prstGeom prst="rect">
              <a:avLst/>
            </a:prstGeom>
            <a:solidFill>
              <a:srgbClr val="80BD41">
                <a:alpha val="100000"/>
              </a:srgbClr>
            </a:solidFill>
          </p:spPr>
          <p:txBody>
            <a:bodyPr/>
            <a:lstStyle/>
            <a:p/>
          </p:txBody>
        </p:sp>
        <p:sp>
          <p:nvSpPr>
            <p:cNvPr id="33" name="rc33"/>
            <p:cNvSpPr/>
            <p:nvPr/>
          </p:nvSpPr>
          <p:spPr>
            <a:xfrm>
              <a:off x="1784155" y="3853437"/>
              <a:ext cx="203168" cy="8318"/>
            </a:xfrm>
            <a:prstGeom prst="rect">
              <a:avLst/>
            </a:prstGeom>
            <a:solidFill>
              <a:srgbClr val="0058AB">
                <a:alpha val="100000"/>
              </a:srgbClr>
            </a:solidFill>
          </p:spPr>
          <p:txBody>
            <a:bodyPr/>
            <a:lstStyle/>
            <a:p/>
          </p:txBody>
        </p:sp>
        <p:sp>
          <p:nvSpPr>
            <p:cNvPr id="34" name="rc34"/>
            <p:cNvSpPr/>
            <p:nvPr/>
          </p:nvSpPr>
          <p:spPr>
            <a:xfrm>
              <a:off x="1784155" y="3861756"/>
              <a:ext cx="203168" cy="8318"/>
            </a:xfrm>
            <a:prstGeom prst="rect">
              <a:avLst/>
            </a:prstGeom>
            <a:solidFill>
              <a:srgbClr val="1CABE2">
                <a:alpha val="100000"/>
              </a:srgbClr>
            </a:solidFill>
          </p:spPr>
          <p:txBody>
            <a:bodyPr/>
            <a:lstStyle/>
            <a:p/>
          </p:txBody>
        </p:sp>
        <p:sp>
          <p:nvSpPr>
            <p:cNvPr id="35" name="rc35"/>
            <p:cNvSpPr/>
            <p:nvPr/>
          </p:nvSpPr>
          <p:spPr>
            <a:xfrm>
              <a:off x="2009898" y="3984357"/>
              <a:ext cx="203168" cy="701029"/>
            </a:xfrm>
            <a:prstGeom prst="rect">
              <a:avLst/>
            </a:prstGeom>
            <a:solidFill>
              <a:srgbClr val="80BD41">
                <a:alpha val="100000"/>
              </a:srgbClr>
            </a:solidFill>
          </p:spPr>
          <p:txBody>
            <a:bodyPr/>
            <a:lstStyle/>
            <a:p/>
          </p:txBody>
        </p:sp>
        <p:sp>
          <p:nvSpPr>
            <p:cNvPr id="36" name="rc36"/>
            <p:cNvSpPr/>
            <p:nvPr/>
          </p:nvSpPr>
          <p:spPr>
            <a:xfrm>
              <a:off x="2009898" y="3840770"/>
              <a:ext cx="203168" cy="33780"/>
            </a:xfrm>
            <a:prstGeom prst="rect">
              <a:avLst/>
            </a:prstGeom>
            <a:solidFill>
              <a:srgbClr val="0058AB">
                <a:alpha val="100000"/>
              </a:srgbClr>
            </a:solidFill>
          </p:spPr>
          <p:txBody>
            <a:bodyPr/>
            <a:lstStyle/>
            <a:p/>
          </p:txBody>
        </p:sp>
        <p:sp>
          <p:nvSpPr>
            <p:cNvPr id="37" name="rc37"/>
            <p:cNvSpPr/>
            <p:nvPr/>
          </p:nvSpPr>
          <p:spPr>
            <a:xfrm>
              <a:off x="2009898" y="3874551"/>
              <a:ext cx="203168" cy="109805"/>
            </a:xfrm>
            <a:prstGeom prst="rect">
              <a:avLst/>
            </a:prstGeom>
            <a:solidFill>
              <a:srgbClr val="1CABE2">
                <a:alpha val="100000"/>
              </a:srgbClr>
            </a:solidFill>
          </p:spPr>
          <p:txBody>
            <a:bodyPr/>
            <a:lstStyle/>
            <a:p/>
          </p:txBody>
        </p:sp>
        <p:sp>
          <p:nvSpPr>
            <p:cNvPr id="38" name="rc38"/>
            <p:cNvSpPr/>
            <p:nvPr/>
          </p:nvSpPr>
          <p:spPr>
            <a:xfrm>
              <a:off x="2235640" y="3837202"/>
              <a:ext cx="203168" cy="848184"/>
            </a:xfrm>
            <a:prstGeom prst="rect">
              <a:avLst/>
            </a:prstGeom>
            <a:solidFill>
              <a:srgbClr val="80BD41">
                <a:alpha val="100000"/>
              </a:srgbClr>
            </a:solidFill>
          </p:spPr>
          <p:txBody>
            <a:bodyPr/>
            <a:lstStyle/>
            <a:p/>
          </p:txBody>
        </p:sp>
        <p:sp>
          <p:nvSpPr>
            <p:cNvPr id="39" name="rc39"/>
            <p:cNvSpPr/>
            <p:nvPr/>
          </p:nvSpPr>
          <p:spPr>
            <a:xfrm>
              <a:off x="2235640" y="3810968"/>
              <a:ext cx="203168" cy="17489"/>
            </a:xfrm>
            <a:prstGeom prst="rect">
              <a:avLst/>
            </a:prstGeom>
            <a:solidFill>
              <a:srgbClr val="0058AB">
                <a:alpha val="100000"/>
              </a:srgbClr>
            </a:solidFill>
          </p:spPr>
          <p:txBody>
            <a:bodyPr/>
            <a:lstStyle/>
            <a:p/>
          </p:txBody>
        </p:sp>
        <p:sp>
          <p:nvSpPr>
            <p:cNvPr id="40" name="rc40"/>
            <p:cNvSpPr/>
            <p:nvPr/>
          </p:nvSpPr>
          <p:spPr>
            <a:xfrm>
              <a:off x="2235640" y="3828457"/>
              <a:ext cx="203168" cy="8744"/>
            </a:xfrm>
            <a:prstGeom prst="rect">
              <a:avLst/>
            </a:prstGeom>
            <a:solidFill>
              <a:srgbClr val="1CABE2">
                <a:alpha val="100000"/>
              </a:srgbClr>
            </a:solidFill>
          </p:spPr>
          <p:txBody>
            <a:bodyPr/>
            <a:lstStyle/>
            <a:p/>
          </p:txBody>
        </p:sp>
        <p:sp>
          <p:nvSpPr>
            <p:cNvPr id="41" name="rc41"/>
            <p:cNvSpPr/>
            <p:nvPr/>
          </p:nvSpPr>
          <p:spPr>
            <a:xfrm>
              <a:off x="2461382" y="3782428"/>
              <a:ext cx="203168" cy="902959"/>
            </a:xfrm>
            <a:prstGeom prst="rect">
              <a:avLst/>
            </a:prstGeom>
            <a:solidFill>
              <a:srgbClr val="80BD41">
                <a:alpha val="100000"/>
              </a:srgbClr>
            </a:solidFill>
          </p:spPr>
          <p:txBody>
            <a:bodyPr/>
            <a:lstStyle/>
            <a:p/>
          </p:txBody>
        </p:sp>
        <p:sp>
          <p:nvSpPr>
            <p:cNvPr id="42" name="rc42"/>
            <p:cNvSpPr/>
            <p:nvPr/>
          </p:nvSpPr>
          <p:spPr>
            <a:xfrm>
              <a:off x="2461382" y="3773305"/>
              <a:ext cx="203168" cy="9122"/>
            </a:xfrm>
            <a:prstGeom prst="rect">
              <a:avLst/>
            </a:prstGeom>
            <a:solidFill>
              <a:srgbClr val="0058AB">
                <a:alpha val="100000"/>
              </a:srgbClr>
            </a:solidFill>
          </p:spPr>
          <p:txBody>
            <a:bodyPr/>
            <a:lstStyle/>
            <a:p/>
          </p:txBody>
        </p:sp>
        <p:sp>
          <p:nvSpPr>
            <p:cNvPr id="43" name="rc43"/>
            <p:cNvSpPr/>
            <p:nvPr/>
          </p:nvSpPr>
          <p:spPr>
            <a:xfrm>
              <a:off x="2461382" y="3782428"/>
              <a:ext cx="203168" cy="0"/>
            </a:xfrm>
            <a:prstGeom prst="rect">
              <a:avLst/>
            </a:prstGeom>
            <a:solidFill>
              <a:srgbClr val="1CABE2">
                <a:alpha val="100000"/>
              </a:srgbClr>
            </a:solidFill>
          </p:spPr>
          <p:txBody>
            <a:bodyPr/>
            <a:lstStyle/>
            <a:p/>
          </p:txBody>
        </p:sp>
        <p:sp>
          <p:nvSpPr>
            <p:cNvPr id="44" name="rc44"/>
            <p:cNvSpPr/>
            <p:nvPr/>
          </p:nvSpPr>
          <p:spPr>
            <a:xfrm>
              <a:off x="2687125" y="3757922"/>
              <a:ext cx="203168" cy="927464"/>
            </a:xfrm>
            <a:prstGeom prst="rect">
              <a:avLst/>
            </a:prstGeom>
            <a:solidFill>
              <a:srgbClr val="80BD41">
                <a:alpha val="100000"/>
              </a:srgbClr>
            </a:solidFill>
          </p:spPr>
          <p:txBody>
            <a:bodyPr/>
            <a:lstStyle/>
            <a:p/>
          </p:txBody>
        </p:sp>
        <p:sp>
          <p:nvSpPr>
            <p:cNvPr id="45" name="rc45"/>
            <p:cNvSpPr/>
            <p:nvPr/>
          </p:nvSpPr>
          <p:spPr>
            <a:xfrm>
              <a:off x="2687125" y="3738994"/>
              <a:ext cx="203168" cy="9459"/>
            </a:xfrm>
            <a:prstGeom prst="rect">
              <a:avLst/>
            </a:prstGeom>
            <a:solidFill>
              <a:srgbClr val="0058AB">
                <a:alpha val="100000"/>
              </a:srgbClr>
            </a:solidFill>
          </p:spPr>
          <p:txBody>
            <a:bodyPr/>
            <a:lstStyle/>
            <a:p/>
          </p:txBody>
        </p:sp>
        <p:sp>
          <p:nvSpPr>
            <p:cNvPr id="46" name="rc46"/>
            <p:cNvSpPr/>
            <p:nvPr/>
          </p:nvSpPr>
          <p:spPr>
            <a:xfrm>
              <a:off x="2687125" y="3748454"/>
              <a:ext cx="203168" cy="9467"/>
            </a:xfrm>
            <a:prstGeom prst="rect">
              <a:avLst/>
            </a:prstGeom>
            <a:solidFill>
              <a:srgbClr val="1CABE2">
                <a:alpha val="100000"/>
              </a:srgbClr>
            </a:solidFill>
          </p:spPr>
          <p:txBody>
            <a:bodyPr/>
            <a:lstStyle/>
            <a:p/>
          </p:txBody>
        </p:sp>
        <p:sp>
          <p:nvSpPr>
            <p:cNvPr id="47" name="rc47"/>
            <p:cNvSpPr/>
            <p:nvPr/>
          </p:nvSpPr>
          <p:spPr>
            <a:xfrm>
              <a:off x="2912867" y="3724398"/>
              <a:ext cx="203168" cy="960988"/>
            </a:xfrm>
            <a:prstGeom prst="rect">
              <a:avLst/>
            </a:prstGeom>
            <a:solidFill>
              <a:srgbClr val="80BD41">
                <a:alpha val="100000"/>
              </a:srgbClr>
            </a:solidFill>
          </p:spPr>
          <p:txBody>
            <a:bodyPr/>
            <a:lstStyle/>
            <a:p/>
          </p:txBody>
        </p:sp>
        <p:sp>
          <p:nvSpPr>
            <p:cNvPr id="48" name="rc48"/>
            <p:cNvSpPr/>
            <p:nvPr/>
          </p:nvSpPr>
          <p:spPr>
            <a:xfrm>
              <a:off x="2912867" y="3704787"/>
              <a:ext cx="203168" cy="9805"/>
            </a:xfrm>
            <a:prstGeom prst="rect">
              <a:avLst/>
            </a:prstGeom>
            <a:solidFill>
              <a:srgbClr val="0058AB">
                <a:alpha val="100000"/>
              </a:srgbClr>
            </a:solidFill>
          </p:spPr>
          <p:txBody>
            <a:bodyPr/>
            <a:lstStyle/>
            <a:p/>
          </p:txBody>
        </p:sp>
        <p:sp>
          <p:nvSpPr>
            <p:cNvPr id="49" name="rc49"/>
            <p:cNvSpPr/>
            <p:nvPr/>
          </p:nvSpPr>
          <p:spPr>
            <a:xfrm>
              <a:off x="2912867" y="3714593"/>
              <a:ext cx="203168" cy="9805"/>
            </a:xfrm>
            <a:prstGeom prst="rect">
              <a:avLst/>
            </a:prstGeom>
            <a:solidFill>
              <a:srgbClr val="1CABE2">
                <a:alpha val="100000"/>
              </a:srgbClr>
            </a:solidFill>
          </p:spPr>
          <p:txBody>
            <a:bodyPr/>
            <a:lstStyle/>
            <a:p/>
          </p:txBody>
        </p:sp>
        <p:sp>
          <p:nvSpPr>
            <p:cNvPr id="50" name="rc50"/>
            <p:cNvSpPr/>
            <p:nvPr/>
          </p:nvSpPr>
          <p:spPr>
            <a:xfrm>
              <a:off x="3138609" y="3708806"/>
              <a:ext cx="203168" cy="976580"/>
            </a:xfrm>
            <a:prstGeom prst="rect">
              <a:avLst/>
            </a:prstGeom>
            <a:solidFill>
              <a:srgbClr val="80BD41">
                <a:alpha val="100000"/>
              </a:srgbClr>
            </a:solidFill>
          </p:spPr>
          <p:txBody>
            <a:bodyPr/>
            <a:lstStyle/>
            <a:p/>
          </p:txBody>
        </p:sp>
        <p:sp>
          <p:nvSpPr>
            <p:cNvPr id="51" name="rc51"/>
            <p:cNvSpPr/>
            <p:nvPr/>
          </p:nvSpPr>
          <p:spPr>
            <a:xfrm>
              <a:off x="3138609" y="3668113"/>
              <a:ext cx="203168" cy="20342"/>
            </a:xfrm>
            <a:prstGeom prst="rect">
              <a:avLst/>
            </a:prstGeom>
            <a:solidFill>
              <a:srgbClr val="0058AB">
                <a:alpha val="100000"/>
              </a:srgbClr>
            </a:solidFill>
          </p:spPr>
          <p:txBody>
            <a:bodyPr/>
            <a:lstStyle/>
            <a:p/>
          </p:txBody>
        </p:sp>
        <p:sp>
          <p:nvSpPr>
            <p:cNvPr id="52" name="rc52"/>
            <p:cNvSpPr/>
            <p:nvPr/>
          </p:nvSpPr>
          <p:spPr>
            <a:xfrm>
              <a:off x="3138609" y="3688456"/>
              <a:ext cx="203168" cy="20350"/>
            </a:xfrm>
            <a:prstGeom prst="rect">
              <a:avLst/>
            </a:prstGeom>
            <a:solidFill>
              <a:srgbClr val="1CABE2">
                <a:alpha val="100000"/>
              </a:srgbClr>
            </a:solidFill>
          </p:spPr>
          <p:txBody>
            <a:bodyPr/>
            <a:lstStyle/>
            <a:p/>
          </p:txBody>
        </p:sp>
        <p:sp>
          <p:nvSpPr>
            <p:cNvPr id="53" name="rc53"/>
            <p:cNvSpPr/>
            <p:nvPr/>
          </p:nvSpPr>
          <p:spPr>
            <a:xfrm>
              <a:off x="3364352" y="3663604"/>
              <a:ext cx="203168" cy="1021782"/>
            </a:xfrm>
            <a:prstGeom prst="rect">
              <a:avLst/>
            </a:prstGeom>
            <a:solidFill>
              <a:srgbClr val="80BD41">
                <a:alpha val="100000"/>
              </a:srgbClr>
            </a:solidFill>
          </p:spPr>
          <p:txBody>
            <a:bodyPr/>
            <a:lstStyle/>
            <a:p/>
          </p:txBody>
        </p:sp>
        <p:sp>
          <p:nvSpPr>
            <p:cNvPr id="54" name="rc54"/>
            <p:cNvSpPr/>
            <p:nvPr/>
          </p:nvSpPr>
          <p:spPr>
            <a:xfrm>
              <a:off x="3364352" y="3621031"/>
              <a:ext cx="203168" cy="21290"/>
            </a:xfrm>
            <a:prstGeom prst="rect">
              <a:avLst/>
            </a:prstGeom>
            <a:solidFill>
              <a:srgbClr val="0058AB">
                <a:alpha val="100000"/>
              </a:srgbClr>
            </a:solidFill>
          </p:spPr>
          <p:txBody>
            <a:bodyPr/>
            <a:lstStyle/>
            <a:p/>
          </p:txBody>
        </p:sp>
        <p:sp>
          <p:nvSpPr>
            <p:cNvPr id="55" name="rc55"/>
            <p:cNvSpPr/>
            <p:nvPr/>
          </p:nvSpPr>
          <p:spPr>
            <a:xfrm>
              <a:off x="3364352" y="3642321"/>
              <a:ext cx="203168" cy="21282"/>
            </a:xfrm>
            <a:prstGeom prst="rect">
              <a:avLst/>
            </a:prstGeom>
            <a:solidFill>
              <a:srgbClr val="1CABE2">
                <a:alpha val="100000"/>
              </a:srgbClr>
            </a:solidFill>
          </p:spPr>
          <p:txBody>
            <a:bodyPr/>
            <a:lstStyle/>
            <a:p/>
          </p:txBody>
        </p:sp>
        <p:sp>
          <p:nvSpPr>
            <p:cNvPr id="56" name="rc56"/>
            <p:cNvSpPr/>
            <p:nvPr/>
          </p:nvSpPr>
          <p:spPr>
            <a:xfrm>
              <a:off x="3590094" y="3614456"/>
              <a:ext cx="203168" cy="1070930"/>
            </a:xfrm>
            <a:prstGeom prst="rect">
              <a:avLst/>
            </a:prstGeom>
            <a:solidFill>
              <a:srgbClr val="80BD41">
                <a:alpha val="100000"/>
              </a:srgbClr>
            </a:solidFill>
          </p:spPr>
          <p:txBody>
            <a:bodyPr/>
            <a:lstStyle/>
            <a:p/>
          </p:txBody>
        </p:sp>
        <p:sp>
          <p:nvSpPr>
            <p:cNvPr id="57" name="rc57"/>
            <p:cNvSpPr/>
            <p:nvPr/>
          </p:nvSpPr>
          <p:spPr>
            <a:xfrm>
              <a:off x="3590094" y="3569833"/>
              <a:ext cx="203168" cy="11155"/>
            </a:xfrm>
            <a:prstGeom prst="rect">
              <a:avLst/>
            </a:prstGeom>
            <a:solidFill>
              <a:srgbClr val="0058AB">
                <a:alpha val="100000"/>
              </a:srgbClr>
            </a:solidFill>
          </p:spPr>
          <p:txBody>
            <a:bodyPr/>
            <a:lstStyle/>
            <a:p/>
          </p:txBody>
        </p:sp>
        <p:sp>
          <p:nvSpPr>
            <p:cNvPr id="58" name="rc58"/>
            <p:cNvSpPr/>
            <p:nvPr/>
          </p:nvSpPr>
          <p:spPr>
            <a:xfrm>
              <a:off x="3590094" y="3580989"/>
              <a:ext cx="203168" cy="33467"/>
            </a:xfrm>
            <a:prstGeom prst="rect">
              <a:avLst/>
            </a:prstGeom>
            <a:solidFill>
              <a:srgbClr val="1CABE2">
                <a:alpha val="100000"/>
              </a:srgbClr>
            </a:solidFill>
          </p:spPr>
          <p:txBody>
            <a:bodyPr/>
            <a:lstStyle/>
            <a:p/>
          </p:txBody>
        </p:sp>
        <p:sp>
          <p:nvSpPr>
            <p:cNvPr id="59" name="rc59"/>
            <p:cNvSpPr/>
            <p:nvPr/>
          </p:nvSpPr>
          <p:spPr>
            <a:xfrm>
              <a:off x="3815836" y="3554554"/>
              <a:ext cx="203168" cy="1130832"/>
            </a:xfrm>
            <a:prstGeom prst="rect">
              <a:avLst/>
            </a:prstGeom>
            <a:solidFill>
              <a:srgbClr val="80BD41">
                <a:alpha val="100000"/>
              </a:srgbClr>
            </a:solidFill>
          </p:spPr>
          <p:txBody>
            <a:bodyPr/>
            <a:lstStyle/>
            <a:p/>
          </p:txBody>
        </p:sp>
        <p:sp>
          <p:nvSpPr>
            <p:cNvPr id="60" name="rc60"/>
            <p:cNvSpPr/>
            <p:nvPr/>
          </p:nvSpPr>
          <p:spPr>
            <a:xfrm>
              <a:off x="3815836" y="3519584"/>
              <a:ext cx="203168" cy="23316"/>
            </a:xfrm>
            <a:prstGeom prst="rect">
              <a:avLst/>
            </a:prstGeom>
            <a:solidFill>
              <a:srgbClr val="0058AB">
                <a:alpha val="100000"/>
              </a:srgbClr>
            </a:solidFill>
          </p:spPr>
          <p:txBody>
            <a:bodyPr/>
            <a:lstStyle/>
            <a:p/>
          </p:txBody>
        </p:sp>
        <p:sp>
          <p:nvSpPr>
            <p:cNvPr id="61" name="rc61"/>
            <p:cNvSpPr/>
            <p:nvPr/>
          </p:nvSpPr>
          <p:spPr>
            <a:xfrm>
              <a:off x="3815836" y="3542900"/>
              <a:ext cx="203168" cy="11654"/>
            </a:xfrm>
            <a:prstGeom prst="rect">
              <a:avLst/>
            </a:prstGeom>
            <a:solidFill>
              <a:srgbClr val="1CABE2">
                <a:alpha val="100000"/>
              </a:srgbClr>
            </a:solidFill>
          </p:spPr>
          <p:txBody>
            <a:bodyPr/>
            <a:lstStyle/>
            <a:p/>
          </p:txBody>
        </p:sp>
        <p:sp>
          <p:nvSpPr>
            <p:cNvPr id="62" name="rc62"/>
            <p:cNvSpPr/>
            <p:nvPr/>
          </p:nvSpPr>
          <p:spPr>
            <a:xfrm>
              <a:off x="4041579" y="3503935"/>
              <a:ext cx="203168" cy="1181451"/>
            </a:xfrm>
            <a:prstGeom prst="rect">
              <a:avLst/>
            </a:prstGeom>
            <a:solidFill>
              <a:srgbClr val="80BD41">
                <a:alpha val="100000"/>
              </a:srgbClr>
            </a:solidFill>
          </p:spPr>
          <p:txBody>
            <a:bodyPr/>
            <a:lstStyle/>
            <a:p/>
          </p:txBody>
        </p:sp>
        <p:sp>
          <p:nvSpPr>
            <p:cNvPr id="63" name="rc63"/>
            <p:cNvSpPr/>
            <p:nvPr/>
          </p:nvSpPr>
          <p:spPr>
            <a:xfrm>
              <a:off x="4041579" y="3467397"/>
              <a:ext cx="203168" cy="24361"/>
            </a:xfrm>
            <a:prstGeom prst="rect">
              <a:avLst/>
            </a:prstGeom>
            <a:solidFill>
              <a:srgbClr val="0058AB">
                <a:alpha val="100000"/>
              </a:srgbClr>
            </a:solidFill>
          </p:spPr>
          <p:txBody>
            <a:bodyPr/>
            <a:lstStyle/>
            <a:p/>
          </p:txBody>
        </p:sp>
        <p:sp>
          <p:nvSpPr>
            <p:cNvPr id="64" name="rc64"/>
            <p:cNvSpPr/>
            <p:nvPr/>
          </p:nvSpPr>
          <p:spPr>
            <a:xfrm>
              <a:off x="4041579" y="3491759"/>
              <a:ext cx="203168" cy="12176"/>
            </a:xfrm>
            <a:prstGeom prst="rect">
              <a:avLst/>
            </a:prstGeom>
            <a:solidFill>
              <a:srgbClr val="1CABE2">
                <a:alpha val="100000"/>
              </a:srgbClr>
            </a:solidFill>
          </p:spPr>
          <p:txBody>
            <a:bodyPr/>
            <a:lstStyle/>
            <a:p/>
          </p:txBody>
        </p:sp>
        <p:sp>
          <p:nvSpPr>
            <p:cNvPr id="65" name="rc65"/>
            <p:cNvSpPr/>
            <p:nvPr/>
          </p:nvSpPr>
          <p:spPr>
            <a:xfrm>
              <a:off x="4267321" y="3443213"/>
              <a:ext cx="203168" cy="1242173"/>
            </a:xfrm>
            <a:prstGeom prst="rect">
              <a:avLst/>
            </a:prstGeom>
            <a:solidFill>
              <a:srgbClr val="80BD41">
                <a:alpha val="100000"/>
              </a:srgbClr>
            </a:solidFill>
          </p:spPr>
          <p:txBody>
            <a:bodyPr/>
            <a:lstStyle/>
            <a:p/>
          </p:txBody>
        </p:sp>
        <p:sp>
          <p:nvSpPr>
            <p:cNvPr id="66" name="rc66"/>
            <p:cNvSpPr/>
            <p:nvPr/>
          </p:nvSpPr>
          <p:spPr>
            <a:xfrm>
              <a:off x="4267321" y="3417864"/>
              <a:ext cx="203168" cy="12674"/>
            </a:xfrm>
            <a:prstGeom prst="rect">
              <a:avLst/>
            </a:prstGeom>
            <a:solidFill>
              <a:srgbClr val="0058AB">
                <a:alpha val="100000"/>
              </a:srgbClr>
            </a:solidFill>
          </p:spPr>
          <p:txBody>
            <a:bodyPr/>
            <a:lstStyle/>
            <a:p/>
          </p:txBody>
        </p:sp>
        <p:sp>
          <p:nvSpPr>
            <p:cNvPr id="67" name="rc67"/>
            <p:cNvSpPr/>
            <p:nvPr/>
          </p:nvSpPr>
          <p:spPr>
            <a:xfrm>
              <a:off x="4267321" y="3430538"/>
              <a:ext cx="203168" cy="12674"/>
            </a:xfrm>
            <a:prstGeom prst="rect">
              <a:avLst/>
            </a:prstGeom>
            <a:solidFill>
              <a:srgbClr val="1CABE2">
                <a:alpha val="100000"/>
              </a:srgbClr>
            </a:solidFill>
          </p:spPr>
          <p:txBody>
            <a:bodyPr/>
            <a:lstStyle/>
            <a:p/>
          </p:txBody>
        </p:sp>
        <p:sp>
          <p:nvSpPr>
            <p:cNvPr id="68" name="rc68"/>
            <p:cNvSpPr/>
            <p:nvPr/>
          </p:nvSpPr>
          <p:spPr>
            <a:xfrm>
              <a:off x="4493063" y="3409424"/>
              <a:ext cx="203168" cy="1275962"/>
            </a:xfrm>
            <a:prstGeom prst="rect">
              <a:avLst/>
            </a:prstGeom>
            <a:solidFill>
              <a:srgbClr val="80BD41">
                <a:alpha val="100000"/>
              </a:srgbClr>
            </a:solidFill>
          </p:spPr>
          <p:txBody>
            <a:bodyPr/>
            <a:lstStyle/>
            <a:p/>
          </p:txBody>
        </p:sp>
        <p:sp>
          <p:nvSpPr>
            <p:cNvPr id="69" name="rc69"/>
            <p:cNvSpPr/>
            <p:nvPr/>
          </p:nvSpPr>
          <p:spPr>
            <a:xfrm>
              <a:off x="4493063" y="3383384"/>
              <a:ext cx="203168" cy="13020"/>
            </a:xfrm>
            <a:prstGeom prst="rect">
              <a:avLst/>
            </a:prstGeom>
            <a:solidFill>
              <a:srgbClr val="0058AB">
                <a:alpha val="100000"/>
              </a:srgbClr>
            </a:solidFill>
          </p:spPr>
          <p:txBody>
            <a:bodyPr/>
            <a:lstStyle/>
            <a:p/>
          </p:txBody>
        </p:sp>
        <p:sp>
          <p:nvSpPr>
            <p:cNvPr id="70" name="rc70"/>
            <p:cNvSpPr/>
            <p:nvPr/>
          </p:nvSpPr>
          <p:spPr>
            <a:xfrm>
              <a:off x="4493063" y="3396404"/>
              <a:ext cx="203168" cy="13020"/>
            </a:xfrm>
            <a:prstGeom prst="rect">
              <a:avLst/>
            </a:prstGeom>
            <a:solidFill>
              <a:srgbClr val="1CABE2">
                <a:alpha val="100000"/>
              </a:srgbClr>
            </a:solidFill>
          </p:spPr>
          <p:txBody>
            <a:bodyPr/>
            <a:lstStyle/>
            <a:p/>
          </p:txBody>
        </p:sp>
        <p:sp>
          <p:nvSpPr>
            <p:cNvPr id="71" name="rc71"/>
            <p:cNvSpPr/>
            <p:nvPr/>
          </p:nvSpPr>
          <p:spPr>
            <a:xfrm>
              <a:off x="4718806" y="3366690"/>
              <a:ext cx="203168" cy="1318696"/>
            </a:xfrm>
            <a:prstGeom prst="rect">
              <a:avLst/>
            </a:prstGeom>
            <a:solidFill>
              <a:srgbClr val="80BD41">
                <a:alpha val="100000"/>
              </a:srgbClr>
            </a:solidFill>
          </p:spPr>
          <p:txBody>
            <a:bodyPr/>
            <a:lstStyle/>
            <a:p/>
          </p:txBody>
        </p:sp>
        <p:sp>
          <p:nvSpPr>
            <p:cNvPr id="72" name="rc72"/>
            <p:cNvSpPr/>
            <p:nvPr/>
          </p:nvSpPr>
          <p:spPr>
            <a:xfrm>
              <a:off x="4718806" y="3353372"/>
              <a:ext cx="203168" cy="13317"/>
            </a:xfrm>
            <a:prstGeom prst="rect">
              <a:avLst/>
            </a:prstGeom>
            <a:solidFill>
              <a:srgbClr val="0058AB">
                <a:alpha val="100000"/>
              </a:srgbClr>
            </a:solidFill>
          </p:spPr>
          <p:txBody>
            <a:bodyPr/>
            <a:lstStyle/>
            <a:p/>
          </p:txBody>
        </p:sp>
        <p:sp>
          <p:nvSpPr>
            <p:cNvPr id="73" name="rc73"/>
            <p:cNvSpPr/>
            <p:nvPr/>
          </p:nvSpPr>
          <p:spPr>
            <a:xfrm>
              <a:off x="4718806" y="3366690"/>
              <a:ext cx="203168" cy="0"/>
            </a:xfrm>
            <a:prstGeom prst="rect">
              <a:avLst/>
            </a:prstGeom>
            <a:solidFill>
              <a:srgbClr val="1CABE2">
                <a:alpha val="100000"/>
              </a:srgbClr>
            </a:solidFill>
          </p:spPr>
          <p:txBody>
            <a:bodyPr/>
            <a:lstStyle/>
            <a:p/>
          </p:txBody>
        </p:sp>
        <p:sp>
          <p:nvSpPr>
            <p:cNvPr id="74" name="rc74"/>
            <p:cNvSpPr/>
            <p:nvPr/>
          </p:nvSpPr>
          <p:spPr>
            <a:xfrm>
              <a:off x="4944548" y="3375298"/>
              <a:ext cx="203168" cy="1310088"/>
            </a:xfrm>
            <a:prstGeom prst="rect">
              <a:avLst/>
            </a:prstGeom>
            <a:solidFill>
              <a:srgbClr val="80BD41">
                <a:alpha val="100000"/>
              </a:srgbClr>
            </a:solidFill>
          </p:spPr>
          <p:txBody>
            <a:bodyPr/>
            <a:lstStyle/>
            <a:p/>
          </p:txBody>
        </p:sp>
        <p:sp>
          <p:nvSpPr>
            <p:cNvPr id="75" name="rc75"/>
            <p:cNvSpPr/>
            <p:nvPr/>
          </p:nvSpPr>
          <p:spPr>
            <a:xfrm>
              <a:off x="4944548" y="3348558"/>
              <a:ext cx="203168" cy="13366"/>
            </a:xfrm>
            <a:prstGeom prst="rect">
              <a:avLst/>
            </a:prstGeom>
            <a:solidFill>
              <a:srgbClr val="0058AB">
                <a:alpha val="100000"/>
              </a:srgbClr>
            </a:solidFill>
          </p:spPr>
          <p:txBody>
            <a:bodyPr/>
            <a:lstStyle/>
            <a:p/>
          </p:txBody>
        </p:sp>
        <p:sp>
          <p:nvSpPr>
            <p:cNvPr id="76" name="rc76"/>
            <p:cNvSpPr/>
            <p:nvPr/>
          </p:nvSpPr>
          <p:spPr>
            <a:xfrm>
              <a:off x="4944548" y="3361924"/>
              <a:ext cx="203168" cy="13374"/>
            </a:xfrm>
            <a:prstGeom prst="rect">
              <a:avLst/>
            </a:prstGeom>
            <a:solidFill>
              <a:srgbClr val="1CABE2">
                <a:alpha val="100000"/>
              </a:srgbClr>
            </a:solidFill>
          </p:spPr>
          <p:txBody>
            <a:bodyPr/>
            <a:lstStyle/>
            <a:p/>
          </p:txBody>
        </p:sp>
        <p:sp>
          <p:nvSpPr>
            <p:cNvPr id="77" name="rc77"/>
            <p:cNvSpPr/>
            <p:nvPr/>
          </p:nvSpPr>
          <p:spPr>
            <a:xfrm>
              <a:off x="5170291" y="3365010"/>
              <a:ext cx="203168" cy="1320376"/>
            </a:xfrm>
            <a:prstGeom prst="rect">
              <a:avLst/>
            </a:prstGeom>
            <a:solidFill>
              <a:srgbClr val="80BD41">
                <a:alpha val="100000"/>
              </a:srgbClr>
            </a:solidFill>
          </p:spPr>
          <p:txBody>
            <a:bodyPr/>
            <a:lstStyle/>
            <a:p/>
          </p:txBody>
        </p:sp>
        <p:sp>
          <p:nvSpPr>
            <p:cNvPr id="78" name="rc78"/>
            <p:cNvSpPr/>
            <p:nvPr/>
          </p:nvSpPr>
          <p:spPr>
            <a:xfrm>
              <a:off x="5170291" y="3351676"/>
              <a:ext cx="203168" cy="13333"/>
            </a:xfrm>
            <a:prstGeom prst="rect">
              <a:avLst/>
            </a:prstGeom>
            <a:solidFill>
              <a:srgbClr val="0058AB">
                <a:alpha val="100000"/>
              </a:srgbClr>
            </a:solidFill>
          </p:spPr>
          <p:txBody>
            <a:bodyPr/>
            <a:lstStyle/>
            <a:p/>
          </p:txBody>
        </p:sp>
        <p:sp>
          <p:nvSpPr>
            <p:cNvPr id="79" name="rc79"/>
            <p:cNvSpPr/>
            <p:nvPr/>
          </p:nvSpPr>
          <p:spPr>
            <a:xfrm>
              <a:off x="5170291" y="3365010"/>
              <a:ext cx="203168" cy="0"/>
            </a:xfrm>
            <a:prstGeom prst="rect">
              <a:avLst/>
            </a:prstGeom>
            <a:solidFill>
              <a:srgbClr val="1CABE2">
                <a:alpha val="100000"/>
              </a:srgbClr>
            </a:solidFill>
          </p:spPr>
          <p:txBody>
            <a:bodyPr/>
            <a:lstStyle/>
            <a:p/>
          </p:txBody>
        </p:sp>
        <p:sp>
          <p:nvSpPr>
            <p:cNvPr id="80" name="rc80"/>
            <p:cNvSpPr/>
            <p:nvPr/>
          </p:nvSpPr>
          <p:spPr>
            <a:xfrm>
              <a:off x="5396033" y="3374358"/>
              <a:ext cx="203168" cy="1311029"/>
            </a:xfrm>
            <a:prstGeom prst="rect">
              <a:avLst/>
            </a:prstGeom>
            <a:solidFill>
              <a:srgbClr val="80BD41">
                <a:alpha val="100000"/>
              </a:srgbClr>
            </a:solidFill>
          </p:spPr>
          <p:txBody>
            <a:bodyPr/>
            <a:lstStyle/>
            <a:p/>
          </p:txBody>
        </p:sp>
        <p:sp>
          <p:nvSpPr>
            <p:cNvPr id="81" name="rc81"/>
            <p:cNvSpPr/>
            <p:nvPr/>
          </p:nvSpPr>
          <p:spPr>
            <a:xfrm>
              <a:off x="5396033" y="3361112"/>
              <a:ext cx="203168" cy="13245"/>
            </a:xfrm>
            <a:prstGeom prst="rect">
              <a:avLst/>
            </a:prstGeom>
            <a:solidFill>
              <a:srgbClr val="0058AB">
                <a:alpha val="100000"/>
              </a:srgbClr>
            </a:solidFill>
          </p:spPr>
          <p:txBody>
            <a:bodyPr/>
            <a:lstStyle/>
            <a:p/>
          </p:txBody>
        </p:sp>
        <p:sp>
          <p:nvSpPr>
            <p:cNvPr id="82" name="rc82"/>
            <p:cNvSpPr/>
            <p:nvPr/>
          </p:nvSpPr>
          <p:spPr>
            <a:xfrm>
              <a:off x="5396033" y="3374358"/>
              <a:ext cx="203168" cy="0"/>
            </a:xfrm>
            <a:prstGeom prst="rect">
              <a:avLst/>
            </a:prstGeom>
            <a:solidFill>
              <a:srgbClr val="1CABE2">
                <a:alpha val="100000"/>
              </a:srgbClr>
            </a:solidFill>
          </p:spPr>
          <p:txBody>
            <a:bodyPr/>
            <a:lstStyle/>
            <a:p/>
          </p:txBody>
        </p:sp>
        <p:sp>
          <p:nvSpPr>
            <p:cNvPr id="83" name="rc83"/>
            <p:cNvSpPr/>
            <p:nvPr/>
          </p:nvSpPr>
          <p:spPr>
            <a:xfrm>
              <a:off x="5621775" y="3379735"/>
              <a:ext cx="203168" cy="1305652"/>
            </a:xfrm>
            <a:prstGeom prst="rect">
              <a:avLst/>
            </a:prstGeom>
            <a:solidFill>
              <a:srgbClr val="80BD41">
                <a:alpha val="100000"/>
              </a:srgbClr>
            </a:solidFill>
          </p:spPr>
          <p:txBody>
            <a:bodyPr/>
            <a:lstStyle/>
            <a:p/>
          </p:txBody>
        </p:sp>
        <p:sp>
          <p:nvSpPr>
            <p:cNvPr id="84" name="rc84"/>
            <p:cNvSpPr/>
            <p:nvPr/>
          </p:nvSpPr>
          <p:spPr>
            <a:xfrm>
              <a:off x="5621775" y="3366545"/>
              <a:ext cx="203168" cy="13189"/>
            </a:xfrm>
            <a:prstGeom prst="rect">
              <a:avLst/>
            </a:prstGeom>
            <a:solidFill>
              <a:srgbClr val="0058AB">
                <a:alpha val="100000"/>
              </a:srgbClr>
            </a:solidFill>
          </p:spPr>
          <p:txBody>
            <a:bodyPr/>
            <a:lstStyle/>
            <a:p/>
          </p:txBody>
        </p:sp>
        <p:sp>
          <p:nvSpPr>
            <p:cNvPr id="85" name="rc85"/>
            <p:cNvSpPr/>
            <p:nvPr/>
          </p:nvSpPr>
          <p:spPr>
            <a:xfrm>
              <a:off x="5621775" y="3379735"/>
              <a:ext cx="203168" cy="0"/>
            </a:xfrm>
            <a:prstGeom prst="rect">
              <a:avLst/>
            </a:prstGeom>
            <a:solidFill>
              <a:srgbClr val="1CABE2">
                <a:alpha val="100000"/>
              </a:srgbClr>
            </a:solidFill>
          </p:spPr>
          <p:txBody>
            <a:bodyPr/>
            <a:lstStyle/>
            <a:p/>
          </p:txBody>
        </p:sp>
        <p:sp>
          <p:nvSpPr>
            <p:cNvPr id="86" name="rc86"/>
            <p:cNvSpPr/>
            <p:nvPr/>
          </p:nvSpPr>
          <p:spPr>
            <a:xfrm>
              <a:off x="5847518" y="3403027"/>
              <a:ext cx="203168" cy="1282360"/>
            </a:xfrm>
            <a:prstGeom prst="rect">
              <a:avLst/>
            </a:prstGeom>
            <a:solidFill>
              <a:srgbClr val="80BD41">
                <a:alpha val="100000"/>
              </a:srgbClr>
            </a:solidFill>
          </p:spPr>
          <p:txBody>
            <a:bodyPr/>
            <a:lstStyle/>
            <a:p/>
          </p:txBody>
        </p:sp>
        <p:sp>
          <p:nvSpPr>
            <p:cNvPr id="87" name="rc87"/>
            <p:cNvSpPr/>
            <p:nvPr/>
          </p:nvSpPr>
          <p:spPr>
            <a:xfrm>
              <a:off x="5847518" y="3376857"/>
              <a:ext cx="203168" cy="13084"/>
            </a:xfrm>
            <a:prstGeom prst="rect">
              <a:avLst/>
            </a:prstGeom>
            <a:solidFill>
              <a:srgbClr val="0058AB">
                <a:alpha val="100000"/>
              </a:srgbClr>
            </a:solidFill>
          </p:spPr>
          <p:txBody>
            <a:bodyPr/>
            <a:lstStyle/>
            <a:p/>
          </p:txBody>
        </p:sp>
        <p:sp>
          <p:nvSpPr>
            <p:cNvPr id="88" name="rc88"/>
            <p:cNvSpPr/>
            <p:nvPr/>
          </p:nvSpPr>
          <p:spPr>
            <a:xfrm>
              <a:off x="5847518" y="3389942"/>
              <a:ext cx="203168" cy="13084"/>
            </a:xfrm>
            <a:prstGeom prst="rect">
              <a:avLst/>
            </a:prstGeom>
            <a:solidFill>
              <a:srgbClr val="1CABE2">
                <a:alpha val="100000"/>
              </a:srgbClr>
            </a:solidFill>
          </p:spPr>
          <p:txBody>
            <a:bodyPr/>
            <a:lstStyle/>
            <a:p/>
          </p:txBody>
        </p:sp>
        <p:sp>
          <p:nvSpPr>
            <p:cNvPr id="89" name="rc89"/>
            <p:cNvSpPr/>
            <p:nvPr/>
          </p:nvSpPr>
          <p:spPr>
            <a:xfrm>
              <a:off x="6073260" y="3431085"/>
              <a:ext cx="203168" cy="1254301"/>
            </a:xfrm>
            <a:prstGeom prst="rect">
              <a:avLst/>
            </a:prstGeom>
            <a:solidFill>
              <a:srgbClr val="80BD41">
                <a:alpha val="100000"/>
              </a:srgbClr>
            </a:solidFill>
          </p:spPr>
          <p:txBody>
            <a:bodyPr/>
            <a:lstStyle/>
            <a:p/>
          </p:txBody>
        </p:sp>
        <p:sp>
          <p:nvSpPr>
            <p:cNvPr id="90" name="rc90"/>
            <p:cNvSpPr/>
            <p:nvPr/>
          </p:nvSpPr>
          <p:spPr>
            <a:xfrm>
              <a:off x="6073260" y="3392289"/>
              <a:ext cx="203168" cy="12932"/>
            </a:xfrm>
            <a:prstGeom prst="rect">
              <a:avLst/>
            </a:prstGeom>
            <a:solidFill>
              <a:srgbClr val="0058AB">
                <a:alpha val="100000"/>
              </a:srgbClr>
            </a:solidFill>
          </p:spPr>
          <p:txBody>
            <a:bodyPr/>
            <a:lstStyle/>
            <a:p/>
          </p:txBody>
        </p:sp>
        <p:sp>
          <p:nvSpPr>
            <p:cNvPr id="91" name="rc91"/>
            <p:cNvSpPr/>
            <p:nvPr/>
          </p:nvSpPr>
          <p:spPr>
            <a:xfrm>
              <a:off x="6073260" y="3405221"/>
              <a:ext cx="203168" cy="25864"/>
            </a:xfrm>
            <a:prstGeom prst="rect">
              <a:avLst/>
            </a:prstGeom>
            <a:solidFill>
              <a:srgbClr val="1CABE2">
                <a:alpha val="100000"/>
              </a:srgbClr>
            </a:solidFill>
          </p:spPr>
          <p:txBody>
            <a:bodyPr/>
            <a:lstStyle/>
            <a:p/>
          </p:txBody>
        </p:sp>
        <p:sp>
          <p:nvSpPr>
            <p:cNvPr id="92" name="rc92"/>
            <p:cNvSpPr/>
            <p:nvPr/>
          </p:nvSpPr>
          <p:spPr>
            <a:xfrm>
              <a:off x="6299002" y="3432347"/>
              <a:ext cx="203168" cy="1253039"/>
            </a:xfrm>
            <a:prstGeom prst="rect">
              <a:avLst/>
            </a:prstGeom>
            <a:solidFill>
              <a:srgbClr val="80BD41">
                <a:alpha val="100000"/>
              </a:srgbClr>
            </a:solidFill>
          </p:spPr>
          <p:txBody>
            <a:bodyPr/>
            <a:lstStyle/>
            <a:p/>
          </p:txBody>
        </p:sp>
        <p:sp>
          <p:nvSpPr>
            <p:cNvPr id="93" name="rc93"/>
            <p:cNvSpPr/>
            <p:nvPr/>
          </p:nvSpPr>
          <p:spPr>
            <a:xfrm>
              <a:off x="6299002" y="3406772"/>
              <a:ext cx="203168" cy="12787"/>
            </a:xfrm>
            <a:prstGeom prst="rect">
              <a:avLst/>
            </a:prstGeom>
            <a:solidFill>
              <a:srgbClr val="0058AB">
                <a:alpha val="100000"/>
              </a:srgbClr>
            </a:solidFill>
          </p:spPr>
          <p:txBody>
            <a:bodyPr/>
            <a:lstStyle/>
            <a:p/>
          </p:txBody>
        </p:sp>
        <p:sp>
          <p:nvSpPr>
            <p:cNvPr id="94" name="rc94"/>
            <p:cNvSpPr/>
            <p:nvPr/>
          </p:nvSpPr>
          <p:spPr>
            <a:xfrm>
              <a:off x="6299002" y="3419559"/>
              <a:ext cx="203168" cy="12787"/>
            </a:xfrm>
            <a:prstGeom prst="rect">
              <a:avLst/>
            </a:prstGeom>
            <a:solidFill>
              <a:srgbClr val="1CABE2">
                <a:alpha val="100000"/>
              </a:srgbClr>
            </a:solidFill>
          </p:spPr>
          <p:txBody>
            <a:bodyPr/>
            <a:lstStyle/>
            <a:p/>
          </p:txBody>
        </p:sp>
        <p:sp>
          <p:nvSpPr>
            <p:cNvPr id="95" name="rc95"/>
            <p:cNvSpPr/>
            <p:nvPr/>
          </p:nvSpPr>
          <p:spPr>
            <a:xfrm>
              <a:off x="6524745" y="3459015"/>
              <a:ext cx="203168" cy="1226372"/>
            </a:xfrm>
            <a:prstGeom prst="rect">
              <a:avLst/>
            </a:prstGeom>
            <a:solidFill>
              <a:srgbClr val="80BD41">
                <a:alpha val="100000"/>
              </a:srgbClr>
            </a:solidFill>
          </p:spPr>
          <p:txBody>
            <a:bodyPr/>
            <a:lstStyle/>
            <a:p/>
          </p:txBody>
        </p:sp>
        <p:sp>
          <p:nvSpPr>
            <p:cNvPr id="96" name="rc96"/>
            <p:cNvSpPr/>
            <p:nvPr/>
          </p:nvSpPr>
          <p:spPr>
            <a:xfrm>
              <a:off x="6524745" y="3433986"/>
              <a:ext cx="203168" cy="12514"/>
            </a:xfrm>
            <a:prstGeom prst="rect">
              <a:avLst/>
            </a:prstGeom>
            <a:solidFill>
              <a:srgbClr val="0058AB">
                <a:alpha val="100000"/>
              </a:srgbClr>
            </a:solidFill>
          </p:spPr>
          <p:txBody>
            <a:bodyPr/>
            <a:lstStyle/>
            <a:p/>
          </p:txBody>
        </p:sp>
        <p:sp>
          <p:nvSpPr>
            <p:cNvPr id="97" name="rc97"/>
            <p:cNvSpPr/>
            <p:nvPr/>
          </p:nvSpPr>
          <p:spPr>
            <a:xfrm>
              <a:off x="6524745" y="3446500"/>
              <a:ext cx="203168" cy="12514"/>
            </a:xfrm>
            <a:prstGeom prst="rect">
              <a:avLst/>
            </a:prstGeom>
            <a:solidFill>
              <a:srgbClr val="1CABE2">
                <a:alpha val="100000"/>
              </a:srgbClr>
            </a:solidFill>
          </p:spPr>
          <p:txBody>
            <a:bodyPr/>
            <a:lstStyle/>
            <a:p/>
          </p:txBody>
        </p:sp>
        <p:sp>
          <p:nvSpPr>
            <p:cNvPr id="98" name="rc98"/>
            <p:cNvSpPr/>
            <p:nvPr/>
          </p:nvSpPr>
          <p:spPr>
            <a:xfrm>
              <a:off x="6750487" y="3482162"/>
              <a:ext cx="203168" cy="1203224"/>
            </a:xfrm>
            <a:prstGeom prst="rect">
              <a:avLst/>
            </a:prstGeom>
            <a:solidFill>
              <a:srgbClr val="80BD41">
                <a:alpha val="100000"/>
              </a:srgbClr>
            </a:solidFill>
          </p:spPr>
          <p:txBody>
            <a:bodyPr/>
            <a:lstStyle/>
            <a:p/>
          </p:txBody>
        </p:sp>
        <p:sp>
          <p:nvSpPr>
            <p:cNvPr id="99" name="rc99"/>
            <p:cNvSpPr/>
            <p:nvPr/>
          </p:nvSpPr>
          <p:spPr>
            <a:xfrm>
              <a:off x="6750487" y="3457608"/>
              <a:ext cx="203168" cy="12281"/>
            </a:xfrm>
            <a:prstGeom prst="rect">
              <a:avLst/>
            </a:prstGeom>
            <a:solidFill>
              <a:srgbClr val="0058AB">
                <a:alpha val="100000"/>
              </a:srgbClr>
            </a:solidFill>
          </p:spPr>
          <p:txBody>
            <a:bodyPr/>
            <a:lstStyle/>
            <a:p/>
          </p:txBody>
        </p:sp>
        <p:sp>
          <p:nvSpPr>
            <p:cNvPr id="100" name="rc100"/>
            <p:cNvSpPr/>
            <p:nvPr/>
          </p:nvSpPr>
          <p:spPr>
            <a:xfrm>
              <a:off x="6750487" y="3469889"/>
              <a:ext cx="203168" cy="12272"/>
            </a:xfrm>
            <a:prstGeom prst="rect">
              <a:avLst/>
            </a:prstGeom>
            <a:solidFill>
              <a:srgbClr val="1CABE2">
                <a:alpha val="100000"/>
              </a:srgbClr>
            </a:solidFill>
          </p:spPr>
          <p:txBody>
            <a:bodyPr/>
            <a:lstStyle/>
            <a:p/>
          </p:txBody>
        </p:sp>
        <p:sp>
          <p:nvSpPr>
            <p:cNvPr id="101" name="rc101"/>
            <p:cNvSpPr/>
            <p:nvPr/>
          </p:nvSpPr>
          <p:spPr>
            <a:xfrm>
              <a:off x="6976229" y="3512479"/>
              <a:ext cx="203168" cy="1172907"/>
            </a:xfrm>
            <a:prstGeom prst="rect">
              <a:avLst/>
            </a:prstGeom>
            <a:solidFill>
              <a:srgbClr val="80BD41">
                <a:alpha val="100000"/>
              </a:srgbClr>
            </a:solidFill>
          </p:spPr>
          <p:txBody>
            <a:bodyPr/>
            <a:lstStyle/>
            <a:p/>
          </p:txBody>
        </p:sp>
        <p:sp>
          <p:nvSpPr>
            <p:cNvPr id="102" name="rc102"/>
            <p:cNvSpPr/>
            <p:nvPr/>
          </p:nvSpPr>
          <p:spPr>
            <a:xfrm>
              <a:off x="6976229" y="3488544"/>
              <a:ext cx="203168" cy="11967"/>
            </a:xfrm>
            <a:prstGeom prst="rect">
              <a:avLst/>
            </a:prstGeom>
            <a:solidFill>
              <a:srgbClr val="0058AB">
                <a:alpha val="100000"/>
              </a:srgbClr>
            </a:solidFill>
          </p:spPr>
          <p:txBody>
            <a:bodyPr/>
            <a:lstStyle/>
            <a:p/>
          </p:txBody>
        </p:sp>
        <p:sp>
          <p:nvSpPr>
            <p:cNvPr id="103" name="rc103"/>
            <p:cNvSpPr/>
            <p:nvPr/>
          </p:nvSpPr>
          <p:spPr>
            <a:xfrm>
              <a:off x="6976229" y="3500511"/>
              <a:ext cx="203168" cy="11967"/>
            </a:xfrm>
            <a:prstGeom prst="rect">
              <a:avLst/>
            </a:prstGeom>
            <a:solidFill>
              <a:srgbClr val="1CABE2">
                <a:alpha val="100000"/>
              </a:srgbClr>
            </a:solidFill>
          </p:spPr>
          <p:txBody>
            <a:bodyPr/>
            <a:lstStyle/>
            <a:p/>
          </p:txBody>
        </p:sp>
        <p:sp>
          <p:nvSpPr>
            <p:cNvPr id="104" name="rc104"/>
            <p:cNvSpPr/>
            <p:nvPr/>
          </p:nvSpPr>
          <p:spPr>
            <a:xfrm>
              <a:off x="7201972" y="3519037"/>
              <a:ext cx="203168" cy="10622"/>
            </a:xfrm>
            <a:prstGeom prst="rect">
              <a:avLst/>
            </a:prstGeom>
            <a:solidFill>
              <a:srgbClr val="F26A21">
                <a:alpha val="100000"/>
              </a:srgbClr>
            </a:solidFill>
          </p:spPr>
          <p:txBody>
            <a:bodyPr/>
            <a:lstStyle/>
            <a:p/>
          </p:txBody>
        </p:sp>
        <p:sp>
          <p:nvSpPr>
            <p:cNvPr id="105" name="rc105"/>
            <p:cNvSpPr/>
            <p:nvPr/>
          </p:nvSpPr>
          <p:spPr>
            <a:xfrm>
              <a:off x="7201972" y="3529660"/>
              <a:ext cx="203168" cy="1155726"/>
            </a:xfrm>
            <a:prstGeom prst="rect">
              <a:avLst/>
            </a:prstGeom>
            <a:solidFill>
              <a:srgbClr val="FFC20E">
                <a:alpha val="100000"/>
              </a:srgbClr>
            </a:solidFill>
          </p:spPr>
          <p:txBody>
            <a:bodyPr/>
            <a:lstStyle/>
            <a:p/>
          </p:txBody>
        </p:sp>
        <p:sp>
          <p:nvSpPr>
            <p:cNvPr id="106" name="rc106"/>
            <p:cNvSpPr/>
            <p:nvPr/>
          </p:nvSpPr>
          <p:spPr>
            <a:xfrm>
              <a:off x="7427714" y="3546468"/>
              <a:ext cx="203168" cy="9429"/>
            </a:xfrm>
            <a:prstGeom prst="rect">
              <a:avLst/>
            </a:prstGeom>
            <a:solidFill>
              <a:srgbClr val="F26A21">
                <a:alpha val="100000"/>
              </a:srgbClr>
            </a:solidFill>
          </p:spPr>
          <p:txBody>
            <a:bodyPr/>
            <a:lstStyle/>
            <a:p/>
          </p:txBody>
        </p:sp>
        <p:sp>
          <p:nvSpPr>
            <p:cNvPr id="107" name="rc107"/>
            <p:cNvSpPr/>
            <p:nvPr/>
          </p:nvSpPr>
          <p:spPr>
            <a:xfrm>
              <a:off x="7427714" y="3555898"/>
              <a:ext cx="203168" cy="1129488"/>
            </a:xfrm>
            <a:prstGeom prst="rect">
              <a:avLst/>
            </a:prstGeom>
            <a:solidFill>
              <a:srgbClr val="FFC20E">
                <a:alpha val="100000"/>
              </a:srgbClr>
            </a:solidFill>
          </p:spPr>
          <p:txBody>
            <a:bodyPr/>
            <a:lstStyle/>
            <a:p/>
          </p:txBody>
        </p:sp>
        <p:sp>
          <p:nvSpPr>
            <p:cNvPr id="108" name="rc108"/>
            <p:cNvSpPr/>
            <p:nvPr/>
          </p:nvSpPr>
          <p:spPr>
            <a:xfrm>
              <a:off x="7653457" y="3568225"/>
              <a:ext cx="203168" cy="8369"/>
            </a:xfrm>
            <a:prstGeom prst="rect">
              <a:avLst/>
            </a:prstGeom>
            <a:solidFill>
              <a:srgbClr val="F26A21">
                <a:alpha val="100000"/>
              </a:srgbClr>
            </a:solidFill>
          </p:spPr>
          <p:txBody>
            <a:bodyPr/>
            <a:lstStyle/>
            <a:p/>
          </p:txBody>
        </p:sp>
        <p:sp>
          <p:nvSpPr>
            <p:cNvPr id="109" name="rc109"/>
            <p:cNvSpPr/>
            <p:nvPr/>
          </p:nvSpPr>
          <p:spPr>
            <a:xfrm>
              <a:off x="7653457" y="3576595"/>
              <a:ext cx="203168" cy="1108791"/>
            </a:xfrm>
            <a:prstGeom prst="rect">
              <a:avLst/>
            </a:prstGeom>
            <a:solidFill>
              <a:srgbClr val="FFC20E">
                <a:alpha val="100000"/>
              </a:srgbClr>
            </a:solidFill>
          </p:spPr>
          <p:txBody>
            <a:bodyPr/>
            <a:lstStyle/>
            <a:p/>
          </p:txBody>
        </p:sp>
        <p:sp>
          <p:nvSpPr>
            <p:cNvPr id="110" name="rc110"/>
            <p:cNvSpPr/>
            <p:nvPr/>
          </p:nvSpPr>
          <p:spPr>
            <a:xfrm>
              <a:off x="7879199" y="3583207"/>
              <a:ext cx="203168" cy="7429"/>
            </a:xfrm>
            <a:prstGeom prst="rect">
              <a:avLst/>
            </a:prstGeom>
            <a:solidFill>
              <a:srgbClr val="F26A21">
                <a:alpha val="100000"/>
              </a:srgbClr>
            </a:solidFill>
          </p:spPr>
          <p:txBody>
            <a:bodyPr/>
            <a:lstStyle/>
            <a:p/>
          </p:txBody>
        </p:sp>
        <p:sp>
          <p:nvSpPr>
            <p:cNvPr id="111" name="rc111"/>
            <p:cNvSpPr/>
            <p:nvPr/>
          </p:nvSpPr>
          <p:spPr>
            <a:xfrm>
              <a:off x="7879199" y="3590636"/>
              <a:ext cx="203168" cy="1094750"/>
            </a:xfrm>
            <a:prstGeom prst="rect">
              <a:avLst/>
            </a:prstGeom>
            <a:solidFill>
              <a:srgbClr val="FFC20E">
                <a:alpha val="100000"/>
              </a:srgbClr>
            </a:solidFill>
          </p:spPr>
          <p:txBody>
            <a:bodyPr/>
            <a:lstStyle/>
            <a:p/>
          </p:txBody>
        </p:sp>
        <p:sp>
          <p:nvSpPr>
            <p:cNvPr id="112" name="rc112"/>
            <p:cNvSpPr/>
            <p:nvPr/>
          </p:nvSpPr>
          <p:spPr>
            <a:xfrm>
              <a:off x="8104941" y="3591614"/>
              <a:ext cx="203168" cy="6594"/>
            </a:xfrm>
            <a:prstGeom prst="rect">
              <a:avLst/>
            </a:prstGeom>
            <a:solidFill>
              <a:srgbClr val="F26A21">
                <a:alpha val="100000"/>
              </a:srgbClr>
            </a:solidFill>
          </p:spPr>
          <p:txBody>
            <a:bodyPr/>
            <a:lstStyle/>
            <a:p/>
          </p:txBody>
        </p:sp>
        <p:sp>
          <p:nvSpPr>
            <p:cNvPr id="113" name="rc113"/>
            <p:cNvSpPr/>
            <p:nvPr/>
          </p:nvSpPr>
          <p:spPr>
            <a:xfrm>
              <a:off x="8104941" y="3598209"/>
              <a:ext cx="203168" cy="1087178"/>
            </a:xfrm>
            <a:prstGeom prst="rect">
              <a:avLst/>
            </a:prstGeom>
            <a:solidFill>
              <a:srgbClr val="FFC20E">
                <a:alpha val="100000"/>
              </a:srgbClr>
            </a:solidFill>
          </p:spPr>
          <p:txBody>
            <a:bodyPr/>
            <a:lstStyle/>
            <a:p/>
          </p:txBody>
        </p:sp>
        <p:sp>
          <p:nvSpPr>
            <p:cNvPr id="114" name="pl114"/>
            <p:cNvSpPr/>
            <p:nvPr/>
          </p:nvSpPr>
          <p:spPr>
            <a:xfrm>
              <a:off x="1434255" y="2071041"/>
              <a:ext cx="5643558" cy="79222"/>
            </a:xfrm>
            <a:custGeom>
              <a:avLst/>
              <a:pathLst>
                <a:path w="5643558" h="79222">
                  <a:moveTo>
                    <a:pt x="0" y="52815"/>
                  </a:moveTo>
                  <a:lnTo>
                    <a:pt x="225742" y="79222"/>
                  </a:lnTo>
                  <a:lnTo>
                    <a:pt x="451484" y="0"/>
                  </a:lnTo>
                  <a:lnTo>
                    <a:pt x="677227" y="79222"/>
                  </a:lnTo>
                  <a:lnTo>
                    <a:pt x="902969" y="26407"/>
                  </a:lnTo>
                  <a:lnTo>
                    <a:pt x="1128711" y="0"/>
                  </a:lnTo>
                  <a:lnTo>
                    <a:pt x="1354454" y="0"/>
                  </a:lnTo>
                  <a:lnTo>
                    <a:pt x="1580196" y="0"/>
                  </a:lnTo>
                  <a:lnTo>
                    <a:pt x="1805938" y="26407"/>
                  </a:lnTo>
                  <a:lnTo>
                    <a:pt x="2031681" y="26407"/>
                  </a:lnTo>
                  <a:lnTo>
                    <a:pt x="2257423" y="0"/>
                  </a:lnTo>
                  <a:lnTo>
                    <a:pt x="2483165" y="26407"/>
                  </a:lnTo>
                  <a:lnTo>
                    <a:pt x="2708908" y="26407"/>
                  </a:lnTo>
                  <a:lnTo>
                    <a:pt x="2934650" y="0"/>
                  </a:lnTo>
                  <a:lnTo>
                    <a:pt x="3160393" y="0"/>
                  </a:lnTo>
                  <a:lnTo>
                    <a:pt x="3386135" y="0"/>
                  </a:lnTo>
                  <a:lnTo>
                    <a:pt x="3611877" y="0"/>
                  </a:lnTo>
                  <a:lnTo>
                    <a:pt x="3837620" y="0"/>
                  </a:lnTo>
                  <a:lnTo>
                    <a:pt x="4063362" y="0"/>
                  </a:lnTo>
                  <a:lnTo>
                    <a:pt x="4289104" y="0"/>
                  </a:lnTo>
                  <a:lnTo>
                    <a:pt x="4514847" y="0"/>
                  </a:lnTo>
                  <a:lnTo>
                    <a:pt x="4740589" y="0"/>
                  </a:lnTo>
                  <a:lnTo>
                    <a:pt x="4966331" y="0"/>
                  </a:lnTo>
                  <a:lnTo>
                    <a:pt x="5192074" y="0"/>
                  </a:lnTo>
                  <a:lnTo>
                    <a:pt x="5417816" y="0"/>
                  </a:lnTo>
                  <a:lnTo>
                    <a:pt x="5643558" y="0"/>
                  </a:lnTo>
                </a:path>
              </a:pathLst>
            </a:custGeom>
            <a:ln w="27101" cap="flat">
              <a:solidFill>
                <a:srgbClr val="0058AB">
                  <a:alpha val="100000"/>
                </a:srgbClr>
              </a:solidFill>
              <a:prstDash val="solid"/>
              <a:round/>
            </a:ln>
          </p:spPr>
          <p:txBody>
            <a:bodyPr/>
            <a:lstStyle/>
            <a:p/>
          </p:txBody>
        </p:sp>
        <p:sp>
          <p:nvSpPr>
            <p:cNvPr id="115" name="pl115"/>
            <p:cNvSpPr/>
            <p:nvPr/>
          </p:nvSpPr>
          <p:spPr>
            <a:xfrm>
              <a:off x="1434255" y="2071041"/>
              <a:ext cx="5643558" cy="422520"/>
            </a:xfrm>
            <a:custGeom>
              <a:avLst/>
              <a:pathLst>
                <a:path w="5643558" h="422520">
                  <a:moveTo>
                    <a:pt x="0" y="52815"/>
                  </a:moveTo>
                  <a:lnTo>
                    <a:pt x="225742" y="105630"/>
                  </a:lnTo>
                  <a:lnTo>
                    <a:pt x="451484" y="26407"/>
                  </a:lnTo>
                  <a:lnTo>
                    <a:pt x="677227" y="422520"/>
                  </a:lnTo>
                  <a:lnTo>
                    <a:pt x="902969" y="52815"/>
                  </a:lnTo>
                  <a:lnTo>
                    <a:pt x="1128711" y="0"/>
                  </a:lnTo>
                  <a:lnTo>
                    <a:pt x="1354454" y="26407"/>
                  </a:lnTo>
                  <a:lnTo>
                    <a:pt x="1580196" y="26407"/>
                  </a:lnTo>
                  <a:lnTo>
                    <a:pt x="1805938" y="79222"/>
                  </a:lnTo>
                  <a:lnTo>
                    <a:pt x="2031681" y="79222"/>
                  </a:lnTo>
                  <a:lnTo>
                    <a:pt x="2257423" y="79222"/>
                  </a:lnTo>
                  <a:lnTo>
                    <a:pt x="2483165" y="52815"/>
                  </a:lnTo>
                  <a:lnTo>
                    <a:pt x="2708908" y="52815"/>
                  </a:lnTo>
                  <a:lnTo>
                    <a:pt x="2934650" y="26407"/>
                  </a:lnTo>
                  <a:lnTo>
                    <a:pt x="3160393" y="26407"/>
                  </a:lnTo>
                  <a:lnTo>
                    <a:pt x="3386135" y="0"/>
                  </a:lnTo>
                  <a:lnTo>
                    <a:pt x="3611877" y="26407"/>
                  </a:lnTo>
                  <a:lnTo>
                    <a:pt x="3837620" y="0"/>
                  </a:lnTo>
                  <a:lnTo>
                    <a:pt x="4063362" y="0"/>
                  </a:lnTo>
                  <a:lnTo>
                    <a:pt x="4289104" y="0"/>
                  </a:lnTo>
                  <a:lnTo>
                    <a:pt x="4514847" y="26407"/>
                  </a:lnTo>
                  <a:lnTo>
                    <a:pt x="4740589" y="52815"/>
                  </a:lnTo>
                  <a:lnTo>
                    <a:pt x="4966331" y="26407"/>
                  </a:lnTo>
                  <a:lnTo>
                    <a:pt x="5192074" y="26407"/>
                  </a:lnTo>
                  <a:lnTo>
                    <a:pt x="5417816" y="26407"/>
                  </a:lnTo>
                  <a:lnTo>
                    <a:pt x="5643558" y="26407"/>
                  </a:lnTo>
                </a:path>
              </a:pathLst>
            </a:custGeom>
            <a:ln w="27101" cap="flat">
              <a:solidFill>
                <a:srgbClr val="80BD41">
                  <a:alpha val="100000"/>
                </a:srgbClr>
              </a:solidFill>
              <a:prstDash val="solid"/>
              <a:round/>
            </a:ln>
          </p:spPr>
          <p:txBody>
            <a:bodyPr/>
            <a:lstStyle/>
            <a:p/>
          </p:txBody>
        </p:sp>
        <p:sp>
          <p:nvSpPr>
            <p:cNvPr id="116" name="tx116"/>
            <p:cNvSpPr/>
            <p:nvPr/>
          </p:nvSpPr>
          <p:spPr>
            <a:xfrm>
              <a:off x="1365926"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7" name="tx117"/>
            <p:cNvSpPr/>
            <p:nvPr/>
          </p:nvSpPr>
          <p:spPr>
            <a:xfrm>
              <a:off x="249463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362335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475206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5655031"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588077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10651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33225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655800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678374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6" name="tx126"/>
            <p:cNvSpPr/>
            <p:nvPr/>
          </p:nvSpPr>
          <p:spPr>
            <a:xfrm>
              <a:off x="700948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7" name="tx127"/>
            <p:cNvSpPr/>
            <p:nvPr/>
          </p:nvSpPr>
          <p:spPr>
            <a:xfrm>
              <a:off x="1365926"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8" name="tx128"/>
            <p:cNvSpPr/>
            <p:nvPr/>
          </p:nvSpPr>
          <p:spPr>
            <a:xfrm>
              <a:off x="2494638"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9" name="tx129"/>
            <p:cNvSpPr/>
            <p:nvPr/>
          </p:nvSpPr>
          <p:spPr>
            <a:xfrm>
              <a:off x="3623350"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0" name="tx130"/>
            <p:cNvSpPr/>
            <p:nvPr/>
          </p:nvSpPr>
          <p:spPr>
            <a:xfrm>
              <a:off x="4752062"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1" name="tx131"/>
            <p:cNvSpPr/>
            <p:nvPr/>
          </p:nvSpPr>
          <p:spPr>
            <a:xfrm>
              <a:off x="5655031"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2" name="tx132"/>
            <p:cNvSpPr/>
            <p:nvPr/>
          </p:nvSpPr>
          <p:spPr>
            <a:xfrm>
              <a:off x="5880773"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3" name="tx133"/>
            <p:cNvSpPr/>
            <p:nvPr/>
          </p:nvSpPr>
          <p:spPr>
            <a:xfrm>
              <a:off x="6106516"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4" name="tx134"/>
            <p:cNvSpPr/>
            <p:nvPr/>
          </p:nvSpPr>
          <p:spPr>
            <a:xfrm>
              <a:off x="6332258"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5" name="tx135"/>
            <p:cNvSpPr/>
            <p:nvPr/>
          </p:nvSpPr>
          <p:spPr>
            <a:xfrm>
              <a:off x="6558000"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6" name="tx136"/>
            <p:cNvSpPr/>
            <p:nvPr/>
          </p:nvSpPr>
          <p:spPr>
            <a:xfrm>
              <a:off x="6783743"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7" name="tx137"/>
            <p:cNvSpPr/>
            <p:nvPr/>
          </p:nvSpPr>
          <p:spPr>
            <a:xfrm>
              <a:off x="7009485"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8" name="tx138"/>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508103" y="382422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0" name="tx140"/>
            <p:cNvSpPr/>
            <p:nvPr/>
          </p:nvSpPr>
          <p:spPr>
            <a:xfrm>
              <a:off x="508103" y="302049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1" name="tx141"/>
            <p:cNvSpPr/>
            <p:nvPr/>
          </p:nvSpPr>
          <p:spPr>
            <a:xfrm>
              <a:off x="508103" y="221676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42" name="tx142"/>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3" name="tx143"/>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4" name="tx144"/>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5" name="tx145"/>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6" name="tx146"/>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7" name="tx147"/>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8" name="tx148"/>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9" name="tx149"/>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0" name="tx150"/>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3" name="tx153"/>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4" name="tx154"/>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715824" y="5522891"/>
              <a:ext cx="201455" cy="201456"/>
            </a:xfrm>
            <a:prstGeom prst="rect">
              <a:avLst/>
            </a:prstGeom>
            <a:solidFill>
              <a:srgbClr val="80BD41">
                <a:alpha val="100000"/>
              </a:srgbClr>
            </a:solidFill>
          </p:spPr>
          <p:txBody>
            <a:bodyPr/>
            <a:lstStyle/>
            <a:p/>
          </p:txBody>
        </p:sp>
        <p:sp>
          <p:nvSpPr>
            <p:cNvPr id="164" name="rc164"/>
            <p:cNvSpPr/>
            <p:nvPr/>
          </p:nvSpPr>
          <p:spPr>
            <a:xfrm>
              <a:off x="2617773" y="5522891"/>
              <a:ext cx="201456" cy="201456"/>
            </a:xfrm>
            <a:prstGeom prst="rect">
              <a:avLst/>
            </a:prstGeom>
            <a:solidFill>
              <a:srgbClr val="1CABE2">
                <a:alpha val="100000"/>
              </a:srgbClr>
            </a:solidFill>
          </p:spPr>
          <p:txBody>
            <a:bodyPr/>
            <a:lstStyle/>
            <a:p/>
          </p:txBody>
        </p:sp>
        <p:sp>
          <p:nvSpPr>
            <p:cNvPr id="165" name="rc165"/>
            <p:cNvSpPr/>
            <p:nvPr/>
          </p:nvSpPr>
          <p:spPr>
            <a:xfrm>
              <a:off x="3690596" y="5522891"/>
              <a:ext cx="201456" cy="201456"/>
            </a:xfrm>
            <a:prstGeom prst="rect">
              <a:avLst/>
            </a:prstGeom>
            <a:solidFill>
              <a:srgbClr val="0058AB">
                <a:alpha val="100000"/>
              </a:srgbClr>
            </a:solidFill>
          </p:spPr>
          <p:txBody>
            <a:bodyPr/>
            <a:lstStyle/>
            <a:p/>
          </p:txBody>
        </p:sp>
        <p:sp>
          <p:nvSpPr>
            <p:cNvPr id="166" name="rc166"/>
            <p:cNvSpPr/>
            <p:nvPr/>
          </p:nvSpPr>
          <p:spPr>
            <a:xfrm>
              <a:off x="4685930" y="5522891"/>
              <a:ext cx="201456" cy="201456"/>
            </a:xfrm>
            <a:prstGeom prst="rect">
              <a:avLst/>
            </a:prstGeom>
            <a:solidFill>
              <a:srgbClr val="FFC20E">
                <a:alpha val="100000"/>
              </a:srgbClr>
            </a:solidFill>
          </p:spPr>
          <p:txBody>
            <a:bodyPr/>
            <a:lstStyle/>
            <a:p/>
          </p:txBody>
        </p:sp>
        <p:sp>
          <p:nvSpPr>
            <p:cNvPr id="167" name="rc167"/>
            <p:cNvSpPr/>
            <p:nvPr/>
          </p:nvSpPr>
          <p:spPr>
            <a:xfrm>
              <a:off x="6590063" y="5522891"/>
              <a:ext cx="201456" cy="201456"/>
            </a:xfrm>
            <a:prstGeom prst="rect">
              <a:avLst/>
            </a:prstGeom>
            <a:solidFill>
              <a:srgbClr val="F26A21">
                <a:alpha val="100000"/>
              </a:srgbClr>
            </a:solidFill>
          </p:spPr>
          <p:txBody>
            <a:bodyPr/>
            <a:lstStyle/>
            <a:p/>
          </p:txBody>
        </p:sp>
        <p:sp>
          <p:nvSpPr>
            <p:cNvPr id="168" name="tx168"/>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8" name="tx178"/>
            <p:cNvSpPr/>
            <p:nvPr/>
          </p:nvSpPr>
          <p:spPr>
            <a:xfrm>
              <a:off x="983899" y="1513317"/>
              <a:ext cx="468761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Turkmenistan</a:t>
              </a:r>
            </a:p>
          </p:txBody>
        </p:sp>
        <p:sp>
          <p:nvSpPr>
            <p:cNvPr id="179" name="tx179"/>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0" name="tx180"/>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Turkmenistan is projected to have a  decline in the number of surviving infants by 2030. To achieve the IA2030 ZD target, current efforts would be sufficient, however, countries must strengthen beyond the targets.</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Turkmenistan is on track to halve zero-dose children by 2030, but sustaining progress will require continued strengthening of immunization systems.</a:t>
            </a:r>
          </a:p>
        </p:txBody>
      </p:sp>
      <p:grpSp xmlns:pic="http://schemas.openxmlformats.org/drawingml/2006/picture">
        <p:nvGrpSpPr>
          <p:cNvPr id="184" name=""/>
          <p:cNvGrpSpPr/>
          <p:nvPr/>
        </p:nvGrpSpPr>
        <p:grpSpPr>
          <a:xfrm>
            <a:off x="292608" y="1051560"/>
            <a:ext cx="8595360" cy="28575"/>
            <a:chOff x="292608" y="1051560"/>
            <a:chExt cx="8595360" cy="28575"/>
          </a:xfrm>
        </p:grpSpPr>
        <p:sp>
          <p:nvSpPr>
            <p:cNvPr id="18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658861"/>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875360"/>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3091860"/>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2308359"/>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505061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426711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348361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2700109"/>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856762" y="1916609"/>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3" name="pl13"/>
            <p:cNvSpPr/>
            <p:nvPr/>
          </p:nvSpPr>
          <p:spPr>
            <a:xfrm>
              <a:off x="13390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580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26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643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061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479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896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314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732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149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567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98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40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820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23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655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07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491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908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326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744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161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579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89971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414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920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230292" y="2602955"/>
              <a:ext cx="217589" cy="2447655"/>
            </a:xfrm>
            <a:prstGeom prst="rect">
              <a:avLst/>
            </a:prstGeom>
            <a:solidFill>
              <a:srgbClr val="0058AB">
                <a:alpha val="100000"/>
              </a:srgbClr>
            </a:solidFill>
          </p:spPr>
          <p:txBody>
            <a:bodyPr/>
            <a:lstStyle/>
            <a:p/>
          </p:txBody>
        </p:sp>
        <p:sp>
          <p:nvSpPr>
            <p:cNvPr id="42" name="rc42"/>
            <p:cNvSpPr/>
            <p:nvPr/>
          </p:nvSpPr>
          <p:spPr>
            <a:xfrm>
              <a:off x="1472058" y="1787331"/>
              <a:ext cx="217589" cy="3263280"/>
            </a:xfrm>
            <a:prstGeom prst="rect">
              <a:avLst/>
            </a:prstGeom>
            <a:solidFill>
              <a:srgbClr val="0058AB">
                <a:alpha val="100000"/>
              </a:srgbClr>
            </a:solidFill>
          </p:spPr>
          <p:txBody>
            <a:bodyPr/>
            <a:lstStyle/>
            <a:p/>
          </p:txBody>
        </p:sp>
        <p:sp>
          <p:nvSpPr>
            <p:cNvPr id="43" name="rc43"/>
            <p:cNvSpPr/>
            <p:nvPr/>
          </p:nvSpPr>
          <p:spPr>
            <a:xfrm>
              <a:off x="1713825" y="4239688"/>
              <a:ext cx="217589" cy="810923"/>
            </a:xfrm>
            <a:prstGeom prst="rect">
              <a:avLst/>
            </a:prstGeom>
            <a:solidFill>
              <a:srgbClr val="0058AB">
                <a:alpha val="100000"/>
              </a:srgbClr>
            </a:solidFill>
          </p:spPr>
          <p:txBody>
            <a:bodyPr/>
            <a:lstStyle/>
            <a:p/>
          </p:txBody>
        </p:sp>
        <p:sp>
          <p:nvSpPr>
            <p:cNvPr id="44" name="rc44"/>
            <p:cNvSpPr/>
            <p:nvPr/>
          </p:nvSpPr>
          <p:spPr>
            <a:xfrm>
              <a:off x="1955592" y="1757558"/>
              <a:ext cx="217589" cy="3293053"/>
            </a:xfrm>
            <a:prstGeom prst="rect">
              <a:avLst/>
            </a:prstGeom>
            <a:solidFill>
              <a:srgbClr val="0058AB">
                <a:alpha val="100000"/>
              </a:srgbClr>
            </a:solidFill>
          </p:spPr>
          <p:txBody>
            <a:bodyPr/>
            <a:lstStyle/>
            <a:p/>
          </p:txBody>
        </p:sp>
        <p:sp>
          <p:nvSpPr>
            <p:cNvPr id="45" name="rc45"/>
            <p:cNvSpPr/>
            <p:nvPr/>
          </p:nvSpPr>
          <p:spPr>
            <a:xfrm>
              <a:off x="2197358" y="3345714"/>
              <a:ext cx="217589" cy="1704897"/>
            </a:xfrm>
            <a:prstGeom prst="rect">
              <a:avLst/>
            </a:prstGeom>
            <a:solidFill>
              <a:srgbClr val="0058AB">
                <a:alpha val="100000"/>
              </a:srgbClr>
            </a:solidFill>
          </p:spPr>
          <p:txBody>
            <a:bodyPr/>
            <a:lstStyle/>
            <a:p/>
          </p:txBody>
        </p:sp>
        <p:sp>
          <p:nvSpPr>
            <p:cNvPr id="46" name="rc46"/>
            <p:cNvSpPr/>
            <p:nvPr/>
          </p:nvSpPr>
          <p:spPr>
            <a:xfrm>
              <a:off x="2439125" y="4161338"/>
              <a:ext cx="217589" cy="889273"/>
            </a:xfrm>
            <a:prstGeom prst="rect">
              <a:avLst/>
            </a:prstGeom>
            <a:solidFill>
              <a:srgbClr val="0058AB">
                <a:alpha val="100000"/>
              </a:srgbClr>
            </a:solidFill>
          </p:spPr>
          <p:txBody>
            <a:bodyPr/>
            <a:lstStyle/>
            <a:p/>
          </p:txBody>
        </p:sp>
        <p:sp>
          <p:nvSpPr>
            <p:cNvPr id="47" name="rc47"/>
            <p:cNvSpPr/>
            <p:nvPr/>
          </p:nvSpPr>
          <p:spPr>
            <a:xfrm>
              <a:off x="2680891" y="4128431"/>
              <a:ext cx="217589" cy="922180"/>
            </a:xfrm>
            <a:prstGeom prst="rect">
              <a:avLst/>
            </a:prstGeom>
            <a:solidFill>
              <a:srgbClr val="0058AB">
                <a:alpha val="100000"/>
              </a:srgbClr>
            </a:solidFill>
          </p:spPr>
          <p:txBody>
            <a:bodyPr/>
            <a:lstStyle/>
            <a:p/>
          </p:txBody>
        </p:sp>
        <p:sp>
          <p:nvSpPr>
            <p:cNvPr id="48" name="rc48"/>
            <p:cNvSpPr/>
            <p:nvPr/>
          </p:nvSpPr>
          <p:spPr>
            <a:xfrm>
              <a:off x="2922658" y="4094740"/>
              <a:ext cx="217589" cy="955870"/>
            </a:xfrm>
            <a:prstGeom prst="rect">
              <a:avLst/>
            </a:prstGeom>
            <a:solidFill>
              <a:srgbClr val="0058AB">
                <a:alpha val="100000"/>
              </a:srgbClr>
            </a:solidFill>
          </p:spPr>
          <p:txBody>
            <a:bodyPr/>
            <a:lstStyle/>
            <a:p/>
          </p:txBody>
        </p:sp>
        <p:sp>
          <p:nvSpPr>
            <p:cNvPr id="49" name="rc49"/>
            <p:cNvSpPr/>
            <p:nvPr/>
          </p:nvSpPr>
          <p:spPr>
            <a:xfrm>
              <a:off x="3164425" y="3067571"/>
              <a:ext cx="217589" cy="1983040"/>
            </a:xfrm>
            <a:prstGeom prst="rect">
              <a:avLst/>
            </a:prstGeom>
            <a:solidFill>
              <a:srgbClr val="0058AB">
                <a:alpha val="100000"/>
              </a:srgbClr>
            </a:solidFill>
          </p:spPr>
          <p:txBody>
            <a:bodyPr/>
            <a:lstStyle/>
            <a:p/>
          </p:txBody>
        </p:sp>
        <p:sp>
          <p:nvSpPr>
            <p:cNvPr id="50" name="rc50"/>
            <p:cNvSpPr/>
            <p:nvPr/>
          </p:nvSpPr>
          <p:spPr>
            <a:xfrm>
              <a:off x="3406191" y="2975118"/>
              <a:ext cx="217589" cy="2075493"/>
            </a:xfrm>
            <a:prstGeom prst="rect">
              <a:avLst/>
            </a:prstGeom>
            <a:solidFill>
              <a:srgbClr val="0058AB">
                <a:alpha val="100000"/>
              </a:srgbClr>
            </a:solidFill>
          </p:spPr>
          <p:txBody>
            <a:bodyPr/>
            <a:lstStyle/>
            <a:p/>
          </p:txBody>
        </p:sp>
        <p:sp>
          <p:nvSpPr>
            <p:cNvPr id="51" name="rc51"/>
            <p:cNvSpPr/>
            <p:nvPr/>
          </p:nvSpPr>
          <p:spPr>
            <a:xfrm>
              <a:off x="3647958" y="3963112"/>
              <a:ext cx="217589" cy="1087498"/>
            </a:xfrm>
            <a:prstGeom prst="rect">
              <a:avLst/>
            </a:prstGeom>
            <a:solidFill>
              <a:srgbClr val="0058AB">
                <a:alpha val="100000"/>
              </a:srgbClr>
            </a:solidFill>
          </p:spPr>
          <p:txBody>
            <a:bodyPr/>
            <a:lstStyle/>
            <a:p/>
          </p:txBody>
        </p:sp>
        <p:sp>
          <p:nvSpPr>
            <p:cNvPr id="52" name="rc52"/>
            <p:cNvSpPr/>
            <p:nvPr/>
          </p:nvSpPr>
          <p:spPr>
            <a:xfrm>
              <a:off x="3889725" y="2777676"/>
              <a:ext cx="217589" cy="2272935"/>
            </a:xfrm>
            <a:prstGeom prst="rect">
              <a:avLst/>
            </a:prstGeom>
            <a:solidFill>
              <a:srgbClr val="0058AB">
                <a:alpha val="100000"/>
              </a:srgbClr>
            </a:solidFill>
          </p:spPr>
          <p:txBody>
            <a:bodyPr/>
            <a:lstStyle/>
            <a:p/>
          </p:txBody>
        </p:sp>
        <p:sp>
          <p:nvSpPr>
            <p:cNvPr id="53" name="rc53"/>
            <p:cNvSpPr/>
            <p:nvPr/>
          </p:nvSpPr>
          <p:spPr>
            <a:xfrm>
              <a:off x="4131491" y="2675821"/>
              <a:ext cx="217589" cy="2374790"/>
            </a:xfrm>
            <a:prstGeom prst="rect">
              <a:avLst/>
            </a:prstGeom>
            <a:solidFill>
              <a:srgbClr val="0058AB">
                <a:alpha val="100000"/>
              </a:srgbClr>
            </a:solidFill>
          </p:spPr>
          <p:txBody>
            <a:bodyPr/>
            <a:lstStyle/>
            <a:p/>
          </p:txBody>
        </p:sp>
        <p:sp>
          <p:nvSpPr>
            <p:cNvPr id="54" name="rc54"/>
            <p:cNvSpPr/>
            <p:nvPr/>
          </p:nvSpPr>
          <p:spPr>
            <a:xfrm>
              <a:off x="4373258" y="3815031"/>
              <a:ext cx="217589" cy="1235580"/>
            </a:xfrm>
            <a:prstGeom prst="rect">
              <a:avLst/>
            </a:prstGeom>
            <a:solidFill>
              <a:srgbClr val="0058AB">
                <a:alpha val="100000"/>
              </a:srgbClr>
            </a:solidFill>
          </p:spPr>
          <p:txBody>
            <a:bodyPr/>
            <a:lstStyle/>
            <a:p/>
          </p:txBody>
        </p:sp>
        <p:sp>
          <p:nvSpPr>
            <p:cNvPr id="55" name="rc55"/>
            <p:cNvSpPr/>
            <p:nvPr/>
          </p:nvSpPr>
          <p:spPr>
            <a:xfrm>
              <a:off x="4615025" y="3781340"/>
              <a:ext cx="217589" cy="1269271"/>
            </a:xfrm>
            <a:prstGeom prst="rect">
              <a:avLst/>
            </a:prstGeom>
            <a:solidFill>
              <a:srgbClr val="0058AB">
                <a:alpha val="100000"/>
              </a:srgbClr>
            </a:solidFill>
          </p:spPr>
          <p:txBody>
            <a:bodyPr/>
            <a:lstStyle/>
            <a:p/>
          </p:txBody>
        </p:sp>
        <p:sp>
          <p:nvSpPr>
            <p:cNvPr id="56" name="rc56"/>
            <p:cNvSpPr/>
            <p:nvPr/>
          </p:nvSpPr>
          <p:spPr>
            <a:xfrm>
              <a:off x="4856791" y="3752351"/>
              <a:ext cx="217589" cy="1298260"/>
            </a:xfrm>
            <a:prstGeom prst="rect">
              <a:avLst/>
            </a:prstGeom>
            <a:solidFill>
              <a:srgbClr val="0058AB">
                <a:alpha val="100000"/>
              </a:srgbClr>
            </a:solidFill>
          </p:spPr>
          <p:txBody>
            <a:bodyPr/>
            <a:lstStyle/>
            <a:p/>
          </p:txBody>
        </p:sp>
        <p:sp>
          <p:nvSpPr>
            <p:cNvPr id="57" name="rc57"/>
            <p:cNvSpPr/>
            <p:nvPr/>
          </p:nvSpPr>
          <p:spPr>
            <a:xfrm>
              <a:off x="5098558" y="3747650"/>
              <a:ext cx="217589" cy="1302961"/>
            </a:xfrm>
            <a:prstGeom prst="rect">
              <a:avLst/>
            </a:prstGeom>
            <a:solidFill>
              <a:srgbClr val="0058AB">
                <a:alpha val="100000"/>
              </a:srgbClr>
            </a:solidFill>
          </p:spPr>
          <p:txBody>
            <a:bodyPr/>
            <a:lstStyle/>
            <a:p/>
          </p:txBody>
        </p:sp>
        <p:sp>
          <p:nvSpPr>
            <p:cNvPr id="58" name="rc58"/>
            <p:cNvSpPr/>
            <p:nvPr/>
          </p:nvSpPr>
          <p:spPr>
            <a:xfrm>
              <a:off x="5340325" y="3750784"/>
              <a:ext cx="217589" cy="1299827"/>
            </a:xfrm>
            <a:prstGeom prst="rect">
              <a:avLst/>
            </a:prstGeom>
            <a:solidFill>
              <a:srgbClr val="0058AB">
                <a:alpha val="100000"/>
              </a:srgbClr>
            </a:solidFill>
          </p:spPr>
          <p:txBody>
            <a:bodyPr/>
            <a:lstStyle/>
            <a:p/>
          </p:txBody>
        </p:sp>
        <p:sp>
          <p:nvSpPr>
            <p:cNvPr id="59" name="rc59"/>
            <p:cNvSpPr/>
            <p:nvPr/>
          </p:nvSpPr>
          <p:spPr>
            <a:xfrm>
              <a:off x="5582091" y="3759402"/>
              <a:ext cx="217589" cy="1291209"/>
            </a:xfrm>
            <a:prstGeom prst="rect">
              <a:avLst/>
            </a:prstGeom>
            <a:solidFill>
              <a:srgbClr val="0058AB">
                <a:alpha val="100000"/>
              </a:srgbClr>
            </a:solidFill>
          </p:spPr>
          <p:txBody>
            <a:bodyPr/>
            <a:lstStyle/>
            <a:p/>
          </p:txBody>
        </p:sp>
        <p:sp>
          <p:nvSpPr>
            <p:cNvPr id="60" name="rc60"/>
            <p:cNvSpPr/>
            <p:nvPr/>
          </p:nvSpPr>
          <p:spPr>
            <a:xfrm>
              <a:off x="5823858" y="3764887"/>
              <a:ext cx="217589" cy="1285724"/>
            </a:xfrm>
            <a:prstGeom prst="rect">
              <a:avLst/>
            </a:prstGeom>
            <a:solidFill>
              <a:srgbClr val="0058AB">
                <a:alpha val="100000"/>
              </a:srgbClr>
            </a:solidFill>
          </p:spPr>
          <p:txBody>
            <a:bodyPr/>
            <a:lstStyle/>
            <a:p/>
          </p:txBody>
        </p:sp>
        <p:sp>
          <p:nvSpPr>
            <p:cNvPr id="61" name="rc61"/>
            <p:cNvSpPr/>
            <p:nvPr/>
          </p:nvSpPr>
          <p:spPr>
            <a:xfrm>
              <a:off x="6065625" y="3775072"/>
              <a:ext cx="217589" cy="1275539"/>
            </a:xfrm>
            <a:prstGeom prst="rect">
              <a:avLst/>
            </a:prstGeom>
            <a:solidFill>
              <a:srgbClr val="0058AB">
                <a:alpha val="100000"/>
              </a:srgbClr>
            </a:solidFill>
          </p:spPr>
          <p:txBody>
            <a:bodyPr/>
            <a:lstStyle/>
            <a:p/>
          </p:txBody>
        </p:sp>
        <p:sp>
          <p:nvSpPr>
            <p:cNvPr id="62" name="rc62"/>
            <p:cNvSpPr/>
            <p:nvPr/>
          </p:nvSpPr>
          <p:spPr>
            <a:xfrm>
              <a:off x="6307391" y="3789959"/>
              <a:ext cx="217589" cy="1260652"/>
            </a:xfrm>
            <a:prstGeom prst="rect">
              <a:avLst/>
            </a:prstGeom>
            <a:solidFill>
              <a:srgbClr val="0058AB">
                <a:alpha val="100000"/>
              </a:srgbClr>
            </a:solidFill>
          </p:spPr>
          <p:txBody>
            <a:bodyPr/>
            <a:lstStyle/>
            <a:p/>
          </p:txBody>
        </p:sp>
        <p:sp>
          <p:nvSpPr>
            <p:cNvPr id="63" name="rc63"/>
            <p:cNvSpPr/>
            <p:nvPr/>
          </p:nvSpPr>
          <p:spPr>
            <a:xfrm>
              <a:off x="6549158" y="3804062"/>
              <a:ext cx="217589" cy="1246549"/>
            </a:xfrm>
            <a:prstGeom prst="rect">
              <a:avLst/>
            </a:prstGeom>
            <a:solidFill>
              <a:srgbClr val="0058AB">
                <a:alpha val="100000"/>
              </a:srgbClr>
            </a:solidFill>
          </p:spPr>
          <p:txBody>
            <a:bodyPr/>
            <a:lstStyle/>
            <a:p/>
          </p:txBody>
        </p:sp>
        <p:sp>
          <p:nvSpPr>
            <p:cNvPr id="64" name="rc64"/>
            <p:cNvSpPr/>
            <p:nvPr/>
          </p:nvSpPr>
          <p:spPr>
            <a:xfrm>
              <a:off x="6790924" y="3830701"/>
              <a:ext cx="217589" cy="1219910"/>
            </a:xfrm>
            <a:prstGeom prst="rect">
              <a:avLst/>
            </a:prstGeom>
            <a:solidFill>
              <a:srgbClr val="0058AB">
                <a:alpha val="100000"/>
              </a:srgbClr>
            </a:solidFill>
          </p:spPr>
          <p:txBody>
            <a:bodyPr/>
            <a:lstStyle/>
            <a:p/>
          </p:txBody>
        </p:sp>
        <p:sp>
          <p:nvSpPr>
            <p:cNvPr id="65" name="rc65"/>
            <p:cNvSpPr/>
            <p:nvPr/>
          </p:nvSpPr>
          <p:spPr>
            <a:xfrm>
              <a:off x="7032691" y="3853422"/>
              <a:ext cx="217589" cy="1197188"/>
            </a:xfrm>
            <a:prstGeom prst="rect">
              <a:avLst/>
            </a:prstGeom>
            <a:solidFill>
              <a:srgbClr val="0058AB">
                <a:alpha val="100000"/>
              </a:srgbClr>
            </a:solidFill>
          </p:spPr>
          <p:txBody>
            <a:bodyPr/>
            <a:lstStyle/>
            <a:p/>
          </p:txBody>
        </p:sp>
        <p:sp>
          <p:nvSpPr>
            <p:cNvPr id="66" name="rc66"/>
            <p:cNvSpPr/>
            <p:nvPr/>
          </p:nvSpPr>
          <p:spPr>
            <a:xfrm>
              <a:off x="7274458" y="3883979"/>
              <a:ext cx="217589" cy="1166632"/>
            </a:xfrm>
            <a:prstGeom prst="rect">
              <a:avLst/>
            </a:prstGeom>
            <a:solidFill>
              <a:srgbClr val="0058AB">
                <a:alpha val="100000"/>
              </a:srgbClr>
            </a:solidFill>
          </p:spPr>
          <p:txBody>
            <a:bodyPr/>
            <a:lstStyle/>
            <a:p/>
          </p:txBody>
        </p:sp>
        <p:sp>
          <p:nvSpPr>
            <p:cNvPr id="67" name="rc67"/>
            <p:cNvSpPr/>
            <p:nvPr/>
          </p:nvSpPr>
          <p:spPr>
            <a:xfrm>
              <a:off x="8483291" y="4408141"/>
              <a:ext cx="217589" cy="642470"/>
            </a:xfrm>
            <a:prstGeom prst="rect">
              <a:avLst/>
            </a:prstGeom>
            <a:solidFill>
              <a:srgbClr val="69DBFF">
                <a:alpha val="100000"/>
              </a:srgbClr>
            </a:solidFill>
          </p:spPr>
          <p:txBody>
            <a:bodyPr/>
            <a:lstStyle/>
            <a:p/>
          </p:txBody>
        </p:sp>
        <p:sp>
          <p:nvSpPr>
            <p:cNvPr id="68" name="pl68"/>
            <p:cNvSpPr/>
            <p:nvPr/>
          </p:nvSpPr>
          <p:spPr>
            <a:xfrm>
              <a:off x="6174420" y="3764887"/>
              <a:ext cx="2417666" cy="642862"/>
            </a:xfrm>
            <a:custGeom>
              <a:avLst/>
              <a:pathLst>
                <a:path w="2417666" h="642862">
                  <a:moveTo>
                    <a:pt x="0" y="0"/>
                  </a:moveTo>
                  <a:lnTo>
                    <a:pt x="241766" y="64286"/>
                  </a:lnTo>
                  <a:lnTo>
                    <a:pt x="483533" y="128572"/>
                  </a:lnTo>
                  <a:lnTo>
                    <a:pt x="725299" y="192858"/>
                  </a:lnTo>
                  <a:lnTo>
                    <a:pt x="967066" y="257144"/>
                  </a:lnTo>
                  <a:lnTo>
                    <a:pt x="1208833" y="321431"/>
                  </a:lnTo>
                  <a:lnTo>
                    <a:pt x="1450599" y="385717"/>
                  </a:lnTo>
                  <a:lnTo>
                    <a:pt x="1692366" y="450003"/>
                  </a:lnTo>
                  <a:lnTo>
                    <a:pt x="1934133" y="514289"/>
                  </a:lnTo>
                  <a:lnTo>
                    <a:pt x="2175899" y="578576"/>
                  </a:lnTo>
                  <a:lnTo>
                    <a:pt x="2417666" y="642862"/>
                  </a:lnTo>
                </a:path>
              </a:pathLst>
            </a:custGeom>
            <a:ln w="13550" cap="flat">
              <a:solidFill>
                <a:srgbClr val="000000">
                  <a:alpha val="100000"/>
                </a:srgbClr>
              </a:solidFill>
              <a:prstDash val="solid"/>
              <a:round/>
            </a:ln>
          </p:spPr>
          <p:txBody>
            <a:bodyPr/>
            <a:lstStyle/>
            <a:p/>
          </p:txBody>
        </p:sp>
        <p:sp>
          <p:nvSpPr>
            <p:cNvPr id="69" name="pt69"/>
            <p:cNvSpPr/>
            <p:nvPr/>
          </p:nvSpPr>
          <p:spPr>
            <a:xfrm>
              <a:off x="6149594" y="374006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391360" y="380434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33127" y="386863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874894" y="393291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16660" y="39972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58427" y="406149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00193" y="41257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41960" y="41900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83727" y="42543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25493" y="43186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67260" y="438292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730564"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08103" y="4209682"/>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2" name="tx82"/>
            <p:cNvSpPr/>
            <p:nvPr/>
          </p:nvSpPr>
          <p:spPr>
            <a:xfrm>
              <a:off x="508103" y="342618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3" name="tx83"/>
            <p:cNvSpPr/>
            <p:nvPr/>
          </p:nvSpPr>
          <p:spPr>
            <a:xfrm>
              <a:off x="508103" y="264268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a:t>
              </a:r>
            </a:p>
          </p:txBody>
        </p:sp>
        <p:sp>
          <p:nvSpPr>
            <p:cNvPr id="84" name="tx84"/>
            <p:cNvSpPr/>
            <p:nvPr/>
          </p:nvSpPr>
          <p:spPr>
            <a:xfrm>
              <a:off x="508103" y="185918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85" name="tx85"/>
            <p:cNvSpPr/>
            <p:nvPr/>
          </p:nvSpPr>
          <p:spPr>
            <a:xfrm rot="-5400000">
              <a:off x="12181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6" name="tx86"/>
            <p:cNvSpPr/>
            <p:nvPr/>
          </p:nvSpPr>
          <p:spPr>
            <a:xfrm rot="-5400000">
              <a:off x="14599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7" name="tx87"/>
            <p:cNvSpPr/>
            <p:nvPr/>
          </p:nvSpPr>
          <p:spPr>
            <a:xfrm rot="-5400000">
              <a:off x="17017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8" name="tx88"/>
            <p:cNvSpPr/>
            <p:nvPr/>
          </p:nvSpPr>
          <p:spPr>
            <a:xfrm rot="-5400000">
              <a:off x="194347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9" name="tx89"/>
            <p:cNvSpPr/>
            <p:nvPr/>
          </p:nvSpPr>
          <p:spPr>
            <a:xfrm rot="-5400000">
              <a:off x="21852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0" name="tx90"/>
            <p:cNvSpPr/>
            <p:nvPr/>
          </p:nvSpPr>
          <p:spPr>
            <a:xfrm rot="-5400000">
              <a:off x="24270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1" name="tx91"/>
            <p:cNvSpPr/>
            <p:nvPr/>
          </p:nvSpPr>
          <p:spPr>
            <a:xfrm rot="-5400000">
              <a:off x="26687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2" name="tx92"/>
            <p:cNvSpPr/>
            <p:nvPr/>
          </p:nvSpPr>
          <p:spPr>
            <a:xfrm rot="-5400000">
              <a:off x="29105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3" name="tx93"/>
            <p:cNvSpPr/>
            <p:nvPr/>
          </p:nvSpPr>
          <p:spPr>
            <a:xfrm rot="-5400000">
              <a:off x="31523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4" name="tx94"/>
            <p:cNvSpPr/>
            <p:nvPr/>
          </p:nvSpPr>
          <p:spPr>
            <a:xfrm rot="-5400000">
              <a:off x="33940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5" name="tx95"/>
            <p:cNvSpPr/>
            <p:nvPr/>
          </p:nvSpPr>
          <p:spPr>
            <a:xfrm rot="-5400000">
              <a:off x="36358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6" name="tx96"/>
            <p:cNvSpPr/>
            <p:nvPr/>
          </p:nvSpPr>
          <p:spPr>
            <a:xfrm rot="-5400000">
              <a:off x="38776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7" name="tx97"/>
            <p:cNvSpPr/>
            <p:nvPr/>
          </p:nvSpPr>
          <p:spPr>
            <a:xfrm rot="-5400000">
              <a:off x="41193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8" name="tx98"/>
            <p:cNvSpPr/>
            <p:nvPr/>
          </p:nvSpPr>
          <p:spPr>
            <a:xfrm rot="-5400000">
              <a:off x="436113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9" name="tx99"/>
            <p:cNvSpPr/>
            <p:nvPr/>
          </p:nvSpPr>
          <p:spPr>
            <a:xfrm rot="-5400000">
              <a:off x="46029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0" name="tx100"/>
            <p:cNvSpPr/>
            <p:nvPr/>
          </p:nvSpPr>
          <p:spPr>
            <a:xfrm rot="-5400000">
              <a:off x="48446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1" name="tx101"/>
            <p:cNvSpPr/>
            <p:nvPr/>
          </p:nvSpPr>
          <p:spPr>
            <a:xfrm rot="-5400000">
              <a:off x="5086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2" name="tx102"/>
            <p:cNvSpPr/>
            <p:nvPr/>
          </p:nvSpPr>
          <p:spPr>
            <a:xfrm rot="-5400000">
              <a:off x="53282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3" name="tx103"/>
            <p:cNvSpPr/>
            <p:nvPr/>
          </p:nvSpPr>
          <p:spPr>
            <a:xfrm rot="-5400000">
              <a:off x="55699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4" name="tx104"/>
            <p:cNvSpPr/>
            <p:nvPr/>
          </p:nvSpPr>
          <p:spPr>
            <a:xfrm rot="-5400000">
              <a:off x="58117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5" name="tx105"/>
            <p:cNvSpPr/>
            <p:nvPr/>
          </p:nvSpPr>
          <p:spPr>
            <a:xfrm rot="-5400000">
              <a:off x="60535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6" name="tx106"/>
            <p:cNvSpPr/>
            <p:nvPr/>
          </p:nvSpPr>
          <p:spPr>
            <a:xfrm rot="-5400000">
              <a:off x="62952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7" name="tx107"/>
            <p:cNvSpPr/>
            <p:nvPr/>
          </p:nvSpPr>
          <p:spPr>
            <a:xfrm rot="-5400000">
              <a:off x="65370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8" name="tx108"/>
            <p:cNvSpPr/>
            <p:nvPr/>
          </p:nvSpPr>
          <p:spPr>
            <a:xfrm rot="-5400000">
              <a:off x="677880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9" name="tx109"/>
            <p:cNvSpPr/>
            <p:nvPr/>
          </p:nvSpPr>
          <p:spPr>
            <a:xfrm rot="-5400000">
              <a:off x="70205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0" name="tx110"/>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1" name="tx111"/>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1169"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629600" y="5900002"/>
              <a:ext cx="201456" cy="201456"/>
            </a:xfrm>
            <a:prstGeom prst="rect">
              <a:avLst/>
            </a:prstGeom>
            <a:solidFill>
              <a:srgbClr val="0058AB">
                <a:alpha val="100000"/>
              </a:srgbClr>
            </a:solidFill>
          </p:spPr>
          <p:txBody>
            <a:bodyPr/>
            <a:lstStyle/>
            <a:p/>
          </p:txBody>
        </p:sp>
        <p:sp>
          <p:nvSpPr>
            <p:cNvPr id="115" name="rc115"/>
            <p:cNvSpPr/>
            <p:nvPr/>
          </p:nvSpPr>
          <p:spPr>
            <a:xfrm>
              <a:off x="4531686" y="5900002"/>
              <a:ext cx="201456" cy="201456"/>
            </a:xfrm>
            <a:prstGeom prst="rect">
              <a:avLst/>
            </a:prstGeom>
            <a:solidFill>
              <a:srgbClr val="69DBFF">
                <a:alpha val="100000"/>
              </a:srgbClr>
            </a:solidFill>
          </p:spPr>
          <p:txBody>
            <a:bodyPr/>
            <a:lstStyle/>
            <a:p/>
          </p:txBody>
        </p:sp>
        <p:sp>
          <p:nvSpPr>
            <p:cNvPr id="116" name="tx116"/>
            <p:cNvSpPr/>
            <p:nvPr/>
          </p:nvSpPr>
          <p:spPr>
            <a:xfrm>
              <a:off x="3909645"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11731"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1755297" y="1330710"/>
              <a:ext cx="642057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Turkmenistan</a:t>
              </a:r>
            </a:p>
          </p:txBody>
        </p:sp>
        <p:sp>
          <p:nvSpPr>
            <p:cNvPr id="119" name="tx119"/>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0" name="tx120"/>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2" name="tx122"/>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21% higher than the annual number proposed to reach the target, based on a linear trajectory of decline.</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21% above the annual IA2030 goal, putting the 2030 goal at serious risk without accelerated action.</a:t>
            </a:r>
          </a:p>
        </p:txBody>
      </p:sp>
      <p:grpSp xmlns:pic="http://schemas.openxmlformats.org/drawingml/2006/picture">
        <p:nvGrpSpPr>
          <p:cNvPr id="125" name=""/>
          <p:cNvGrpSpPr/>
          <p:nvPr/>
        </p:nvGrpSpPr>
        <p:grpSpPr>
          <a:xfrm>
            <a:off x="292608" y="1051560"/>
            <a:ext cx="8595360" cy="28575"/>
            <a:chOff x="292608" y="1051560"/>
            <a:chExt cx="8595360" cy="28575"/>
          </a:xfrm>
        </p:grpSpPr>
        <p:sp>
          <p:nvSpPr>
            <p:cNvPr id="12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048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984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921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016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952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88892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493512"/>
              <a:ext cx="239888" cy="814509"/>
            </a:xfrm>
            <a:prstGeom prst="rect">
              <a:avLst/>
            </a:prstGeom>
            <a:solidFill>
              <a:srgbClr val="80BD41">
                <a:alpha val="100000"/>
              </a:srgbClr>
            </a:solidFill>
          </p:spPr>
          <p:txBody>
            <a:bodyPr/>
            <a:lstStyle/>
            <a:p/>
          </p:txBody>
        </p:sp>
        <p:sp>
          <p:nvSpPr>
            <p:cNvPr id="24" name="rc24"/>
            <p:cNvSpPr/>
            <p:nvPr/>
          </p:nvSpPr>
          <p:spPr>
            <a:xfrm>
              <a:off x="1296273" y="3468353"/>
              <a:ext cx="239888" cy="25158"/>
            </a:xfrm>
            <a:prstGeom prst="rect">
              <a:avLst/>
            </a:prstGeom>
            <a:solidFill>
              <a:srgbClr val="1CABE2">
                <a:alpha val="100000"/>
              </a:srgbClr>
            </a:solidFill>
          </p:spPr>
          <p:txBody>
            <a:bodyPr/>
            <a:lstStyle/>
            <a:p/>
          </p:txBody>
        </p:sp>
        <p:sp>
          <p:nvSpPr>
            <p:cNvPr id="25" name="rc25"/>
            <p:cNvSpPr/>
            <p:nvPr/>
          </p:nvSpPr>
          <p:spPr>
            <a:xfrm>
              <a:off x="1562816" y="3502059"/>
              <a:ext cx="239888" cy="805962"/>
            </a:xfrm>
            <a:prstGeom prst="rect">
              <a:avLst/>
            </a:prstGeom>
            <a:solidFill>
              <a:srgbClr val="80BD41">
                <a:alpha val="100000"/>
              </a:srgbClr>
            </a:solidFill>
          </p:spPr>
          <p:txBody>
            <a:bodyPr/>
            <a:lstStyle/>
            <a:p/>
          </p:txBody>
        </p:sp>
        <p:sp>
          <p:nvSpPr>
            <p:cNvPr id="26" name="rc26"/>
            <p:cNvSpPr/>
            <p:nvPr/>
          </p:nvSpPr>
          <p:spPr>
            <a:xfrm>
              <a:off x="1562816" y="3468514"/>
              <a:ext cx="239888" cy="33544"/>
            </a:xfrm>
            <a:prstGeom prst="rect">
              <a:avLst/>
            </a:prstGeom>
            <a:solidFill>
              <a:srgbClr val="1CABE2">
                <a:alpha val="100000"/>
              </a:srgbClr>
            </a:solidFill>
          </p:spPr>
          <p:txBody>
            <a:bodyPr/>
            <a:lstStyle/>
            <a:p/>
          </p:txBody>
        </p:sp>
        <p:sp>
          <p:nvSpPr>
            <p:cNvPr id="27" name="rc27"/>
            <p:cNvSpPr/>
            <p:nvPr/>
          </p:nvSpPr>
          <p:spPr>
            <a:xfrm>
              <a:off x="1829360" y="3481658"/>
              <a:ext cx="239888" cy="826363"/>
            </a:xfrm>
            <a:prstGeom prst="rect">
              <a:avLst/>
            </a:prstGeom>
            <a:solidFill>
              <a:srgbClr val="80BD41">
                <a:alpha val="100000"/>
              </a:srgbClr>
            </a:solidFill>
          </p:spPr>
          <p:txBody>
            <a:bodyPr/>
            <a:lstStyle/>
            <a:p/>
          </p:txBody>
        </p:sp>
        <p:sp>
          <p:nvSpPr>
            <p:cNvPr id="28" name="rc28"/>
            <p:cNvSpPr/>
            <p:nvPr/>
          </p:nvSpPr>
          <p:spPr>
            <a:xfrm>
              <a:off x="1829360" y="3473353"/>
              <a:ext cx="239888" cy="8305"/>
            </a:xfrm>
            <a:prstGeom prst="rect">
              <a:avLst/>
            </a:prstGeom>
            <a:solidFill>
              <a:srgbClr val="1CABE2">
                <a:alpha val="100000"/>
              </a:srgbClr>
            </a:solidFill>
          </p:spPr>
          <p:txBody>
            <a:bodyPr/>
            <a:lstStyle/>
            <a:p/>
          </p:txBody>
        </p:sp>
        <p:sp>
          <p:nvSpPr>
            <p:cNvPr id="29" name="rc29"/>
            <p:cNvSpPr/>
            <p:nvPr/>
          </p:nvSpPr>
          <p:spPr>
            <a:xfrm>
              <a:off x="2095903" y="3494560"/>
              <a:ext cx="239888" cy="813461"/>
            </a:xfrm>
            <a:prstGeom prst="rect">
              <a:avLst/>
            </a:prstGeom>
            <a:solidFill>
              <a:srgbClr val="80BD41">
                <a:alpha val="100000"/>
              </a:srgbClr>
            </a:solidFill>
          </p:spPr>
          <p:txBody>
            <a:bodyPr/>
            <a:lstStyle/>
            <a:p/>
          </p:txBody>
        </p:sp>
        <p:sp>
          <p:nvSpPr>
            <p:cNvPr id="30" name="rc30"/>
            <p:cNvSpPr/>
            <p:nvPr/>
          </p:nvSpPr>
          <p:spPr>
            <a:xfrm>
              <a:off x="2095903" y="3460693"/>
              <a:ext cx="239888" cy="33867"/>
            </a:xfrm>
            <a:prstGeom prst="rect">
              <a:avLst/>
            </a:prstGeom>
            <a:solidFill>
              <a:srgbClr val="1CABE2">
                <a:alpha val="100000"/>
              </a:srgbClr>
            </a:solidFill>
          </p:spPr>
          <p:txBody>
            <a:bodyPr/>
            <a:lstStyle/>
            <a:p/>
          </p:txBody>
        </p:sp>
        <p:sp>
          <p:nvSpPr>
            <p:cNvPr id="31" name="rc31"/>
            <p:cNvSpPr/>
            <p:nvPr/>
          </p:nvSpPr>
          <p:spPr>
            <a:xfrm>
              <a:off x="2362446" y="3448275"/>
              <a:ext cx="239888" cy="859746"/>
            </a:xfrm>
            <a:prstGeom prst="rect">
              <a:avLst/>
            </a:prstGeom>
            <a:solidFill>
              <a:srgbClr val="80BD41">
                <a:alpha val="100000"/>
              </a:srgbClr>
            </a:solidFill>
          </p:spPr>
          <p:txBody>
            <a:bodyPr/>
            <a:lstStyle/>
            <a:p/>
          </p:txBody>
        </p:sp>
        <p:sp>
          <p:nvSpPr>
            <p:cNvPr id="32" name="rc32"/>
            <p:cNvSpPr/>
            <p:nvPr/>
          </p:nvSpPr>
          <p:spPr>
            <a:xfrm>
              <a:off x="2362446" y="3430696"/>
              <a:ext cx="239888" cy="17578"/>
            </a:xfrm>
            <a:prstGeom prst="rect">
              <a:avLst/>
            </a:prstGeom>
            <a:solidFill>
              <a:srgbClr val="1CABE2">
                <a:alpha val="100000"/>
              </a:srgbClr>
            </a:solidFill>
          </p:spPr>
          <p:txBody>
            <a:bodyPr/>
            <a:lstStyle/>
            <a:p/>
          </p:txBody>
        </p:sp>
        <p:sp>
          <p:nvSpPr>
            <p:cNvPr id="33" name="rc33"/>
            <p:cNvSpPr/>
            <p:nvPr/>
          </p:nvSpPr>
          <p:spPr>
            <a:xfrm>
              <a:off x="2628989" y="3402070"/>
              <a:ext cx="239888" cy="905951"/>
            </a:xfrm>
            <a:prstGeom prst="rect">
              <a:avLst/>
            </a:prstGeom>
            <a:solidFill>
              <a:srgbClr val="80BD41">
                <a:alpha val="100000"/>
              </a:srgbClr>
            </a:solidFill>
          </p:spPr>
          <p:txBody>
            <a:bodyPr/>
            <a:lstStyle/>
            <a:p/>
          </p:txBody>
        </p:sp>
        <p:sp>
          <p:nvSpPr>
            <p:cNvPr id="34" name="rc34"/>
            <p:cNvSpPr/>
            <p:nvPr/>
          </p:nvSpPr>
          <p:spPr>
            <a:xfrm>
              <a:off x="2628989" y="3392877"/>
              <a:ext cx="239888" cy="9192"/>
            </a:xfrm>
            <a:prstGeom prst="rect">
              <a:avLst/>
            </a:prstGeom>
            <a:solidFill>
              <a:srgbClr val="1CABE2">
                <a:alpha val="100000"/>
              </a:srgbClr>
            </a:solidFill>
          </p:spPr>
          <p:txBody>
            <a:bodyPr/>
            <a:lstStyle/>
            <a:p/>
          </p:txBody>
        </p:sp>
        <p:sp>
          <p:nvSpPr>
            <p:cNvPr id="35" name="rc35"/>
            <p:cNvSpPr/>
            <p:nvPr/>
          </p:nvSpPr>
          <p:spPr>
            <a:xfrm>
              <a:off x="2895532" y="3368041"/>
              <a:ext cx="239888" cy="939979"/>
            </a:xfrm>
            <a:prstGeom prst="rect">
              <a:avLst/>
            </a:prstGeom>
            <a:solidFill>
              <a:srgbClr val="80BD41">
                <a:alpha val="100000"/>
              </a:srgbClr>
            </a:solidFill>
          </p:spPr>
          <p:txBody>
            <a:bodyPr/>
            <a:lstStyle/>
            <a:p/>
          </p:txBody>
        </p:sp>
        <p:sp>
          <p:nvSpPr>
            <p:cNvPr id="36" name="rc36"/>
            <p:cNvSpPr/>
            <p:nvPr/>
          </p:nvSpPr>
          <p:spPr>
            <a:xfrm>
              <a:off x="2895532" y="3358526"/>
              <a:ext cx="239888" cy="9515"/>
            </a:xfrm>
            <a:prstGeom prst="rect">
              <a:avLst/>
            </a:prstGeom>
            <a:solidFill>
              <a:srgbClr val="1CABE2">
                <a:alpha val="100000"/>
              </a:srgbClr>
            </a:solidFill>
          </p:spPr>
          <p:txBody>
            <a:bodyPr/>
            <a:lstStyle/>
            <a:p/>
          </p:txBody>
        </p:sp>
        <p:sp>
          <p:nvSpPr>
            <p:cNvPr id="37" name="rc37"/>
            <p:cNvSpPr/>
            <p:nvPr/>
          </p:nvSpPr>
          <p:spPr>
            <a:xfrm>
              <a:off x="3162075" y="3334013"/>
              <a:ext cx="239888" cy="974008"/>
            </a:xfrm>
            <a:prstGeom prst="rect">
              <a:avLst/>
            </a:prstGeom>
            <a:solidFill>
              <a:srgbClr val="80BD41">
                <a:alpha val="100000"/>
              </a:srgbClr>
            </a:solidFill>
          </p:spPr>
          <p:txBody>
            <a:bodyPr/>
            <a:lstStyle/>
            <a:p/>
          </p:txBody>
        </p:sp>
        <p:sp>
          <p:nvSpPr>
            <p:cNvPr id="38" name="rc38"/>
            <p:cNvSpPr/>
            <p:nvPr/>
          </p:nvSpPr>
          <p:spPr>
            <a:xfrm>
              <a:off x="3162075" y="3324175"/>
              <a:ext cx="239888" cy="9837"/>
            </a:xfrm>
            <a:prstGeom prst="rect">
              <a:avLst/>
            </a:prstGeom>
            <a:solidFill>
              <a:srgbClr val="1CABE2">
                <a:alpha val="100000"/>
              </a:srgbClr>
            </a:solidFill>
          </p:spPr>
          <p:txBody>
            <a:bodyPr/>
            <a:lstStyle/>
            <a:p/>
          </p:txBody>
        </p:sp>
        <p:sp>
          <p:nvSpPr>
            <p:cNvPr id="39" name="rc39"/>
            <p:cNvSpPr/>
            <p:nvPr/>
          </p:nvSpPr>
          <p:spPr>
            <a:xfrm>
              <a:off x="3428618" y="3307806"/>
              <a:ext cx="239888" cy="1000215"/>
            </a:xfrm>
            <a:prstGeom prst="rect">
              <a:avLst/>
            </a:prstGeom>
            <a:solidFill>
              <a:srgbClr val="80BD41">
                <a:alpha val="100000"/>
              </a:srgbClr>
            </a:solidFill>
          </p:spPr>
          <p:txBody>
            <a:bodyPr/>
            <a:lstStyle/>
            <a:p/>
          </p:txBody>
        </p:sp>
        <p:sp>
          <p:nvSpPr>
            <p:cNvPr id="40" name="rc40"/>
            <p:cNvSpPr/>
            <p:nvPr/>
          </p:nvSpPr>
          <p:spPr>
            <a:xfrm>
              <a:off x="3428618" y="3287405"/>
              <a:ext cx="239888" cy="20401"/>
            </a:xfrm>
            <a:prstGeom prst="rect">
              <a:avLst/>
            </a:prstGeom>
            <a:solidFill>
              <a:srgbClr val="1CABE2">
                <a:alpha val="100000"/>
              </a:srgbClr>
            </a:solidFill>
          </p:spPr>
          <p:txBody>
            <a:bodyPr/>
            <a:lstStyle/>
            <a:p/>
          </p:txBody>
        </p:sp>
        <p:sp>
          <p:nvSpPr>
            <p:cNvPr id="41" name="rc41"/>
            <p:cNvSpPr/>
            <p:nvPr/>
          </p:nvSpPr>
          <p:spPr>
            <a:xfrm>
              <a:off x="3695161" y="3261520"/>
              <a:ext cx="239888" cy="1046500"/>
            </a:xfrm>
            <a:prstGeom prst="rect">
              <a:avLst/>
            </a:prstGeom>
            <a:solidFill>
              <a:srgbClr val="80BD41">
                <a:alpha val="100000"/>
              </a:srgbClr>
            </a:solidFill>
          </p:spPr>
          <p:txBody>
            <a:bodyPr/>
            <a:lstStyle/>
            <a:p/>
          </p:txBody>
        </p:sp>
        <p:sp>
          <p:nvSpPr>
            <p:cNvPr id="42" name="rc42"/>
            <p:cNvSpPr/>
            <p:nvPr/>
          </p:nvSpPr>
          <p:spPr>
            <a:xfrm>
              <a:off x="3695161" y="3240152"/>
              <a:ext cx="239888" cy="21368"/>
            </a:xfrm>
            <a:prstGeom prst="rect">
              <a:avLst/>
            </a:prstGeom>
            <a:solidFill>
              <a:srgbClr val="1CABE2">
                <a:alpha val="100000"/>
              </a:srgbClr>
            </a:solidFill>
          </p:spPr>
          <p:txBody>
            <a:bodyPr/>
            <a:lstStyle/>
            <a:p/>
          </p:txBody>
        </p:sp>
        <p:sp>
          <p:nvSpPr>
            <p:cNvPr id="43" name="rc43"/>
            <p:cNvSpPr/>
            <p:nvPr/>
          </p:nvSpPr>
          <p:spPr>
            <a:xfrm>
              <a:off x="3961705" y="3199995"/>
              <a:ext cx="239888" cy="1108026"/>
            </a:xfrm>
            <a:prstGeom prst="rect">
              <a:avLst/>
            </a:prstGeom>
            <a:solidFill>
              <a:srgbClr val="80BD41">
                <a:alpha val="100000"/>
              </a:srgbClr>
            </a:solidFill>
          </p:spPr>
          <p:txBody>
            <a:bodyPr/>
            <a:lstStyle/>
            <a:p/>
          </p:txBody>
        </p:sp>
        <p:sp>
          <p:nvSpPr>
            <p:cNvPr id="44" name="rc44"/>
            <p:cNvSpPr/>
            <p:nvPr/>
          </p:nvSpPr>
          <p:spPr>
            <a:xfrm>
              <a:off x="3961705" y="3188786"/>
              <a:ext cx="239888" cy="11208"/>
            </a:xfrm>
            <a:prstGeom prst="rect">
              <a:avLst/>
            </a:prstGeom>
            <a:solidFill>
              <a:srgbClr val="1CABE2">
                <a:alpha val="100000"/>
              </a:srgbClr>
            </a:solidFill>
          </p:spPr>
          <p:txBody>
            <a:bodyPr/>
            <a:lstStyle/>
            <a:p/>
          </p:txBody>
        </p:sp>
        <p:sp>
          <p:nvSpPr>
            <p:cNvPr id="45" name="rc45"/>
            <p:cNvSpPr/>
            <p:nvPr/>
          </p:nvSpPr>
          <p:spPr>
            <a:xfrm>
              <a:off x="4228248" y="3161773"/>
              <a:ext cx="239888" cy="1146248"/>
            </a:xfrm>
            <a:prstGeom prst="rect">
              <a:avLst/>
            </a:prstGeom>
            <a:solidFill>
              <a:srgbClr val="80BD41">
                <a:alpha val="100000"/>
              </a:srgbClr>
            </a:solidFill>
          </p:spPr>
          <p:txBody>
            <a:bodyPr/>
            <a:lstStyle/>
            <a:p/>
          </p:txBody>
        </p:sp>
        <p:sp>
          <p:nvSpPr>
            <p:cNvPr id="46" name="rc46"/>
            <p:cNvSpPr/>
            <p:nvPr/>
          </p:nvSpPr>
          <p:spPr>
            <a:xfrm>
              <a:off x="4228248" y="3138388"/>
              <a:ext cx="239888" cy="23384"/>
            </a:xfrm>
            <a:prstGeom prst="rect">
              <a:avLst/>
            </a:prstGeom>
            <a:solidFill>
              <a:srgbClr val="1CABE2">
                <a:alpha val="100000"/>
              </a:srgbClr>
            </a:solidFill>
          </p:spPr>
          <p:txBody>
            <a:bodyPr/>
            <a:lstStyle/>
            <a:p/>
          </p:txBody>
        </p:sp>
        <p:sp>
          <p:nvSpPr>
            <p:cNvPr id="47" name="rc47"/>
            <p:cNvSpPr/>
            <p:nvPr/>
          </p:nvSpPr>
          <p:spPr>
            <a:xfrm>
              <a:off x="4494791" y="3110488"/>
              <a:ext cx="239888" cy="1197533"/>
            </a:xfrm>
            <a:prstGeom prst="rect">
              <a:avLst/>
            </a:prstGeom>
            <a:solidFill>
              <a:srgbClr val="80BD41">
                <a:alpha val="100000"/>
              </a:srgbClr>
            </a:solidFill>
          </p:spPr>
          <p:txBody>
            <a:bodyPr/>
            <a:lstStyle/>
            <a:p/>
          </p:txBody>
        </p:sp>
        <p:sp>
          <p:nvSpPr>
            <p:cNvPr id="48" name="rc48"/>
            <p:cNvSpPr/>
            <p:nvPr/>
          </p:nvSpPr>
          <p:spPr>
            <a:xfrm>
              <a:off x="4494791" y="3086055"/>
              <a:ext cx="239888" cy="24432"/>
            </a:xfrm>
            <a:prstGeom prst="rect">
              <a:avLst/>
            </a:prstGeom>
            <a:solidFill>
              <a:srgbClr val="1CABE2">
                <a:alpha val="100000"/>
              </a:srgbClr>
            </a:solidFill>
          </p:spPr>
          <p:txBody>
            <a:bodyPr/>
            <a:lstStyle/>
            <a:p/>
          </p:txBody>
        </p:sp>
        <p:sp>
          <p:nvSpPr>
            <p:cNvPr id="49" name="rc49"/>
            <p:cNvSpPr/>
            <p:nvPr/>
          </p:nvSpPr>
          <p:spPr>
            <a:xfrm>
              <a:off x="4761334" y="3049043"/>
              <a:ext cx="239888" cy="1258978"/>
            </a:xfrm>
            <a:prstGeom prst="rect">
              <a:avLst/>
            </a:prstGeom>
            <a:solidFill>
              <a:srgbClr val="80BD41">
                <a:alpha val="100000"/>
              </a:srgbClr>
            </a:solidFill>
          </p:spPr>
          <p:txBody>
            <a:bodyPr/>
            <a:lstStyle/>
            <a:p/>
          </p:txBody>
        </p:sp>
        <p:sp>
          <p:nvSpPr>
            <p:cNvPr id="50" name="rc50"/>
            <p:cNvSpPr/>
            <p:nvPr/>
          </p:nvSpPr>
          <p:spPr>
            <a:xfrm>
              <a:off x="4761334" y="3036303"/>
              <a:ext cx="239888" cy="12740"/>
            </a:xfrm>
            <a:prstGeom prst="rect">
              <a:avLst/>
            </a:prstGeom>
            <a:solidFill>
              <a:srgbClr val="1CABE2">
                <a:alpha val="100000"/>
              </a:srgbClr>
            </a:solidFill>
          </p:spPr>
          <p:txBody>
            <a:bodyPr/>
            <a:lstStyle/>
            <a:p/>
          </p:txBody>
        </p:sp>
        <p:sp>
          <p:nvSpPr>
            <p:cNvPr id="51" name="rc51"/>
            <p:cNvSpPr/>
            <p:nvPr/>
          </p:nvSpPr>
          <p:spPr>
            <a:xfrm>
              <a:off x="5027877" y="3014773"/>
              <a:ext cx="239888" cy="1293248"/>
            </a:xfrm>
            <a:prstGeom prst="rect">
              <a:avLst/>
            </a:prstGeom>
            <a:solidFill>
              <a:srgbClr val="80BD41">
                <a:alpha val="100000"/>
              </a:srgbClr>
            </a:solidFill>
          </p:spPr>
          <p:txBody>
            <a:bodyPr/>
            <a:lstStyle/>
            <a:p/>
          </p:txBody>
        </p:sp>
        <p:sp>
          <p:nvSpPr>
            <p:cNvPr id="52" name="rc52"/>
            <p:cNvSpPr/>
            <p:nvPr/>
          </p:nvSpPr>
          <p:spPr>
            <a:xfrm>
              <a:off x="5027877" y="3001709"/>
              <a:ext cx="239888" cy="13063"/>
            </a:xfrm>
            <a:prstGeom prst="rect">
              <a:avLst/>
            </a:prstGeom>
            <a:solidFill>
              <a:srgbClr val="1CABE2">
                <a:alpha val="100000"/>
              </a:srgbClr>
            </a:solidFill>
          </p:spPr>
          <p:txBody>
            <a:bodyPr/>
            <a:lstStyle/>
            <a:p/>
          </p:txBody>
        </p:sp>
        <p:sp>
          <p:nvSpPr>
            <p:cNvPr id="53" name="rc53"/>
            <p:cNvSpPr/>
            <p:nvPr/>
          </p:nvSpPr>
          <p:spPr>
            <a:xfrm>
              <a:off x="5294420" y="2985018"/>
              <a:ext cx="239888" cy="1323003"/>
            </a:xfrm>
            <a:prstGeom prst="rect">
              <a:avLst/>
            </a:prstGeom>
            <a:solidFill>
              <a:srgbClr val="80BD41">
                <a:alpha val="100000"/>
              </a:srgbClr>
            </a:solidFill>
          </p:spPr>
          <p:txBody>
            <a:bodyPr/>
            <a:lstStyle/>
            <a:p/>
          </p:txBody>
        </p:sp>
        <p:sp>
          <p:nvSpPr>
            <p:cNvPr id="54" name="rc54"/>
            <p:cNvSpPr/>
            <p:nvPr/>
          </p:nvSpPr>
          <p:spPr>
            <a:xfrm>
              <a:off x="5294420" y="2971632"/>
              <a:ext cx="239888" cy="13385"/>
            </a:xfrm>
            <a:prstGeom prst="rect">
              <a:avLst/>
            </a:prstGeom>
            <a:solidFill>
              <a:srgbClr val="1CABE2">
                <a:alpha val="100000"/>
              </a:srgbClr>
            </a:solidFill>
          </p:spPr>
          <p:txBody>
            <a:bodyPr/>
            <a:lstStyle/>
            <a:p/>
          </p:txBody>
        </p:sp>
        <p:sp>
          <p:nvSpPr>
            <p:cNvPr id="55" name="rc55"/>
            <p:cNvSpPr/>
            <p:nvPr/>
          </p:nvSpPr>
          <p:spPr>
            <a:xfrm>
              <a:off x="5560963" y="2980260"/>
              <a:ext cx="239888" cy="1327760"/>
            </a:xfrm>
            <a:prstGeom prst="rect">
              <a:avLst/>
            </a:prstGeom>
            <a:solidFill>
              <a:srgbClr val="80BD41">
                <a:alpha val="100000"/>
              </a:srgbClr>
            </a:solidFill>
          </p:spPr>
          <p:txBody>
            <a:bodyPr/>
            <a:lstStyle/>
            <a:p/>
          </p:txBody>
        </p:sp>
        <p:sp>
          <p:nvSpPr>
            <p:cNvPr id="56" name="rc56"/>
            <p:cNvSpPr/>
            <p:nvPr/>
          </p:nvSpPr>
          <p:spPr>
            <a:xfrm>
              <a:off x="5560963" y="2966875"/>
              <a:ext cx="239888" cy="13385"/>
            </a:xfrm>
            <a:prstGeom prst="rect">
              <a:avLst/>
            </a:prstGeom>
            <a:solidFill>
              <a:srgbClr val="1CABE2">
                <a:alpha val="100000"/>
              </a:srgbClr>
            </a:solidFill>
          </p:spPr>
          <p:txBody>
            <a:bodyPr/>
            <a:lstStyle/>
            <a:p/>
          </p:txBody>
        </p:sp>
        <p:sp>
          <p:nvSpPr>
            <p:cNvPr id="57" name="rc57"/>
            <p:cNvSpPr/>
            <p:nvPr/>
          </p:nvSpPr>
          <p:spPr>
            <a:xfrm>
              <a:off x="5827506" y="2983324"/>
              <a:ext cx="239888" cy="1324696"/>
            </a:xfrm>
            <a:prstGeom prst="rect">
              <a:avLst/>
            </a:prstGeom>
            <a:solidFill>
              <a:srgbClr val="80BD41">
                <a:alpha val="100000"/>
              </a:srgbClr>
            </a:solidFill>
          </p:spPr>
          <p:txBody>
            <a:bodyPr/>
            <a:lstStyle/>
            <a:p/>
          </p:txBody>
        </p:sp>
        <p:sp>
          <p:nvSpPr>
            <p:cNvPr id="58" name="rc58"/>
            <p:cNvSpPr/>
            <p:nvPr/>
          </p:nvSpPr>
          <p:spPr>
            <a:xfrm>
              <a:off x="5827506" y="2969939"/>
              <a:ext cx="239888" cy="13385"/>
            </a:xfrm>
            <a:prstGeom prst="rect">
              <a:avLst/>
            </a:prstGeom>
            <a:solidFill>
              <a:srgbClr val="1CABE2">
                <a:alpha val="100000"/>
              </a:srgbClr>
            </a:solidFill>
          </p:spPr>
          <p:txBody>
            <a:bodyPr/>
            <a:lstStyle/>
            <a:p/>
          </p:txBody>
        </p:sp>
        <p:sp>
          <p:nvSpPr>
            <p:cNvPr id="59" name="rc59"/>
            <p:cNvSpPr/>
            <p:nvPr/>
          </p:nvSpPr>
          <p:spPr>
            <a:xfrm>
              <a:off x="6094049" y="2992678"/>
              <a:ext cx="239888" cy="1315342"/>
            </a:xfrm>
            <a:prstGeom prst="rect">
              <a:avLst/>
            </a:prstGeom>
            <a:solidFill>
              <a:srgbClr val="80BD41">
                <a:alpha val="100000"/>
              </a:srgbClr>
            </a:solidFill>
          </p:spPr>
          <p:txBody>
            <a:bodyPr/>
            <a:lstStyle/>
            <a:p/>
          </p:txBody>
        </p:sp>
        <p:sp>
          <p:nvSpPr>
            <p:cNvPr id="60" name="rc60"/>
            <p:cNvSpPr/>
            <p:nvPr/>
          </p:nvSpPr>
          <p:spPr>
            <a:xfrm>
              <a:off x="6094049" y="2979373"/>
              <a:ext cx="239888" cy="13305"/>
            </a:xfrm>
            <a:prstGeom prst="rect">
              <a:avLst/>
            </a:prstGeom>
            <a:solidFill>
              <a:srgbClr val="1CABE2">
                <a:alpha val="100000"/>
              </a:srgbClr>
            </a:solidFill>
          </p:spPr>
          <p:txBody>
            <a:bodyPr/>
            <a:lstStyle/>
            <a:p/>
          </p:txBody>
        </p:sp>
        <p:sp>
          <p:nvSpPr>
            <p:cNvPr id="61" name="rc61"/>
            <p:cNvSpPr/>
            <p:nvPr/>
          </p:nvSpPr>
          <p:spPr>
            <a:xfrm>
              <a:off x="6360593" y="2998081"/>
              <a:ext cx="239888" cy="1309940"/>
            </a:xfrm>
            <a:prstGeom prst="rect">
              <a:avLst/>
            </a:prstGeom>
            <a:solidFill>
              <a:srgbClr val="80BD41">
                <a:alpha val="100000"/>
              </a:srgbClr>
            </a:solidFill>
          </p:spPr>
          <p:txBody>
            <a:bodyPr/>
            <a:lstStyle/>
            <a:p/>
          </p:txBody>
        </p:sp>
        <p:sp>
          <p:nvSpPr>
            <p:cNvPr id="62" name="rc62"/>
            <p:cNvSpPr/>
            <p:nvPr/>
          </p:nvSpPr>
          <p:spPr>
            <a:xfrm>
              <a:off x="6360593" y="2984856"/>
              <a:ext cx="239888" cy="13224"/>
            </a:xfrm>
            <a:prstGeom prst="rect">
              <a:avLst/>
            </a:prstGeom>
            <a:solidFill>
              <a:srgbClr val="1CABE2">
                <a:alpha val="100000"/>
              </a:srgbClr>
            </a:solidFill>
          </p:spPr>
          <p:txBody>
            <a:bodyPr/>
            <a:lstStyle/>
            <a:p/>
          </p:txBody>
        </p:sp>
        <p:sp>
          <p:nvSpPr>
            <p:cNvPr id="63" name="rc63"/>
            <p:cNvSpPr/>
            <p:nvPr/>
          </p:nvSpPr>
          <p:spPr>
            <a:xfrm>
              <a:off x="6627136" y="3008322"/>
              <a:ext cx="239888" cy="1299699"/>
            </a:xfrm>
            <a:prstGeom prst="rect">
              <a:avLst/>
            </a:prstGeom>
            <a:solidFill>
              <a:srgbClr val="80BD41">
                <a:alpha val="100000"/>
              </a:srgbClr>
            </a:solidFill>
          </p:spPr>
          <p:txBody>
            <a:bodyPr/>
            <a:lstStyle/>
            <a:p/>
          </p:txBody>
        </p:sp>
        <p:sp>
          <p:nvSpPr>
            <p:cNvPr id="64" name="rc64"/>
            <p:cNvSpPr/>
            <p:nvPr/>
          </p:nvSpPr>
          <p:spPr>
            <a:xfrm>
              <a:off x="6627136" y="2995178"/>
              <a:ext cx="239888" cy="13143"/>
            </a:xfrm>
            <a:prstGeom prst="rect">
              <a:avLst/>
            </a:prstGeom>
            <a:solidFill>
              <a:srgbClr val="1CABE2">
                <a:alpha val="100000"/>
              </a:srgbClr>
            </a:solidFill>
          </p:spPr>
          <p:txBody>
            <a:bodyPr/>
            <a:lstStyle/>
            <a:p/>
          </p:txBody>
        </p:sp>
        <p:sp>
          <p:nvSpPr>
            <p:cNvPr id="65" name="rc65"/>
            <p:cNvSpPr/>
            <p:nvPr/>
          </p:nvSpPr>
          <p:spPr>
            <a:xfrm>
              <a:off x="6893679" y="3023643"/>
              <a:ext cx="239888" cy="1284378"/>
            </a:xfrm>
            <a:prstGeom prst="rect">
              <a:avLst/>
            </a:prstGeom>
            <a:solidFill>
              <a:srgbClr val="80BD41">
                <a:alpha val="100000"/>
              </a:srgbClr>
            </a:solidFill>
          </p:spPr>
          <p:txBody>
            <a:bodyPr/>
            <a:lstStyle/>
            <a:p/>
          </p:txBody>
        </p:sp>
        <p:sp>
          <p:nvSpPr>
            <p:cNvPr id="66" name="rc66"/>
            <p:cNvSpPr/>
            <p:nvPr/>
          </p:nvSpPr>
          <p:spPr>
            <a:xfrm>
              <a:off x="6893679" y="3010660"/>
              <a:ext cx="239888" cy="12982"/>
            </a:xfrm>
            <a:prstGeom prst="rect">
              <a:avLst/>
            </a:prstGeom>
            <a:solidFill>
              <a:srgbClr val="1CABE2">
                <a:alpha val="100000"/>
              </a:srgbClr>
            </a:solidFill>
          </p:spPr>
          <p:txBody>
            <a:bodyPr/>
            <a:lstStyle/>
            <a:p/>
          </p:txBody>
        </p:sp>
        <p:sp>
          <p:nvSpPr>
            <p:cNvPr id="67" name="rc67"/>
            <p:cNvSpPr/>
            <p:nvPr/>
          </p:nvSpPr>
          <p:spPr>
            <a:xfrm>
              <a:off x="7160222" y="3038077"/>
              <a:ext cx="239888" cy="1269944"/>
            </a:xfrm>
            <a:prstGeom prst="rect">
              <a:avLst/>
            </a:prstGeom>
            <a:solidFill>
              <a:srgbClr val="80BD41">
                <a:alpha val="100000"/>
              </a:srgbClr>
            </a:solidFill>
          </p:spPr>
          <p:txBody>
            <a:bodyPr/>
            <a:lstStyle/>
            <a:p/>
          </p:txBody>
        </p:sp>
        <p:sp>
          <p:nvSpPr>
            <p:cNvPr id="68" name="rc68"/>
            <p:cNvSpPr/>
            <p:nvPr/>
          </p:nvSpPr>
          <p:spPr>
            <a:xfrm>
              <a:off x="7160222" y="3025255"/>
              <a:ext cx="239888" cy="12821"/>
            </a:xfrm>
            <a:prstGeom prst="rect">
              <a:avLst/>
            </a:prstGeom>
            <a:solidFill>
              <a:srgbClr val="1CABE2">
                <a:alpha val="100000"/>
              </a:srgbClr>
            </a:solidFill>
          </p:spPr>
          <p:txBody>
            <a:bodyPr/>
            <a:lstStyle/>
            <a:p/>
          </p:txBody>
        </p:sp>
        <p:sp>
          <p:nvSpPr>
            <p:cNvPr id="69" name="rc69"/>
            <p:cNvSpPr/>
            <p:nvPr/>
          </p:nvSpPr>
          <p:spPr>
            <a:xfrm>
              <a:off x="7426765" y="3065090"/>
              <a:ext cx="239888" cy="1242931"/>
            </a:xfrm>
            <a:prstGeom prst="rect">
              <a:avLst/>
            </a:prstGeom>
            <a:solidFill>
              <a:srgbClr val="80BD41">
                <a:alpha val="100000"/>
              </a:srgbClr>
            </a:solidFill>
          </p:spPr>
          <p:txBody>
            <a:bodyPr/>
            <a:lstStyle/>
            <a:p/>
          </p:txBody>
        </p:sp>
        <p:sp>
          <p:nvSpPr>
            <p:cNvPr id="70" name="rc70"/>
            <p:cNvSpPr/>
            <p:nvPr/>
          </p:nvSpPr>
          <p:spPr>
            <a:xfrm>
              <a:off x="7426765" y="3052510"/>
              <a:ext cx="239888" cy="12579"/>
            </a:xfrm>
            <a:prstGeom prst="rect">
              <a:avLst/>
            </a:prstGeom>
            <a:solidFill>
              <a:srgbClr val="1CABE2">
                <a:alpha val="100000"/>
              </a:srgbClr>
            </a:solidFill>
          </p:spPr>
          <p:txBody>
            <a:bodyPr/>
            <a:lstStyle/>
            <a:p/>
          </p:txBody>
        </p:sp>
        <p:sp>
          <p:nvSpPr>
            <p:cNvPr id="71" name="rc71"/>
            <p:cNvSpPr/>
            <p:nvPr/>
          </p:nvSpPr>
          <p:spPr>
            <a:xfrm>
              <a:off x="7693308" y="3088555"/>
              <a:ext cx="239888" cy="1219466"/>
            </a:xfrm>
            <a:prstGeom prst="rect">
              <a:avLst/>
            </a:prstGeom>
            <a:solidFill>
              <a:srgbClr val="80BD41">
                <a:alpha val="100000"/>
              </a:srgbClr>
            </a:solidFill>
          </p:spPr>
          <p:txBody>
            <a:bodyPr/>
            <a:lstStyle/>
            <a:p/>
          </p:txBody>
        </p:sp>
        <p:sp>
          <p:nvSpPr>
            <p:cNvPr id="72" name="rc72"/>
            <p:cNvSpPr/>
            <p:nvPr/>
          </p:nvSpPr>
          <p:spPr>
            <a:xfrm>
              <a:off x="7693308" y="3076218"/>
              <a:ext cx="239888" cy="12337"/>
            </a:xfrm>
            <a:prstGeom prst="rect">
              <a:avLst/>
            </a:prstGeom>
            <a:solidFill>
              <a:srgbClr val="1CABE2">
                <a:alpha val="100000"/>
              </a:srgbClr>
            </a:solidFill>
          </p:spPr>
          <p:txBody>
            <a:bodyPr/>
            <a:lstStyle/>
            <a:p/>
          </p:txBody>
        </p:sp>
        <p:sp>
          <p:nvSpPr>
            <p:cNvPr id="73" name="rc73"/>
            <p:cNvSpPr/>
            <p:nvPr/>
          </p:nvSpPr>
          <p:spPr>
            <a:xfrm>
              <a:off x="7959851" y="3119278"/>
              <a:ext cx="239888" cy="1188743"/>
            </a:xfrm>
            <a:prstGeom prst="rect">
              <a:avLst/>
            </a:prstGeom>
            <a:solidFill>
              <a:srgbClr val="80BD41">
                <a:alpha val="100000"/>
              </a:srgbClr>
            </a:solidFill>
          </p:spPr>
          <p:txBody>
            <a:bodyPr/>
            <a:lstStyle/>
            <a:p/>
          </p:txBody>
        </p:sp>
        <p:sp>
          <p:nvSpPr>
            <p:cNvPr id="74" name="rc74"/>
            <p:cNvSpPr/>
            <p:nvPr/>
          </p:nvSpPr>
          <p:spPr>
            <a:xfrm>
              <a:off x="7959851" y="3107263"/>
              <a:ext cx="239888" cy="12014"/>
            </a:xfrm>
            <a:prstGeom prst="rect">
              <a:avLst/>
            </a:prstGeom>
            <a:solidFill>
              <a:srgbClr val="1CABE2">
                <a:alpha val="100000"/>
              </a:srgbClr>
            </a:solidFill>
          </p:spPr>
          <p:txBody>
            <a:bodyPr/>
            <a:lstStyle/>
            <a:p/>
          </p:txBody>
        </p:sp>
        <p:sp>
          <p:nvSpPr>
            <p:cNvPr id="75" name="pl75"/>
            <p:cNvSpPr/>
            <p:nvPr/>
          </p:nvSpPr>
          <p:spPr>
            <a:xfrm>
              <a:off x="1416218" y="2095023"/>
              <a:ext cx="6663577" cy="67060"/>
            </a:xfrm>
            <a:custGeom>
              <a:avLst/>
              <a:pathLst>
                <a:path w="6663577" h="67060">
                  <a:moveTo>
                    <a:pt x="0" y="44707"/>
                  </a:moveTo>
                  <a:lnTo>
                    <a:pt x="266543" y="67060"/>
                  </a:lnTo>
                  <a:lnTo>
                    <a:pt x="533086" y="0"/>
                  </a:lnTo>
                  <a:lnTo>
                    <a:pt x="799629" y="67060"/>
                  </a:lnTo>
                  <a:lnTo>
                    <a:pt x="1066172" y="22353"/>
                  </a:lnTo>
                  <a:lnTo>
                    <a:pt x="1332715" y="0"/>
                  </a:lnTo>
                  <a:lnTo>
                    <a:pt x="1599258" y="0"/>
                  </a:lnTo>
                  <a:lnTo>
                    <a:pt x="1865801" y="0"/>
                  </a:lnTo>
                  <a:lnTo>
                    <a:pt x="2132344" y="22353"/>
                  </a:lnTo>
                  <a:lnTo>
                    <a:pt x="2398888" y="22353"/>
                  </a:lnTo>
                  <a:lnTo>
                    <a:pt x="2665431" y="0"/>
                  </a:lnTo>
                  <a:lnTo>
                    <a:pt x="2931974" y="22353"/>
                  </a:lnTo>
                  <a:lnTo>
                    <a:pt x="3198517" y="22353"/>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1298664" y="333242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104.1</a:t>
              </a:r>
            </a:p>
          </p:txBody>
        </p:sp>
        <p:sp>
          <p:nvSpPr>
            <p:cNvPr id="88" name="tx88"/>
            <p:cNvSpPr/>
            <p:nvPr/>
          </p:nvSpPr>
          <p:spPr>
            <a:xfrm>
              <a:off x="2631380" y="325698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113.5</a:t>
              </a:r>
            </a:p>
          </p:txBody>
        </p:sp>
        <p:sp>
          <p:nvSpPr>
            <p:cNvPr id="89" name="tx89"/>
            <p:cNvSpPr/>
            <p:nvPr/>
          </p:nvSpPr>
          <p:spPr>
            <a:xfrm>
              <a:off x="3964096" y="305281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138.8</a:t>
              </a:r>
            </a:p>
          </p:txBody>
        </p:sp>
        <p:sp>
          <p:nvSpPr>
            <p:cNvPr id="90" name="tx90"/>
            <p:cNvSpPr/>
            <p:nvPr/>
          </p:nvSpPr>
          <p:spPr>
            <a:xfrm>
              <a:off x="5296811" y="28357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165.7</a:t>
              </a:r>
            </a:p>
          </p:txBody>
        </p:sp>
        <p:sp>
          <p:nvSpPr>
            <p:cNvPr id="91" name="tx91"/>
            <p:cNvSpPr/>
            <p:nvPr/>
          </p:nvSpPr>
          <p:spPr>
            <a:xfrm>
              <a:off x="6362984" y="28489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164.1</a:t>
              </a:r>
            </a:p>
          </p:txBody>
        </p:sp>
        <p:sp>
          <p:nvSpPr>
            <p:cNvPr id="92" name="tx92"/>
            <p:cNvSpPr/>
            <p:nvPr/>
          </p:nvSpPr>
          <p:spPr>
            <a:xfrm>
              <a:off x="6629527" y="285925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162.8</a:t>
              </a:r>
            </a:p>
          </p:txBody>
        </p:sp>
        <p:sp>
          <p:nvSpPr>
            <p:cNvPr id="93" name="tx93"/>
            <p:cNvSpPr/>
            <p:nvPr/>
          </p:nvSpPr>
          <p:spPr>
            <a:xfrm>
              <a:off x="6896070" y="28747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160.9</a:t>
              </a:r>
            </a:p>
          </p:txBody>
        </p:sp>
        <p:sp>
          <p:nvSpPr>
            <p:cNvPr id="94" name="tx94"/>
            <p:cNvSpPr/>
            <p:nvPr/>
          </p:nvSpPr>
          <p:spPr>
            <a:xfrm>
              <a:off x="7162613" y="28893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159.1</a:t>
              </a:r>
            </a:p>
          </p:txBody>
        </p:sp>
        <p:sp>
          <p:nvSpPr>
            <p:cNvPr id="95" name="tx95"/>
            <p:cNvSpPr/>
            <p:nvPr/>
          </p:nvSpPr>
          <p:spPr>
            <a:xfrm>
              <a:off x="7429156" y="29165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155.7</a:t>
              </a:r>
            </a:p>
          </p:txBody>
        </p:sp>
        <p:sp>
          <p:nvSpPr>
            <p:cNvPr id="96" name="tx96"/>
            <p:cNvSpPr/>
            <p:nvPr/>
          </p:nvSpPr>
          <p:spPr>
            <a:xfrm>
              <a:off x="7695699" y="29402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152.8</a:t>
              </a:r>
            </a:p>
          </p:txBody>
        </p:sp>
        <p:sp>
          <p:nvSpPr>
            <p:cNvPr id="97" name="tx97"/>
            <p:cNvSpPr/>
            <p:nvPr/>
          </p:nvSpPr>
          <p:spPr>
            <a:xfrm>
              <a:off x="7962242" y="29713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148.9</a:t>
              </a:r>
            </a:p>
          </p:txBody>
        </p:sp>
        <p:sp>
          <p:nvSpPr>
            <p:cNvPr id="98" name="pl98"/>
            <p:cNvSpPr/>
            <p:nvPr/>
          </p:nvSpPr>
          <p:spPr>
            <a:xfrm>
              <a:off x="1416218"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37841" y="386571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a:t>
              </a:r>
            </a:p>
          </p:txBody>
        </p:sp>
        <p:sp>
          <p:nvSpPr>
            <p:cNvPr id="110" name="tx110"/>
            <p:cNvSpPr/>
            <p:nvPr/>
          </p:nvSpPr>
          <p:spPr>
            <a:xfrm>
              <a:off x="1350915" y="344583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11" name="tx111"/>
            <p:cNvSpPr/>
            <p:nvPr/>
          </p:nvSpPr>
          <p:spPr>
            <a:xfrm>
              <a:off x="2631380" y="381995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112.3</a:t>
              </a:r>
            </a:p>
          </p:txBody>
        </p:sp>
        <p:sp>
          <p:nvSpPr>
            <p:cNvPr id="112" name="tx112"/>
            <p:cNvSpPr/>
            <p:nvPr/>
          </p:nvSpPr>
          <p:spPr>
            <a:xfrm>
              <a:off x="2683631" y="336357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3" name="tx113"/>
            <p:cNvSpPr/>
            <p:nvPr/>
          </p:nvSpPr>
          <p:spPr>
            <a:xfrm>
              <a:off x="3964096" y="371891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137.4</a:t>
              </a:r>
            </a:p>
          </p:txBody>
        </p:sp>
        <p:sp>
          <p:nvSpPr>
            <p:cNvPr id="114" name="tx114"/>
            <p:cNvSpPr/>
            <p:nvPr/>
          </p:nvSpPr>
          <p:spPr>
            <a:xfrm>
              <a:off x="4016347" y="316048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5" name="tx115"/>
            <p:cNvSpPr/>
            <p:nvPr/>
          </p:nvSpPr>
          <p:spPr>
            <a:xfrm>
              <a:off x="5296811" y="36114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164.1</a:t>
              </a:r>
            </a:p>
          </p:txBody>
        </p:sp>
        <p:sp>
          <p:nvSpPr>
            <p:cNvPr id="116" name="tx116"/>
            <p:cNvSpPr/>
            <p:nvPr/>
          </p:nvSpPr>
          <p:spPr>
            <a:xfrm>
              <a:off x="5349062" y="294442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7" name="tx117"/>
            <p:cNvSpPr/>
            <p:nvPr/>
          </p:nvSpPr>
          <p:spPr>
            <a:xfrm>
              <a:off x="6362984" y="36180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162.4</a:t>
              </a:r>
            </a:p>
          </p:txBody>
        </p:sp>
        <p:sp>
          <p:nvSpPr>
            <p:cNvPr id="118" name="tx118"/>
            <p:cNvSpPr/>
            <p:nvPr/>
          </p:nvSpPr>
          <p:spPr>
            <a:xfrm>
              <a:off x="6415235" y="295642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9" name="tx119"/>
            <p:cNvSpPr/>
            <p:nvPr/>
          </p:nvSpPr>
          <p:spPr>
            <a:xfrm>
              <a:off x="6629527" y="36231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161.2</a:t>
              </a:r>
            </a:p>
          </p:txBody>
        </p:sp>
        <p:sp>
          <p:nvSpPr>
            <p:cNvPr id="120" name="tx120"/>
            <p:cNvSpPr/>
            <p:nvPr/>
          </p:nvSpPr>
          <p:spPr>
            <a:xfrm>
              <a:off x="6681778" y="296670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1" name="tx121"/>
            <p:cNvSpPr/>
            <p:nvPr/>
          </p:nvSpPr>
          <p:spPr>
            <a:xfrm>
              <a:off x="6896070" y="363073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159.3</a:t>
              </a:r>
            </a:p>
          </p:txBody>
        </p:sp>
        <p:sp>
          <p:nvSpPr>
            <p:cNvPr id="122" name="tx122"/>
            <p:cNvSpPr/>
            <p:nvPr/>
          </p:nvSpPr>
          <p:spPr>
            <a:xfrm>
              <a:off x="6948321" y="298210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3" name="tx123"/>
            <p:cNvSpPr/>
            <p:nvPr/>
          </p:nvSpPr>
          <p:spPr>
            <a:xfrm>
              <a:off x="7162613" y="36380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157.5</a:t>
              </a:r>
            </a:p>
          </p:txBody>
        </p:sp>
        <p:sp>
          <p:nvSpPr>
            <p:cNvPr id="124" name="tx124"/>
            <p:cNvSpPr/>
            <p:nvPr/>
          </p:nvSpPr>
          <p:spPr>
            <a:xfrm>
              <a:off x="7214864" y="299661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5" name="tx125"/>
            <p:cNvSpPr/>
            <p:nvPr/>
          </p:nvSpPr>
          <p:spPr>
            <a:xfrm>
              <a:off x="7429156" y="36515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154.1</a:t>
              </a:r>
            </a:p>
          </p:txBody>
        </p:sp>
        <p:sp>
          <p:nvSpPr>
            <p:cNvPr id="126" name="tx126"/>
            <p:cNvSpPr/>
            <p:nvPr/>
          </p:nvSpPr>
          <p:spPr>
            <a:xfrm>
              <a:off x="7481407" y="302375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7" name="tx127"/>
            <p:cNvSpPr/>
            <p:nvPr/>
          </p:nvSpPr>
          <p:spPr>
            <a:xfrm>
              <a:off x="7695699" y="36632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151.2</a:t>
              </a:r>
            </a:p>
          </p:txBody>
        </p:sp>
        <p:sp>
          <p:nvSpPr>
            <p:cNvPr id="128" name="tx128"/>
            <p:cNvSpPr/>
            <p:nvPr/>
          </p:nvSpPr>
          <p:spPr>
            <a:xfrm>
              <a:off x="7747950" y="304733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29" name="tx129"/>
            <p:cNvSpPr/>
            <p:nvPr/>
          </p:nvSpPr>
          <p:spPr>
            <a:xfrm>
              <a:off x="7962242" y="367974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147.4</a:t>
              </a:r>
            </a:p>
          </p:txBody>
        </p:sp>
        <p:sp>
          <p:nvSpPr>
            <p:cNvPr id="130" name="tx130"/>
            <p:cNvSpPr/>
            <p:nvPr/>
          </p:nvSpPr>
          <p:spPr>
            <a:xfrm>
              <a:off x="8014493" y="307822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31" name="tx131"/>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655386" y="34495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a:off x="655386" y="26431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4" name="tx134"/>
            <p:cNvSpPr/>
            <p:nvPr/>
          </p:nvSpPr>
          <p:spPr>
            <a:xfrm>
              <a:off x="655386" y="183674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5" name="rc155"/>
            <p:cNvSpPr/>
            <p:nvPr/>
          </p:nvSpPr>
          <p:spPr>
            <a:xfrm>
              <a:off x="4056806" y="5180747"/>
              <a:ext cx="201456" cy="201456"/>
            </a:xfrm>
            <a:prstGeom prst="rect">
              <a:avLst/>
            </a:prstGeom>
            <a:solidFill>
              <a:srgbClr val="1CABE2">
                <a:alpha val="100000"/>
              </a:srgbClr>
            </a:solidFill>
          </p:spPr>
          <p:txBody>
            <a:bodyPr/>
            <a:lstStyle/>
            <a:p/>
          </p:txBody>
        </p:sp>
        <p:sp>
          <p:nvSpPr>
            <p:cNvPr id="156" name="rc156"/>
            <p:cNvSpPr/>
            <p:nvPr/>
          </p:nvSpPr>
          <p:spPr>
            <a:xfrm>
              <a:off x="6014964" y="5180747"/>
              <a:ext cx="201456" cy="201456"/>
            </a:xfrm>
            <a:prstGeom prst="rect">
              <a:avLst/>
            </a:prstGeom>
            <a:solidFill>
              <a:srgbClr val="80BD41">
                <a:alpha val="100000"/>
              </a:srgbClr>
            </a:solidFill>
          </p:spPr>
          <p:txBody>
            <a:bodyPr/>
            <a:lstStyle/>
            <a:p/>
          </p:txBody>
        </p:sp>
        <p:sp>
          <p:nvSpPr>
            <p:cNvPr id="157" name="tx157"/>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8" name="tx158"/>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0" name="tx160"/>
            <p:cNvSpPr/>
            <p:nvPr/>
          </p:nvSpPr>
          <p:spPr>
            <a:xfrm>
              <a:off x="951100" y="1594448"/>
              <a:ext cx="191034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Turkmenistan, 2000-2025</a:t>
              </a:r>
            </a:p>
          </p:txBody>
        </p:sp>
        <p:sp>
          <p:nvSpPr>
            <p:cNvPr id="161" name="pl161"/>
            <p:cNvSpPr/>
            <p:nvPr/>
          </p:nvSpPr>
          <p:spPr>
            <a:xfrm>
              <a:off x="229796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30136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630475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830814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29966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30305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30644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954972"/>
              <a:ext cx="6509019" cy="129091"/>
            </a:xfrm>
            <a:prstGeom prst="rect">
              <a:avLst/>
            </a:prstGeom>
            <a:solidFill>
              <a:srgbClr val="80BD41">
                <a:alpha val="100000"/>
              </a:srgbClr>
            </a:solidFill>
          </p:spPr>
          <p:txBody>
            <a:bodyPr/>
            <a:lstStyle/>
            <a:p/>
          </p:txBody>
        </p:sp>
        <p:sp>
          <p:nvSpPr>
            <p:cNvPr id="173" name="rc173"/>
            <p:cNvSpPr/>
            <p:nvPr/>
          </p:nvSpPr>
          <p:spPr>
            <a:xfrm>
              <a:off x="7805292" y="5954972"/>
              <a:ext cx="65711" cy="129091"/>
            </a:xfrm>
            <a:prstGeom prst="rect">
              <a:avLst/>
            </a:prstGeom>
            <a:solidFill>
              <a:srgbClr val="1CABE2">
                <a:alpha val="100000"/>
              </a:srgbClr>
            </a:solidFill>
          </p:spPr>
          <p:txBody>
            <a:bodyPr/>
            <a:lstStyle/>
            <a:p/>
          </p:txBody>
        </p:sp>
        <p:sp>
          <p:nvSpPr>
            <p:cNvPr id="174" name="rc174"/>
            <p:cNvSpPr/>
            <p:nvPr/>
          </p:nvSpPr>
          <p:spPr>
            <a:xfrm>
              <a:off x="1296273" y="5793607"/>
              <a:ext cx="6059457" cy="129091"/>
            </a:xfrm>
            <a:prstGeom prst="rect">
              <a:avLst/>
            </a:prstGeom>
            <a:solidFill>
              <a:srgbClr val="80BD41">
                <a:alpha val="100000"/>
              </a:srgbClr>
            </a:solidFill>
          </p:spPr>
          <p:txBody>
            <a:bodyPr/>
            <a:lstStyle/>
            <a:p/>
          </p:txBody>
        </p:sp>
        <p:sp>
          <p:nvSpPr>
            <p:cNvPr id="175" name="rc175"/>
            <p:cNvSpPr/>
            <p:nvPr/>
          </p:nvSpPr>
          <p:spPr>
            <a:xfrm>
              <a:off x="7355731" y="5793607"/>
              <a:ext cx="61303" cy="129091"/>
            </a:xfrm>
            <a:prstGeom prst="rect">
              <a:avLst/>
            </a:prstGeom>
            <a:solidFill>
              <a:srgbClr val="1CABE2">
                <a:alpha val="100000"/>
              </a:srgbClr>
            </a:solidFill>
          </p:spPr>
          <p:txBody>
            <a:bodyPr/>
            <a:lstStyle/>
            <a:p/>
          </p:txBody>
        </p:sp>
        <p:sp>
          <p:nvSpPr>
            <p:cNvPr id="176" name="rc176"/>
            <p:cNvSpPr/>
            <p:nvPr/>
          </p:nvSpPr>
          <p:spPr>
            <a:xfrm>
              <a:off x="1296273" y="5632243"/>
              <a:ext cx="5906799" cy="129091"/>
            </a:xfrm>
            <a:prstGeom prst="rect">
              <a:avLst/>
            </a:prstGeom>
            <a:solidFill>
              <a:srgbClr val="80BD41">
                <a:alpha val="100000"/>
              </a:srgbClr>
            </a:solidFill>
          </p:spPr>
          <p:txBody>
            <a:bodyPr/>
            <a:lstStyle/>
            <a:p/>
          </p:txBody>
        </p:sp>
        <p:sp>
          <p:nvSpPr>
            <p:cNvPr id="177" name="rc177"/>
            <p:cNvSpPr/>
            <p:nvPr/>
          </p:nvSpPr>
          <p:spPr>
            <a:xfrm>
              <a:off x="7203073" y="5632243"/>
              <a:ext cx="59701" cy="129091"/>
            </a:xfrm>
            <a:prstGeom prst="rect">
              <a:avLst/>
            </a:prstGeom>
            <a:solidFill>
              <a:srgbClr val="1CABE2">
                <a:alpha val="100000"/>
              </a:srgbClr>
            </a:solidFill>
          </p:spPr>
          <p:txBody>
            <a:bodyPr/>
            <a:lstStyle/>
            <a:p/>
          </p:txBody>
        </p:sp>
        <p:sp>
          <p:nvSpPr>
            <p:cNvPr id="178" name="tx178"/>
            <p:cNvSpPr/>
            <p:nvPr/>
          </p:nvSpPr>
          <p:spPr>
            <a:xfrm>
              <a:off x="8055059"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164.1</a:t>
              </a:r>
            </a:p>
          </p:txBody>
        </p:sp>
        <p:sp>
          <p:nvSpPr>
            <p:cNvPr id="179" name="tx179"/>
            <p:cNvSpPr/>
            <p:nvPr/>
          </p:nvSpPr>
          <p:spPr>
            <a:xfrm>
              <a:off x="7578392"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152.8</a:t>
              </a:r>
            </a:p>
          </p:txBody>
        </p:sp>
        <p:sp>
          <p:nvSpPr>
            <p:cNvPr id="180" name="tx180"/>
            <p:cNvSpPr/>
            <p:nvPr/>
          </p:nvSpPr>
          <p:spPr>
            <a:xfrm>
              <a:off x="7416418"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148.9</a:t>
              </a:r>
            </a:p>
          </p:txBody>
        </p:sp>
        <p:sp>
          <p:nvSpPr>
            <p:cNvPr id="181" name="tx181"/>
            <p:cNvSpPr/>
            <p:nvPr/>
          </p:nvSpPr>
          <p:spPr>
            <a:xfrm>
              <a:off x="4415144"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162.4</a:t>
              </a:r>
            </a:p>
          </p:txBody>
        </p:sp>
        <p:sp>
          <p:nvSpPr>
            <p:cNvPr id="182" name="tx182"/>
            <p:cNvSpPr/>
            <p:nvPr/>
          </p:nvSpPr>
          <p:spPr>
            <a:xfrm>
              <a:off x="7762799"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83" name="tx183"/>
            <p:cNvSpPr/>
            <p:nvPr/>
          </p:nvSpPr>
          <p:spPr>
            <a:xfrm>
              <a:off x="4190364"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151.2</a:t>
              </a:r>
            </a:p>
          </p:txBody>
        </p:sp>
        <p:sp>
          <p:nvSpPr>
            <p:cNvPr id="184" name="tx184"/>
            <p:cNvSpPr/>
            <p:nvPr/>
          </p:nvSpPr>
          <p:spPr>
            <a:xfrm>
              <a:off x="7311034"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85" name="tx185"/>
            <p:cNvSpPr/>
            <p:nvPr/>
          </p:nvSpPr>
          <p:spPr>
            <a:xfrm>
              <a:off x="4114035" y="5657672"/>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147.4</a:t>
              </a:r>
            </a:p>
          </p:txBody>
        </p:sp>
        <p:sp>
          <p:nvSpPr>
            <p:cNvPr id="186" name="tx186"/>
            <p:cNvSpPr/>
            <p:nvPr/>
          </p:nvSpPr>
          <p:spPr>
            <a:xfrm>
              <a:off x="7157575"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87" name="tx187"/>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221970"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2" name="tx192"/>
            <p:cNvSpPr/>
            <p:nvPr/>
          </p:nvSpPr>
          <p:spPr>
            <a:xfrm>
              <a:off x="518651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3" name="tx193"/>
            <p:cNvSpPr/>
            <p:nvPr/>
          </p:nvSpPr>
          <p:spPr>
            <a:xfrm>
              <a:off x="7189906"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4" name="tx194"/>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(99%) was the same as in 2019 (99%).
The number of children vaccinated with DTP1 decreased 9% compared to in 2019.
The number of surviving infants decreased approximately 9%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8" name=""/>
          <p:cNvGrpSpPr/>
          <p:nvPr/>
        </p:nvGrpSpPr>
        <p:grpSpPr>
          <a:xfrm>
            <a:off x="292608" y="1051560"/>
            <a:ext cx="8595360" cy="28575"/>
            <a:chOff x="292608" y="1051560"/>
            <a:chExt cx="8595360" cy="28575"/>
          </a:xfrm>
        </p:grpSpPr>
        <p:sp>
          <p:nvSpPr>
            <p:cNvPr id="19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Turkmenistan</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349941"/>
            </a:xfrm>
            <a:custGeom>
              <a:avLst/>
              <a:pathLst>
                <a:path w="3397293" h="349941">
                  <a:moveTo>
                    <a:pt x="0" y="43742"/>
                  </a:moveTo>
                  <a:lnTo>
                    <a:pt x="135891" y="87485"/>
                  </a:lnTo>
                  <a:lnTo>
                    <a:pt x="271783" y="21871"/>
                  </a:lnTo>
                  <a:lnTo>
                    <a:pt x="407675" y="349941"/>
                  </a:lnTo>
                  <a:lnTo>
                    <a:pt x="543566" y="43742"/>
                  </a:lnTo>
                  <a:lnTo>
                    <a:pt x="679458" y="0"/>
                  </a:lnTo>
                  <a:lnTo>
                    <a:pt x="815350" y="21871"/>
                  </a:lnTo>
                  <a:lnTo>
                    <a:pt x="951242" y="21871"/>
                  </a:lnTo>
                  <a:lnTo>
                    <a:pt x="1087133" y="65614"/>
                  </a:lnTo>
                  <a:lnTo>
                    <a:pt x="1223025" y="65614"/>
                  </a:lnTo>
                  <a:lnTo>
                    <a:pt x="1358917" y="65614"/>
                  </a:lnTo>
                  <a:lnTo>
                    <a:pt x="1494809" y="43742"/>
                  </a:lnTo>
                  <a:lnTo>
                    <a:pt x="1630700" y="43742"/>
                  </a:lnTo>
                  <a:lnTo>
                    <a:pt x="1766592" y="21871"/>
                  </a:lnTo>
                  <a:lnTo>
                    <a:pt x="1902484" y="21871"/>
                  </a:lnTo>
                  <a:lnTo>
                    <a:pt x="2038375" y="0"/>
                  </a:lnTo>
                  <a:lnTo>
                    <a:pt x="2174267" y="21871"/>
                  </a:lnTo>
                  <a:lnTo>
                    <a:pt x="2310159" y="0"/>
                  </a:lnTo>
                  <a:lnTo>
                    <a:pt x="2446051" y="0"/>
                  </a:lnTo>
                  <a:lnTo>
                    <a:pt x="2581942" y="0"/>
                  </a:lnTo>
                  <a:lnTo>
                    <a:pt x="2717834" y="21871"/>
                  </a:lnTo>
                  <a:lnTo>
                    <a:pt x="2853726" y="43742"/>
                  </a:lnTo>
                  <a:lnTo>
                    <a:pt x="2989618" y="21871"/>
                  </a:lnTo>
                  <a:lnTo>
                    <a:pt x="3125509" y="21871"/>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40584"/>
            </a:xfrm>
            <a:custGeom>
              <a:avLst/>
              <a:pathLst>
                <a:path w="3397293" h="240584">
                  <a:moveTo>
                    <a:pt x="0" y="87485"/>
                  </a:moveTo>
                  <a:lnTo>
                    <a:pt x="135891" y="43742"/>
                  </a:lnTo>
                  <a:lnTo>
                    <a:pt x="271783" y="131228"/>
                  </a:lnTo>
                  <a:lnTo>
                    <a:pt x="407675" y="240584"/>
                  </a:lnTo>
                  <a:lnTo>
                    <a:pt x="543566" y="87485"/>
                  </a:lnTo>
                  <a:lnTo>
                    <a:pt x="679458" y="43742"/>
                  </a:lnTo>
                  <a:lnTo>
                    <a:pt x="815350" y="43742"/>
                  </a:lnTo>
                  <a:lnTo>
                    <a:pt x="951242" y="0"/>
                  </a:lnTo>
                  <a:lnTo>
                    <a:pt x="1087133" y="0"/>
                  </a:lnTo>
                  <a:lnTo>
                    <a:pt x="1223025" y="65614"/>
                  </a:lnTo>
                  <a:lnTo>
                    <a:pt x="1358917" y="87485"/>
                  </a:lnTo>
                  <a:lnTo>
                    <a:pt x="1494809" y="109356"/>
                  </a:lnTo>
                  <a:lnTo>
                    <a:pt x="1630700" y="43742"/>
                  </a:lnTo>
                  <a:lnTo>
                    <a:pt x="1766592" y="21871"/>
                  </a:lnTo>
                  <a:lnTo>
                    <a:pt x="1902484" y="174970"/>
                  </a:lnTo>
                  <a:lnTo>
                    <a:pt x="2038375" y="153099"/>
                  </a:lnTo>
                  <a:lnTo>
                    <a:pt x="2174267" y="196842"/>
                  </a:lnTo>
                  <a:lnTo>
                    <a:pt x="2310159" y="131228"/>
                  </a:lnTo>
                  <a:lnTo>
                    <a:pt x="2446051" y="87485"/>
                  </a:lnTo>
                  <a:lnTo>
                    <a:pt x="2581942" y="65614"/>
                  </a:lnTo>
                  <a:lnTo>
                    <a:pt x="2717834" y="153099"/>
                  </a:lnTo>
                  <a:lnTo>
                    <a:pt x="2853726" y="153099"/>
                  </a:lnTo>
                  <a:lnTo>
                    <a:pt x="2989618" y="131228"/>
                  </a:lnTo>
                  <a:lnTo>
                    <a:pt x="3125509" y="131228"/>
                  </a:lnTo>
                  <a:lnTo>
                    <a:pt x="3261401" y="196842"/>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349941"/>
            </a:xfrm>
            <a:custGeom>
              <a:avLst/>
              <a:pathLst>
                <a:path w="3397293" h="349941">
                  <a:moveTo>
                    <a:pt x="0" y="43742"/>
                  </a:moveTo>
                  <a:lnTo>
                    <a:pt x="135891" y="87485"/>
                  </a:lnTo>
                  <a:lnTo>
                    <a:pt x="271783" y="21871"/>
                  </a:lnTo>
                  <a:lnTo>
                    <a:pt x="407675" y="349941"/>
                  </a:lnTo>
                  <a:lnTo>
                    <a:pt x="543566" y="43742"/>
                  </a:lnTo>
                  <a:lnTo>
                    <a:pt x="679458" y="0"/>
                  </a:lnTo>
                  <a:lnTo>
                    <a:pt x="815350" y="21871"/>
                  </a:lnTo>
                  <a:lnTo>
                    <a:pt x="951242" y="21871"/>
                  </a:lnTo>
                  <a:lnTo>
                    <a:pt x="1087133" y="65614"/>
                  </a:lnTo>
                  <a:lnTo>
                    <a:pt x="1223025" y="65614"/>
                  </a:lnTo>
                  <a:lnTo>
                    <a:pt x="1358917" y="65614"/>
                  </a:lnTo>
                  <a:lnTo>
                    <a:pt x="1494809" y="43742"/>
                  </a:lnTo>
                  <a:lnTo>
                    <a:pt x="1630700" y="43742"/>
                  </a:lnTo>
                  <a:lnTo>
                    <a:pt x="1766592" y="21871"/>
                  </a:lnTo>
                  <a:lnTo>
                    <a:pt x="1902484" y="21871"/>
                  </a:lnTo>
                  <a:lnTo>
                    <a:pt x="2038375" y="0"/>
                  </a:lnTo>
                  <a:lnTo>
                    <a:pt x="2174267" y="21871"/>
                  </a:lnTo>
                  <a:lnTo>
                    <a:pt x="2310159" y="0"/>
                  </a:lnTo>
                  <a:lnTo>
                    <a:pt x="2446051" y="0"/>
                  </a:lnTo>
                  <a:lnTo>
                    <a:pt x="2581942" y="0"/>
                  </a:lnTo>
                  <a:lnTo>
                    <a:pt x="2717834" y="21871"/>
                  </a:lnTo>
                  <a:lnTo>
                    <a:pt x="2853726" y="43742"/>
                  </a:lnTo>
                  <a:lnTo>
                    <a:pt x="2989618" y="21871"/>
                  </a:lnTo>
                  <a:lnTo>
                    <a:pt x="3125509" y="21871"/>
                  </a:lnTo>
                  <a:lnTo>
                    <a:pt x="3261401" y="21871"/>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349941"/>
            </a:xfrm>
            <a:custGeom>
              <a:avLst/>
              <a:pathLst>
                <a:path w="3397293" h="349941">
                  <a:moveTo>
                    <a:pt x="0" y="43742"/>
                  </a:moveTo>
                  <a:lnTo>
                    <a:pt x="135891" y="87485"/>
                  </a:lnTo>
                  <a:lnTo>
                    <a:pt x="271783" y="21871"/>
                  </a:lnTo>
                  <a:lnTo>
                    <a:pt x="407675" y="349941"/>
                  </a:lnTo>
                  <a:lnTo>
                    <a:pt x="543566" y="43742"/>
                  </a:lnTo>
                  <a:lnTo>
                    <a:pt x="679458" y="0"/>
                  </a:lnTo>
                  <a:lnTo>
                    <a:pt x="815350" y="21871"/>
                  </a:lnTo>
                  <a:lnTo>
                    <a:pt x="951242" y="21871"/>
                  </a:lnTo>
                  <a:lnTo>
                    <a:pt x="1087133" y="65614"/>
                  </a:lnTo>
                  <a:lnTo>
                    <a:pt x="1223025" y="65614"/>
                  </a:lnTo>
                  <a:lnTo>
                    <a:pt x="1358917" y="65614"/>
                  </a:lnTo>
                  <a:lnTo>
                    <a:pt x="1494809" y="43742"/>
                  </a:lnTo>
                  <a:lnTo>
                    <a:pt x="1630700" y="43742"/>
                  </a:lnTo>
                  <a:lnTo>
                    <a:pt x="1766592" y="21871"/>
                  </a:lnTo>
                  <a:lnTo>
                    <a:pt x="1902484" y="21871"/>
                  </a:lnTo>
                  <a:lnTo>
                    <a:pt x="2038375" y="0"/>
                  </a:lnTo>
                  <a:lnTo>
                    <a:pt x="2174267" y="21871"/>
                  </a:lnTo>
                  <a:lnTo>
                    <a:pt x="2310159" y="0"/>
                  </a:lnTo>
                  <a:lnTo>
                    <a:pt x="2446051" y="0"/>
                  </a:lnTo>
                  <a:lnTo>
                    <a:pt x="2581942" y="0"/>
                  </a:lnTo>
                  <a:lnTo>
                    <a:pt x="2717834" y="21871"/>
                  </a:lnTo>
                  <a:lnTo>
                    <a:pt x="2853726" y="43742"/>
                  </a:lnTo>
                  <a:lnTo>
                    <a:pt x="2989618" y="21871"/>
                  </a:lnTo>
                  <a:lnTo>
                    <a:pt x="3125509" y="21871"/>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1164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87</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1930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1930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72418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8663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86399" y="4990743"/>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Turkmenistan</a:t>
              </a:r>
            </a:p>
          </p:txBody>
        </p:sp>
        <p:sp>
          <p:nvSpPr>
            <p:cNvPr id="60" name="tx60"/>
            <p:cNvSpPr/>
            <p:nvPr/>
          </p:nvSpPr>
          <p:spPr>
            <a:xfrm>
              <a:off x="299128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53737"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379513" y="1405107"/>
              <a:ext cx="288019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Turkmenistan, 2000-2025</a:t>
              </a:r>
            </a:p>
          </p:txBody>
        </p:sp>
        <p:sp>
          <p:nvSpPr>
            <p:cNvPr id="63" name="pl63"/>
            <p:cNvSpPr/>
            <p:nvPr/>
          </p:nvSpPr>
          <p:spPr>
            <a:xfrm>
              <a:off x="5267799" y="39805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886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9671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5845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79266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000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792665"/>
              <a:ext cx="3397293" cy="1267029"/>
            </a:xfrm>
            <a:custGeom>
              <a:avLst/>
              <a:pathLst>
                <a:path w="3397293" h="1267029">
                  <a:moveTo>
                    <a:pt x="0" y="158378"/>
                  </a:moveTo>
                  <a:lnTo>
                    <a:pt x="135891" y="316757"/>
                  </a:lnTo>
                  <a:lnTo>
                    <a:pt x="271783" y="79189"/>
                  </a:lnTo>
                  <a:lnTo>
                    <a:pt x="407675" y="1267029"/>
                  </a:lnTo>
                  <a:lnTo>
                    <a:pt x="543566" y="158378"/>
                  </a:lnTo>
                  <a:lnTo>
                    <a:pt x="679458" y="0"/>
                  </a:lnTo>
                  <a:lnTo>
                    <a:pt x="815350" y="79189"/>
                  </a:lnTo>
                  <a:lnTo>
                    <a:pt x="951242" y="79189"/>
                  </a:lnTo>
                  <a:lnTo>
                    <a:pt x="1087133" y="237568"/>
                  </a:lnTo>
                  <a:lnTo>
                    <a:pt x="1223025" y="237568"/>
                  </a:lnTo>
                  <a:lnTo>
                    <a:pt x="1358917" y="237568"/>
                  </a:lnTo>
                  <a:lnTo>
                    <a:pt x="1494809" y="158378"/>
                  </a:lnTo>
                  <a:lnTo>
                    <a:pt x="1630700" y="158378"/>
                  </a:lnTo>
                  <a:lnTo>
                    <a:pt x="1766592" y="79189"/>
                  </a:lnTo>
                  <a:lnTo>
                    <a:pt x="1902484" y="79189"/>
                  </a:lnTo>
                  <a:lnTo>
                    <a:pt x="2038375" y="0"/>
                  </a:lnTo>
                  <a:lnTo>
                    <a:pt x="2174267" y="79189"/>
                  </a:lnTo>
                  <a:lnTo>
                    <a:pt x="2310159" y="0"/>
                  </a:lnTo>
                  <a:lnTo>
                    <a:pt x="2446051" y="0"/>
                  </a:lnTo>
                  <a:lnTo>
                    <a:pt x="2581942" y="0"/>
                  </a:lnTo>
                  <a:lnTo>
                    <a:pt x="2717834" y="79189"/>
                  </a:lnTo>
                  <a:lnTo>
                    <a:pt x="2853726" y="158378"/>
                  </a:lnTo>
                  <a:lnTo>
                    <a:pt x="2989618" y="79189"/>
                  </a:lnTo>
                  <a:lnTo>
                    <a:pt x="3125509" y="79189"/>
                  </a:lnTo>
                  <a:lnTo>
                    <a:pt x="3261401" y="79189"/>
                  </a:lnTo>
                  <a:lnTo>
                    <a:pt x="3397293" y="79189"/>
                  </a:lnTo>
                </a:path>
              </a:pathLst>
            </a:custGeom>
            <a:ln w="27101" cap="flat">
              <a:solidFill>
                <a:srgbClr val="0058AB">
                  <a:alpha val="100000"/>
                </a:srgbClr>
              </a:solidFill>
              <a:prstDash val="solid"/>
              <a:round/>
            </a:ln>
          </p:spPr>
          <p:txBody>
            <a:bodyPr/>
            <a:lstStyle/>
            <a:p/>
          </p:txBody>
        </p:sp>
        <p:sp>
          <p:nvSpPr>
            <p:cNvPr id="77" name="pl77"/>
            <p:cNvSpPr/>
            <p:nvPr/>
          </p:nvSpPr>
          <p:spPr>
            <a:xfrm>
              <a:off x="5437664" y="2792665"/>
              <a:ext cx="3397293" cy="1108651"/>
            </a:xfrm>
            <a:custGeom>
              <a:avLst/>
              <a:pathLst>
                <a:path w="3397293" h="1108651">
                  <a:moveTo>
                    <a:pt x="0" y="1108651"/>
                  </a:moveTo>
                  <a:lnTo>
                    <a:pt x="135891" y="1108651"/>
                  </a:lnTo>
                  <a:lnTo>
                    <a:pt x="271783" y="1108651"/>
                  </a:lnTo>
                  <a:lnTo>
                    <a:pt x="407675" y="950272"/>
                  </a:lnTo>
                  <a:lnTo>
                    <a:pt x="543566" y="791893"/>
                  </a:lnTo>
                  <a:lnTo>
                    <a:pt x="679458" y="712704"/>
                  </a:lnTo>
                  <a:lnTo>
                    <a:pt x="815350" y="633514"/>
                  </a:lnTo>
                  <a:lnTo>
                    <a:pt x="951242" y="633514"/>
                  </a:lnTo>
                  <a:lnTo>
                    <a:pt x="1087133" y="395946"/>
                  </a:lnTo>
                  <a:lnTo>
                    <a:pt x="1223025" y="237568"/>
                  </a:lnTo>
                  <a:lnTo>
                    <a:pt x="1358917" y="237568"/>
                  </a:lnTo>
                  <a:lnTo>
                    <a:pt x="1494809" y="158378"/>
                  </a:lnTo>
                  <a:lnTo>
                    <a:pt x="1630700" y="158378"/>
                  </a:lnTo>
                  <a:lnTo>
                    <a:pt x="1766592" y="158378"/>
                  </a:lnTo>
                  <a:lnTo>
                    <a:pt x="1902484" y="158378"/>
                  </a:lnTo>
                  <a:lnTo>
                    <a:pt x="2038375" y="79189"/>
                  </a:lnTo>
                  <a:lnTo>
                    <a:pt x="2174267" y="0"/>
                  </a:lnTo>
                  <a:lnTo>
                    <a:pt x="2310159" y="0"/>
                  </a:lnTo>
                  <a:lnTo>
                    <a:pt x="2446051" y="0"/>
                  </a:lnTo>
                  <a:lnTo>
                    <a:pt x="2581942" y="0"/>
                  </a:lnTo>
                  <a:lnTo>
                    <a:pt x="2717834" y="237568"/>
                  </a:lnTo>
                  <a:lnTo>
                    <a:pt x="2853726" y="395946"/>
                  </a:lnTo>
                  <a:lnTo>
                    <a:pt x="2989618" y="79189"/>
                  </a:lnTo>
                  <a:lnTo>
                    <a:pt x="3125509" y="158378"/>
                  </a:lnTo>
                  <a:lnTo>
                    <a:pt x="3261401" y="158378"/>
                  </a:lnTo>
                  <a:lnTo>
                    <a:pt x="3397293" y="79189"/>
                  </a:lnTo>
                </a:path>
              </a:pathLst>
            </a:custGeom>
            <a:ln w="27101" cap="flat">
              <a:solidFill>
                <a:srgbClr val="80BD41">
                  <a:alpha val="100000"/>
                </a:srgbClr>
              </a:solidFill>
              <a:prstDash val="solid"/>
              <a:round/>
            </a:ln>
          </p:spPr>
          <p:txBody>
            <a:bodyPr/>
            <a:lstStyle/>
            <a:p/>
          </p:txBody>
        </p:sp>
        <p:sp>
          <p:nvSpPr>
            <p:cNvPr id="78" name="pl78"/>
            <p:cNvSpPr/>
            <p:nvPr/>
          </p:nvSpPr>
          <p:spPr>
            <a:xfrm>
              <a:off x="5437664" y="2555096"/>
              <a:ext cx="3397293" cy="871083"/>
            </a:xfrm>
            <a:custGeom>
              <a:avLst/>
              <a:pathLst>
                <a:path w="3397293" h="871083">
                  <a:moveTo>
                    <a:pt x="0" y="316757"/>
                  </a:moveTo>
                  <a:lnTo>
                    <a:pt x="135891" y="158378"/>
                  </a:lnTo>
                  <a:lnTo>
                    <a:pt x="271783" y="475136"/>
                  </a:lnTo>
                  <a:lnTo>
                    <a:pt x="407675" y="871083"/>
                  </a:lnTo>
                  <a:lnTo>
                    <a:pt x="543566" y="316757"/>
                  </a:lnTo>
                  <a:lnTo>
                    <a:pt x="679458" y="158378"/>
                  </a:lnTo>
                  <a:lnTo>
                    <a:pt x="815350" y="158378"/>
                  </a:lnTo>
                  <a:lnTo>
                    <a:pt x="951242" y="0"/>
                  </a:lnTo>
                  <a:lnTo>
                    <a:pt x="1087133" y="0"/>
                  </a:lnTo>
                  <a:lnTo>
                    <a:pt x="1223025" y="237568"/>
                  </a:lnTo>
                  <a:lnTo>
                    <a:pt x="1358917" y="316757"/>
                  </a:lnTo>
                  <a:lnTo>
                    <a:pt x="1494809" y="395946"/>
                  </a:lnTo>
                  <a:lnTo>
                    <a:pt x="1630700" y="158378"/>
                  </a:lnTo>
                  <a:lnTo>
                    <a:pt x="1766592" y="79189"/>
                  </a:lnTo>
                  <a:lnTo>
                    <a:pt x="1902484" y="633514"/>
                  </a:lnTo>
                  <a:lnTo>
                    <a:pt x="2038375" y="554325"/>
                  </a:lnTo>
                  <a:lnTo>
                    <a:pt x="2174267" y="712704"/>
                  </a:lnTo>
                  <a:lnTo>
                    <a:pt x="2310159" y="475136"/>
                  </a:lnTo>
                  <a:lnTo>
                    <a:pt x="2446051" y="316757"/>
                  </a:lnTo>
                  <a:lnTo>
                    <a:pt x="2581942" y="237568"/>
                  </a:lnTo>
                  <a:lnTo>
                    <a:pt x="2717834" y="554325"/>
                  </a:lnTo>
                  <a:lnTo>
                    <a:pt x="2853726" y="554325"/>
                  </a:lnTo>
                  <a:lnTo>
                    <a:pt x="2989618" y="475136"/>
                  </a:lnTo>
                  <a:lnTo>
                    <a:pt x="3125509" y="475136"/>
                  </a:lnTo>
                  <a:lnTo>
                    <a:pt x="3261401" y="712704"/>
                  </a:lnTo>
                  <a:lnTo>
                    <a:pt x="3397293" y="633514"/>
                  </a:lnTo>
                </a:path>
              </a:pathLst>
            </a:custGeom>
            <a:ln w="27101" cap="flat">
              <a:solidFill>
                <a:srgbClr val="961A49">
                  <a:alpha val="100000"/>
                </a:srgbClr>
              </a:solidFill>
              <a:prstDash val="solid"/>
              <a:round/>
            </a:ln>
          </p:spPr>
          <p:txBody>
            <a:bodyPr/>
            <a:lstStyle/>
            <a:p/>
          </p:txBody>
        </p:sp>
        <p:sp>
          <p:nvSpPr>
            <p:cNvPr id="79" name="pl79"/>
            <p:cNvSpPr/>
            <p:nvPr/>
          </p:nvSpPr>
          <p:spPr>
            <a:xfrm>
              <a:off x="5437664" y="279266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792665"/>
              <a:ext cx="3397293" cy="1267029"/>
            </a:xfrm>
            <a:custGeom>
              <a:avLst/>
              <a:pathLst>
                <a:path w="3397293" h="1267029">
                  <a:moveTo>
                    <a:pt x="0" y="158378"/>
                  </a:moveTo>
                  <a:lnTo>
                    <a:pt x="135891" y="316757"/>
                  </a:lnTo>
                  <a:lnTo>
                    <a:pt x="271783" y="79189"/>
                  </a:lnTo>
                  <a:lnTo>
                    <a:pt x="407675" y="1267029"/>
                  </a:lnTo>
                  <a:lnTo>
                    <a:pt x="543566" y="158378"/>
                  </a:lnTo>
                  <a:lnTo>
                    <a:pt x="679458" y="0"/>
                  </a:lnTo>
                  <a:lnTo>
                    <a:pt x="815350" y="79189"/>
                  </a:lnTo>
                  <a:lnTo>
                    <a:pt x="951242" y="79189"/>
                  </a:lnTo>
                  <a:lnTo>
                    <a:pt x="1087133" y="237568"/>
                  </a:lnTo>
                  <a:lnTo>
                    <a:pt x="1223025" y="237568"/>
                  </a:lnTo>
                  <a:lnTo>
                    <a:pt x="1358917" y="237568"/>
                  </a:lnTo>
                  <a:lnTo>
                    <a:pt x="1494809" y="158378"/>
                  </a:lnTo>
                  <a:lnTo>
                    <a:pt x="1630700" y="158378"/>
                  </a:lnTo>
                  <a:lnTo>
                    <a:pt x="1766592" y="79189"/>
                  </a:lnTo>
                  <a:lnTo>
                    <a:pt x="1902484" y="79189"/>
                  </a:lnTo>
                  <a:lnTo>
                    <a:pt x="2038375" y="0"/>
                  </a:lnTo>
                  <a:lnTo>
                    <a:pt x="2174267" y="79189"/>
                  </a:lnTo>
                  <a:lnTo>
                    <a:pt x="2310159" y="0"/>
                  </a:lnTo>
                  <a:lnTo>
                    <a:pt x="2446051" y="0"/>
                  </a:lnTo>
                  <a:lnTo>
                    <a:pt x="2581942" y="0"/>
                  </a:lnTo>
                  <a:lnTo>
                    <a:pt x="2717834" y="79189"/>
                  </a:lnTo>
                  <a:lnTo>
                    <a:pt x="2853726" y="158378"/>
                  </a:lnTo>
                  <a:lnTo>
                    <a:pt x="2989618" y="79189"/>
                  </a:lnTo>
                  <a:lnTo>
                    <a:pt x="3125509" y="79189"/>
                  </a:lnTo>
                  <a:lnTo>
                    <a:pt x="3261401" y="79189"/>
                  </a:lnTo>
                  <a:lnTo>
                    <a:pt x="3397293" y="79189"/>
                  </a:lnTo>
                </a:path>
              </a:pathLst>
            </a:custGeom>
            <a:ln w="43362" cap="flat">
              <a:solidFill>
                <a:srgbClr val="000000">
                  <a:alpha val="100000"/>
                </a:srgbClr>
              </a:solidFill>
              <a:prstDash val="solid"/>
              <a:round/>
            </a:ln>
          </p:spPr>
          <p:txBody>
            <a:bodyPr/>
            <a:lstStyle/>
            <a:p/>
          </p:txBody>
        </p:sp>
        <p:sp>
          <p:nvSpPr>
            <p:cNvPr id="81" name="pl81"/>
            <p:cNvSpPr/>
            <p:nvPr/>
          </p:nvSpPr>
          <p:spPr>
            <a:xfrm>
              <a:off x="5437664" y="2428393"/>
              <a:ext cx="0" cy="522649"/>
            </a:xfrm>
            <a:custGeom>
              <a:avLst/>
              <a:pathLst>
                <a:path w="0" h="522649">
                  <a:moveTo>
                    <a:pt x="0" y="522649"/>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122" y="2428393"/>
              <a:ext cx="0" cy="364271"/>
            </a:xfrm>
            <a:custGeom>
              <a:avLst/>
              <a:pathLst>
                <a:path w="0" h="364271">
                  <a:moveTo>
                    <a:pt x="0" y="364271"/>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581" y="2428393"/>
              <a:ext cx="0" cy="601839"/>
            </a:xfrm>
            <a:custGeom>
              <a:avLst/>
              <a:pathLst>
                <a:path w="0" h="601839">
                  <a:moveTo>
                    <a:pt x="0" y="601839"/>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039" y="2428393"/>
              <a:ext cx="0" cy="364271"/>
            </a:xfrm>
            <a:custGeom>
              <a:avLst/>
              <a:pathLst>
                <a:path w="0" h="364271">
                  <a:moveTo>
                    <a:pt x="0" y="36427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2428393"/>
              <a:ext cx="0" cy="364271"/>
            </a:xfrm>
            <a:custGeom>
              <a:avLst/>
              <a:pathLst>
                <a:path w="0" h="364271">
                  <a:moveTo>
                    <a:pt x="0" y="36427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2428393"/>
              <a:ext cx="0" cy="443460"/>
            </a:xfrm>
            <a:custGeom>
              <a:avLst/>
              <a:pathLst>
                <a:path w="0" h="443460">
                  <a:moveTo>
                    <a:pt x="0" y="44346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428393"/>
              <a:ext cx="0" cy="443460"/>
            </a:xfrm>
            <a:custGeom>
              <a:avLst/>
              <a:pathLst>
                <a:path w="0" h="443460">
                  <a:moveTo>
                    <a:pt x="0" y="44346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792665"/>
              <a:ext cx="3397293" cy="1267029"/>
            </a:xfrm>
            <a:custGeom>
              <a:avLst/>
              <a:pathLst>
                <a:path w="3397293" h="1267029">
                  <a:moveTo>
                    <a:pt x="0" y="158378"/>
                  </a:moveTo>
                  <a:lnTo>
                    <a:pt x="135891" y="316757"/>
                  </a:lnTo>
                  <a:lnTo>
                    <a:pt x="271783" y="79189"/>
                  </a:lnTo>
                  <a:lnTo>
                    <a:pt x="407675" y="1267029"/>
                  </a:lnTo>
                  <a:lnTo>
                    <a:pt x="543566" y="158378"/>
                  </a:lnTo>
                  <a:lnTo>
                    <a:pt x="679458" y="0"/>
                  </a:lnTo>
                  <a:lnTo>
                    <a:pt x="815350" y="79189"/>
                  </a:lnTo>
                  <a:lnTo>
                    <a:pt x="951242" y="79189"/>
                  </a:lnTo>
                  <a:lnTo>
                    <a:pt x="1087133" y="237568"/>
                  </a:lnTo>
                  <a:lnTo>
                    <a:pt x="1223025" y="237568"/>
                  </a:lnTo>
                  <a:lnTo>
                    <a:pt x="1358917" y="237568"/>
                  </a:lnTo>
                  <a:lnTo>
                    <a:pt x="1494809" y="158378"/>
                  </a:lnTo>
                  <a:lnTo>
                    <a:pt x="1630700" y="158378"/>
                  </a:lnTo>
                  <a:lnTo>
                    <a:pt x="1766592" y="79189"/>
                  </a:lnTo>
                  <a:lnTo>
                    <a:pt x="1902484" y="79189"/>
                  </a:lnTo>
                  <a:lnTo>
                    <a:pt x="2038375" y="0"/>
                  </a:lnTo>
                  <a:lnTo>
                    <a:pt x="2174267" y="79189"/>
                  </a:lnTo>
                  <a:lnTo>
                    <a:pt x="2310159" y="0"/>
                  </a:lnTo>
                  <a:lnTo>
                    <a:pt x="2446051" y="0"/>
                  </a:lnTo>
                  <a:lnTo>
                    <a:pt x="2581942" y="0"/>
                  </a:lnTo>
                  <a:lnTo>
                    <a:pt x="2717834" y="79189"/>
                  </a:lnTo>
                  <a:lnTo>
                    <a:pt x="2853726" y="158378"/>
                  </a:lnTo>
                  <a:lnTo>
                    <a:pt x="2989618" y="79189"/>
                  </a:lnTo>
                  <a:lnTo>
                    <a:pt x="3125509" y="79189"/>
                  </a:lnTo>
                  <a:lnTo>
                    <a:pt x="3261401" y="79189"/>
                  </a:lnTo>
                  <a:lnTo>
                    <a:pt x="3397293" y="79189"/>
                  </a:lnTo>
                </a:path>
              </a:pathLst>
            </a:custGeom>
            <a:ln w="27101" cap="flat">
              <a:solidFill>
                <a:srgbClr val="0058AB">
                  <a:alpha val="100000"/>
                </a:srgbClr>
              </a:solidFill>
              <a:prstDash val="solid"/>
              <a:round/>
            </a:ln>
          </p:spPr>
          <p:txBody>
            <a:bodyPr/>
            <a:lstStyle/>
            <a:p/>
          </p:txBody>
        </p:sp>
        <p:sp>
          <p:nvSpPr>
            <p:cNvPr id="89" name="tx89"/>
            <p:cNvSpPr/>
            <p:nvPr/>
          </p:nvSpPr>
          <p:spPr>
            <a:xfrm>
              <a:off x="5389469" y="235760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0" name="tx90"/>
            <p:cNvSpPr/>
            <p:nvPr/>
          </p:nvSpPr>
          <p:spPr>
            <a:xfrm>
              <a:off x="6086977" y="23562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1" name="tx91"/>
            <p:cNvSpPr/>
            <p:nvPr/>
          </p:nvSpPr>
          <p:spPr>
            <a:xfrm>
              <a:off x="6748386" y="235622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2" name="tx92"/>
            <p:cNvSpPr/>
            <p:nvPr/>
          </p:nvSpPr>
          <p:spPr>
            <a:xfrm>
              <a:off x="7445895" y="23562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7989462" y="23562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50870" y="235760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786762" y="235760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902429" y="283273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902429" y="3149547"/>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98" name="tx98"/>
            <p:cNvSpPr/>
            <p:nvPr/>
          </p:nvSpPr>
          <p:spPr>
            <a:xfrm>
              <a:off x="5003259" y="353244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a:off x="5127474" y="274055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94865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83599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83599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704088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80333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103098" y="4990743"/>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Turkmenistan</a:t>
              </a:r>
            </a:p>
          </p:txBody>
        </p:sp>
        <p:sp>
          <p:nvSpPr>
            <p:cNvPr id="114" name="tx114"/>
            <p:cNvSpPr/>
            <p:nvPr/>
          </p:nvSpPr>
          <p:spPr>
            <a:xfrm>
              <a:off x="730798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8070436"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16" name="tx116"/>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51547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91205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730863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1" name="pl121"/>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371376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611034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850693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rc127"/>
            <p:cNvSpPr/>
            <p:nvPr/>
          </p:nvSpPr>
          <p:spPr>
            <a:xfrm>
              <a:off x="1317178" y="5887395"/>
              <a:ext cx="3932794" cy="114824"/>
            </a:xfrm>
            <a:prstGeom prst="rect">
              <a:avLst/>
            </a:prstGeom>
            <a:solidFill>
              <a:srgbClr val="1CABE2">
                <a:alpha val="80000"/>
              </a:srgbClr>
            </a:solidFill>
          </p:spPr>
          <p:txBody>
            <a:bodyPr/>
            <a:lstStyle/>
            <a:p/>
          </p:txBody>
        </p:sp>
        <p:sp>
          <p:nvSpPr>
            <p:cNvPr id="128" name="rc128"/>
            <p:cNvSpPr/>
            <p:nvPr/>
          </p:nvSpPr>
          <p:spPr>
            <a:xfrm>
              <a:off x="1317178" y="5743865"/>
              <a:ext cx="7321564" cy="114824"/>
            </a:xfrm>
            <a:prstGeom prst="rect">
              <a:avLst/>
            </a:prstGeom>
            <a:solidFill>
              <a:srgbClr val="1CABE2">
                <a:alpha val="80000"/>
              </a:srgbClr>
            </a:solidFill>
          </p:spPr>
          <p:txBody>
            <a:bodyPr/>
            <a:lstStyle/>
            <a:p/>
          </p:txBody>
        </p:sp>
        <p:sp>
          <p:nvSpPr>
            <p:cNvPr id="129" name="rc129"/>
            <p:cNvSpPr/>
            <p:nvPr/>
          </p:nvSpPr>
          <p:spPr>
            <a:xfrm>
              <a:off x="1317178" y="5600334"/>
              <a:ext cx="7137027" cy="114824"/>
            </a:xfrm>
            <a:prstGeom prst="rect">
              <a:avLst/>
            </a:prstGeom>
            <a:solidFill>
              <a:srgbClr val="1CABE2">
                <a:alpha val="80000"/>
              </a:srgbClr>
            </a:solidFill>
          </p:spPr>
          <p:txBody>
            <a:bodyPr/>
            <a:lstStyle/>
            <a:p/>
          </p:txBody>
        </p:sp>
        <p:sp>
          <p:nvSpPr>
            <p:cNvPr id="130" name="tx130"/>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2" name="tx132"/>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3" name="tx133"/>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336417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5" name="tx135"/>
            <p:cNvSpPr/>
            <p:nvPr/>
          </p:nvSpPr>
          <p:spPr>
            <a:xfrm>
              <a:off x="576075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a:off x="8157340"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37" name="tx137"/>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38" name="tx138"/>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9" name="tx139"/>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Turkmenistan (98%) was 13 percentage points higher than the global average (85%) and 11 percentage points higher than the average across all ECAR countries (87%).
National DTP3 coverage was 1 percentage point lower than in 2019 (99%).
This equates to 3,000 un- and undervaccinated children in 2025 compared to 2,000 un- and undervaccinated children in 2019.</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Turkmenistan DTP3 coverage was 98% - this is 1 percentage point lower than in 2019 and more than 10 percentage points higher than both the global and regional averages.</a:t>
            </a:r>
          </a:p>
        </p:txBody>
      </p:sp>
      <p:grpSp xmlns:pic="http://schemas.openxmlformats.org/drawingml/2006/picture">
        <p:nvGrpSpPr>
          <p:cNvPr id="142" name=""/>
          <p:cNvGrpSpPr/>
          <p:nvPr/>
        </p:nvGrpSpPr>
        <p:grpSpPr>
          <a:xfrm>
            <a:off x="292608" y="1005840"/>
            <a:ext cx="8595360" cy="28575"/>
            <a:chOff x="292608" y="1005840"/>
            <a:chExt cx="8595360" cy="28575"/>
          </a:xfrm>
        </p:grpSpPr>
        <p:sp>
          <p:nvSpPr>
            <p:cNvPr id="14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ECAR from lowest to highest coverage, and the rank of the top 10 countries with the most un- and undervaccinated children, based on absolute numbers.
In 2025, Turkmenistan ranked number 19 out of 21 countries for lowest DTP3 coverage (based on tied ranks).
Turkmenistan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Turkmenistan had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2453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495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7463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3705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6210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8871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429232"/>
              <a:ext cx="239888" cy="782777"/>
            </a:xfrm>
            <a:prstGeom prst="rect">
              <a:avLst/>
            </a:prstGeom>
            <a:solidFill>
              <a:srgbClr val="80BD41">
                <a:alpha val="100000"/>
              </a:srgbClr>
            </a:solidFill>
          </p:spPr>
          <p:txBody>
            <a:bodyPr/>
            <a:lstStyle/>
            <a:p/>
          </p:txBody>
        </p:sp>
        <p:sp>
          <p:nvSpPr>
            <p:cNvPr id="24" name="rc24"/>
            <p:cNvSpPr/>
            <p:nvPr/>
          </p:nvSpPr>
          <p:spPr>
            <a:xfrm>
              <a:off x="1296273" y="3405053"/>
              <a:ext cx="239888" cy="24178"/>
            </a:xfrm>
            <a:prstGeom prst="rect">
              <a:avLst/>
            </a:prstGeom>
            <a:solidFill>
              <a:srgbClr val="1CABE2">
                <a:alpha val="100000"/>
              </a:srgbClr>
            </a:solidFill>
          </p:spPr>
          <p:txBody>
            <a:bodyPr/>
            <a:lstStyle/>
            <a:p/>
          </p:txBody>
        </p:sp>
        <p:sp>
          <p:nvSpPr>
            <p:cNvPr id="25" name="rc25"/>
            <p:cNvSpPr/>
            <p:nvPr/>
          </p:nvSpPr>
          <p:spPr>
            <a:xfrm>
              <a:off x="1562816" y="3445506"/>
              <a:ext cx="239888" cy="766503"/>
            </a:xfrm>
            <a:prstGeom prst="rect">
              <a:avLst/>
            </a:prstGeom>
            <a:solidFill>
              <a:srgbClr val="80BD41">
                <a:alpha val="100000"/>
              </a:srgbClr>
            </a:solidFill>
          </p:spPr>
          <p:txBody>
            <a:bodyPr/>
            <a:lstStyle/>
            <a:p/>
          </p:txBody>
        </p:sp>
        <p:sp>
          <p:nvSpPr>
            <p:cNvPr id="26" name="rc26"/>
            <p:cNvSpPr/>
            <p:nvPr/>
          </p:nvSpPr>
          <p:spPr>
            <a:xfrm>
              <a:off x="1562816" y="3405131"/>
              <a:ext cx="239888" cy="40374"/>
            </a:xfrm>
            <a:prstGeom prst="rect">
              <a:avLst/>
            </a:prstGeom>
            <a:solidFill>
              <a:srgbClr val="1CABE2">
                <a:alpha val="100000"/>
              </a:srgbClr>
            </a:solidFill>
          </p:spPr>
          <p:txBody>
            <a:bodyPr/>
            <a:lstStyle/>
            <a:p/>
          </p:txBody>
        </p:sp>
        <p:sp>
          <p:nvSpPr>
            <p:cNvPr id="27" name="rc27"/>
            <p:cNvSpPr/>
            <p:nvPr/>
          </p:nvSpPr>
          <p:spPr>
            <a:xfrm>
              <a:off x="1829360" y="3425899"/>
              <a:ext cx="239888" cy="786109"/>
            </a:xfrm>
            <a:prstGeom prst="rect">
              <a:avLst/>
            </a:prstGeom>
            <a:solidFill>
              <a:srgbClr val="80BD41">
                <a:alpha val="100000"/>
              </a:srgbClr>
            </a:solidFill>
          </p:spPr>
          <p:txBody>
            <a:bodyPr/>
            <a:lstStyle/>
            <a:p/>
          </p:txBody>
        </p:sp>
        <p:sp>
          <p:nvSpPr>
            <p:cNvPr id="28" name="rc28"/>
            <p:cNvSpPr/>
            <p:nvPr/>
          </p:nvSpPr>
          <p:spPr>
            <a:xfrm>
              <a:off x="1829360" y="3409858"/>
              <a:ext cx="239888" cy="16041"/>
            </a:xfrm>
            <a:prstGeom prst="rect">
              <a:avLst/>
            </a:prstGeom>
            <a:solidFill>
              <a:srgbClr val="1CABE2">
                <a:alpha val="100000"/>
              </a:srgbClr>
            </a:solidFill>
          </p:spPr>
          <p:txBody>
            <a:bodyPr/>
            <a:lstStyle/>
            <a:p/>
          </p:txBody>
        </p:sp>
        <p:sp>
          <p:nvSpPr>
            <p:cNvPr id="29" name="rc29"/>
            <p:cNvSpPr/>
            <p:nvPr/>
          </p:nvSpPr>
          <p:spPr>
            <a:xfrm>
              <a:off x="2095903" y="3536097"/>
              <a:ext cx="239888" cy="675911"/>
            </a:xfrm>
            <a:prstGeom prst="rect">
              <a:avLst/>
            </a:prstGeom>
            <a:solidFill>
              <a:srgbClr val="80BD41">
                <a:alpha val="100000"/>
              </a:srgbClr>
            </a:solidFill>
          </p:spPr>
          <p:txBody>
            <a:bodyPr/>
            <a:lstStyle/>
            <a:p/>
          </p:txBody>
        </p:sp>
        <p:sp>
          <p:nvSpPr>
            <p:cNvPr id="30" name="rc30"/>
            <p:cNvSpPr/>
            <p:nvPr/>
          </p:nvSpPr>
          <p:spPr>
            <a:xfrm>
              <a:off x="2095903" y="3397691"/>
              <a:ext cx="239888" cy="138406"/>
            </a:xfrm>
            <a:prstGeom prst="rect">
              <a:avLst/>
            </a:prstGeom>
            <a:solidFill>
              <a:srgbClr val="1CABE2">
                <a:alpha val="100000"/>
              </a:srgbClr>
            </a:solidFill>
          </p:spPr>
          <p:txBody>
            <a:bodyPr/>
            <a:lstStyle/>
            <a:p/>
          </p:txBody>
        </p:sp>
        <p:sp>
          <p:nvSpPr>
            <p:cNvPr id="31" name="rc31"/>
            <p:cNvSpPr/>
            <p:nvPr/>
          </p:nvSpPr>
          <p:spPr>
            <a:xfrm>
              <a:off x="2362446" y="3394204"/>
              <a:ext cx="239888" cy="817805"/>
            </a:xfrm>
            <a:prstGeom prst="rect">
              <a:avLst/>
            </a:prstGeom>
            <a:solidFill>
              <a:srgbClr val="80BD41">
                <a:alpha val="100000"/>
              </a:srgbClr>
            </a:solidFill>
          </p:spPr>
          <p:txBody>
            <a:bodyPr/>
            <a:lstStyle/>
            <a:p/>
          </p:txBody>
        </p:sp>
        <p:sp>
          <p:nvSpPr>
            <p:cNvPr id="32" name="rc32"/>
            <p:cNvSpPr/>
            <p:nvPr/>
          </p:nvSpPr>
          <p:spPr>
            <a:xfrm>
              <a:off x="2362446" y="3368940"/>
              <a:ext cx="239888" cy="25263"/>
            </a:xfrm>
            <a:prstGeom prst="rect">
              <a:avLst/>
            </a:prstGeom>
            <a:solidFill>
              <a:srgbClr val="1CABE2">
                <a:alpha val="100000"/>
              </a:srgbClr>
            </a:solidFill>
          </p:spPr>
          <p:txBody>
            <a:bodyPr/>
            <a:lstStyle/>
            <a:p/>
          </p:txBody>
        </p:sp>
        <p:sp>
          <p:nvSpPr>
            <p:cNvPr id="33" name="rc33"/>
            <p:cNvSpPr/>
            <p:nvPr/>
          </p:nvSpPr>
          <p:spPr>
            <a:xfrm>
              <a:off x="2628989" y="3341352"/>
              <a:ext cx="239888" cy="870656"/>
            </a:xfrm>
            <a:prstGeom prst="rect">
              <a:avLst/>
            </a:prstGeom>
            <a:solidFill>
              <a:srgbClr val="80BD41">
                <a:alpha val="100000"/>
              </a:srgbClr>
            </a:solidFill>
          </p:spPr>
          <p:txBody>
            <a:bodyPr/>
            <a:lstStyle/>
            <a:p/>
          </p:txBody>
        </p:sp>
        <p:sp>
          <p:nvSpPr>
            <p:cNvPr id="34" name="rc34"/>
            <p:cNvSpPr/>
            <p:nvPr/>
          </p:nvSpPr>
          <p:spPr>
            <a:xfrm>
              <a:off x="2628989" y="3332518"/>
              <a:ext cx="239888" cy="8834"/>
            </a:xfrm>
            <a:prstGeom prst="rect">
              <a:avLst/>
            </a:prstGeom>
            <a:solidFill>
              <a:srgbClr val="1CABE2">
                <a:alpha val="100000"/>
              </a:srgbClr>
            </a:solidFill>
          </p:spPr>
          <p:txBody>
            <a:bodyPr/>
            <a:lstStyle/>
            <a:p/>
          </p:txBody>
        </p:sp>
        <p:sp>
          <p:nvSpPr>
            <p:cNvPr id="35" name="rc35"/>
            <p:cNvSpPr/>
            <p:nvPr/>
          </p:nvSpPr>
          <p:spPr>
            <a:xfrm>
              <a:off x="2895532" y="3317794"/>
              <a:ext cx="239888" cy="894215"/>
            </a:xfrm>
            <a:prstGeom prst="rect">
              <a:avLst/>
            </a:prstGeom>
            <a:solidFill>
              <a:srgbClr val="80BD41">
                <a:alpha val="100000"/>
              </a:srgbClr>
            </a:solidFill>
          </p:spPr>
          <p:txBody>
            <a:bodyPr/>
            <a:lstStyle/>
            <a:p/>
          </p:txBody>
        </p:sp>
        <p:sp>
          <p:nvSpPr>
            <p:cNvPr id="36" name="rc36"/>
            <p:cNvSpPr/>
            <p:nvPr/>
          </p:nvSpPr>
          <p:spPr>
            <a:xfrm>
              <a:off x="2895532" y="3299505"/>
              <a:ext cx="239888" cy="18288"/>
            </a:xfrm>
            <a:prstGeom prst="rect">
              <a:avLst/>
            </a:prstGeom>
            <a:solidFill>
              <a:srgbClr val="1CABE2">
                <a:alpha val="100000"/>
              </a:srgbClr>
            </a:solidFill>
          </p:spPr>
          <p:txBody>
            <a:bodyPr/>
            <a:lstStyle/>
            <a:p/>
          </p:txBody>
        </p:sp>
        <p:sp>
          <p:nvSpPr>
            <p:cNvPr id="37" name="rc37"/>
            <p:cNvSpPr/>
            <p:nvPr/>
          </p:nvSpPr>
          <p:spPr>
            <a:xfrm>
              <a:off x="3162075" y="3285401"/>
              <a:ext cx="239888" cy="926608"/>
            </a:xfrm>
            <a:prstGeom prst="rect">
              <a:avLst/>
            </a:prstGeom>
            <a:solidFill>
              <a:srgbClr val="80BD41">
                <a:alpha val="100000"/>
              </a:srgbClr>
            </a:solidFill>
          </p:spPr>
          <p:txBody>
            <a:bodyPr/>
            <a:lstStyle/>
            <a:p/>
          </p:txBody>
        </p:sp>
        <p:sp>
          <p:nvSpPr>
            <p:cNvPr id="38" name="rc38"/>
            <p:cNvSpPr/>
            <p:nvPr/>
          </p:nvSpPr>
          <p:spPr>
            <a:xfrm>
              <a:off x="3162075" y="3266492"/>
              <a:ext cx="239888" cy="18908"/>
            </a:xfrm>
            <a:prstGeom prst="rect">
              <a:avLst/>
            </a:prstGeom>
            <a:solidFill>
              <a:srgbClr val="1CABE2">
                <a:alpha val="100000"/>
              </a:srgbClr>
            </a:solidFill>
          </p:spPr>
          <p:txBody>
            <a:bodyPr/>
            <a:lstStyle/>
            <a:p/>
          </p:txBody>
        </p:sp>
        <p:sp>
          <p:nvSpPr>
            <p:cNvPr id="39" name="rc39"/>
            <p:cNvSpPr/>
            <p:nvPr/>
          </p:nvSpPr>
          <p:spPr>
            <a:xfrm>
              <a:off x="3428618" y="3270367"/>
              <a:ext cx="239888" cy="941642"/>
            </a:xfrm>
            <a:prstGeom prst="rect">
              <a:avLst/>
            </a:prstGeom>
            <a:solidFill>
              <a:srgbClr val="80BD41">
                <a:alpha val="100000"/>
              </a:srgbClr>
            </a:solidFill>
          </p:spPr>
          <p:txBody>
            <a:bodyPr/>
            <a:lstStyle/>
            <a:p/>
          </p:txBody>
        </p:sp>
        <p:sp>
          <p:nvSpPr>
            <p:cNvPr id="40" name="rc40"/>
            <p:cNvSpPr/>
            <p:nvPr/>
          </p:nvSpPr>
          <p:spPr>
            <a:xfrm>
              <a:off x="3428618" y="3231154"/>
              <a:ext cx="239888" cy="39212"/>
            </a:xfrm>
            <a:prstGeom prst="rect">
              <a:avLst/>
            </a:prstGeom>
            <a:solidFill>
              <a:srgbClr val="1CABE2">
                <a:alpha val="100000"/>
              </a:srgbClr>
            </a:solidFill>
          </p:spPr>
          <p:txBody>
            <a:bodyPr/>
            <a:lstStyle/>
            <a:p/>
          </p:txBody>
        </p:sp>
        <p:sp>
          <p:nvSpPr>
            <p:cNvPr id="41" name="rc41"/>
            <p:cNvSpPr/>
            <p:nvPr/>
          </p:nvSpPr>
          <p:spPr>
            <a:xfrm>
              <a:off x="3695161" y="3226815"/>
              <a:ext cx="239888" cy="985194"/>
            </a:xfrm>
            <a:prstGeom prst="rect">
              <a:avLst/>
            </a:prstGeom>
            <a:solidFill>
              <a:srgbClr val="80BD41">
                <a:alpha val="100000"/>
              </a:srgbClr>
            </a:solidFill>
          </p:spPr>
          <p:txBody>
            <a:bodyPr/>
            <a:lstStyle/>
            <a:p/>
          </p:txBody>
        </p:sp>
        <p:sp>
          <p:nvSpPr>
            <p:cNvPr id="42" name="rc42"/>
            <p:cNvSpPr/>
            <p:nvPr/>
          </p:nvSpPr>
          <p:spPr>
            <a:xfrm>
              <a:off x="3695161" y="3185742"/>
              <a:ext cx="239888" cy="41072"/>
            </a:xfrm>
            <a:prstGeom prst="rect">
              <a:avLst/>
            </a:prstGeom>
            <a:solidFill>
              <a:srgbClr val="1CABE2">
                <a:alpha val="100000"/>
              </a:srgbClr>
            </a:solidFill>
          </p:spPr>
          <p:txBody>
            <a:bodyPr/>
            <a:lstStyle/>
            <a:p/>
          </p:txBody>
        </p:sp>
        <p:sp>
          <p:nvSpPr>
            <p:cNvPr id="43" name="rc43"/>
            <p:cNvSpPr/>
            <p:nvPr/>
          </p:nvSpPr>
          <p:spPr>
            <a:xfrm>
              <a:off x="3961705" y="3179465"/>
              <a:ext cx="239888" cy="1032544"/>
            </a:xfrm>
            <a:prstGeom prst="rect">
              <a:avLst/>
            </a:prstGeom>
            <a:solidFill>
              <a:srgbClr val="80BD41">
                <a:alpha val="100000"/>
              </a:srgbClr>
            </a:solidFill>
          </p:spPr>
          <p:txBody>
            <a:bodyPr/>
            <a:lstStyle/>
            <a:p/>
          </p:txBody>
        </p:sp>
        <p:sp>
          <p:nvSpPr>
            <p:cNvPr id="44" name="rc44"/>
            <p:cNvSpPr/>
            <p:nvPr/>
          </p:nvSpPr>
          <p:spPr>
            <a:xfrm>
              <a:off x="3961705" y="3136455"/>
              <a:ext cx="239888" cy="43009"/>
            </a:xfrm>
            <a:prstGeom prst="rect">
              <a:avLst/>
            </a:prstGeom>
            <a:solidFill>
              <a:srgbClr val="1CABE2">
                <a:alpha val="100000"/>
              </a:srgbClr>
            </a:solidFill>
          </p:spPr>
          <p:txBody>
            <a:bodyPr/>
            <a:lstStyle/>
            <a:p/>
          </p:txBody>
        </p:sp>
        <p:sp>
          <p:nvSpPr>
            <p:cNvPr id="45" name="rc45"/>
            <p:cNvSpPr/>
            <p:nvPr/>
          </p:nvSpPr>
          <p:spPr>
            <a:xfrm>
              <a:off x="4228248" y="3121654"/>
              <a:ext cx="239888" cy="1090355"/>
            </a:xfrm>
            <a:prstGeom prst="rect">
              <a:avLst/>
            </a:prstGeom>
            <a:solidFill>
              <a:srgbClr val="80BD41">
                <a:alpha val="100000"/>
              </a:srgbClr>
            </a:solidFill>
          </p:spPr>
          <p:txBody>
            <a:bodyPr/>
            <a:lstStyle/>
            <a:p/>
          </p:txBody>
        </p:sp>
        <p:sp>
          <p:nvSpPr>
            <p:cNvPr id="46" name="rc46"/>
            <p:cNvSpPr/>
            <p:nvPr/>
          </p:nvSpPr>
          <p:spPr>
            <a:xfrm>
              <a:off x="4228248" y="3087943"/>
              <a:ext cx="239888" cy="33710"/>
            </a:xfrm>
            <a:prstGeom prst="rect">
              <a:avLst/>
            </a:prstGeom>
            <a:solidFill>
              <a:srgbClr val="1CABE2">
                <a:alpha val="100000"/>
              </a:srgbClr>
            </a:solidFill>
          </p:spPr>
          <p:txBody>
            <a:bodyPr/>
            <a:lstStyle/>
            <a:p/>
          </p:txBody>
        </p:sp>
        <p:sp>
          <p:nvSpPr>
            <p:cNvPr id="47" name="rc47"/>
            <p:cNvSpPr/>
            <p:nvPr/>
          </p:nvSpPr>
          <p:spPr>
            <a:xfrm>
              <a:off x="4494791" y="3072832"/>
              <a:ext cx="239888" cy="1139177"/>
            </a:xfrm>
            <a:prstGeom prst="rect">
              <a:avLst/>
            </a:prstGeom>
            <a:solidFill>
              <a:srgbClr val="80BD41">
                <a:alpha val="100000"/>
              </a:srgbClr>
            </a:solidFill>
          </p:spPr>
          <p:txBody>
            <a:bodyPr/>
            <a:lstStyle/>
            <a:p/>
          </p:txBody>
        </p:sp>
        <p:sp>
          <p:nvSpPr>
            <p:cNvPr id="48" name="rc48"/>
            <p:cNvSpPr/>
            <p:nvPr/>
          </p:nvSpPr>
          <p:spPr>
            <a:xfrm>
              <a:off x="4494791" y="3037572"/>
              <a:ext cx="239888" cy="35260"/>
            </a:xfrm>
            <a:prstGeom prst="rect">
              <a:avLst/>
            </a:prstGeom>
            <a:solidFill>
              <a:srgbClr val="1CABE2">
                <a:alpha val="100000"/>
              </a:srgbClr>
            </a:solidFill>
          </p:spPr>
          <p:txBody>
            <a:bodyPr/>
            <a:lstStyle/>
            <a:p/>
          </p:txBody>
        </p:sp>
        <p:sp>
          <p:nvSpPr>
            <p:cNvPr id="49" name="rc49"/>
            <p:cNvSpPr/>
            <p:nvPr/>
          </p:nvSpPr>
          <p:spPr>
            <a:xfrm>
              <a:off x="4761334" y="3014323"/>
              <a:ext cx="239888" cy="1197686"/>
            </a:xfrm>
            <a:prstGeom prst="rect">
              <a:avLst/>
            </a:prstGeom>
            <a:solidFill>
              <a:srgbClr val="80BD41">
                <a:alpha val="100000"/>
              </a:srgbClr>
            </a:solidFill>
          </p:spPr>
          <p:txBody>
            <a:bodyPr/>
            <a:lstStyle/>
            <a:p/>
          </p:txBody>
        </p:sp>
        <p:sp>
          <p:nvSpPr>
            <p:cNvPr id="50" name="rc50"/>
            <p:cNvSpPr/>
            <p:nvPr/>
          </p:nvSpPr>
          <p:spPr>
            <a:xfrm>
              <a:off x="4761334" y="2989912"/>
              <a:ext cx="239888" cy="24410"/>
            </a:xfrm>
            <a:prstGeom prst="rect">
              <a:avLst/>
            </a:prstGeom>
            <a:solidFill>
              <a:srgbClr val="1CABE2">
                <a:alpha val="100000"/>
              </a:srgbClr>
            </a:solidFill>
          </p:spPr>
          <p:txBody>
            <a:bodyPr/>
            <a:lstStyle/>
            <a:p/>
          </p:txBody>
        </p:sp>
        <p:sp>
          <p:nvSpPr>
            <p:cNvPr id="51" name="rc51"/>
            <p:cNvSpPr/>
            <p:nvPr/>
          </p:nvSpPr>
          <p:spPr>
            <a:xfrm>
              <a:off x="5027877" y="2981698"/>
              <a:ext cx="239888" cy="1230311"/>
            </a:xfrm>
            <a:prstGeom prst="rect">
              <a:avLst/>
            </a:prstGeom>
            <a:solidFill>
              <a:srgbClr val="80BD41">
                <a:alpha val="100000"/>
              </a:srgbClr>
            </a:solidFill>
          </p:spPr>
          <p:txBody>
            <a:bodyPr/>
            <a:lstStyle/>
            <a:p/>
          </p:txBody>
        </p:sp>
        <p:sp>
          <p:nvSpPr>
            <p:cNvPr id="52" name="rc52"/>
            <p:cNvSpPr/>
            <p:nvPr/>
          </p:nvSpPr>
          <p:spPr>
            <a:xfrm>
              <a:off x="5027877" y="2956589"/>
              <a:ext cx="239888" cy="25108"/>
            </a:xfrm>
            <a:prstGeom prst="rect">
              <a:avLst/>
            </a:prstGeom>
            <a:solidFill>
              <a:srgbClr val="1CABE2">
                <a:alpha val="100000"/>
              </a:srgbClr>
            </a:solidFill>
          </p:spPr>
          <p:txBody>
            <a:bodyPr/>
            <a:lstStyle/>
            <a:p/>
          </p:txBody>
        </p:sp>
        <p:sp>
          <p:nvSpPr>
            <p:cNvPr id="53" name="rc53"/>
            <p:cNvSpPr/>
            <p:nvPr/>
          </p:nvSpPr>
          <p:spPr>
            <a:xfrm>
              <a:off x="5294420" y="2940548"/>
              <a:ext cx="239888" cy="1271461"/>
            </a:xfrm>
            <a:prstGeom prst="rect">
              <a:avLst/>
            </a:prstGeom>
            <a:solidFill>
              <a:srgbClr val="80BD41">
                <a:alpha val="100000"/>
              </a:srgbClr>
            </a:solidFill>
          </p:spPr>
          <p:txBody>
            <a:bodyPr/>
            <a:lstStyle/>
            <a:p/>
          </p:txBody>
        </p:sp>
        <p:sp>
          <p:nvSpPr>
            <p:cNvPr id="54" name="rc54"/>
            <p:cNvSpPr/>
            <p:nvPr/>
          </p:nvSpPr>
          <p:spPr>
            <a:xfrm>
              <a:off x="5294420" y="2927684"/>
              <a:ext cx="239888" cy="12864"/>
            </a:xfrm>
            <a:prstGeom prst="rect">
              <a:avLst/>
            </a:prstGeom>
            <a:solidFill>
              <a:srgbClr val="1CABE2">
                <a:alpha val="100000"/>
              </a:srgbClr>
            </a:solidFill>
          </p:spPr>
          <p:txBody>
            <a:bodyPr/>
            <a:lstStyle/>
            <a:p/>
          </p:txBody>
        </p:sp>
        <p:sp>
          <p:nvSpPr>
            <p:cNvPr id="55" name="rc55"/>
            <p:cNvSpPr/>
            <p:nvPr/>
          </p:nvSpPr>
          <p:spPr>
            <a:xfrm>
              <a:off x="5560963" y="2948840"/>
              <a:ext cx="239888" cy="1263169"/>
            </a:xfrm>
            <a:prstGeom prst="rect">
              <a:avLst/>
            </a:prstGeom>
            <a:solidFill>
              <a:srgbClr val="80BD41">
                <a:alpha val="100000"/>
              </a:srgbClr>
            </a:solidFill>
          </p:spPr>
          <p:txBody>
            <a:bodyPr/>
            <a:lstStyle/>
            <a:p/>
          </p:txBody>
        </p:sp>
        <p:sp>
          <p:nvSpPr>
            <p:cNvPr id="56" name="rc56"/>
            <p:cNvSpPr/>
            <p:nvPr/>
          </p:nvSpPr>
          <p:spPr>
            <a:xfrm>
              <a:off x="5560963" y="2923034"/>
              <a:ext cx="239888" cy="25805"/>
            </a:xfrm>
            <a:prstGeom prst="rect">
              <a:avLst/>
            </a:prstGeom>
            <a:solidFill>
              <a:srgbClr val="1CABE2">
                <a:alpha val="100000"/>
              </a:srgbClr>
            </a:solidFill>
          </p:spPr>
          <p:txBody>
            <a:bodyPr/>
            <a:lstStyle/>
            <a:p/>
          </p:txBody>
        </p:sp>
        <p:sp>
          <p:nvSpPr>
            <p:cNvPr id="57" name="rc57"/>
            <p:cNvSpPr/>
            <p:nvPr/>
          </p:nvSpPr>
          <p:spPr>
            <a:xfrm>
              <a:off x="5827506" y="2938920"/>
              <a:ext cx="239888" cy="1273088"/>
            </a:xfrm>
            <a:prstGeom prst="rect">
              <a:avLst/>
            </a:prstGeom>
            <a:solidFill>
              <a:srgbClr val="80BD41">
                <a:alpha val="100000"/>
              </a:srgbClr>
            </a:solidFill>
          </p:spPr>
          <p:txBody>
            <a:bodyPr/>
            <a:lstStyle/>
            <a:p/>
          </p:txBody>
        </p:sp>
        <p:sp>
          <p:nvSpPr>
            <p:cNvPr id="58" name="rc58"/>
            <p:cNvSpPr/>
            <p:nvPr/>
          </p:nvSpPr>
          <p:spPr>
            <a:xfrm>
              <a:off x="5827506" y="2926056"/>
              <a:ext cx="239888" cy="12864"/>
            </a:xfrm>
            <a:prstGeom prst="rect">
              <a:avLst/>
            </a:prstGeom>
            <a:solidFill>
              <a:srgbClr val="1CABE2">
                <a:alpha val="100000"/>
              </a:srgbClr>
            </a:solidFill>
          </p:spPr>
          <p:txBody>
            <a:bodyPr/>
            <a:lstStyle/>
            <a:p/>
          </p:txBody>
        </p:sp>
        <p:sp>
          <p:nvSpPr>
            <p:cNvPr id="59" name="rc59"/>
            <p:cNvSpPr/>
            <p:nvPr/>
          </p:nvSpPr>
          <p:spPr>
            <a:xfrm>
              <a:off x="6094049" y="2947910"/>
              <a:ext cx="239888" cy="1264099"/>
            </a:xfrm>
            <a:prstGeom prst="rect">
              <a:avLst/>
            </a:prstGeom>
            <a:solidFill>
              <a:srgbClr val="80BD41">
                <a:alpha val="100000"/>
              </a:srgbClr>
            </a:solidFill>
          </p:spPr>
          <p:txBody>
            <a:bodyPr/>
            <a:lstStyle/>
            <a:p/>
          </p:txBody>
        </p:sp>
        <p:sp>
          <p:nvSpPr>
            <p:cNvPr id="60" name="rc60"/>
            <p:cNvSpPr/>
            <p:nvPr/>
          </p:nvSpPr>
          <p:spPr>
            <a:xfrm>
              <a:off x="6094049" y="2935123"/>
              <a:ext cx="239888" cy="12786"/>
            </a:xfrm>
            <a:prstGeom prst="rect">
              <a:avLst/>
            </a:prstGeom>
            <a:solidFill>
              <a:srgbClr val="1CABE2">
                <a:alpha val="100000"/>
              </a:srgbClr>
            </a:solidFill>
          </p:spPr>
          <p:txBody>
            <a:bodyPr/>
            <a:lstStyle/>
            <a:p/>
          </p:txBody>
        </p:sp>
        <p:sp>
          <p:nvSpPr>
            <p:cNvPr id="61" name="rc61"/>
            <p:cNvSpPr/>
            <p:nvPr/>
          </p:nvSpPr>
          <p:spPr>
            <a:xfrm>
              <a:off x="6360593" y="2953102"/>
              <a:ext cx="239888" cy="1258907"/>
            </a:xfrm>
            <a:prstGeom prst="rect">
              <a:avLst/>
            </a:prstGeom>
            <a:solidFill>
              <a:srgbClr val="80BD41">
                <a:alpha val="100000"/>
              </a:srgbClr>
            </a:solidFill>
          </p:spPr>
          <p:txBody>
            <a:bodyPr/>
            <a:lstStyle/>
            <a:p/>
          </p:txBody>
        </p:sp>
        <p:sp>
          <p:nvSpPr>
            <p:cNvPr id="62" name="rc62"/>
            <p:cNvSpPr/>
            <p:nvPr/>
          </p:nvSpPr>
          <p:spPr>
            <a:xfrm>
              <a:off x="6360593" y="2940393"/>
              <a:ext cx="239888" cy="12709"/>
            </a:xfrm>
            <a:prstGeom prst="rect">
              <a:avLst/>
            </a:prstGeom>
            <a:solidFill>
              <a:srgbClr val="1CABE2">
                <a:alpha val="100000"/>
              </a:srgbClr>
            </a:solidFill>
          </p:spPr>
          <p:txBody>
            <a:bodyPr/>
            <a:lstStyle/>
            <a:p/>
          </p:txBody>
        </p:sp>
        <p:sp>
          <p:nvSpPr>
            <p:cNvPr id="63" name="rc63"/>
            <p:cNvSpPr/>
            <p:nvPr/>
          </p:nvSpPr>
          <p:spPr>
            <a:xfrm>
              <a:off x="6627136" y="2975576"/>
              <a:ext cx="239888" cy="1236433"/>
            </a:xfrm>
            <a:prstGeom prst="rect">
              <a:avLst/>
            </a:prstGeom>
            <a:solidFill>
              <a:srgbClr val="80BD41">
                <a:alpha val="100000"/>
              </a:srgbClr>
            </a:solidFill>
          </p:spPr>
          <p:txBody>
            <a:bodyPr/>
            <a:lstStyle/>
            <a:p/>
          </p:txBody>
        </p:sp>
        <p:sp>
          <p:nvSpPr>
            <p:cNvPr id="64" name="rc64"/>
            <p:cNvSpPr/>
            <p:nvPr/>
          </p:nvSpPr>
          <p:spPr>
            <a:xfrm>
              <a:off x="6627136" y="2950312"/>
              <a:ext cx="239888" cy="25263"/>
            </a:xfrm>
            <a:prstGeom prst="rect">
              <a:avLst/>
            </a:prstGeom>
            <a:solidFill>
              <a:srgbClr val="1CABE2">
                <a:alpha val="100000"/>
              </a:srgbClr>
            </a:solidFill>
          </p:spPr>
          <p:txBody>
            <a:bodyPr/>
            <a:lstStyle/>
            <a:p/>
          </p:txBody>
        </p:sp>
        <p:sp>
          <p:nvSpPr>
            <p:cNvPr id="65" name="rc65"/>
            <p:cNvSpPr/>
            <p:nvPr/>
          </p:nvSpPr>
          <p:spPr>
            <a:xfrm>
              <a:off x="6893679" y="3002621"/>
              <a:ext cx="239888" cy="1209387"/>
            </a:xfrm>
            <a:prstGeom prst="rect">
              <a:avLst/>
            </a:prstGeom>
            <a:solidFill>
              <a:srgbClr val="80BD41">
                <a:alpha val="100000"/>
              </a:srgbClr>
            </a:solidFill>
          </p:spPr>
          <p:txBody>
            <a:bodyPr/>
            <a:lstStyle/>
            <a:p/>
          </p:txBody>
        </p:sp>
        <p:sp>
          <p:nvSpPr>
            <p:cNvPr id="66" name="rc66"/>
            <p:cNvSpPr/>
            <p:nvPr/>
          </p:nvSpPr>
          <p:spPr>
            <a:xfrm>
              <a:off x="6893679" y="2965191"/>
              <a:ext cx="239888" cy="37430"/>
            </a:xfrm>
            <a:prstGeom prst="rect">
              <a:avLst/>
            </a:prstGeom>
            <a:solidFill>
              <a:srgbClr val="1CABE2">
                <a:alpha val="100000"/>
              </a:srgbClr>
            </a:solidFill>
          </p:spPr>
          <p:txBody>
            <a:bodyPr/>
            <a:lstStyle/>
            <a:p/>
          </p:txBody>
        </p:sp>
        <p:sp>
          <p:nvSpPr>
            <p:cNvPr id="67" name="rc67"/>
            <p:cNvSpPr/>
            <p:nvPr/>
          </p:nvSpPr>
          <p:spPr>
            <a:xfrm>
              <a:off x="7160222" y="3003861"/>
              <a:ext cx="239888" cy="1208147"/>
            </a:xfrm>
            <a:prstGeom prst="rect">
              <a:avLst/>
            </a:prstGeom>
            <a:solidFill>
              <a:srgbClr val="80BD41">
                <a:alpha val="100000"/>
              </a:srgbClr>
            </a:solidFill>
          </p:spPr>
          <p:txBody>
            <a:bodyPr/>
            <a:lstStyle/>
            <a:p/>
          </p:txBody>
        </p:sp>
        <p:sp>
          <p:nvSpPr>
            <p:cNvPr id="68" name="rc68"/>
            <p:cNvSpPr/>
            <p:nvPr/>
          </p:nvSpPr>
          <p:spPr>
            <a:xfrm>
              <a:off x="7160222" y="2979218"/>
              <a:ext cx="239888" cy="24643"/>
            </a:xfrm>
            <a:prstGeom prst="rect">
              <a:avLst/>
            </a:prstGeom>
            <a:solidFill>
              <a:srgbClr val="1CABE2">
                <a:alpha val="100000"/>
              </a:srgbClr>
            </a:solidFill>
          </p:spPr>
          <p:txBody>
            <a:bodyPr/>
            <a:lstStyle/>
            <a:p/>
          </p:txBody>
        </p:sp>
        <p:sp>
          <p:nvSpPr>
            <p:cNvPr id="69" name="rc69"/>
            <p:cNvSpPr/>
            <p:nvPr/>
          </p:nvSpPr>
          <p:spPr>
            <a:xfrm>
              <a:off x="7426765" y="3029590"/>
              <a:ext cx="239888" cy="1182419"/>
            </a:xfrm>
            <a:prstGeom prst="rect">
              <a:avLst/>
            </a:prstGeom>
            <a:solidFill>
              <a:srgbClr val="80BD41">
                <a:alpha val="100000"/>
              </a:srgbClr>
            </a:solidFill>
          </p:spPr>
          <p:txBody>
            <a:bodyPr/>
            <a:lstStyle/>
            <a:p/>
          </p:txBody>
        </p:sp>
        <p:sp>
          <p:nvSpPr>
            <p:cNvPr id="70" name="rc70"/>
            <p:cNvSpPr/>
            <p:nvPr/>
          </p:nvSpPr>
          <p:spPr>
            <a:xfrm>
              <a:off x="7426765" y="3005489"/>
              <a:ext cx="239888" cy="24100"/>
            </a:xfrm>
            <a:prstGeom prst="rect">
              <a:avLst/>
            </a:prstGeom>
            <a:solidFill>
              <a:srgbClr val="1CABE2">
                <a:alpha val="100000"/>
              </a:srgbClr>
            </a:solidFill>
          </p:spPr>
          <p:txBody>
            <a:bodyPr/>
            <a:lstStyle/>
            <a:p/>
          </p:txBody>
        </p:sp>
        <p:sp>
          <p:nvSpPr>
            <p:cNvPr id="71" name="rc71"/>
            <p:cNvSpPr/>
            <p:nvPr/>
          </p:nvSpPr>
          <p:spPr>
            <a:xfrm>
              <a:off x="7693308" y="3051831"/>
              <a:ext cx="239888" cy="1160178"/>
            </a:xfrm>
            <a:prstGeom prst="rect">
              <a:avLst/>
            </a:prstGeom>
            <a:solidFill>
              <a:srgbClr val="80BD41">
                <a:alpha val="100000"/>
              </a:srgbClr>
            </a:solidFill>
          </p:spPr>
          <p:txBody>
            <a:bodyPr/>
            <a:lstStyle/>
            <a:p/>
          </p:txBody>
        </p:sp>
        <p:sp>
          <p:nvSpPr>
            <p:cNvPr id="72" name="rc72"/>
            <p:cNvSpPr/>
            <p:nvPr/>
          </p:nvSpPr>
          <p:spPr>
            <a:xfrm>
              <a:off x="7693308" y="3028117"/>
              <a:ext cx="239888" cy="23713"/>
            </a:xfrm>
            <a:prstGeom prst="rect">
              <a:avLst/>
            </a:prstGeom>
            <a:solidFill>
              <a:srgbClr val="1CABE2">
                <a:alpha val="100000"/>
              </a:srgbClr>
            </a:solidFill>
          </p:spPr>
          <p:txBody>
            <a:bodyPr/>
            <a:lstStyle/>
            <a:p/>
          </p:txBody>
        </p:sp>
        <p:sp>
          <p:nvSpPr>
            <p:cNvPr id="73" name="rc73"/>
            <p:cNvSpPr/>
            <p:nvPr/>
          </p:nvSpPr>
          <p:spPr>
            <a:xfrm>
              <a:off x="7959851" y="3081124"/>
              <a:ext cx="239888" cy="1130885"/>
            </a:xfrm>
            <a:prstGeom prst="rect">
              <a:avLst/>
            </a:prstGeom>
            <a:solidFill>
              <a:srgbClr val="80BD41">
                <a:alpha val="100000"/>
              </a:srgbClr>
            </a:solidFill>
          </p:spPr>
          <p:txBody>
            <a:bodyPr/>
            <a:lstStyle/>
            <a:p/>
          </p:txBody>
        </p:sp>
        <p:sp>
          <p:nvSpPr>
            <p:cNvPr id="74" name="rc74"/>
            <p:cNvSpPr/>
            <p:nvPr/>
          </p:nvSpPr>
          <p:spPr>
            <a:xfrm>
              <a:off x="7959851" y="3058030"/>
              <a:ext cx="239888" cy="23093"/>
            </a:xfrm>
            <a:prstGeom prst="rect">
              <a:avLst/>
            </a:prstGeom>
            <a:solidFill>
              <a:srgbClr val="1CABE2">
                <a:alpha val="100000"/>
              </a:srgbClr>
            </a:solidFill>
          </p:spPr>
          <p:txBody>
            <a:bodyPr/>
            <a:lstStyle/>
            <a:p/>
          </p:txBody>
        </p:sp>
        <p:sp>
          <p:nvSpPr>
            <p:cNvPr id="75" name="pl75"/>
            <p:cNvSpPr/>
            <p:nvPr/>
          </p:nvSpPr>
          <p:spPr>
            <a:xfrm>
              <a:off x="1416218" y="2085226"/>
              <a:ext cx="6663577" cy="343722"/>
            </a:xfrm>
            <a:custGeom>
              <a:avLst/>
              <a:pathLst>
                <a:path w="6663577" h="343722">
                  <a:moveTo>
                    <a:pt x="0" y="42965"/>
                  </a:moveTo>
                  <a:lnTo>
                    <a:pt x="266543" y="85930"/>
                  </a:lnTo>
                  <a:lnTo>
                    <a:pt x="533086" y="21482"/>
                  </a:lnTo>
                  <a:lnTo>
                    <a:pt x="799629" y="343722"/>
                  </a:lnTo>
                  <a:lnTo>
                    <a:pt x="1066172" y="42965"/>
                  </a:lnTo>
                  <a:lnTo>
                    <a:pt x="1332715" y="0"/>
                  </a:lnTo>
                  <a:lnTo>
                    <a:pt x="1599258" y="21482"/>
                  </a:lnTo>
                  <a:lnTo>
                    <a:pt x="1865801" y="21482"/>
                  </a:lnTo>
                  <a:lnTo>
                    <a:pt x="2132344" y="64447"/>
                  </a:lnTo>
                  <a:lnTo>
                    <a:pt x="2398888" y="64447"/>
                  </a:lnTo>
                  <a:lnTo>
                    <a:pt x="2665431" y="64447"/>
                  </a:lnTo>
                  <a:lnTo>
                    <a:pt x="2931974" y="42965"/>
                  </a:lnTo>
                  <a:lnTo>
                    <a:pt x="3198517" y="42965"/>
                  </a:lnTo>
                  <a:lnTo>
                    <a:pt x="3465060" y="21482"/>
                  </a:lnTo>
                  <a:lnTo>
                    <a:pt x="3731603" y="21482"/>
                  </a:lnTo>
                  <a:lnTo>
                    <a:pt x="3998146" y="0"/>
                  </a:lnTo>
                  <a:lnTo>
                    <a:pt x="4264689" y="21482"/>
                  </a:lnTo>
                  <a:lnTo>
                    <a:pt x="4531233" y="0"/>
                  </a:lnTo>
                  <a:lnTo>
                    <a:pt x="4797776" y="0"/>
                  </a:lnTo>
                  <a:lnTo>
                    <a:pt x="5064319" y="0"/>
                  </a:lnTo>
                  <a:lnTo>
                    <a:pt x="5330862" y="21482"/>
                  </a:lnTo>
                  <a:lnTo>
                    <a:pt x="5597405" y="42965"/>
                  </a:lnTo>
                  <a:lnTo>
                    <a:pt x="5863948" y="21482"/>
                  </a:lnTo>
                  <a:lnTo>
                    <a:pt x="6130491" y="21482"/>
                  </a:lnTo>
                  <a:lnTo>
                    <a:pt x="6397034" y="21482"/>
                  </a:lnTo>
                  <a:lnTo>
                    <a:pt x="6663577" y="21482"/>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1298664" y="326912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104.1</a:t>
              </a:r>
            </a:p>
          </p:txBody>
        </p:sp>
        <p:sp>
          <p:nvSpPr>
            <p:cNvPr id="88" name="tx88"/>
            <p:cNvSpPr/>
            <p:nvPr/>
          </p:nvSpPr>
          <p:spPr>
            <a:xfrm>
              <a:off x="2631380" y="319662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113.5</a:t>
              </a:r>
            </a:p>
          </p:txBody>
        </p:sp>
        <p:sp>
          <p:nvSpPr>
            <p:cNvPr id="89" name="tx89"/>
            <p:cNvSpPr/>
            <p:nvPr/>
          </p:nvSpPr>
          <p:spPr>
            <a:xfrm>
              <a:off x="3964096" y="300040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138.8</a:t>
              </a:r>
            </a:p>
          </p:txBody>
        </p:sp>
        <p:sp>
          <p:nvSpPr>
            <p:cNvPr id="90" name="tx90"/>
            <p:cNvSpPr/>
            <p:nvPr/>
          </p:nvSpPr>
          <p:spPr>
            <a:xfrm>
              <a:off x="5296811" y="27917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165.7</a:t>
              </a:r>
            </a:p>
          </p:txBody>
        </p:sp>
        <p:sp>
          <p:nvSpPr>
            <p:cNvPr id="91" name="tx91"/>
            <p:cNvSpPr/>
            <p:nvPr/>
          </p:nvSpPr>
          <p:spPr>
            <a:xfrm>
              <a:off x="6362984" y="28044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164.1</a:t>
              </a:r>
            </a:p>
          </p:txBody>
        </p:sp>
        <p:sp>
          <p:nvSpPr>
            <p:cNvPr id="92" name="tx92"/>
            <p:cNvSpPr/>
            <p:nvPr/>
          </p:nvSpPr>
          <p:spPr>
            <a:xfrm>
              <a:off x="6629527" y="28143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162.8</a:t>
              </a:r>
            </a:p>
          </p:txBody>
        </p:sp>
        <p:sp>
          <p:nvSpPr>
            <p:cNvPr id="93" name="tx93"/>
            <p:cNvSpPr/>
            <p:nvPr/>
          </p:nvSpPr>
          <p:spPr>
            <a:xfrm>
              <a:off x="6896070" y="28292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160.9</a:t>
              </a:r>
            </a:p>
          </p:txBody>
        </p:sp>
        <p:sp>
          <p:nvSpPr>
            <p:cNvPr id="94" name="tx94"/>
            <p:cNvSpPr/>
            <p:nvPr/>
          </p:nvSpPr>
          <p:spPr>
            <a:xfrm>
              <a:off x="7162613" y="284329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159.1</a:t>
              </a:r>
            </a:p>
          </p:txBody>
        </p:sp>
        <p:sp>
          <p:nvSpPr>
            <p:cNvPr id="95" name="tx95"/>
            <p:cNvSpPr/>
            <p:nvPr/>
          </p:nvSpPr>
          <p:spPr>
            <a:xfrm>
              <a:off x="7429156" y="28694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155.7</a:t>
              </a:r>
            </a:p>
          </p:txBody>
        </p:sp>
        <p:sp>
          <p:nvSpPr>
            <p:cNvPr id="96" name="tx96"/>
            <p:cNvSpPr/>
            <p:nvPr/>
          </p:nvSpPr>
          <p:spPr>
            <a:xfrm>
              <a:off x="7695699" y="28922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152.8</a:t>
              </a:r>
            </a:p>
          </p:txBody>
        </p:sp>
        <p:sp>
          <p:nvSpPr>
            <p:cNvPr id="97" name="tx97"/>
            <p:cNvSpPr/>
            <p:nvPr/>
          </p:nvSpPr>
          <p:spPr>
            <a:xfrm>
              <a:off x="7962242" y="292210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148.9</a:t>
              </a:r>
            </a:p>
          </p:txBody>
        </p:sp>
        <p:sp>
          <p:nvSpPr>
            <p:cNvPr id="98" name="pl98"/>
            <p:cNvSpPr/>
            <p:nvPr/>
          </p:nvSpPr>
          <p:spPr>
            <a:xfrm>
              <a:off x="1416218"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37841" y="378557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a:t>
              </a:r>
            </a:p>
          </p:txBody>
        </p:sp>
        <p:sp>
          <p:nvSpPr>
            <p:cNvPr id="110" name="tx110"/>
            <p:cNvSpPr/>
            <p:nvPr/>
          </p:nvSpPr>
          <p:spPr>
            <a:xfrm>
              <a:off x="1350915" y="338204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11" name="tx111"/>
            <p:cNvSpPr/>
            <p:nvPr/>
          </p:nvSpPr>
          <p:spPr>
            <a:xfrm>
              <a:off x="2631380" y="374158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112.3</a:t>
              </a:r>
            </a:p>
          </p:txBody>
        </p:sp>
        <p:sp>
          <p:nvSpPr>
            <p:cNvPr id="112" name="tx112"/>
            <p:cNvSpPr/>
            <p:nvPr/>
          </p:nvSpPr>
          <p:spPr>
            <a:xfrm>
              <a:off x="2683631" y="330303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3" name="tx113"/>
            <p:cNvSpPr/>
            <p:nvPr/>
          </p:nvSpPr>
          <p:spPr>
            <a:xfrm>
              <a:off x="3964096" y="36606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133.2</a:t>
              </a:r>
            </a:p>
          </p:txBody>
        </p:sp>
        <p:sp>
          <p:nvSpPr>
            <p:cNvPr id="114" name="tx114"/>
            <p:cNvSpPr/>
            <p:nvPr/>
          </p:nvSpPr>
          <p:spPr>
            <a:xfrm>
              <a:off x="4016347" y="312291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15" name="tx115"/>
            <p:cNvSpPr/>
            <p:nvPr/>
          </p:nvSpPr>
          <p:spPr>
            <a:xfrm>
              <a:off x="5296811" y="35412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164.1</a:t>
              </a:r>
            </a:p>
          </p:txBody>
        </p:sp>
        <p:sp>
          <p:nvSpPr>
            <p:cNvPr id="116" name="tx116"/>
            <p:cNvSpPr/>
            <p:nvPr/>
          </p:nvSpPr>
          <p:spPr>
            <a:xfrm>
              <a:off x="5349062" y="290021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7" name="tx117"/>
            <p:cNvSpPr/>
            <p:nvPr/>
          </p:nvSpPr>
          <p:spPr>
            <a:xfrm>
              <a:off x="6362984" y="35475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162.4</a:t>
              </a:r>
            </a:p>
          </p:txBody>
        </p:sp>
        <p:sp>
          <p:nvSpPr>
            <p:cNvPr id="118" name="tx118"/>
            <p:cNvSpPr/>
            <p:nvPr/>
          </p:nvSpPr>
          <p:spPr>
            <a:xfrm>
              <a:off x="6415235" y="291169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9" name="tx119"/>
            <p:cNvSpPr/>
            <p:nvPr/>
          </p:nvSpPr>
          <p:spPr>
            <a:xfrm>
              <a:off x="6629527" y="35587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159.6</a:t>
              </a:r>
            </a:p>
          </p:txBody>
        </p:sp>
        <p:sp>
          <p:nvSpPr>
            <p:cNvPr id="120" name="tx120"/>
            <p:cNvSpPr/>
            <p:nvPr/>
          </p:nvSpPr>
          <p:spPr>
            <a:xfrm>
              <a:off x="6681778" y="292785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21" name="tx121"/>
            <p:cNvSpPr/>
            <p:nvPr/>
          </p:nvSpPr>
          <p:spPr>
            <a:xfrm>
              <a:off x="6896070" y="35722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156.1</a:t>
              </a:r>
            </a:p>
          </p:txBody>
        </p:sp>
        <p:sp>
          <p:nvSpPr>
            <p:cNvPr id="122" name="tx122"/>
            <p:cNvSpPr/>
            <p:nvPr/>
          </p:nvSpPr>
          <p:spPr>
            <a:xfrm>
              <a:off x="6948321" y="294885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23" name="tx123"/>
            <p:cNvSpPr/>
            <p:nvPr/>
          </p:nvSpPr>
          <p:spPr>
            <a:xfrm>
              <a:off x="7162613" y="357288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155.9</a:t>
              </a:r>
            </a:p>
          </p:txBody>
        </p:sp>
        <p:sp>
          <p:nvSpPr>
            <p:cNvPr id="124" name="tx124"/>
            <p:cNvSpPr/>
            <p:nvPr/>
          </p:nvSpPr>
          <p:spPr>
            <a:xfrm>
              <a:off x="7214864" y="295644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25" name="tx125"/>
            <p:cNvSpPr/>
            <p:nvPr/>
          </p:nvSpPr>
          <p:spPr>
            <a:xfrm>
              <a:off x="7429156" y="35857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152.6</a:t>
              </a:r>
            </a:p>
          </p:txBody>
        </p:sp>
        <p:sp>
          <p:nvSpPr>
            <p:cNvPr id="126" name="tx126"/>
            <p:cNvSpPr/>
            <p:nvPr/>
          </p:nvSpPr>
          <p:spPr>
            <a:xfrm>
              <a:off x="7481407" y="298244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27" name="tx127"/>
            <p:cNvSpPr/>
            <p:nvPr/>
          </p:nvSpPr>
          <p:spPr>
            <a:xfrm>
              <a:off x="7695699" y="35968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149.7</a:t>
              </a:r>
            </a:p>
          </p:txBody>
        </p:sp>
        <p:sp>
          <p:nvSpPr>
            <p:cNvPr id="128" name="tx128"/>
            <p:cNvSpPr/>
            <p:nvPr/>
          </p:nvSpPr>
          <p:spPr>
            <a:xfrm>
              <a:off x="7747950" y="300488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29" name="tx129"/>
            <p:cNvSpPr/>
            <p:nvPr/>
          </p:nvSpPr>
          <p:spPr>
            <a:xfrm>
              <a:off x="7962242" y="36115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145.9</a:t>
              </a:r>
            </a:p>
          </p:txBody>
        </p:sp>
        <p:sp>
          <p:nvSpPr>
            <p:cNvPr id="130" name="tx130"/>
            <p:cNvSpPr/>
            <p:nvPr/>
          </p:nvSpPr>
          <p:spPr>
            <a:xfrm>
              <a:off x="8053670" y="3034483"/>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31" name="tx131"/>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655386" y="338494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a:off x="655386" y="260999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4" name="tx134"/>
            <p:cNvSpPr/>
            <p:nvPr/>
          </p:nvSpPr>
          <p:spPr>
            <a:xfrm>
              <a:off x="655386" y="183497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5" name="tx13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5" name="rc155"/>
            <p:cNvSpPr/>
            <p:nvPr/>
          </p:nvSpPr>
          <p:spPr>
            <a:xfrm>
              <a:off x="4433341" y="5080163"/>
              <a:ext cx="201456" cy="201456"/>
            </a:xfrm>
            <a:prstGeom prst="rect">
              <a:avLst/>
            </a:prstGeom>
            <a:solidFill>
              <a:srgbClr val="1CABE2">
                <a:alpha val="100000"/>
              </a:srgbClr>
            </a:solidFill>
          </p:spPr>
          <p:txBody>
            <a:bodyPr/>
            <a:lstStyle/>
            <a:p/>
          </p:txBody>
        </p:sp>
        <p:sp>
          <p:nvSpPr>
            <p:cNvPr id="156" name="rc156"/>
            <p:cNvSpPr/>
            <p:nvPr/>
          </p:nvSpPr>
          <p:spPr>
            <a:xfrm>
              <a:off x="5638429" y="5080163"/>
              <a:ext cx="201456" cy="201456"/>
            </a:xfrm>
            <a:prstGeom prst="rect">
              <a:avLst/>
            </a:prstGeom>
            <a:solidFill>
              <a:srgbClr val="80BD41">
                <a:alpha val="100000"/>
              </a:srgbClr>
            </a:solidFill>
          </p:spPr>
          <p:txBody>
            <a:bodyPr/>
            <a:lstStyle/>
            <a:p/>
          </p:txBody>
        </p:sp>
        <p:sp>
          <p:nvSpPr>
            <p:cNvPr id="157" name="tx157"/>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0" name="tx160"/>
            <p:cNvSpPr/>
            <p:nvPr/>
          </p:nvSpPr>
          <p:spPr>
            <a:xfrm>
              <a:off x="951100" y="1594448"/>
              <a:ext cx="191034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Turkmenistan, 2000-2025</a:t>
              </a:r>
            </a:p>
          </p:txBody>
        </p:sp>
        <p:sp>
          <p:nvSpPr>
            <p:cNvPr id="161" name="pl161"/>
            <p:cNvSpPr/>
            <p:nvPr/>
          </p:nvSpPr>
          <p:spPr>
            <a:xfrm>
              <a:off x="229796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30136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630475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830814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29966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30305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30644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840557"/>
              <a:ext cx="6509019" cy="124062"/>
            </a:xfrm>
            <a:prstGeom prst="rect">
              <a:avLst/>
            </a:prstGeom>
            <a:solidFill>
              <a:srgbClr val="80BD41">
                <a:alpha val="100000"/>
              </a:srgbClr>
            </a:solidFill>
          </p:spPr>
          <p:txBody>
            <a:bodyPr/>
            <a:lstStyle/>
            <a:p/>
          </p:txBody>
        </p:sp>
        <p:sp>
          <p:nvSpPr>
            <p:cNvPr id="173" name="rc173"/>
            <p:cNvSpPr/>
            <p:nvPr/>
          </p:nvSpPr>
          <p:spPr>
            <a:xfrm>
              <a:off x="7805292" y="5840557"/>
              <a:ext cx="65711" cy="124062"/>
            </a:xfrm>
            <a:prstGeom prst="rect">
              <a:avLst/>
            </a:prstGeom>
            <a:solidFill>
              <a:srgbClr val="1CABE2">
                <a:alpha val="100000"/>
              </a:srgbClr>
            </a:solidFill>
          </p:spPr>
          <p:txBody>
            <a:bodyPr/>
            <a:lstStyle/>
            <a:p/>
          </p:txBody>
        </p:sp>
        <p:sp>
          <p:nvSpPr>
            <p:cNvPr id="174" name="rc174"/>
            <p:cNvSpPr/>
            <p:nvPr/>
          </p:nvSpPr>
          <p:spPr>
            <a:xfrm>
              <a:off x="1296273" y="5685479"/>
              <a:ext cx="5998554" cy="124062"/>
            </a:xfrm>
            <a:prstGeom prst="rect">
              <a:avLst/>
            </a:prstGeom>
            <a:solidFill>
              <a:srgbClr val="80BD41">
                <a:alpha val="100000"/>
              </a:srgbClr>
            </a:solidFill>
          </p:spPr>
          <p:txBody>
            <a:bodyPr/>
            <a:lstStyle/>
            <a:p/>
          </p:txBody>
        </p:sp>
        <p:sp>
          <p:nvSpPr>
            <p:cNvPr id="175" name="rc175"/>
            <p:cNvSpPr/>
            <p:nvPr/>
          </p:nvSpPr>
          <p:spPr>
            <a:xfrm>
              <a:off x="7294828" y="5685479"/>
              <a:ext cx="122607" cy="124062"/>
            </a:xfrm>
            <a:prstGeom prst="rect">
              <a:avLst/>
            </a:prstGeom>
            <a:solidFill>
              <a:srgbClr val="1CABE2">
                <a:alpha val="100000"/>
              </a:srgbClr>
            </a:solidFill>
          </p:spPr>
          <p:txBody>
            <a:bodyPr/>
            <a:lstStyle/>
            <a:p/>
          </p:txBody>
        </p:sp>
        <p:sp>
          <p:nvSpPr>
            <p:cNvPr id="176" name="rc176"/>
            <p:cNvSpPr/>
            <p:nvPr/>
          </p:nvSpPr>
          <p:spPr>
            <a:xfrm>
              <a:off x="1296273" y="5530401"/>
              <a:ext cx="5847098" cy="124062"/>
            </a:xfrm>
            <a:prstGeom prst="rect">
              <a:avLst/>
            </a:prstGeom>
            <a:solidFill>
              <a:srgbClr val="80BD41">
                <a:alpha val="100000"/>
              </a:srgbClr>
            </a:solidFill>
          </p:spPr>
          <p:txBody>
            <a:bodyPr/>
            <a:lstStyle/>
            <a:p/>
          </p:txBody>
        </p:sp>
        <p:sp>
          <p:nvSpPr>
            <p:cNvPr id="177" name="rc177"/>
            <p:cNvSpPr/>
            <p:nvPr/>
          </p:nvSpPr>
          <p:spPr>
            <a:xfrm>
              <a:off x="7143372" y="5530401"/>
              <a:ext cx="119402" cy="124062"/>
            </a:xfrm>
            <a:prstGeom prst="rect">
              <a:avLst/>
            </a:prstGeom>
            <a:solidFill>
              <a:srgbClr val="1CABE2">
                <a:alpha val="100000"/>
              </a:srgbClr>
            </a:solidFill>
          </p:spPr>
          <p:txBody>
            <a:bodyPr/>
            <a:lstStyle/>
            <a:p/>
          </p:txBody>
        </p:sp>
        <p:sp>
          <p:nvSpPr>
            <p:cNvPr id="178" name="tx178"/>
            <p:cNvSpPr/>
            <p:nvPr/>
          </p:nvSpPr>
          <p:spPr>
            <a:xfrm>
              <a:off x="8055059"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164.1</a:t>
              </a:r>
            </a:p>
          </p:txBody>
        </p:sp>
        <p:sp>
          <p:nvSpPr>
            <p:cNvPr id="179" name="tx179"/>
            <p:cNvSpPr/>
            <p:nvPr/>
          </p:nvSpPr>
          <p:spPr>
            <a:xfrm>
              <a:off x="7578392"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152.8</a:t>
              </a:r>
            </a:p>
          </p:txBody>
        </p:sp>
        <p:sp>
          <p:nvSpPr>
            <p:cNvPr id="180" name="tx180"/>
            <p:cNvSpPr/>
            <p:nvPr/>
          </p:nvSpPr>
          <p:spPr>
            <a:xfrm>
              <a:off x="7416418"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148.9</a:t>
              </a:r>
            </a:p>
          </p:txBody>
        </p:sp>
        <p:sp>
          <p:nvSpPr>
            <p:cNvPr id="181" name="tx181"/>
            <p:cNvSpPr/>
            <p:nvPr/>
          </p:nvSpPr>
          <p:spPr>
            <a:xfrm>
              <a:off x="4415144"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162.4</a:t>
              </a:r>
            </a:p>
          </p:txBody>
        </p:sp>
        <p:sp>
          <p:nvSpPr>
            <p:cNvPr id="182" name="tx182"/>
            <p:cNvSpPr/>
            <p:nvPr/>
          </p:nvSpPr>
          <p:spPr>
            <a:xfrm>
              <a:off x="7762799" y="58621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83" name="tx183"/>
            <p:cNvSpPr/>
            <p:nvPr/>
          </p:nvSpPr>
          <p:spPr>
            <a:xfrm>
              <a:off x="4159912"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149.7</a:t>
              </a:r>
            </a:p>
          </p:txBody>
        </p:sp>
        <p:sp>
          <p:nvSpPr>
            <p:cNvPr id="184" name="tx184"/>
            <p:cNvSpPr/>
            <p:nvPr/>
          </p:nvSpPr>
          <p:spPr>
            <a:xfrm>
              <a:off x="7280783" y="570701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85" name="tx185"/>
            <p:cNvSpPr/>
            <p:nvPr/>
          </p:nvSpPr>
          <p:spPr>
            <a:xfrm>
              <a:off x="4084184"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145.9</a:t>
              </a:r>
            </a:p>
          </p:txBody>
        </p:sp>
        <p:sp>
          <p:nvSpPr>
            <p:cNvPr id="186" name="tx186"/>
            <p:cNvSpPr/>
            <p:nvPr/>
          </p:nvSpPr>
          <p:spPr>
            <a:xfrm>
              <a:off x="7172928" y="55519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87" name="tx187"/>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221970"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2" name="tx192"/>
            <p:cNvSpPr/>
            <p:nvPr/>
          </p:nvSpPr>
          <p:spPr>
            <a:xfrm>
              <a:off x="5186515"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3" name="tx193"/>
            <p:cNvSpPr/>
            <p:nvPr/>
          </p:nvSpPr>
          <p:spPr>
            <a:xfrm>
              <a:off x="7189906"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4" name="tx194"/>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6" name="tx196"/>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(98%) was relatively constant within 1% compared to 2019 (99%).
The number of children vaccinated with DTP3 decreased 10% compared to in 2019.
The number of surviving infants decreased approximately 9%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883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409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0935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6461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987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646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172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8698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4224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975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839325"/>
              <a:ext cx="239888" cy="372684"/>
            </a:xfrm>
            <a:prstGeom prst="rect">
              <a:avLst/>
            </a:prstGeom>
            <a:solidFill>
              <a:srgbClr val="E2231A">
                <a:alpha val="90196"/>
              </a:srgbClr>
            </a:solidFill>
          </p:spPr>
          <p:txBody>
            <a:bodyPr/>
            <a:lstStyle/>
            <a:p/>
          </p:txBody>
        </p:sp>
        <p:sp>
          <p:nvSpPr>
            <p:cNvPr id="28" name="rc28"/>
            <p:cNvSpPr/>
            <p:nvPr/>
          </p:nvSpPr>
          <p:spPr>
            <a:xfrm>
              <a:off x="1562816" y="4025712"/>
              <a:ext cx="239888" cy="186297"/>
            </a:xfrm>
            <a:prstGeom prst="rect">
              <a:avLst/>
            </a:prstGeom>
            <a:solidFill>
              <a:srgbClr val="E2231A">
                <a:alpha val="90196"/>
              </a:srgbClr>
            </a:solidFill>
          </p:spPr>
          <p:txBody>
            <a:bodyPr/>
            <a:lstStyle/>
            <a:p/>
          </p:txBody>
        </p:sp>
        <p:sp>
          <p:nvSpPr>
            <p:cNvPr id="29" name="rc29"/>
            <p:cNvSpPr/>
            <p:nvPr/>
          </p:nvSpPr>
          <p:spPr>
            <a:xfrm>
              <a:off x="1829360" y="3100578"/>
              <a:ext cx="239888" cy="1111431"/>
            </a:xfrm>
            <a:prstGeom prst="rect">
              <a:avLst/>
            </a:prstGeom>
            <a:solidFill>
              <a:srgbClr val="E2231A">
                <a:alpha val="90196"/>
              </a:srgbClr>
            </a:solidFill>
          </p:spPr>
          <p:txBody>
            <a:bodyPr/>
            <a:lstStyle/>
            <a:p/>
          </p:txBody>
        </p:sp>
        <p:sp>
          <p:nvSpPr>
            <p:cNvPr id="30" name="rc30"/>
            <p:cNvSpPr/>
            <p:nvPr/>
          </p:nvSpPr>
          <p:spPr>
            <a:xfrm>
              <a:off x="2095903" y="3929879"/>
              <a:ext cx="239888" cy="282130"/>
            </a:xfrm>
            <a:prstGeom prst="rect">
              <a:avLst/>
            </a:prstGeom>
            <a:solidFill>
              <a:srgbClr val="E2231A">
                <a:alpha val="90196"/>
              </a:srgbClr>
            </a:solidFill>
          </p:spPr>
          <p:txBody>
            <a:bodyPr/>
            <a:lstStyle/>
            <a:p/>
          </p:txBody>
        </p:sp>
        <p:sp>
          <p:nvSpPr>
            <p:cNvPr id="31" name="rc31"/>
            <p:cNvSpPr/>
            <p:nvPr/>
          </p:nvSpPr>
          <p:spPr>
            <a:xfrm>
              <a:off x="2362446" y="3919946"/>
              <a:ext cx="239888" cy="292062"/>
            </a:xfrm>
            <a:prstGeom prst="rect">
              <a:avLst/>
            </a:prstGeom>
            <a:solidFill>
              <a:srgbClr val="E2231A">
                <a:alpha val="90196"/>
              </a:srgbClr>
            </a:solidFill>
          </p:spPr>
          <p:txBody>
            <a:bodyPr/>
            <a:lstStyle/>
            <a:p/>
          </p:txBody>
        </p:sp>
        <p:sp>
          <p:nvSpPr>
            <p:cNvPr id="32" name="rc32"/>
            <p:cNvSpPr/>
            <p:nvPr/>
          </p:nvSpPr>
          <p:spPr>
            <a:xfrm>
              <a:off x="2628989" y="4110449"/>
              <a:ext cx="239888" cy="101559"/>
            </a:xfrm>
            <a:prstGeom prst="rect">
              <a:avLst/>
            </a:prstGeom>
            <a:solidFill>
              <a:srgbClr val="E2231A">
                <a:alpha val="90196"/>
              </a:srgbClr>
            </a:solidFill>
          </p:spPr>
          <p:txBody>
            <a:bodyPr/>
            <a:lstStyle/>
            <a:p/>
          </p:txBody>
        </p:sp>
        <p:sp>
          <p:nvSpPr>
            <p:cNvPr id="33" name="rc33"/>
            <p:cNvSpPr/>
            <p:nvPr/>
          </p:nvSpPr>
          <p:spPr>
            <a:xfrm>
              <a:off x="2895532" y="4106691"/>
              <a:ext cx="239888" cy="105317"/>
            </a:xfrm>
            <a:prstGeom prst="rect">
              <a:avLst/>
            </a:prstGeom>
            <a:solidFill>
              <a:srgbClr val="E2231A">
                <a:alpha val="90196"/>
              </a:srgbClr>
            </a:solidFill>
          </p:spPr>
          <p:txBody>
            <a:bodyPr/>
            <a:lstStyle/>
            <a:p/>
          </p:txBody>
        </p:sp>
        <p:sp>
          <p:nvSpPr>
            <p:cNvPr id="34" name="rc34"/>
            <p:cNvSpPr/>
            <p:nvPr/>
          </p:nvSpPr>
          <p:spPr>
            <a:xfrm>
              <a:off x="3162075" y="4102844"/>
              <a:ext cx="239888" cy="109165"/>
            </a:xfrm>
            <a:prstGeom prst="rect">
              <a:avLst/>
            </a:prstGeom>
            <a:solidFill>
              <a:srgbClr val="E2231A">
                <a:alpha val="90196"/>
              </a:srgbClr>
            </a:solidFill>
          </p:spPr>
          <p:txBody>
            <a:bodyPr/>
            <a:lstStyle/>
            <a:p/>
          </p:txBody>
        </p:sp>
        <p:sp>
          <p:nvSpPr>
            <p:cNvPr id="35" name="rc35"/>
            <p:cNvSpPr/>
            <p:nvPr/>
          </p:nvSpPr>
          <p:spPr>
            <a:xfrm>
              <a:off x="3428618" y="4098727"/>
              <a:ext cx="239888" cy="113281"/>
            </a:xfrm>
            <a:prstGeom prst="rect">
              <a:avLst/>
            </a:prstGeom>
            <a:solidFill>
              <a:srgbClr val="E2231A">
                <a:alpha val="90196"/>
              </a:srgbClr>
            </a:solidFill>
          </p:spPr>
          <p:txBody>
            <a:bodyPr/>
            <a:lstStyle/>
            <a:p/>
          </p:txBody>
        </p:sp>
        <p:sp>
          <p:nvSpPr>
            <p:cNvPr id="36" name="rc36"/>
            <p:cNvSpPr/>
            <p:nvPr/>
          </p:nvSpPr>
          <p:spPr>
            <a:xfrm>
              <a:off x="3695161" y="4093538"/>
              <a:ext cx="239888" cy="118471"/>
            </a:xfrm>
            <a:prstGeom prst="rect">
              <a:avLst/>
            </a:prstGeom>
            <a:solidFill>
              <a:srgbClr val="E2231A">
                <a:alpha val="90196"/>
              </a:srgbClr>
            </a:solidFill>
          </p:spPr>
          <p:txBody>
            <a:bodyPr/>
            <a:lstStyle/>
            <a:p/>
          </p:txBody>
        </p:sp>
        <p:sp>
          <p:nvSpPr>
            <p:cNvPr id="37" name="rc37"/>
            <p:cNvSpPr/>
            <p:nvPr/>
          </p:nvSpPr>
          <p:spPr>
            <a:xfrm>
              <a:off x="3961705" y="4087811"/>
              <a:ext cx="239888" cy="124198"/>
            </a:xfrm>
            <a:prstGeom prst="rect">
              <a:avLst/>
            </a:prstGeom>
            <a:solidFill>
              <a:srgbClr val="E2231A">
                <a:alpha val="90196"/>
              </a:srgbClr>
            </a:solidFill>
          </p:spPr>
          <p:txBody>
            <a:bodyPr/>
            <a:lstStyle/>
            <a:p/>
          </p:txBody>
        </p:sp>
        <p:sp>
          <p:nvSpPr>
            <p:cNvPr id="38" name="rc38"/>
            <p:cNvSpPr/>
            <p:nvPr/>
          </p:nvSpPr>
          <p:spPr>
            <a:xfrm>
              <a:off x="4228248" y="4082263"/>
              <a:ext cx="239888" cy="129746"/>
            </a:xfrm>
            <a:prstGeom prst="rect">
              <a:avLst/>
            </a:prstGeom>
            <a:solidFill>
              <a:srgbClr val="E2231A">
                <a:alpha val="90196"/>
              </a:srgbClr>
            </a:solidFill>
          </p:spPr>
          <p:txBody>
            <a:bodyPr/>
            <a:lstStyle/>
            <a:p/>
          </p:txBody>
        </p:sp>
        <p:sp>
          <p:nvSpPr>
            <p:cNvPr id="39" name="rc39"/>
            <p:cNvSpPr/>
            <p:nvPr/>
          </p:nvSpPr>
          <p:spPr>
            <a:xfrm>
              <a:off x="4494791" y="4076447"/>
              <a:ext cx="239888" cy="135562"/>
            </a:xfrm>
            <a:prstGeom prst="rect">
              <a:avLst/>
            </a:prstGeom>
            <a:solidFill>
              <a:srgbClr val="E2231A">
                <a:alpha val="90196"/>
              </a:srgbClr>
            </a:solidFill>
          </p:spPr>
          <p:txBody>
            <a:bodyPr/>
            <a:lstStyle/>
            <a:p/>
          </p:txBody>
        </p:sp>
        <p:sp>
          <p:nvSpPr>
            <p:cNvPr id="40" name="rc40"/>
            <p:cNvSpPr/>
            <p:nvPr/>
          </p:nvSpPr>
          <p:spPr>
            <a:xfrm>
              <a:off x="4761334" y="4070899"/>
              <a:ext cx="239888" cy="141109"/>
            </a:xfrm>
            <a:prstGeom prst="rect">
              <a:avLst/>
            </a:prstGeom>
            <a:solidFill>
              <a:srgbClr val="E2231A">
                <a:alpha val="90196"/>
              </a:srgbClr>
            </a:solidFill>
          </p:spPr>
          <p:txBody>
            <a:bodyPr/>
            <a:lstStyle/>
            <a:p/>
          </p:txBody>
        </p:sp>
        <p:sp>
          <p:nvSpPr>
            <p:cNvPr id="41" name="rc41"/>
            <p:cNvSpPr/>
            <p:nvPr/>
          </p:nvSpPr>
          <p:spPr>
            <a:xfrm>
              <a:off x="5027877" y="4067052"/>
              <a:ext cx="239888" cy="144957"/>
            </a:xfrm>
            <a:prstGeom prst="rect">
              <a:avLst/>
            </a:prstGeom>
            <a:solidFill>
              <a:srgbClr val="E2231A">
                <a:alpha val="90196"/>
              </a:srgbClr>
            </a:solidFill>
          </p:spPr>
          <p:txBody>
            <a:bodyPr/>
            <a:lstStyle/>
            <a:p/>
          </p:txBody>
        </p:sp>
        <p:sp>
          <p:nvSpPr>
            <p:cNvPr id="42" name="rc42"/>
            <p:cNvSpPr/>
            <p:nvPr/>
          </p:nvSpPr>
          <p:spPr>
            <a:xfrm>
              <a:off x="5294420" y="4063741"/>
              <a:ext cx="239888" cy="148268"/>
            </a:xfrm>
            <a:prstGeom prst="rect">
              <a:avLst/>
            </a:prstGeom>
            <a:solidFill>
              <a:srgbClr val="E2231A">
                <a:alpha val="90196"/>
              </a:srgbClr>
            </a:solidFill>
          </p:spPr>
          <p:txBody>
            <a:bodyPr/>
            <a:lstStyle/>
            <a:p/>
          </p:txBody>
        </p:sp>
        <p:sp>
          <p:nvSpPr>
            <p:cNvPr id="43" name="rc43"/>
            <p:cNvSpPr/>
            <p:nvPr/>
          </p:nvSpPr>
          <p:spPr>
            <a:xfrm>
              <a:off x="5560963" y="4063204"/>
              <a:ext cx="239888" cy="148805"/>
            </a:xfrm>
            <a:prstGeom prst="rect">
              <a:avLst/>
            </a:prstGeom>
            <a:solidFill>
              <a:srgbClr val="E2231A">
                <a:alpha val="90196"/>
              </a:srgbClr>
            </a:solidFill>
          </p:spPr>
          <p:txBody>
            <a:bodyPr/>
            <a:lstStyle/>
            <a:p/>
          </p:txBody>
        </p:sp>
        <p:sp>
          <p:nvSpPr>
            <p:cNvPr id="44" name="rc44"/>
            <p:cNvSpPr/>
            <p:nvPr/>
          </p:nvSpPr>
          <p:spPr>
            <a:xfrm>
              <a:off x="5827506" y="4063562"/>
              <a:ext cx="239888" cy="148447"/>
            </a:xfrm>
            <a:prstGeom prst="rect">
              <a:avLst/>
            </a:prstGeom>
            <a:solidFill>
              <a:srgbClr val="E2231A">
                <a:alpha val="90196"/>
              </a:srgbClr>
            </a:solidFill>
          </p:spPr>
          <p:txBody>
            <a:bodyPr/>
            <a:lstStyle/>
            <a:p/>
          </p:txBody>
        </p:sp>
        <p:sp>
          <p:nvSpPr>
            <p:cNvPr id="45" name="rc45"/>
            <p:cNvSpPr/>
            <p:nvPr/>
          </p:nvSpPr>
          <p:spPr>
            <a:xfrm>
              <a:off x="6094049" y="4064546"/>
              <a:ext cx="239888" cy="147463"/>
            </a:xfrm>
            <a:prstGeom prst="rect">
              <a:avLst/>
            </a:prstGeom>
            <a:solidFill>
              <a:srgbClr val="E2231A">
                <a:alpha val="90196"/>
              </a:srgbClr>
            </a:solidFill>
          </p:spPr>
          <p:txBody>
            <a:bodyPr/>
            <a:lstStyle/>
            <a:p/>
          </p:txBody>
        </p:sp>
        <p:sp>
          <p:nvSpPr>
            <p:cNvPr id="46" name="rc46"/>
            <p:cNvSpPr/>
            <p:nvPr/>
          </p:nvSpPr>
          <p:spPr>
            <a:xfrm>
              <a:off x="6360593" y="4065172"/>
              <a:ext cx="239888" cy="146836"/>
            </a:xfrm>
            <a:prstGeom prst="rect">
              <a:avLst/>
            </a:prstGeom>
            <a:solidFill>
              <a:srgbClr val="E2231A">
                <a:alpha val="90196"/>
              </a:srgbClr>
            </a:solidFill>
          </p:spPr>
          <p:txBody>
            <a:bodyPr/>
            <a:lstStyle/>
            <a:p/>
          </p:txBody>
        </p:sp>
        <p:sp>
          <p:nvSpPr>
            <p:cNvPr id="47" name="rc47"/>
            <p:cNvSpPr/>
            <p:nvPr/>
          </p:nvSpPr>
          <p:spPr>
            <a:xfrm>
              <a:off x="6627136" y="3920662"/>
              <a:ext cx="239888" cy="291346"/>
            </a:xfrm>
            <a:prstGeom prst="rect">
              <a:avLst/>
            </a:prstGeom>
            <a:solidFill>
              <a:srgbClr val="E2231A">
                <a:alpha val="90196"/>
              </a:srgbClr>
            </a:solidFill>
          </p:spPr>
          <p:txBody>
            <a:bodyPr/>
            <a:lstStyle/>
            <a:p/>
          </p:txBody>
        </p:sp>
        <p:sp>
          <p:nvSpPr>
            <p:cNvPr id="48" name="rc48"/>
            <p:cNvSpPr/>
            <p:nvPr/>
          </p:nvSpPr>
          <p:spPr>
            <a:xfrm>
              <a:off x="6893679" y="3780089"/>
              <a:ext cx="239888" cy="431920"/>
            </a:xfrm>
            <a:prstGeom prst="rect">
              <a:avLst/>
            </a:prstGeom>
            <a:solidFill>
              <a:srgbClr val="E2231A">
                <a:alpha val="90196"/>
              </a:srgbClr>
            </a:solidFill>
          </p:spPr>
          <p:txBody>
            <a:bodyPr/>
            <a:lstStyle/>
            <a:p/>
          </p:txBody>
        </p:sp>
        <p:sp>
          <p:nvSpPr>
            <p:cNvPr id="49" name="rc49"/>
            <p:cNvSpPr/>
            <p:nvPr/>
          </p:nvSpPr>
          <p:spPr>
            <a:xfrm>
              <a:off x="7160222" y="3927284"/>
              <a:ext cx="239888" cy="284725"/>
            </a:xfrm>
            <a:prstGeom prst="rect">
              <a:avLst/>
            </a:prstGeom>
            <a:solidFill>
              <a:srgbClr val="E2231A">
                <a:alpha val="90196"/>
              </a:srgbClr>
            </a:solidFill>
          </p:spPr>
          <p:txBody>
            <a:bodyPr/>
            <a:lstStyle/>
            <a:p/>
          </p:txBody>
        </p:sp>
        <p:sp>
          <p:nvSpPr>
            <p:cNvPr id="50" name="rc50"/>
            <p:cNvSpPr/>
            <p:nvPr/>
          </p:nvSpPr>
          <p:spPr>
            <a:xfrm>
              <a:off x="7426765" y="4072689"/>
              <a:ext cx="239888" cy="139320"/>
            </a:xfrm>
            <a:prstGeom prst="rect">
              <a:avLst/>
            </a:prstGeom>
            <a:solidFill>
              <a:srgbClr val="E2231A">
                <a:alpha val="90196"/>
              </a:srgbClr>
            </a:solidFill>
          </p:spPr>
          <p:txBody>
            <a:bodyPr/>
            <a:lstStyle/>
            <a:p/>
          </p:txBody>
        </p:sp>
        <p:sp>
          <p:nvSpPr>
            <p:cNvPr id="51" name="rc51"/>
            <p:cNvSpPr/>
            <p:nvPr/>
          </p:nvSpPr>
          <p:spPr>
            <a:xfrm>
              <a:off x="7693308" y="4075284"/>
              <a:ext cx="239888" cy="136725"/>
            </a:xfrm>
            <a:prstGeom prst="rect">
              <a:avLst/>
            </a:prstGeom>
            <a:solidFill>
              <a:srgbClr val="E2231A">
                <a:alpha val="90196"/>
              </a:srgbClr>
            </a:solidFill>
          </p:spPr>
          <p:txBody>
            <a:bodyPr/>
            <a:lstStyle/>
            <a:p/>
          </p:txBody>
        </p:sp>
        <p:sp>
          <p:nvSpPr>
            <p:cNvPr id="52" name="rc52"/>
            <p:cNvSpPr/>
            <p:nvPr/>
          </p:nvSpPr>
          <p:spPr>
            <a:xfrm>
              <a:off x="7959851" y="3945538"/>
              <a:ext cx="239888" cy="266471"/>
            </a:xfrm>
            <a:prstGeom prst="rect">
              <a:avLst/>
            </a:prstGeom>
            <a:solidFill>
              <a:srgbClr val="E2231A">
                <a:alpha val="90196"/>
              </a:srgbClr>
            </a:solidFill>
          </p:spPr>
          <p:txBody>
            <a:bodyPr/>
            <a:lstStyle/>
            <a:p/>
          </p:txBody>
        </p:sp>
        <p:sp>
          <p:nvSpPr>
            <p:cNvPr id="53" name="rc53"/>
            <p:cNvSpPr/>
            <p:nvPr/>
          </p:nvSpPr>
          <p:spPr>
            <a:xfrm>
              <a:off x="1296273" y="3395504"/>
              <a:ext cx="239888" cy="443820"/>
            </a:xfrm>
            <a:prstGeom prst="rect">
              <a:avLst/>
            </a:prstGeom>
            <a:solidFill>
              <a:srgbClr val="B3B3B3">
                <a:alpha val="90196"/>
              </a:srgbClr>
            </a:solidFill>
          </p:spPr>
          <p:txBody>
            <a:bodyPr/>
            <a:lstStyle/>
            <a:p/>
          </p:txBody>
        </p:sp>
        <p:sp>
          <p:nvSpPr>
            <p:cNvPr id="54" name="rc54"/>
            <p:cNvSpPr/>
            <p:nvPr/>
          </p:nvSpPr>
          <p:spPr>
            <a:xfrm>
              <a:off x="1562816" y="3606140"/>
              <a:ext cx="239888" cy="419571"/>
            </a:xfrm>
            <a:prstGeom prst="rect">
              <a:avLst/>
            </a:prstGeom>
            <a:solidFill>
              <a:srgbClr val="B3B3B3">
                <a:alpha val="90196"/>
              </a:srgbClr>
            </a:solidFill>
          </p:spPr>
          <p:txBody>
            <a:bodyPr/>
            <a:lstStyle/>
            <a:p/>
          </p:txBody>
        </p:sp>
        <p:sp>
          <p:nvSpPr>
            <p:cNvPr id="55" name="rc55"/>
            <p:cNvSpPr/>
            <p:nvPr/>
          </p:nvSpPr>
          <p:spPr>
            <a:xfrm>
              <a:off x="1829360" y="2923049"/>
              <a:ext cx="239888" cy="177528"/>
            </a:xfrm>
            <a:prstGeom prst="rect">
              <a:avLst/>
            </a:prstGeom>
            <a:solidFill>
              <a:srgbClr val="B3B3B3">
                <a:alpha val="90196"/>
              </a:srgbClr>
            </a:solidFill>
          </p:spPr>
          <p:txBody>
            <a:bodyPr/>
            <a:lstStyle/>
            <a:p/>
          </p:txBody>
        </p:sp>
        <p:sp>
          <p:nvSpPr>
            <p:cNvPr id="56" name="rc56"/>
            <p:cNvSpPr/>
            <p:nvPr/>
          </p:nvSpPr>
          <p:spPr>
            <a:xfrm>
              <a:off x="2095903" y="3142365"/>
              <a:ext cx="239888" cy="787513"/>
            </a:xfrm>
            <a:prstGeom prst="rect">
              <a:avLst/>
            </a:prstGeom>
            <a:solidFill>
              <a:srgbClr val="B3B3B3">
                <a:alpha val="90196"/>
              </a:srgbClr>
            </a:solidFill>
          </p:spPr>
          <p:txBody>
            <a:bodyPr/>
            <a:lstStyle/>
            <a:p/>
          </p:txBody>
        </p:sp>
        <p:sp>
          <p:nvSpPr>
            <p:cNvPr id="57" name="rc57"/>
            <p:cNvSpPr/>
            <p:nvPr/>
          </p:nvSpPr>
          <p:spPr>
            <a:xfrm>
              <a:off x="2362446" y="3255378"/>
              <a:ext cx="239888" cy="664568"/>
            </a:xfrm>
            <a:prstGeom prst="rect">
              <a:avLst/>
            </a:prstGeom>
            <a:solidFill>
              <a:srgbClr val="B3B3B3">
                <a:alpha val="90196"/>
              </a:srgbClr>
            </a:solidFill>
          </p:spPr>
          <p:txBody>
            <a:bodyPr/>
            <a:lstStyle/>
            <a:p/>
          </p:txBody>
        </p:sp>
        <p:sp>
          <p:nvSpPr>
            <p:cNvPr id="58" name="rc58"/>
            <p:cNvSpPr/>
            <p:nvPr/>
          </p:nvSpPr>
          <p:spPr>
            <a:xfrm>
              <a:off x="2628989" y="4023385"/>
              <a:ext cx="239888" cy="87064"/>
            </a:xfrm>
            <a:prstGeom prst="rect">
              <a:avLst/>
            </a:prstGeom>
            <a:solidFill>
              <a:srgbClr val="B3B3B3">
                <a:alpha val="90196"/>
              </a:srgbClr>
            </a:solidFill>
          </p:spPr>
          <p:txBody>
            <a:bodyPr/>
            <a:lstStyle/>
            <a:p/>
          </p:txBody>
        </p:sp>
        <p:sp>
          <p:nvSpPr>
            <p:cNvPr id="59" name="rc59"/>
            <p:cNvSpPr/>
            <p:nvPr/>
          </p:nvSpPr>
          <p:spPr>
            <a:xfrm>
              <a:off x="3162075" y="4023922"/>
              <a:ext cx="239888" cy="78921"/>
            </a:xfrm>
            <a:prstGeom prst="rect">
              <a:avLst/>
            </a:prstGeom>
            <a:solidFill>
              <a:srgbClr val="B3B3B3">
                <a:alpha val="90196"/>
              </a:srgbClr>
            </a:solidFill>
          </p:spPr>
          <p:txBody>
            <a:bodyPr/>
            <a:lstStyle/>
            <a:p/>
          </p:txBody>
        </p:sp>
        <p:sp>
          <p:nvSpPr>
            <p:cNvPr id="60" name="rc60"/>
            <p:cNvSpPr/>
            <p:nvPr/>
          </p:nvSpPr>
          <p:spPr>
            <a:xfrm>
              <a:off x="7426765" y="4063025"/>
              <a:ext cx="239888" cy="9663"/>
            </a:xfrm>
            <a:prstGeom prst="rect">
              <a:avLst/>
            </a:prstGeom>
            <a:solidFill>
              <a:srgbClr val="B3B3B3">
                <a:alpha val="90196"/>
              </a:srgbClr>
            </a:solidFill>
          </p:spPr>
          <p:txBody>
            <a:bodyPr/>
            <a:lstStyle/>
            <a:p/>
          </p:txBody>
        </p:sp>
        <p:sp>
          <p:nvSpPr>
            <p:cNvPr id="61" name="rc61"/>
            <p:cNvSpPr/>
            <p:nvPr/>
          </p:nvSpPr>
          <p:spPr>
            <a:xfrm>
              <a:off x="7693308" y="4063114"/>
              <a:ext cx="239888" cy="12169"/>
            </a:xfrm>
            <a:prstGeom prst="rect">
              <a:avLst/>
            </a:prstGeom>
            <a:solidFill>
              <a:srgbClr val="B3B3B3">
                <a:alpha val="90196"/>
              </a:srgbClr>
            </a:solidFill>
          </p:spPr>
          <p:txBody>
            <a:bodyPr/>
            <a:lstStyle/>
            <a:p/>
          </p:txBody>
        </p:sp>
        <p:sp>
          <p:nvSpPr>
            <p:cNvPr id="62" name="pl62"/>
            <p:cNvSpPr/>
            <p:nvPr/>
          </p:nvSpPr>
          <p:spPr>
            <a:xfrm>
              <a:off x="1416218" y="2085226"/>
              <a:ext cx="6663577" cy="236309"/>
            </a:xfrm>
            <a:custGeom>
              <a:avLst/>
              <a:pathLst>
                <a:path w="6663577" h="236309">
                  <a:moveTo>
                    <a:pt x="0" y="64447"/>
                  </a:moveTo>
                  <a:lnTo>
                    <a:pt x="266543" y="21482"/>
                  </a:lnTo>
                  <a:lnTo>
                    <a:pt x="533086" y="236309"/>
                  </a:lnTo>
                  <a:lnTo>
                    <a:pt x="799629" y="42965"/>
                  </a:lnTo>
                  <a:lnTo>
                    <a:pt x="1066172" y="42965"/>
                  </a:lnTo>
                  <a:lnTo>
                    <a:pt x="1332715" y="0"/>
                  </a:lnTo>
                  <a:lnTo>
                    <a:pt x="1599258" y="0"/>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21482"/>
                  </a:lnTo>
                  <a:lnTo>
                    <a:pt x="5597405" y="42965"/>
                  </a:lnTo>
                  <a:lnTo>
                    <a:pt x="5863948" y="21482"/>
                  </a:lnTo>
                  <a:lnTo>
                    <a:pt x="6130491" y="0"/>
                  </a:lnTo>
                  <a:lnTo>
                    <a:pt x="6397034" y="0"/>
                  </a:lnTo>
                  <a:lnTo>
                    <a:pt x="6663577" y="21482"/>
                  </a:lnTo>
                </a:path>
              </a:pathLst>
            </a:custGeom>
            <a:ln w="27101" cap="flat">
              <a:solidFill>
                <a:srgbClr val="3283FE">
                  <a:alpha val="100000"/>
                </a:srgbClr>
              </a:solidFill>
              <a:prstDash val="solid"/>
              <a:round/>
            </a:ln>
          </p:spPr>
          <p:txBody>
            <a:bodyPr/>
            <a:lstStyle/>
            <a:p/>
          </p:txBody>
        </p:sp>
        <p:sp>
          <p:nvSpPr>
            <p:cNvPr id="63" name="pl63"/>
            <p:cNvSpPr/>
            <p:nvPr/>
          </p:nvSpPr>
          <p:spPr>
            <a:xfrm>
              <a:off x="1416218" y="2085226"/>
              <a:ext cx="6663577" cy="257791"/>
            </a:xfrm>
            <a:custGeom>
              <a:avLst/>
              <a:pathLst>
                <a:path w="6663577" h="257791">
                  <a:moveTo>
                    <a:pt x="0" y="150378"/>
                  </a:moveTo>
                  <a:lnTo>
                    <a:pt x="266543" y="107413"/>
                  </a:lnTo>
                  <a:lnTo>
                    <a:pt x="533086" y="257791"/>
                  </a:lnTo>
                  <a:lnTo>
                    <a:pt x="799629" y="214826"/>
                  </a:lnTo>
                  <a:lnTo>
                    <a:pt x="1066172" y="193343"/>
                  </a:lnTo>
                  <a:lnTo>
                    <a:pt x="1332715" y="21482"/>
                  </a:lnTo>
                  <a:lnTo>
                    <a:pt x="1599258" y="0"/>
                  </a:lnTo>
                  <a:lnTo>
                    <a:pt x="1865801" y="21482"/>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21482"/>
                  </a:lnTo>
                  <a:lnTo>
                    <a:pt x="5863948" y="0"/>
                  </a:lnTo>
                  <a:lnTo>
                    <a:pt x="6130491" y="0"/>
                  </a:lnTo>
                  <a:lnTo>
                    <a:pt x="6397034" y="0"/>
                  </a:lnTo>
                  <a:lnTo>
                    <a:pt x="6663577" y="0"/>
                  </a:lnTo>
                </a:path>
              </a:pathLst>
            </a:custGeom>
            <a:ln w="27101" cap="flat">
              <a:solidFill>
                <a:srgbClr val="FFA500">
                  <a:alpha val="100000"/>
                </a:srgbClr>
              </a:solidFill>
              <a:prstDash val="solid"/>
              <a:round/>
            </a:ln>
          </p:spPr>
          <p:txBody>
            <a:bodyPr/>
            <a:lstStyle/>
            <a:p/>
          </p:txBody>
        </p:sp>
        <p:sp>
          <p:nvSpPr>
            <p:cNvPr id="64" name="tx64"/>
            <p:cNvSpPr/>
            <p:nvPr/>
          </p:nvSpPr>
          <p:spPr>
            <a:xfrm>
              <a:off x="1345880"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65" name="tx65"/>
            <p:cNvSpPr/>
            <p:nvPr/>
          </p:nvSpPr>
          <p:spPr>
            <a:xfrm>
              <a:off x="1345880"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66" name="tx66"/>
            <p:cNvSpPr/>
            <p:nvPr/>
          </p:nvSpPr>
          <p:spPr>
            <a:xfrm>
              <a:off x="2678595"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67" name="tx67"/>
            <p:cNvSpPr/>
            <p:nvPr/>
          </p:nvSpPr>
          <p:spPr>
            <a:xfrm>
              <a:off x="2678595"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68" name="tx68"/>
            <p:cNvSpPr/>
            <p:nvPr/>
          </p:nvSpPr>
          <p:spPr>
            <a:xfrm>
              <a:off x="4011311"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69" name="tx69"/>
            <p:cNvSpPr/>
            <p:nvPr/>
          </p:nvSpPr>
          <p:spPr>
            <a:xfrm>
              <a:off x="4011311"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0" name="tx70"/>
            <p:cNvSpPr/>
            <p:nvPr/>
          </p:nvSpPr>
          <p:spPr>
            <a:xfrm>
              <a:off x="5344027"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1" name="tx71"/>
            <p:cNvSpPr/>
            <p:nvPr/>
          </p:nvSpPr>
          <p:spPr>
            <a:xfrm>
              <a:off x="5344027"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2" name="tx72"/>
            <p:cNvSpPr/>
            <p:nvPr/>
          </p:nvSpPr>
          <p:spPr>
            <a:xfrm>
              <a:off x="6410199"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3" name="tx73"/>
            <p:cNvSpPr/>
            <p:nvPr/>
          </p:nvSpPr>
          <p:spPr>
            <a:xfrm>
              <a:off x="6410199"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4" name="tx74"/>
            <p:cNvSpPr/>
            <p:nvPr/>
          </p:nvSpPr>
          <p:spPr>
            <a:xfrm>
              <a:off x="6676742"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75" name="tx75"/>
            <p:cNvSpPr/>
            <p:nvPr/>
          </p:nvSpPr>
          <p:spPr>
            <a:xfrm>
              <a:off x="6676742"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6" name="tx76"/>
            <p:cNvSpPr/>
            <p:nvPr/>
          </p:nvSpPr>
          <p:spPr>
            <a:xfrm>
              <a:off x="6943285"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77" name="tx77"/>
            <p:cNvSpPr/>
            <p:nvPr/>
          </p:nvSpPr>
          <p:spPr>
            <a:xfrm>
              <a:off x="6943285"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78" name="tx78"/>
            <p:cNvSpPr/>
            <p:nvPr/>
          </p:nvSpPr>
          <p:spPr>
            <a:xfrm>
              <a:off x="7209828"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79" name="tx79"/>
            <p:cNvSpPr/>
            <p:nvPr/>
          </p:nvSpPr>
          <p:spPr>
            <a:xfrm>
              <a:off x="7209828"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0" name="tx80"/>
            <p:cNvSpPr/>
            <p:nvPr/>
          </p:nvSpPr>
          <p:spPr>
            <a:xfrm>
              <a:off x="7476372"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1" name="tx81"/>
            <p:cNvSpPr/>
            <p:nvPr/>
          </p:nvSpPr>
          <p:spPr>
            <a:xfrm>
              <a:off x="7476372"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2" name="tx82"/>
            <p:cNvSpPr/>
            <p:nvPr/>
          </p:nvSpPr>
          <p:spPr>
            <a:xfrm>
              <a:off x="7742915"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3" name="tx83"/>
            <p:cNvSpPr/>
            <p:nvPr/>
          </p:nvSpPr>
          <p:spPr>
            <a:xfrm>
              <a:off x="7742915"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4" name="tx84"/>
            <p:cNvSpPr/>
            <p:nvPr/>
          </p:nvSpPr>
          <p:spPr>
            <a:xfrm>
              <a:off x="8009458"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5" name="tx85"/>
            <p:cNvSpPr/>
            <p:nvPr/>
          </p:nvSpPr>
          <p:spPr>
            <a:xfrm>
              <a:off x="8009458"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6" name="tx86"/>
            <p:cNvSpPr/>
            <p:nvPr/>
          </p:nvSpPr>
          <p:spPr>
            <a:xfrm>
              <a:off x="1340869" y="398655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87" name="tx87"/>
            <p:cNvSpPr/>
            <p:nvPr/>
          </p:nvSpPr>
          <p:spPr>
            <a:xfrm>
              <a:off x="2673584" y="412211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88" name="tx88"/>
            <p:cNvSpPr/>
            <p:nvPr/>
          </p:nvSpPr>
          <p:spPr>
            <a:xfrm>
              <a:off x="4006300" y="411079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89" name="tx89"/>
            <p:cNvSpPr/>
            <p:nvPr/>
          </p:nvSpPr>
          <p:spPr>
            <a:xfrm>
              <a:off x="5339016" y="409875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0" name="tx90"/>
            <p:cNvSpPr/>
            <p:nvPr/>
          </p:nvSpPr>
          <p:spPr>
            <a:xfrm>
              <a:off x="6405188" y="409815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1" name="tx91"/>
            <p:cNvSpPr/>
            <p:nvPr/>
          </p:nvSpPr>
          <p:spPr>
            <a:xfrm>
              <a:off x="6671731" y="402584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92" name="tx92"/>
            <p:cNvSpPr/>
            <p:nvPr/>
          </p:nvSpPr>
          <p:spPr>
            <a:xfrm>
              <a:off x="6938274" y="395560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93" name="tx93"/>
            <p:cNvSpPr/>
            <p:nvPr/>
          </p:nvSpPr>
          <p:spPr>
            <a:xfrm>
              <a:off x="7204817" y="402915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94" name="tx94"/>
            <p:cNvSpPr/>
            <p:nvPr/>
          </p:nvSpPr>
          <p:spPr>
            <a:xfrm>
              <a:off x="7471361" y="410190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5" name="tx95"/>
            <p:cNvSpPr/>
            <p:nvPr/>
          </p:nvSpPr>
          <p:spPr>
            <a:xfrm>
              <a:off x="7737904" y="410320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6" name="tx96"/>
            <p:cNvSpPr/>
            <p:nvPr/>
          </p:nvSpPr>
          <p:spPr>
            <a:xfrm>
              <a:off x="8049651" y="403828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97" name="tx97"/>
            <p:cNvSpPr/>
            <p:nvPr/>
          </p:nvSpPr>
          <p:spPr>
            <a:xfrm>
              <a:off x="1386073" y="357835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98" name="tx98"/>
            <p:cNvSpPr/>
            <p:nvPr/>
          </p:nvSpPr>
          <p:spPr>
            <a:xfrm>
              <a:off x="1348404" y="3289269"/>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99" name="tx99"/>
            <p:cNvSpPr/>
            <p:nvPr/>
          </p:nvSpPr>
          <p:spPr>
            <a:xfrm>
              <a:off x="2681119" y="3918341"/>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a:t>
              </a:r>
            </a:p>
          </p:txBody>
        </p:sp>
        <p:sp>
          <p:nvSpPr>
            <p:cNvPr id="100" name="tx100"/>
            <p:cNvSpPr/>
            <p:nvPr/>
          </p:nvSpPr>
          <p:spPr>
            <a:xfrm>
              <a:off x="7478895" y="3957981"/>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a:t>
              </a:r>
            </a:p>
          </p:txBody>
        </p:sp>
        <p:sp>
          <p:nvSpPr>
            <p:cNvPr id="101" name="tx101"/>
            <p:cNvSpPr/>
            <p:nvPr/>
          </p:nvSpPr>
          <p:spPr>
            <a:xfrm>
              <a:off x="7745439" y="3958071"/>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a:t>
              </a:r>
            </a:p>
          </p:txBody>
        </p:sp>
        <p:sp>
          <p:nvSpPr>
            <p:cNvPr id="102" name="tx102"/>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3" name="tx103"/>
            <p:cNvSpPr/>
            <p:nvPr/>
          </p:nvSpPr>
          <p:spPr>
            <a:xfrm>
              <a:off x="717597" y="3712904"/>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04" name="tx104"/>
            <p:cNvSpPr/>
            <p:nvPr/>
          </p:nvSpPr>
          <p:spPr>
            <a:xfrm>
              <a:off x="639902" y="326509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05" name="tx105"/>
            <p:cNvSpPr/>
            <p:nvPr/>
          </p:nvSpPr>
          <p:spPr>
            <a:xfrm>
              <a:off x="639902" y="281769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06" name="tx106"/>
            <p:cNvSpPr/>
            <p:nvPr/>
          </p:nvSpPr>
          <p:spPr>
            <a:xfrm>
              <a:off x="639902" y="237029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07" name="tx107"/>
            <p:cNvSpPr/>
            <p:nvPr/>
          </p:nvSpPr>
          <p:spPr>
            <a:xfrm>
              <a:off x="639902" y="192289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08" name="tx10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0" name="tx11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1" name="tx11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2" name="tx11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3" name="tx113"/>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4" name="tx114"/>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5" name="tx115"/>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6" name="tx116"/>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7" name="tx117"/>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8" name="tx118"/>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9" name="tx119"/>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0" name="tx120"/>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1" name="tx121"/>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2" name="tx122"/>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5" name="tx125"/>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6" name="pl126"/>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27" name="pl127"/>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28" name="tx128"/>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9" name="tx129"/>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0" name="rc130"/>
            <p:cNvSpPr/>
            <p:nvPr/>
          </p:nvSpPr>
          <p:spPr>
            <a:xfrm>
              <a:off x="4678790" y="5080163"/>
              <a:ext cx="201456" cy="201456"/>
            </a:xfrm>
            <a:prstGeom prst="rect">
              <a:avLst/>
            </a:prstGeom>
            <a:solidFill>
              <a:srgbClr val="E2231A">
                <a:alpha val="90196"/>
              </a:srgbClr>
            </a:solidFill>
          </p:spPr>
          <p:txBody>
            <a:bodyPr/>
            <a:lstStyle/>
            <a:p/>
          </p:txBody>
        </p:sp>
        <p:sp>
          <p:nvSpPr>
            <p:cNvPr id="131" name="rc131"/>
            <p:cNvSpPr/>
            <p:nvPr/>
          </p:nvSpPr>
          <p:spPr>
            <a:xfrm>
              <a:off x="5642950" y="5080163"/>
              <a:ext cx="201456" cy="201456"/>
            </a:xfrm>
            <a:prstGeom prst="rect">
              <a:avLst/>
            </a:prstGeom>
            <a:solidFill>
              <a:srgbClr val="B3B3B3">
                <a:alpha val="90196"/>
              </a:srgbClr>
            </a:solidFill>
          </p:spPr>
          <p:txBody>
            <a:bodyPr/>
            <a:lstStyle/>
            <a:p/>
          </p:txBody>
        </p:sp>
        <p:sp>
          <p:nvSpPr>
            <p:cNvPr id="132" name="tx132"/>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3" name="tx133"/>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4" name="tx134"/>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5" name="tx135"/>
            <p:cNvSpPr/>
            <p:nvPr/>
          </p:nvSpPr>
          <p:spPr>
            <a:xfrm>
              <a:off x="951100" y="1594448"/>
              <a:ext cx="191034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Turkmenistan, 2000-2025</a:t>
              </a:r>
            </a:p>
          </p:txBody>
        </p:sp>
        <p:sp>
          <p:nvSpPr>
            <p:cNvPr id="136" name="pl136"/>
            <p:cNvSpPr/>
            <p:nvPr/>
          </p:nvSpPr>
          <p:spPr>
            <a:xfrm>
              <a:off x="245535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477350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709166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0" name="pl140"/>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1" name="pl141"/>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2" name="pl142"/>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61442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593258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825074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6" name="rc146"/>
            <p:cNvSpPr/>
            <p:nvPr/>
          </p:nvSpPr>
          <p:spPr>
            <a:xfrm>
              <a:off x="1296273" y="5840557"/>
              <a:ext cx="3804093" cy="124062"/>
            </a:xfrm>
            <a:prstGeom prst="rect">
              <a:avLst/>
            </a:prstGeom>
            <a:solidFill>
              <a:srgbClr val="E2231A">
                <a:alpha val="90196"/>
              </a:srgbClr>
            </a:solidFill>
          </p:spPr>
          <p:txBody>
            <a:bodyPr/>
            <a:lstStyle/>
            <a:p/>
          </p:txBody>
        </p:sp>
        <p:sp>
          <p:nvSpPr>
            <p:cNvPr id="147" name="rc147"/>
            <p:cNvSpPr/>
            <p:nvPr/>
          </p:nvSpPr>
          <p:spPr>
            <a:xfrm>
              <a:off x="1296273" y="5685479"/>
              <a:ext cx="3542141" cy="124062"/>
            </a:xfrm>
            <a:prstGeom prst="rect">
              <a:avLst/>
            </a:prstGeom>
            <a:solidFill>
              <a:srgbClr val="E2231A">
                <a:alpha val="90196"/>
              </a:srgbClr>
            </a:solidFill>
          </p:spPr>
          <p:txBody>
            <a:bodyPr/>
            <a:lstStyle/>
            <a:p/>
          </p:txBody>
        </p:sp>
        <p:sp>
          <p:nvSpPr>
            <p:cNvPr id="148" name="rc148"/>
            <p:cNvSpPr/>
            <p:nvPr/>
          </p:nvSpPr>
          <p:spPr>
            <a:xfrm>
              <a:off x="1296273" y="5530401"/>
              <a:ext cx="6903466" cy="124062"/>
            </a:xfrm>
            <a:prstGeom prst="rect">
              <a:avLst/>
            </a:prstGeom>
            <a:solidFill>
              <a:srgbClr val="E2231A">
                <a:alpha val="90196"/>
              </a:srgbClr>
            </a:solidFill>
          </p:spPr>
          <p:txBody>
            <a:bodyPr/>
            <a:lstStyle/>
            <a:p/>
          </p:txBody>
        </p:sp>
        <p:sp>
          <p:nvSpPr>
            <p:cNvPr id="149" name="rc149"/>
            <p:cNvSpPr/>
            <p:nvPr/>
          </p:nvSpPr>
          <p:spPr>
            <a:xfrm>
              <a:off x="4838415" y="5685479"/>
              <a:ext cx="315269" cy="124062"/>
            </a:xfrm>
            <a:prstGeom prst="rect">
              <a:avLst/>
            </a:prstGeom>
            <a:solidFill>
              <a:srgbClr val="B3B3B3">
                <a:alpha val="90196"/>
              </a:srgbClr>
            </a:solidFill>
          </p:spPr>
          <p:txBody>
            <a:bodyPr/>
            <a:lstStyle/>
            <a:p/>
          </p:txBody>
        </p:sp>
        <p:sp>
          <p:nvSpPr>
            <p:cNvPr id="150" name="tx150"/>
            <p:cNvSpPr/>
            <p:nvPr/>
          </p:nvSpPr>
          <p:spPr>
            <a:xfrm>
              <a:off x="5234056" y="570578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a:t>
              </a:r>
            </a:p>
          </p:txBody>
        </p:sp>
        <p:sp>
          <p:nvSpPr>
            <p:cNvPr id="151" name="tx151"/>
            <p:cNvSpPr/>
            <p:nvPr/>
          </p:nvSpPr>
          <p:spPr>
            <a:xfrm>
              <a:off x="3117948"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a:t>
              </a:r>
            </a:p>
          </p:txBody>
        </p:sp>
        <p:sp>
          <p:nvSpPr>
            <p:cNvPr id="152" name="tx152"/>
            <p:cNvSpPr/>
            <p:nvPr/>
          </p:nvSpPr>
          <p:spPr>
            <a:xfrm>
              <a:off x="2986972"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a:t>
              </a:r>
            </a:p>
          </p:txBody>
        </p:sp>
        <p:sp>
          <p:nvSpPr>
            <p:cNvPr id="153" name="tx153"/>
            <p:cNvSpPr/>
            <p:nvPr/>
          </p:nvSpPr>
          <p:spPr>
            <a:xfrm>
              <a:off x="4715852" y="5549240"/>
              <a:ext cx="64309"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a:t>
              </a:r>
            </a:p>
          </p:txBody>
        </p:sp>
        <p:sp>
          <p:nvSpPr>
            <p:cNvPr id="154" name="tx154"/>
            <p:cNvSpPr/>
            <p:nvPr/>
          </p:nvSpPr>
          <p:spPr>
            <a:xfrm>
              <a:off x="4881914" y="5704374"/>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5" name="tx155"/>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6" name="tx156"/>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7" name="tx157"/>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8" name="tx158"/>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9" name="tx159"/>
            <p:cNvSpPr/>
            <p:nvPr/>
          </p:nvSpPr>
          <p:spPr>
            <a:xfrm>
              <a:off x="3528992" y="605785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60" name="tx160"/>
            <p:cNvSpPr/>
            <p:nvPr/>
          </p:nvSpPr>
          <p:spPr>
            <a:xfrm>
              <a:off x="5847148" y="605785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61" name="tx161"/>
            <p:cNvSpPr/>
            <p:nvPr/>
          </p:nvSpPr>
          <p:spPr>
            <a:xfrm>
              <a:off x="8165303" y="6056083"/>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62" name="tx162"/>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3" name="tx163"/>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4" name="tx164"/>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98%. This is similar to in 2019, where coverage was 99%.
3,000 children missed their routine first dose of measles vaccine.
MCV2 is typically administered to children between 18 months and five years old. MCV2 coverage remained constant at 99% in 2025.</a:t>
            </a:r>
          </a:p>
        </p:txBody>
      </p:sp>
      <p:sp>
        <p:nvSpPr>
          <p:cNvPr id="16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relatively constant (within 1%) at 99% in 2025, leaving 3,000 children without any protection against measles. MCV2 coverage also remained constant at 99%</a:t>
            </a:r>
          </a:p>
        </p:txBody>
      </p:sp>
      <p:grpSp xmlns:pic="http://schemas.openxmlformats.org/drawingml/2006/picture">
        <p:nvGrpSpPr>
          <p:cNvPr id="167" name=""/>
          <p:cNvGrpSpPr/>
          <p:nvPr/>
        </p:nvGrpSpPr>
        <p:grpSpPr>
          <a:xfrm>
            <a:off x="292608" y="1097280"/>
            <a:ext cx="8595360" cy="28575"/>
            <a:chOff x="292608" y="1097280"/>
            <a:chExt cx="8595360" cy="28575"/>
          </a:xfrm>
        </p:grpSpPr>
        <p:sp>
          <p:nvSpPr>
            <p:cNvPr id="16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240584"/>
            </a:xfrm>
            <a:custGeom>
              <a:avLst/>
              <a:pathLst>
                <a:path w="3397293" h="240584">
                  <a:moveTo>
                    <a:pt x="0" y="65614"/>
                  </a:moveTo>
                  <a:lnTo>
                    <a:pt x="135891" y="21871"/>
                  </a:lnTo>
                  <a:lnTo>
                    <a:pt x="271783" y="240584"/>
                  </a:lnTo>
                  <a:lnTo>
                    <a:pt x="407675" y="43742"/>
                  </a:lnTo>
                  <a:lnTo>
                    <a:pt x="543566" y="43742"/>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21871"/>
                  </a:lnTo>
                  <a:lnTo>
                    <a:pt x="2853726" y="43742"/>
                  </a:lnTo>
                  <a:lnTo>
                    <a:pt x="2989618" y="21871"/>
                  </a:lnTo>
                  <a:lnTo>
                    <a:pt x="3125509" y="0"/>
                  </a:lnTo>
                  <a:lnTo>
                    <a:pt x="3261401" y="0"/>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174970"/>
            </a:xfrm>
            <a:custGeom>
              <a:avLst/>
              <a:pathLst>
                <a:path w="3397293" h="174970">
                  <a:moveTo>
                    <a:pt x="0" y="87485"/>
                  </a:moveTo>
                  <a:lnTo>
                    <a:pt x="135891" y="65614"/>
                  </a:lnTo>
                  <a:lnTo>
                    <a:pt x="271783" y="131228"/>
                  </a:lnTo>
                  <a:lnTo>
                    <a:pt x="407675" y="174970"/>
                  </a:lnTo>
                  <a:lnTo>
                    <a:pt x="543566" y="131228"/>
                  </a:lnTo>
                  <a:lnTo>
                    <a:pt x="679458" y="43742"/>
                  </a:lnTo>
                  <a:lnTo>
                    <a:pt x="815350" y="21871"/>
                  </a:lnTo>
                  <a:lnTo>
                    <a:pt x="951242" y="0"/>
                  </a:lnTo>
                  <a:lnTo>
                    <a:pt x="1087133" y="0"/>
                  </a:lnTo>
                  <a:lnTo>
                    <a:pt x="1223025" y="65614"/>
                  </a:lnTo>
                  <a:lnTo>
                    <a:pt x="1358917" y="87485"/>
                  </a:lnTo>
                  <a:lnTo>
                    <a:pt x="1494809" y="65614"/>
                  </a:lnTo>
                  <a:lnTo>
                    <a:pt x="1630700" y="43742"/>
                  </a:lnTo>
                  <a:lnTo>
                    <a:pt x="1766592" y="43742"/>
                  </a:lnTo>
                  <a:lnTo>
                    <a:pt x="1902484" y="109356"/>
                  </a:lnTo>
                  <a:lnTo>
                    <a:pt x="2038375" y="109356"/>
                  </a:lnTo>
                  <a:lnTo>
                    <a:pt x="2174267" y="153099"/>
                  </a:lnTo>
                  <a:lnTo>
                    <a:pt x="2310159" y="65614"/>
                  </a:lnTo>
                  <a:lnTo>
                    <a:pt x="2446051" y="87485"/>
                  </a:lnTo>
                  <a:lnTo>
                    <a:pt x="2581942" y="65614"/>
                  </a:lnTo>
                  <a:lnTo>
                    <a:pt x="2717834" y="153099"/>
                  </a:lnTo>
                  <a:lnTo>
                    <a:pt x="2853726" y="131228"/>
                  </a:lnTo>
                  <a:lnTo>
                    <a:pt x="2989618" y="153099"/>
                  </a:lnTo>
                  <a:lnTo>
                    <a:pt x="3125509" y="131228"/>
                  </a:lnTo>
                  <a:lnTo>
                    <a:pt x="3261401" y="174970"/>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240584"/>
            </a:xfrm>
            <a:custGeom>
              <a:avLst/>
              <a:pathLst>
                <a:path w="3397293" h="240584">
                  <a:moveTo>
                    <a:pt x="0" y="65614"/>
                  </a:moveTo>
                  <a:lnTo>
                    <a:pt x="135891" y="21871"/>
                  </a:lnTo>
                  <a:lnTo>
                    <a:pt x="271783" y="240584"/>
                  </a:lnTo>
                  <a:lnTo>
                    <a:pt x="407675" y="43742"/>
                  </a:lnTo>
                  <a:lnTo>
                    <a:pt x="543566" y="43742"/>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21871"/>
                  </a:lnTo>
                  <a:lnTo>
                    <a:pt x="2853726" y="43742"/>
                  </a:lnTo>
                  <a:lnTo>
                    <a:pt x="2989618" y="21871"/>
                  </a:lnTo>
                  <a:lnTo>
                    <a:pt x="3125509" y="0"/>
                  </a:lnTo>
                  <a:lnTo>
                    <a:pt x="3261401" y="0"/>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240584"/>
            </a:xfrm>
            <a:custGeom>
              <a:avLst/>
              <a:pathLst>
                <a:path w="3397293" h="240584">
                  <a:moveTo>
                    <a:pt x="0" y="65614"/>
                  </a:moveTo>
                  <a:lnTo>
                    <a:pt x="135891" y="21871"/>
                  </a:lnTo>
                  <a:lnTo>
                    <a:pt x="271783" y="240584"/>
                  </a:lnTo>
                  <a:lnTo>
                    <a:pt x="407675" y="43742"/>
                  </a:lnTo>
                  <a:lnTo>
                    <a:pt x="543566" y="43742"/>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21871"/>
                  </a:lnTo>
                  <a:lnTo>
                    <a:pt x="2853726" y="43742"/>
                  </a:lnTo>
                  <a:lnTo>
                    <a:pt x="2989618" y="21871"/>
                  </a:lnTo>
                  <a:lnTo>
                    <a:pt x="3125509" y="0"/>
                  </a:lnTo>
                  <a:lnTo>
                    <a:pt x="3261401" y="0"/>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0945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88</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1930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1930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72418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8663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86399" y="4990743"/>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Turkmenistan</a:t>
              </a:r>
            </a:p>
          </p:txBody>
        </p:sp>
        <p:sp>
          <p:nvSpPr>
            <p:cNvPr id="60" name="tx60"/>
            <p:cNvSpPr/>
            <p:nvPr/>
          </p:nvSpPr>
          <p:spPr>
            <a:xfrm>
              <a:off x="299128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53737"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362584" y="1403693"/>
              <a:ext cx="291405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Turkmenistan, 2000-2025</a:t>
              </a:r>
            </a:p>
          </p:txBody>
        </p:sp>
        <p:sp>
          <p:nvSpPr>
            <p:cNvPr id="63" name="pl63"/>
            <p:cNvSpPr/>
            <p:nvPr/>
          </p:nvSpPr>
          <p:spPr>
            <a:xfrm>
              <a:off x="5267799" y="38546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445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344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243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21429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8042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6496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2395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82943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20092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829431"/>
              <a:ext cx="3397293" cy="902193"/>
            </a:xfrm>
            <a:custGeom>
              <a:avLst/>
              <a:pathLst>
                <a:path w="3397293" h="902193">
                  <a:moveTo>
                    <a:pt x="0" y="246052"/>
                  </a:moveTo>
                  <a:lnTo>
                    <a:pt x="135891" y="82017"/>
                  </a:lnTo>
                  <a:lnTo>
                    <a:pt x="271783" y="902193"/>
                  </a:lnTo>
                  <a:lnTo>
                    <a:pt x="407675" y="164035"/>
                  </a:lnTo>
                  <a:lnTo>
                    <a:pt x="543566" y="164035"/>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82017"/>
                  </a:lnTo>
                  <a:lnTo>
                    <a:pt x="2853726" y="164035"/>
                  </a:lnTo>
                  <a:lnTo>
                    <a:pt x="2989618" y="82017"/>
                  </a:lnTo>
                  <a:lnTo>
                    <a:pt x="3125509" y="0"/>
                  </a:lnTo>
                  <a:lnTo>
                    <a:pt x="3261401" y="0"/>
                  </a:lnTo>
                  <a:lnTo>
                    <a:pt x="3397293" y="82017"/>
                  </a:lnTo>
                </a:path>
              </a:pathLst>
            </a:custGeom>
            <a:ln w="27101" cap="flat">
              <a:solidFill>
                <a:srgbClr val="0058AB">
                  <a:alpha val="100000"/>
                </a:srgbClr>
              </a:solidFill>
              <a:prstDash val="solid"/>
              <a:round/>
            </a:ln>
          </p:spPr>
          <p:txBody>
            <a:bodyPr/>
            <a:lstStyle/>
            <a:p/>
          </p:txBody>
        </p:sp>
        <p:sp>
          <p:nvSpPr>
            <p:cNvPr id="83" name="pl83"/>
            <p:cNvSpPr/>
            <p:nvPr/>
          </p:nvSpPr>
          <p:spPr>
            <a:xfrm>
              <a:off x="5437664" y="2829431"/>
              <a:ext cx="3397293" cy="1230263"/>
            </a:xfrm>
            <a:custGeom>
              <a:avLst/>
              <a:pathLst>
                <a:path w="3397293" h="1230263">
                  <a:moveTo>
                    <a:pt x="0" y="1230263"/>
                  </a:moveTo>
                  <a:lnTo>
                    <a:pt x="135891" y="1148245"/>
                  </a:lnTo>
                  <a:lnTo>
                    <a:pt x="271783" y="1148245"/>
                  </a:lnTo>
                  <a:lnTo>
                    <a:pt x="407675" y="1066228"/>
                  </a:lnTo>
                  <a:lnTo>
                    <a:pt x="543566" y="902193"/>
                  </a:lnTo>
                  <a:lnTo>
                    <a:pt x="679458" y="738158"/>
                  </a:lnTo>
                  <a:lnTo>
                    <a:pt x="815350" y="574122"/>
                  </a:lnTo>
                  <a:lnTo>
                    <a:pt x="951242" y="574122"/>
                  </a:lnTo>
                  <a:lnTo>
                    <a:pt x="1087133" y="410087"/>
                  </a:lnTo>
                  <a:lnTo>
                    <a:pt x="1223025" y="246052"/>
                  </a:lnTo>
                  <a:lnTo>
                    <a:pt x="1358917" y="164035"/>
                  </a:lnTo>
                  <a:lnTo>
                    <a:pt x="1494809" y="164035"/>
                  </a:lnTo>
                  <a:lnTo>
                    <a:pt x="1630700" y="164035"/>
                  </a:lnTo>
                  <a:lnTo>
                    <a:pt x="1766592" y="164035"/>
                  </a:lnTo>
                  <a:lnTo>
                    <a:pt x="1902484" y="164035"/>
                  </a:lnTo>
                  <a:lnTo>
                    <a:pt x="2038375" y="164035"/>
                  </a:lnTo>
                  <a:lnTo>
                    <a:pt x="2174267" y="82017"/>
                  </a:lnTo>
                  <a:lnTo>
                    <a:pt x="2310159" y="82017"/>
                  </a:lnTo>
                  <a:lnTo>
                    <a:pt x="2446051" y="0"/>
                  </a:lnTo>
                  <a:lnTo>
                    <a:pt x="2581942" y="0"/>
                  </a:lnTo>
                  <a:lnTo>
                    <a:pt x="2717834" y="246052"/>
                  </a:lnTo>
                  <a:lnTo>
                    <a:pt x="2853726" y="410087"/>
                  </a:lnTo>
                  <a:lnTo>
                    <a:pt x="2989618" y="246052"/>
                  </a:lnTo>
                  <a:lnTo>
                    <a:pt x="3125509" y="246052"/>
                  </a:lnTo>
                  <a:lnTo>
                    <a:pt x="3261401" y="164035"/>
                  </a:lnTo>
                  <a:lnTo>
                    <a:pt x="3397293" y="164035"/>
                  </a:lnTo>
                </a:path>
              </a:pathLst>
            </a:custGeom>
            <a:ln w="27101" cap="flat">
              <a:solidFill>
                <a:srgbClr val="80BD41">
                  <a:alpha val="100000"/>
                </a:srgbClr>
              </a:solidFill>
              <a:prstDash val="solid"/>
              <a:round/>
            </a:ln>
          </p:spPr>
          <p:txBody>
            <a:bodyPr/>
            <a:lstStyle/>
            <a:p/>
          </p:txBody>
        </p:sp>
        <p:sp>
          <p:nvSpPr>
            <p:cNvPr id="84" name="pl84"/>
            <p:cNvSpPr/>
            <p:nvPr/>
          </p:nvSpPr>
          <p:spPr>
            <a:xfrm>
              <a:off x="5437664" y="2583378"/>
              <a:ext cx="3397293" cy="656140"/>
            </a:xfrm>
            <a:custGeom>
              <a:avLst/>
              <a:pathLst>
                <a:path w="3397293" h="656140">
                  <a:moveTo>
                    <a:pt x="0" y="328070"/>
                  </a:moveTo>
                  <a:lnTo>
                    <a:pt x="135891" y="246052"/>
                  </a:lnTo>
                  <a:lnTo>
                    <a:pt x="271783" y="492105"/>
                  </a:lnTo>
                  <a:lnTo>
                    <a:pt x="407675" y="656140"/>
                  </a:lnTo>
                  <a:lnTo>
                    <a:pt x="543566" y="492105"/>
                  </a:lnTo>
                  <a:lnTo>
                    <a:pt x="679458" y="164035"/>
                  </a:lnTo>
                  <a:lnTo>
                    <a:pt x="815350" y="82017"/>
                  </a:lnTo>
                  <a:lnTo>
                    <a:pt x="951242" y="0"/>
                  </a:lnTo>
                  <a:lnTo>
                    <a:pt x="1087133" y="0"/>
                  </a:lnTo>
                  <a:lnTo>
                    <a:pt x="1223025" y="246052"/>
                  </a:lnTo>
                  <a:lnTo>
                    <a:pt x="1358917" y="328070"/>
                  </a:lnTo>
                  <a:lnTo>
                    <a:pt x="1494809" y="246052"/>
                  </a:lnTo>
                  <a:lnTo>
                    <a:pt x="1630700" y="164035"/>
                  </a:lnTo>
                  <a:lnTo>
                    <a:pt x="1766592" y="164035"/>
                  </a:lnTo>
                  <a:lnTo>
                    <a:pt x="1902484" y="410087"/>
                  </a:lnTo>
                  <a:lnTo>
                    <a:pt x="2038375" y="410087"/>
                  </a:lnTo>
                  <a:lnTo>
                    <a:pt x="2174267" y="574122"/>
                  </a:lnTo>
                  <a:lnTo>
                    <a:pt x="2310159" y="246052"/>
                  </a:lnTo>
                  <a:lnTo>
                    <a:pt x="2446051" y="328070"/>
                  </a:lnTo>
                  <a:lnTo>
                    <a:pt x="2581942" y="246052"/>
                  </a:lnTo>
                  <a:lnTo>
                    <a:pt x="2717834" y="574122"/>
                  </a:lnTo>
                  <a:lnTo>
                    <a:pt x="2853726" y="492105"/>
                  </a:lnTo>
                  <a:lnTo>
                    <a:pt x="2989618" y="574122"/>
                  </a:lnTo>
                  <a:lnTo>
                    <a:pt x="3125509" y="492105"/>
                  </a:lnTo>
                  <a:lnTo>
                    <a:pt x="3261401" y="656140"/>
                  </a:lnTo>
                  <a:lnTo>
                    <a:pt x="3397293" y="656140"/>
                  </a:lnTo>
                </a:path>
              </a:pathLst>
            </a:custGeom>
            <a:ln w="27101" cap="flat">
              <a:solidFill>
                <a:srgbClr val="961A49">
                  <a:alpha val="100000"/>
                </a:srgbClr>
              </a:solidFill>
              <a:prstDash val="solid"/>
              <a:round/>
            </a:ln>
          </p:spPr>
          <p:txBody>
            <a:bodyPr/>
            <a:lstStyle/>
            <a:p/>
          </p:txBody>
        </p:sp>
        <p:sp>
          <p:nvSpPr>
            <p:cNvPr id="85" name="pl85"/>
            <p:cNvSpPr/>
            <p:nvPr/>
          </p:nvSpPr>
          <p:spPr>
            <a:xfrm>
              <a:off x="5437664" y="282943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829431"/>
              <a:ext cx="3397293" cy="902193"/>
            </a:xfrm>
            <a:custGeom>
              <a:avLst/>
              <a:pathLst>
                <a:path w="3397293" h="902193">
                  <a:moveTo>
                    <a:pt x="0" y="246052"/>
                  </a:moveTo>
                  <a:lnTo>
                    <a:pt x="135891" y="82017"/>
                  </a:lnTo>
                  <a:lnTo>
                    <a:pt x="271783" y="902193"/>
                  </a:lnTo>
                  <a:lnTo>
                    <a:pt x="407675" y="164035"/>
                  </a:lnTo>
                  <a:lnTo>
                    <a:pt x="543566" y="164035"/>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82017"/>
                  </a:lnTo>
                  <a:lnTo>
                    <a:pt x="2853726" y="164035"/>
                  </a:lnTo>
                  <a:lnTo>
                    <a:pt x="2989618" y="82017"/>
                  </a:lnTo>
                  <a:lnTo>
                    <a:pt x="3125509" y="0"/>
                  </a:lnTo>
                  <a:lnTo>
                    <a:pt x="3261401" y="0"/>
                  </a:lnTo>
                  <a:lnTo>
                    <a:pt x="3397293" y="82017"/>
                  </a:lnTo>
                </a:path>
              </a:pathLst>
            </a:custGeom>
            <a:ln w="43362" cap="flat">
              <a:solidFill>
                <a:srgbClr val="000000">
                  <a:alpha val="100000"/>
                </a:srgbClr>
              </a:solidFill>
              <a:prstDash val="solid"/>
              <a:round/>
            </a:ln>
          </p:spPr>
          <p:txBody>
            <a:bodyPr/>
            <a:lstStyle/>
            <a:p/>
          </p:txBody>
        </p:sp>
        <p:sp>
          <p:nvSpPr>
            <p:cNvPr id="87" name="pl87"/>
            <p:cNvSpPr/>
            <p:nvPr/>
          </p:nvSpPr>
          <p:spPr>
            <a:xfrm>
              <a:off x="5437664" y="2452150"/>
              <a:ext cx="0" cy="623333"/>
            </a:xfrm>
            <a:custGeom>
              <a:avLst/>
              <a:pathLst>
                <a:path w="0" h="623333">
                  <a:moveTo>
                    <a:pt x="0" y="62333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452150"/>
              <a:ext cx="0" cy="377280"/>
            </a:xfrm>
            <a:custGeom>
              <a:avLst/>
              <a:pathLst>
                <a:path w="0" h="377280">
                  <a:moveTo>
                    <a:pt x="0" y="37728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452150"/>
              <a:ext cx="0" cy="377280"/>
            </a:xfrm>
            <a:custGeom>
              <a:avLst/>
              <a:pathLst>
                <a:path w="0" h="377280">
                  <a:moveTo>
                    <a:pt x="0" y="37728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452150"/>
              <a:ext cx="0" cy="377280"/>
            </a:xfrm>
            <a:custGeom>
              <a:avLst/>
              <a:pathLst>
                <a:path w="0" h="377280">
                  <a:moveTo>
                    <a:pt x="0" y="37728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452150"/>
              <a:ext cx="0" cy="377280"/>
            </a:xfrm>
            <a:custGeom>
              <a:avLst/>
              <a:pathLst>
                <a:path w="0" h="377280">
                  <a:moveTo>
                    <a:pt x="0" y="37728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452150"/>
              <a:ext cx="0" cy="377280"/>
            </a:xfrm>
            <a:custGeom>
              <a:avLst/>
              <a:pathLst>
                <a:path w="0" h="377280">
                  <a:moveTo>
                    <a:pt x="0" y="37728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452150"/>
              <a:ext cx="0" cy="459298"/>
            </a:xfrm>
            <a:custGeom>
              <a:avLst/>
              <a:pathLst>
                <a:path w="0" h="459298">
                  <a:moveTo>
                    <a:pt x="0" y="45929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829431"/>
              <a:ext cx="3397293" cy="902193"/>
            </a:xfrm>
            <a:custGeom>
              <a:avLst/>
              <a:pathLst>
                <a:path w="3397293" h="902193">
                  <a:moveTo>
                    <a:pt x="0" y="246052"/>
                  </a:moveTo>
                  <a:lnTo>
                    <a:pt x="135891" y="82017"/>
                  </a:lnTo>
                  <a:lnTo>
                    <a:pt x="271783" y="902193"/>
                  </a:lnTo>
                  <a:lnTo>
                    <a:pt x="407675" y="164035"/>
                  </a:lnTo>
                  <a:lnTo>
                    <a:pt x="543566" y="164035"/>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82017"/>
                  </a:lnTo>
                  <a:lnTo>
                    <a:pt x="2853726" y="164035"/>
                  </a:lnTo>
                  <a:lnTo>
                    <a:pt x="2989618" y="82017"/>
                  </a:lnTo>
                  <a:lnTo>
                    <a:pt x="3125509" y="0"/>
                  </a:lnTo>
                  <a:lnTo>
                    <a:pt x="3261401" y="0"/>
                  </a:lnTo>
                  <a:lnTo>
                    <a:pt x="3397293" y="82017"/>
                  </a:lnTo>
                </a:path>
              </a:pathLst>
            </a:custGeom>
            <a:ln w="27101" cap="flat">
              <a:solidFill>
                <a:srgbClr val="0058AB">
                  <a:alpha val="100000"/>
                </a:srgbClr>
              </a:solidFill>
              <a:prstDash val="solid"/>
              <a:round/>
            </a:ln>
          </p:spPr>
          <p:txBody>
            <a:bodyPr/>
            <a:lstStyle/>
            <a:p/>
          </p:txBody>
        </p:sp>
        <p:sp>
          <p:nvSpPr>
            <p:cNvPr id="95" name="tx95"/>
            <p:cNvSpPr/>
            <p:nvPr/>
          </p:nvSpPr>
          <p:spPr>
            <a:xfrm>
              <a:off x="5389469" y="237885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6086977" y="23789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6766436" y="23789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445895" y="23789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7989462" y="23789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68920" y="23789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786762" y="23802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2" name="tx102"/>
            <p:cNvSpPr/>
            <p:nvPr/>
          </p:nvSpPr>
          <p:spPr>
            <a:xfrm>
              <a:off x="8902429" y="295434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3" name="tx103"/>
            <p:cNvSpPr/>
            <p:nvPr/>
          </p:nvSpPr>
          <p:spPr>
            <a:xfrm>
              <a:off x="8902429" y="3200455"/>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4" name="tx104"/>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59749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3189178"/>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77731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236900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9571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83599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83599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704088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80333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103098" y="4990743"/>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Turkmenistan</a:t>
              </a:r>
            </a:p>
          </p:txBody>
        </p:sp>
        <p:sp>
          <p:nvSpPr>
            <p:cNvPr id="123" name="tx123"/>
            <p:cNvSpPr/>
            <p:nvPr/>
          </p:nvSpPr>
          <p:spPr>
            <a:xfrm>
              <a:off x="730798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8070436"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54645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00500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46355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77572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23428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69283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87395"/>
              <a:ext cx="4034482" cy="114824"/>
            </a:xfrm>
            <a:prstGeom prst="rect">
              <a:avLst/>
            </a:prstGeom>
            <a:solidFill>
              <a:srgbClr val="E2231A">
                <a:alpha val="80000"/>
              </a:srgbClr>
            </a:solidFill>
          </p:spPr>
          <p:txBody>
            <a:bodyPr/>
            <a:lstStyle/>
            <a:p/>
          </p:txBody>
        </p:sp>
        <p:sp>
          <p:nvSpPr>
            <p:cNvPr id="137" name="rc137"/>
            <p:cNvSpPr/>
            <p:nvPr/>
          </p:nvSpPr>
          <p:spPr>
            <a:xfrm>
              <a:off x="1317178" y="5743865"/>
              <a:ext cx="3756665" cy="114824"/>
            </a:xfrm>
            <a:prstGeom prst="rect">
              <a:avLst/>
            </a:prstGeom>
            <a:solidFill>
              <a:srgbClr val="E2231A">
                <a:alpha val="80000"/>
              </a:srgbClr>
            </a:solidFill>
          </p:spPr>
          <p:txBody>
            <a:bodyPr/>
            <a:lstStyle/>
            <a:p/>
          </p:txBody>
        </p:sp>
        <p:sp>
          <p:nvSpPr>
            <p:cNvPr id="138" name="rc138"/>
            <p:cNvSpPr/>
            <p:nvPr/>
          </p:nvSpPr>
          <p:spPr>
            <a:xfrm>
              <a:off x="1317178" y="5600334"/>
              <a:ext cx="7321564" cy="114824"/>
            </a:xfrm>
            <a:prstGeom prst="rect">
              <a:avLst/>
            </a:prstGeom>
            <a:solidFill>
              <a:srgbClr val="E2231A">
                <a:alpha val="80000"/>
              </a:srgbClr>
            </a:solidFill>
          </p:spPr>
          <p:txBody>
            <a:bodyPr/>
            <a:lstStyle/>
            <a:p/>
          </p:txBody>
        </p:sp>
        <p:sp>
          <p:nvSpPr>
            <p:cNvPr id="139" name="tx13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426138"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4" name="tx144"/>
            <p:cNvSpPr/>
            <p:nvPr/>
          </p:nvSpPr>
          <p:spPr>
            <a:xfrm>
              <a:off x="5884689"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a:off x="8343240"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6" name="tx146"/>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Turkmenistan (98%) was 14 percentage points higher than the global average (84%) and 10 percentage points higher than the average across all ECAR countries (88%).
National MCV1 coverage was 1 percentage point lower than in 2019 (99%).
This equates to 3,000 unvaccinated children in 2025 compared to 2,000 unvaccinated children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Turkmenistan MCV1 coverage was 98% - this is 1 percentage point lower than in 2019 and higher than both the global and regional averages.</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ECAR from lowest to highest coverage, and the rank of the top 10 countries with the most unvaccinated children, based on absolute numbers.
In 2025, Turkmenistan ranked number 19 out of 21 countries for lowest MCV1 coverage (based on tied ranks).
Turkmenistan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Turkmenistan had MCV1 coverage of 98%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048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984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921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016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952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88892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501898"/>
              <a:ext cx="239888" cy="806123"/>
            </a:xfrm>
            <a:prstGeom prst="rect">
              <a:avLst/>
            </a:prstGeom>
            <a:solidFill>
              <a:srgbClr val="80BD41">
                <a:alpha val="100000"/>
              </a:srgbClr>
            </a:solidFill>
          </p:spPr>
          <p:txBody>
            <a:bodyPr/>
            <a:lstStyle/>
            <a:p/>
          </p:txBody>
        </p:sp>
        <p:sp>
          <p:nvSpPr>
            <p:cNvPr id="24" name="rc24"/>
            <p:cNvSpPr/>
            <p:nvPr/>
          </p:nvSpPr>
          <p:spPr>
            <a:xfrm>
              <a:off x="1296273" y="3468353"/>
              <a:ext cx="239888" cy="33544"/>
            </a:xfrm>
            <a:prstGeom prst="rect">
              <a:avLst/>
            </a:prstGeom>
            <a:solidFill>
              <a:srgbClr val="E2231A">
                <a:alpha val="100000"/>
              </a:srgbClr>
            </a:solidFill>
          </p:spPr>
          <p:txBody>
            <a:bodyPr/>
            <a:lstStyle/>
            <a:p/>
          </p:txBody>
        </p:sp>
        <p:sp>
          <p:nvSpPr>
            <p:cNvPr id="25" name="rc25"/>
            <p:cNvSpPr/>
            <p:nvPr/>
          </p:nvSpPr>
          <p:spPr>
            <a:xfrm>
              <a:off x="1562816" y="3485287"/>
              <a:ext cx="239888" cy="822734"/>
            </a:xfrm>
            <a:prstGeom prst="rect">
              <a:avLst/>
            </a:prstGeom>
            <a:solidFill>
              <a:srgbClr val="80BD41">
                <a:alpha val="100000"/>
              </a:srgbClr>
            </a:solidFill>
          </p:spPr>
          <p:txBody>
            <a:bodyPr/>
            <a:lstStyle/>
            <a:p/>
          </p:txBody>
        </p:sp>
        <p:sp>
          <p:nvSpPr>
            <p:cNvPr id="26" name="rc26"/>
            <p:cNvSpPr/>
            <p:nvPr/>
          </p:nvSpPr>
          <p:spPr>
            <a:xfrm>
              <a:off x="1562816" y="3468514"/>
              <a:ext cx="239888" cy="16772"/>
            </a:xfrm>
            <a:prstGeom prst="rect">
              <a:avLst/>
            </a:prstGeom>
            <a:solidFill>
              <a:srgbClr val="E2231A">
                <a:alpha val="100000"/>
              </a:srgbClr>
            </a:solidFill>
          </p:spPr>
          <p:txBody>
            <a:bodyPr/>
            <a:lstStyle/>
            <a:p/>
          </p:txBody>
        </p:sp>
        <p:sp>
          <p:nvSpPr>
            <p:cNvPr id="27" name="rc27"/>
            <p:cNvSpPr/>
            <p:nvPr/>
          </p:nvSpPr>
          <p:spPr>
            <a:xfrm>
              <a:off x="1829360" y="3573503"/>
              <a:ext cx="239888" cy="734518"/>
            </a:xfrm>
            <a:prstGeom prst="rect">
              <a:avLst/>
            </a:prstGeom>
            <a:solidFill>
              <a:srgbClr val="80BD41">
                <a:alpha val="100000"/>
              </a:srgbClr>
            </a:solidFill>
          </p:spPr>
          <p:txBody>
            <a:bodyPr/>
            <a:lstStyle/>
            <a:p/>
          </p:txBody>
        </p:sp>
        <p:sp>
          <p:nvSpPr>
            <p:cNvPr id="28" name="rc28"/>
            <p:cNvSpPr/>
            <p:nvPr/>
          </p:nvSpPr>
          <p:spPr>
            <a:xfrm>
              <a:off x="1829360" y="3473353"/>
              <a:ext cx="239888" cy="100150"/>
            </a:xfrm>
            <a:prstGeom prst="rect">
              <a:avLst/>
            </a:prstGeom>
            <a:solidFill>
              <a:srgbClr val="E2231A">
                <a:alpha val="100000"/>
              </a:srgbClr>
            </a:solidFill>
          </p:spPr>
          <p:txBody>
            <a:bodyPr/>
            <a:lstStyle/>
            <a:p/>
          </p:txBody>
        </p:sp>
        <p:sp>
          <p:nvSpPr>
            <p:cNvPr id="29" name="rc29"/>
            <p:cNvSpPr/>
            <p:nvPr/>
          </p:nvSpPr>
          <p:spPr>
            <a:xfrm>
              <a:off x="2095903" y="3486093"/>
              <a:ext cx="239888" cy="821928"/>
            </a:xfrm>
            <a:prstGeom prst="rect">
              <a:avLst/>
            </a:prstGeom>
            <a:solidFill>
              <a:srgbClr val="80BD41">
                <a:alpha val="100000"/>
              </a:srgbClr>
            </a:solidFill>
          </p:spPr>
          <p:txBody>
            <a:bodyPr/>
            <a:lstStyle/>
            <a:p/>
          </p:txBody>
        </p:sp>
        <p:sp>
          <p:nvSpPr>
            <p:cNvPr id="30" name="rc30"/>
            <p:cNvSpPr/>
            <p:nvPr/>
          </p:nvSpPr>
          <p:spPr>
            <a:xfrm>
              <a:off x="2095903" y="3460693"/>
              <a:ext cx="239888" cy="25400"/>
            </a:xfrm>
            <a:prstGeom prst="rect">
              <a:avLst/>
            </a:prstGeom>
            <a:solidFill>
              <a:srgbClr val="E2231A">
                <a:alpha val="100000"/>
              </a:srgbClr>
            </a:solidFill>
          </p:spPr>
          <p:txBody>
            <a:bodyPr/>
            <a:lstStyle/>
            <a:p/>
          </p:txBody>
        </p:sp>
        <p:sp>
          <p:nvSpPr>
            <p:cNvPr id="31" name="rc31"/>
            <p:cNvSpPr/>
            <p:nvPr/>
          </p:nvSpPr>
          <p:spPr>
            <a:xfrm>
              <a:off x="2362446" y="3457064"/>
              <a:ext cx="239888" cy="850957"/>
            </a:xfrm>
            <a:prstGeom prst="rect">
              <a:avLst/>
            </a:prstGeom>
            <a:solidFill>
              <a:srgbClr val="80BD41">
                <a:alpha val="100000"/>
              </a:srgbClr>
            </a:solidFill>
          </p:spPr>
          <p:txBody>
            <a:bodyPr/>
            <a:lstStyle/>
            <a:p/>
          </p:txBody>
        </p:sp>
        <p:sp>
          <p:nvSpPr>
            <p:cNvPr id="32" name="rc32"/>
            <p:cNvSpPr/>
            <p:nvPr/>
          </p:nvSpPr>
          <p:spPr>
            <a:xfrm>
              <a:off x="2362446" y="3430776"/>
              <a:ext cx="239888" cy="26287"/>
            </a:xfrm>
            <a:prstGeom prst="rect">
              <a:avLst/>
            </a:prstGeom>
            <a:solidFill>
              <a:srgbClr val="E2231A">
                <a:alpha val="100000"/>
              </a:srgbClr>
            </a:solidFill>
          </p:spPr>
          <p:txBody>
            <a:bodyPr/>
            <a:lstStyle/>
            <a:p/>
          </p:txBody>
        </p:sp>
        <p:sp>
          <p:nvSpPr>
            <p:cNvPr id="33" name="rc33"/>
            <p:cNvSpPr/>
            <p:nvPr/>
          </p:nvSpPr>
          <p:spPr>
            <a:xfrm>
              <a:off x="2628989" y="3402070"/>
              <a:ext cx="239888" cy="905951"/>
            </a:xfrm>
            <a:prstGeom prst="rect">
              <a:avLst/>
            </a:prstGeom>
            <a:solidFill>
              <a:srgbClr val="80BD41">
                <a:alpha val="100000"/>
              </a:srgbClr>
            </a:solidFill>
          </p:spPr>
          <p:txBody>
            <a:bodyPr/>
            <a:lstStyle/>
            <a:p/>
          </p:txBody>
        </p:sp>
        <p:sp>
          <p:nvSpPr>
            <p:cNvPr id="34" name="rc34"/>
            <p:cNvSpPr/>
            <p:nvPr/>
          </p:nvSpPr>
          <p:spPr>
            <a:xfrm>
              <a:off x="2628989" y="3392877"/>
              <a:ext cx="239888" cy="9192"/>
            </a:xfrm>
            <a:prstGeom prst="rect">
              <a:avLst/>
            </a:prstGeom>
            <a:solidFill>
              <a:srgbClr val="E2231A">
                <a:alpha val="100000"/>
              </a:srgbClr>
            </a:solidFill>
          </p:spPr>
          <p:txBody>
            <a:bodyPr/>
            <a:lstStyle/>
            <a:p/>
          </p:txBody>
        </p:sp>
        <p:sp>
          <p:nvSpPr>
            <p:cNvPr id="35" name="rc35"/>
            <p:cNvSpPr/>
            <p:nvPr/>
          </p:nvSpPr>
          <p:spPr>
            <a:xfrm>
              <a:off x="2895532" y="3368041"/>
              <a:ext cx="239888" cy="939979"/>
            </a:xfrm>
            <a:prstGeom prst="rect">
              <a:avLst/>
            </a:prstGeom>
            <a:solidFill>
              <a:srgbClr val="80BD41">
                <a:alpha val="100000"/>
              </a:srgbClr>
            </a:solidFill>
          </p:spPr>
          <p:txBody>
            <a:bodyPr/>
            <a:lstStyle/>
            <a:p/>
          </p:txBody>
        </p:sp>
        <p:sp>
          <p:nvSpPr>
            <p:cNvPr id="36" name="rc36"/>
            <p:cNvSpPr/>
            <p:nvPr/>
          </p:nvSpPr>
          <p:spPr>
            <a:xfrm>
              <a:off x="2895532" y="3358526"/>
              <a:ext cx="239888" cy="9515"/>
            </a:xfrm>
            <a:prstGeom prst="rect">
              <a:avLst/>
            </a:prstGeom>
            <a:solidFill>
              <a:srgbClr val="E2231A">
                <a:alpha val="100000"/>
              </a:srgbClr>
            </a:solidFill>
          </p:spPr>
          <p:txBody>
            <a:bodyPr/>
            <a:lstStyle/>
            <a:p/>
          </p:txBody>
        </p:sp>
        <p:sp>
          <p:nvSpPr>
            <p:cNvPr id="37" name="rc37"/>
            <p:cNvSpPr/>
            <p:nvPr/>
          </p:nvSpPr>
          <p:spPr>
            <a:xfrm>
              <a:off x="3162075" y="3334013"/>
              <a:ext cx="239888" cy="974008"/>
            </a:xfrm>
            <a:prstGeom prst="rect">
              <a:avLst/>
            </a:prstGeom>
            <a:solidFill>
              <a:srgbClr val="80BD41">
                <a:alpha val="100000"/>
              </a:srgbClr>
            </a:solidFill>
          </p:spPr>
          <p:txBody>
            <a:bodyPr/>
            <a:lstStyle/>
            <a:p/>
          </p:txBody>
        </p:sp>
        <p:sp>
          <p:nvSpPr>
            <p:cNvPr id="38" name="rc38"/>
            <p:cNvSpPr/>
            <p:nvPr/>
          </p:nvSpPr>
          <p:spPr>
            <a:xfrm>
              <a:off x="3162075" y="3324175"/>
              <a:ext cx="239888" cy="9837"/>
            </a:xfrm>
            <a:prstGeom prst="rect">
              <a:avLst/>
            </a:prstGeom>
            <a:solidFill>
              <a:srgbClr val="E2231A">
                <a:alpha val="100000"/>
              </a:srgbClr>
            </a:solidFill>
          </p:spPr>
          <p:txBody>
            <a:bodyPr/>
            <a:lstStyle/>
            <a:p/>
          </p:txBody>
        </p:sp>
        <p:sp>
          <p:nvSpPr>
            <p:cNvPr id="39" name="rc39"/>
            <p:cNvSpPr/>
            <p:nvPr/>
          </p:nvSpPr>
          <p:spPr>
            <a:xfrm>
              <a:off x="3428618" y="3297646"/>
              <a:ext cx="239888" cy="1010375"/>
            </a:xfrm>
            <a:prstGeom prst="rect">
              <a:avLst/>
            </a:prstGeom>
            <a:solidFill>
              <a:srgbClr val="80BD41">
                <a:alpha val="100000"/>
              </a:srgbClr>
            </a:solidFill>
          </p:spPr>
          <p:txBody>
            <a:bodyPr/>
            <a:lstStyle/>
            <a:p/>
          </p:txBody>
        </p:sp>
        <p:sp>
          <p:nvSpPr>
            <p:cNvPr id="40" name="rc40"/>
            <p:cNvSpPr/>
            <p:nvPr/>
          </p:nvSpPr>
          <p:spPr>
            <a:xfrm>
              <a:off x="3428618" y="3287405"/>
              <a:ext cx="239888" cy="10240"/>
            </a:xfrm>
            <a:prstGeom prst="rect">
              <a:avLst/>
            </a:prstGeom>
            <a:solidFill>
              <a:srgbClr val="E2231A">
                <a:alpha val="100000"/>
              </a:srgbClr>
            </a:solidFill>
          </p:spPr>
          <p:txBody>
            <a:bodyPr/>
            <a:lstStyle/>
            <a:p/>
          </p:txBody>
        </p:sp>
        <p:sp>
          <p:nvSpPr>
            <p:cNvPr id="41" name="rc41"/>
            <p:cNvSpPr/>
            <p:nvPr/>
          </p:nvSpPr>
          <p:spPr>
            <a:xfrm>
              <a:off x="3695161" y="3250876"/>
              <a:ext cx="239888" cy="1057144"/>
            </a:xfrm>
            <a:prstGeom prst="rect">
              <a:avLst/>
            </a:prstGeom>
            <a:solidFill>
              <a:srgbClr val="80BD41">
                <a:alpha val="100000"/>
              </a:srgbClr>
            </a:solidFill>
          </p:spPr>
          <p:txBody>
            <a:bodyPr/>
            <a:lstStyle/>
            <a:p/>
          </p:txBody>
        </p:sp>
        <p:sp>
          <p:nvSpPr>
            <p:cNvPr id="42" name="rc42"/>
            <p:cNvSpPr/>
            <p:nvPr/>
          </p:nvSpPr>
          <p:spPr>
            <a:xfrm>
              <a:off x="3695161" y="3240232"/>
              <a:ext cx="239888" cy="10644"/>
            </a:xfrm>
            <a:prstGeom prst="rect">
              <a:avLst/>
            </a:prstGeom>
            <a:solidFill>
              <a:srgbClr val="E2231A">
                <a:alpha val="100000"/>
              </a:srgbClr>
            </a:solidFill>
          </p:spPr>
          <p:txBody>
            <a:bodyPr/>
            <a:lstStyle/>
            <a:p/>
          </p:txBody>
        </p:sp>
        <p:sp>
          <p:nvSpPr>
            <p:cNvPr id="43" name="rc43"/>
            <p:cNvSpPr/>
            <p:nvPr/>
          </p:nvSpPr>
          <p:spPr>
            <a:xfrm>
              <a:off x="3961705" y="3199995"/>
              <a:ext cx="239888" cy="1108026"/>
            </a:xfrm>
            <a:prstGeom prst="rect">
              <a:avLst/>
            </a:prstGeom>
            <a:solidFill>
              <a:srgbClr val="80BD41">
                <a:alpha val="100000"/>
              </a:srgbClr>
            </a:solidFill>
          </p:spPr>
          <p:txBody>
            <a:bodyPr/>
            <a:lstStyle/>
            <a:p/>
          </p:txBody>
        </p:sp>
        <p:sp>
          <p:nvSpPr>
            <p:cNvPr id="44" name="rc44"/>
            <p:cNvSpPr/>
            <p:nvPr/>
          </p:nvSpPr>
          <p:spPr>
            <a:xfrm>
              <a:off x="3961705" y="3188786"/>
              <a:ext cx="239888" cy="11208"/>
            </a:xfrm>
            <a:prstGeom prst="rect">
              <a:avLst/>
            </a:prstGeom>
            <a:solidFill>
              <a:srgbClr val="E2231A">
                <a:alpha val="100000"/>
              </a:srgbClr>
            </a:solidFill>
          </p:spPr>
          <p:txBody>
            <a:bodyPr/>
            <a:lstStyle/>
            <a:p/>
          </p:txBody>
        </p:sp>
        <p:sp>
          <p:nvSpPr>
            <p:cNvPr id="45" name="rc45"/>
            <p:cNvSpPr/>
            <p:nvPr/>
          </p:nvSpPr>
          <p:spPr>
            <a:xfrm>
              <a:off x="4228248" y="3150081"/>
              <a:ext cx="239888" cy="1157940"/>
            </a:xfrm>
            <a:prstGeom prst="rect">
              <a:avLst/>
            </a:prstGeom>
            <a:solidFill>
              <a:srgbClr val="80BD41">
                <a:alpha val="100000"/>
              </a:srgbClr>
            </a:solidFill>
          </p:spPr>
          <p:txBody>
            <a:bodyPr/>
            <a:lstStyle/>
            <a:p/>
          </p:txBody>
        </p:sp>
        <p:sp>
          <p:nvSpPr>
            <p:cNvPr id="46" name="rc46"/>
            <p:cNvSpPr/>
            <p:nvPr/>
          </p:nvSpPr>
          <p:spPr>
            <a:xfrm>
              <a:off x="4228248" y="3138388"/>
              <a:ext cx="239888" cy="11692"/>
            </a:xfrm>
            <a:prstGeom prst="rect">
              <a:avLst/>
            </a:prstGeom>
            <a:solidFill>
              <a:srgbClr val="E2231A">
                <a:alpha val="100000"/>
              </a:srgbClr>
            </a:solidFill>
          </p:spPr>
          <p:txBody>
            <a:bodyPr/>
            <a:lstStyle/>
            <a:p/>
          </p:txBody>
        </p:sp>
        <p:sp>
          <p:nvSpPr>
            <p:cNvPr id="47" name="rc47"/>
            <p:cNvSpPr/>
            <p:nvPr/>
          </p:nvSpPr>
          <p:spPr>
            <a:xfrm>
              <a:off x="4494791" y="3098231"/>
              <a:ext cx="239888" cy="1209789"/>
            </a:xfrm>
            <a:prstGeom prst="rect">
              <a:avLst/>
            </a:prstGeom>
            <a:solidFill>
              <a:srgbClr val="80BD41">
                <a:alpha val="100000"/>
              </a:srgbClr>
            </a:solidFill>
          </p:spPr>
          <p:txBody>
            <a:bodyPr/>
            <a:lstStyle/>
            <a:p/>
          </p:txBody>
        </p:sp>
        <p:sp>
          <p:nvSpPr>
            <p:cNvPr id="48" name="rc48"/>
            <p:cNvSpPr/>
            <p:nvPr/>
          </p:nvSpPr>
          <p:spPr>
            <a:xfrm>
              <a:off x="4494791" y="3086055"/>
              <a:ext cx="239888" cy="12176"/>
            </a:xfrm>
            <a:prstGeom prst="rect">
              <a:avLst/>
            </a:prstGeom>
            <a:solidFill>
              <a:srgbClr val="E2231A">
                <a:alpha val="100000"/>
              </a:srgbClr>
            </a:solidFill>
          </p:spPr>
          <p:txBody>
            <a:bodyPr/>
            <a:lstStyle/>
            <a:p/>
          </p:txBody>
        </p:sp>
        <p:sp>
          <p:nvSpPr>
            <p:cNvPr id="49" name="rc49"/>
            <p:cNvSpPr/>
            <p:nvPr/>
          </p:nvSpPr>
          <p:spPr>
            <a:xfrm>
              <a:off x="4761334" y="3049043"/>
              <a:ext cx="239888" cy="1258978"/>
            </a:xfrm>
            <a:prstGeom prst="rect">
              <a:avLst/>
            </a:prstGeom>
            <a:solidFill>
              <a:srgbClr val="80BD41">
                <a:alpha val="100000"/>
              </a:srgbClr>
            </a:solidFill>
          </p:spPr>
          <p:txBody>
            <a:bodyPr/>
            <a:lstStyle/>
            <a:p/>
          </p:txBody>
        </p:sp>
        <p:sp>
          <p:nvSpPr>
            <p:cNvPr id="50" name="rc50"/>
            <p:cNvSpPr/>
            <p:nvPr/>
          </p:nvSpPr>
          <p:spPr>
            <a:xfrm>
              <a:off x="4761334" y="3036303"/>
              <a:ext cx="239888" cy="12740"/>
            </a:xfrm>
            <a:prstGeom prst="rect">
              <a:avLst/>
            </a:prstGeom>
            <a:solidFill>
              <a:srgbClr val="E2231A">
                <a:alpha val="100000"/>
              </a:srgbClr>
            </a:solidFill>
          </p:spPr>
          <p:txBody>
            <a:bodyPr/>
            <a:lstStyle/>
            <a:p/>
          </p:txBody>
        </p:sp>
        <p:sp>
          <p:nvSpPr>
            <p:cNvPr id="51" name="rc51"/>
            <p:cNvSpPr/>
            <p:nvPr/>
          </p:nvSpPr>
          <p:spPr>
            <a:xfrm>
              <a:off x="5027877" y="3014773"/>
              <a:ext cx="239888" cy="1293248"/>
            </a:xfrm>
            <a:prstGeom prst="rect">
              <a:avLst/>
            </a:prstGeom>
            <a:solidFill>
              <a:srgbClr val="80BD41">
                <a:alpha val="100000"/>
              </a:srgbClr>
            </a:solidFill>
          </p:spPr>
          <p:txBody>
            <a:bodyPr/>
            <a:lstStyle/>
            <a:p/>
          </p:txBody>
        </p:sp>
        <p:sp>
          <p:nvSpPr>
            <p:cNvPr id="52" name="rc52"/>
            <p:cNvSpPr/>
            <p:nvPr/>
          </p:nvSpPr>
          <p:spPr>
            <a:xfrm>
              <a:off x="5027877" y="3001709"/>
              <a:ext cx="239888" cy="13063"/>
            </a:xfrm>
            <a:prstGeom prst="rect">
              <a:avLst/>
            </a:prstGeom>
            <a:solidFill>
              <a:srgbClr val="E2231A">
                <a:alpha val="100000"/>
              </a:srgbClr>
            </a:solidFill>
          </p:spPr>
          <p:txBody>
            <a:bodyPr/>
            <a:lstStyle/>
            <a:p/>
          </p:txBody>
        </p:sp>
        <p:sp>
          <p:nvSpPr>
            <p:cNvPr id="53" name="rc53"/>
            <p:cNvSpPr/>
            <p:nvPr/>
          </p:nvSpPr>
          <p:spPr>
            <a:xfrm>
              <a:off x="5294420" y="2985018"/>
              <a:ext cx="239888" cy="1323003"/>
            </a:xfrm>
            <a:prstGeom prst="rect">
              <a:avLst/>
            </a:prstGeom>
            <a:solidFill>
              <a:srgbClr val="80BD41">
                <a:alpha val="100000"/>
              </a:srgbClr>
            </a:solidFill>
          </p:spPr>
          <p:txBody>
            <a:bodyPr/>
            <a:lstStyle/>
            <a:p/>
          </p:txBody>
        </p:sp>
        <p:sp>
          <p:nvSpPr>
            <p:cNvPr id="54" name="rc54"/>
            <p:cNvSpPr/>
            <p:nvPr/>
          </p:nvSpPr>
          <p:spPr>
            <a:xfrm>
              <a:off x="5294420" y="2971632"/>
              <a:ext cx="239888" cy="13385"/>
            </a:xfrm>
            <a:prstGeom prst="rect">
              <a:avLst/>
            </a:prstGeom>
            <a:solidFill>
              <a:srgbClr val="E2231A">
                <a:alpha val="100000"/>
              </a:srgbClr>
            </a:solidFill>
          </p:spPr>
          <p:txBody>
            <a:bodyPr/>
            <a:lstStyle/>
            <a:p/>
          </p:txBody>
        </p:sp>
        <p:sp>
          <p:nvSpPr>
            <p:cNvPr id="55" name="rc55"/>
            <p:cNvSpPr/>
            <p:nvPr/>
          </p:nvSpPr>
          <p:spPr>
            <a:xfrm>
              <a:off x="5560963" y="2980260"/>
              <a:ext cx="239888" cy="1327760"/>
            </a:xfrm>
            <a:prstGeom prst="rect">
              <a:avLst/>
            </a:prstGeom>
            <a:solidFill>
              <a:srgbClr val="80BD41">
                <a:alpha val="100000"/>
              </a:srgbClr>
            </a:solidFill>
          </p:spPr>
          <p:txBody>
            <a:bodyPr/>
            <a:lstStyle/>
            <a:p/>
          </p:txBody>
        </p:sp>
        <p:sp>
          <p:nvSpPr>
            <p:cNvPr id="56" name="rc56"/>
            <p:cNvSpPr/>
            <p:nvPr/>
          </p:nvSpPr>
          <p:spPr>
            <a:xfrm>
              <a:off x="5560963" y="2966875"/>
              <a:ext cx="239888" cy="13385"/>
            </a:xfrm>
            <a:prstGeom prst="rect">
              <a:avLst/>
            </a:prstGeom>
            <a:solidFill>
              <a:srgbClr val="E2231A">
                <a:alpha val="100000"/>
              </a:srgbClr>
            </a:solidFill>
          </p:spPr>
          <p:txBody>
            <a:bodyPr/>
            <a:lstStyle/>
            <a:p/>
          </p:txBody>
        </p:sp>
        <p:sp>
          <p:nvSpPr>
            <p:cNvPr id="57" name="rc57"/>
            <p:cNvSpPr/>
            <p:nvPr/>
          </p:nvSpPr>
          <p:spPr>
            <a:xfrm>
              <a:off x="5827506" y="2983324"/>
              <a:ext cx="239888" cy="1324696"/>
            </a:xfrm>
            <a:prstGeom prst="rect">
              <a:avLst/>
            </a:prstGeom>
            <a:solidFill>
              <a:srgbClr val="80BD41">
                <a:alpha val="100000"/>
              </a:srgbClr>
            </a:solidFill>
          </p:spPr>
          <p:txBody>
            <a:bodyPr/>
            <a:lstStyle/>
            <a:p/>
          </p:txBody>
        </p:sp>
        <p:sp>
          <p:nvSpPr>
            <p:cNvPr id="58" name="rc58"/>
            <p:cNvSpPr/>
            <p:nvPr/>
          </p:nvSpPr>
          <p:spPr>
            <a:xfrm>
              <a:off x="5827506" y="2969939"/>
              <a:ext cx="239888" cy="13385"/>
            </a:xfrm>
            <a:prstGeom prst="rect">
              <a:avLst/>
            </a:prstGeom>
            <a:solidFill>
              <a:srgbClr val="E2231A">
                <a:alpha val="100000"/>
              </a:srgbClr>
            </a:solidFill>
          </p:spPr>
          <p:txBody>
            <a:bodyPr/>
            <a:lstStyle/>
            <a:p/>
          </p:txBody>
        </p:sp>
        <p:sp>
          <p:nvSpPr>
            <p:cNvPr id="59" name="rc59"/>
            <p:cNvSpPr/>
            <p:nvPr/>
          </p:nvSpPr>
          <p:spPr>
            <a:xfrm>
              <a:off x="6094049" y="2992678"/>
              <a:ext cx="239888" cy="1315342"/>
            </a:xfrm>
            <a:prstGeom prst="rect">
              <a:avLst/>
            </a:prstGeom>
            <a:solidFill>
              <a:srgbClr val="80BD41">
                <a:alpha val="100000"/>
              </a:srgbClr>
            </a:solidFill>
          </p:spPr>
          <p:txBody>
            <a:bodyPr/>
            <a:lstStyle/>
            <a:p/>
          </p:txBody>
        </p:sp>
        <p:sp>
          <p:nvSpPr>
            <p:cNvPr id="60" name="rc60"/>
            <p:cNvSpPr/>
            <p:nvPr/>
          </p:nvSpPr>
          <p:spPr>
            <a:xfrm>
              <a:off x="6094049" y="2979373"/>
              <a:ext cx="239888" cy="13305"/>
            </a:xfrm>
            <a:prstGeom prst="rect">
              <a:avLst/>
            </a:prstGeom>
            <a:solidFill>
              <a:srgbClr val="E2231A">
                <a:alpha val="100000"/>
              </a:srgbClr>
            </a:solidFill>
          </p:spPr>
          <p:txBody>
            <a:bodyPr/>
            <a:lstStyle/>
            <a:p/>
          </p:txBody>
        </p:sp>
        <p:sp>
          <p:nvSpPr>
            <p:cNvPr id="61" name="rc61"/>
            <p:cNvSpPr/>
            <p:nvPr/>
          </p:nvSpPr>
          <p:spPr>
            <a:xfrm>
              <a:off x="6360593" y="2998081"/>
              <a:ext cx="239888" cy="1309940"/>
            </a:xfrm>
            <a:prstGeom prst="rect">
              <a:avLst/>
            </a:prstGeom>
            <a:solidFill>
              <a:srgbClr val="80BD41">
                <a:alpha val="100000"/>
              </a:srgbClr>
            </a:solidFill>
          </p:spPr>
          <p:txBody>
            <a:bodyPr/>
            <a:lstStyle/>
            <a:p/>
          </p:txBody>
        </p:sp>
        <p:sp>
          <p:nvSpPr>
            <p:cNvPr id="62" name="rc62"/>
            <p:cNvSpPr/>
            <p:nvPr/>
          </p:nvSpPr>
          <p:spPr>
            <a:xfrm>
              <a:off x="6360593" y="2984856"/>
              <a:ext cx="239888" cy="13224"/>
            </a:xfrm>
            <a:prstGeom prst="rect">
              <a:avLst/>
            </a:prstGeom>
            <a:solidFill>
              <a:srgbClr val="E2231A">
                <a:alpha val="100000"/>
              </a:srgbClr>
            </a:solidFill>
          </p:spPr>
          <p:txBody>
            <a:bodyPr/>
            <a:lstStyle/>
            <a:p/>
          </p:txBody>
        </p:sp>
        <p:sp>
          <p:nvSpPr>
            <p:cNvPr id="63" name="rc63"/>
            <p:cNvSpPr/>
            <p:nvPr/>
          </p:nvSpPr>
          <p:spPr>
            <a:xfrm>
              <a:off x="6627136" y="3021465"/>
              <a:ext cx="239888" cy="1286555"/>
            </a:xfrm>
            <a:prstGeom prst="rect">
              <a:avLst/>
            </a:prstGeom>
            <a:solidFill>
              <a:srgbClr val="80BD41">
                <a:alpha val="100000"/>
              </a:srgbClr>
            </a:solidFill>
          </p:spPr>
          <p:txBody>
            <a:bodyPr/>
            <a:lstStyle/>
            <a:p/>
          </p:txBody>
        </p:sp>
        <p:sp>
          <p:nvSpPr>
            <p:cNvPr id="64" name="rc64"/>
            <p:cNvSpPr/>
            <p:nvPr/>
          </p:nvSpPr>
          <p:spPr>
            <a:xfrm>
              <a:off x="6627136" y="2995178"/>
              <a:ext cx="239888" cy="26287"/>
            </a:xfrm>
            <a:prstGeom prst="rect">
              <a:avLst/>
            </a:prstGeom>
            <a:solidFill>
              <a:srgbClr val="E2231A">
                <a:alpha val="100000"/>
              </a:srgbClr>
            </a:solidFill>
          </p:spPr>
          <p:txBody>
            <a:bodyPr/>
            <a:lstStyle/>
            <a:p/>
          </p:txBody>
        </p:sp>
        <p:sp>
          <p:nvSpPr>
            <p:cNvPr id="65" name="rc65"/>
            <p:cNvSpPr/>
            <p:nvPr/>
          </p:nvSpPr>
          <p:spPr>
            <a:xfrm>
              <a:off x="6893679" y="3049608"/>
              <a:ext cx="239888" cy="1258413"/>
            </a:xfrm>
            <a:prstGeom prst="rect">
              <a:avLst/>
            </a:prstGeom>
            <a:solidFill>
              <a:srgbClr val="80BD41">
                <a:alpha val="100000"/>
              </a:srgbClr>
            </a:solidFill>
          </p:spPr>
          <p:txBody>
            <a:bodyPr/>
            <a:lstStyle/>
            <a:p/>
          </p:txBody>
        </p:sp>
        <p:sp>
          <p:nvSpPr>
            <p:cNvPr id="66" name="rc66"/>
            <p:cNvSpPr/>
            <p:nvPr/>
          </p:nvSpPr>
          <p:spPr>
            <a:xfrm>
              <a:off x="6893679" y="3010660"/>
              <a:ext cx="239888" cy="38947"/>
            </a:xfrm>
            <a:prstGeom prst="rect">
              <a:avLst/>
            </a:prstGeom>
            <a:solidFill>
              <a:srgbClr val="E2231A">
                <a:alpha val="100000"/>
              </a:srgbClr>
            </a:solidFill>
          </p:spPr>
          <p:txBody>
            <a:bodyPr/>
            <a:lstStyle/>
            <a:p/>
          </p:txBody>
        </p:sp>
        <p:sp>
          <p:nvSpPr>
            <p:cNvPr id="67" name="rc67"/>
            <p:cNvSpPr/>
            <p:nvPr/>
          </p:nvSpPr>
          <p:spPr>
            <a:xfrm>
              <a:off x="7160222" y="3050898"/>
              <a:ext cx="239888" cy="1257123"/>
            </a:xfrm>
            <a:prstGeom prst="rect">
              <a:avLst/>
            </a:prstGeom>
            <a:solidFill>
              <a:srgbClr val="80BD41">
                <a:alpha val="100000"/>
              </a:srgbClr>
            </a:solidFill>
          </p:spPr>
          <p:txBody>
            <a:bodyPr/>
            <a:lstStyle/>
            <a:p/>
          </p:txBody>
        </p:sp>
        <p:sp>
          <p:nvSpPr>
            <p:cNvPr id="68" name="rc68"/>
            <p:cNvSpPr/>
            <p:nvPr/>
          </p:nvSpPr>
          <p:spPr>
            <a:xfrm>
              <a:off x="7160222" y="3025255"/>
              <a:ext cx="239888" cy="25642"/>
            </a:xfrm>
            <a:prstGeom prst="rect">
              <a:avLst/>
            </a:prstGeom>
            <a:solidFill>
              <a:srgbClr val="E2231A">
                <a:alpha val="100000"/>
              </a:srgbClr>
            </a:solidFill>
          </p:spPr>
          <p:txBody>
            <a:bodyPr/>
            <a:lstStyle/>
            <a:p/>
          </p:txBody>
        </p:sp>
        <p:sp>
          <p:nvSpPr>
            <p:cNvPr id="69" name="rc69"/>
            <p:cNvSpPr/>
            <p:nvPr/>
          </p:nvSpPr>
          <p:spPr>
            <a:xfrm>
              <a:off x="7426765" y="3065090"/>
              <a:ext cx="239888" cy="1242931"/>
            </a:xfrm>
            <a:prstGeom prst="rect">
              <a:avLst/>
            </a:prstGeom>
            <a:solidFill>
              <a:srgbClr val="80BD41">
                <a:alpha val="100000"/>
              </a:srgbClr>
            </a:solidFill>
          </p:spPr>
          <p:txBody>
            <a:bodyPr/>
            <a:lstStyle/>
            <a:p/>
          </p:txBody>
        </p:sp>
        <p:sp>
          <p:nvSpPr>
            <p:cNvPr id="70" name="rc70"/>
            <p:cNvSpPr/>
            <p:nvPr/>
          </p:nvSpPr>
          <p:spPr>
            <a:xfrm>
              <a:off x="7426765" y="3052510"/>
              <a:ext cx="239888" cy="12579"/>
            </a:xfrm>
            <a:prstGeom prst="rect">
              <a:avLst/>
            </a:prstGeom>
            <a:solidFill>
              <a:srgbClr val="E2231A">
                <a:alpha val="100000"/>
              </a:srgbClr>
            </a:solidFill>
          </p:spPr>
          <p:txBody>
            <a:bodyPr/>
            <a:lstStyle/>
            <a:p/>
          </p:txBody>
        </p:sp>
        <p:sp>
          <p:nvSpPr>
            <p:cNvPr id="71" name="rc71"/>
            <p:cNvSpPr/>
            <p:nvPr/>
          </p:nvSpPr>
          <p:spPr>
            <a:xfrm>
              <a:off x="7693308" y="3088555"/>
              <a:ext cx="239888" cy="1219466"/>
            </a:xfrm>
            <a:prstGeom prst="rect">
              <a:avLst/>
            </a:prstGeom>
            <a:solidFill>
              <a:srgbClr val="80BD41">
                <a:alpha val="100000"/>
              </a:srgbClr>
            </a:solidFill>
          </p:spPr>
          <p:txBody>
            <a:bodyPr/>
            <a:lstStyle/>
            <a:p/>
          </p:txBody>
        </p:sp>
        <p:sp>
          <p:nvSpPr>
            <p:cNvPr id="72" name="rc72"/>
            <p:cNvSpPr/>
            <p:nvPr/>
          </p:nvSpPr>
          <p:spPr>
            <a:xfrm>
              <a:off x="7693308" y="3076218"/>
              <a:ext cx="239888" cy="12337"/>
            </a:xfrm>
            <a:prstGeom prst="rect">
              <a:avLst/>
            </a:prstGeom>
            <a:solidFill>
              <a:srgbClr val="E2231A">
                <a:alpha val="100000"/>
              </a:srgbClr>
            </a:solidFill>
          </p:spPr>
          <p:txBody>
            <a:bodyPr/>
            <a:lstStyle/>
            <a:p/>
          </p:txBody>
        </p:sp>
        <p:sp>
          <p:nvSpPr>
            <p:cNvPr id="73" name="rc73"/>
            <p:cNvSpPr/>
            <p:nvPr/>
          </p:nvSpPr>
          <p:spPr>
            <a:xfrm>
              <a:off x="7959851" y="3131292"/>
              <a:ext cx="239888" cy="1176728"/>
            </a:xfrm>
            <a:prstGeom prst="rect">
              <a:avLst/>
            </a:prstGeom>
            <a:solidFill>
              <a:srgbClr val="80BD41">
                <a:alpha val="100000"/>
              </a:srgbClr>
            </a:solidFill>
          </p:spPr>
          <p:txBody>
            <a:bodyPr/>
            <a:lstStyle/>
            <a:p/>
          </p:txBody>
        </p:sp>
        <p:sp>
          <p:nvSpPr>
            <p:cNvPr id="74" name="rc74"/>
            <p:cNvSpPr/>
            <p:nvPr/>
          </p:nvSpPr>
          <p:spPr>
            <a:xfrm>
              <a:off x="7959851" y="3107263"/>
              <a:ext cx="239888" cy="24029"/>
            </a:xfrm>
            <a:prstGeom prst="rect">
              <a:avLst/>
            </a:prstGeom>
            <a:solidFill>
              <a:srgbClr val="E2231A">
                <a:alpha val="100000"/>
              </a:srgbClr>
            </a:solidFill>
          </p:spPr>
          <p:txBody>
            <a:bodyPr/>
            <a:lstStyle/>
            <a:p/>
          </p:txBody>
        </p:sp>
        <p:sp>
          <p:nvSpPr>
            <p:cNvPr id="75" name="pl75"/>
            <p:cNvSpPr/>
            <p:nvPr/>
          </p:nvSpPr>
          <p:spPr>
            <a:xfrm>
              <a:off x="1416218" y="2095023"/>
              <a:ext cx="6663577" cy="245888"/>
            </a:xfrm>
            <a:custGeom>
              <a:avLst/>
              <a:pathLst>
                <a:path w="6663577" h="245888">
                  <a:moveTo>
                    <a:pt x="0" y="67060"/>
                  </a:moveTo>
                  <a:lnTo>
                    <a:pt x="266543" y="22353"/>
                  </a:lnTo>
                  <a:lnTo>
                    <a:pt x="533086" y="245888"/>
                  </a:lnTo>
                  <a:lnTo>
                    <a:pt x="799629" y="44707"/>
                  </a:lnTo>
                  <a:lnTo>
                    <a:pt x="1066172" y="44707"/>
                  </a:lnTo>
                  <a:lnTo>
                    <a:pt x="1332715" y="0"/>
                  </a:lnTo>
                  <a:lnTo>
                    <a:pt x="1599258" y="0"/>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22353"/>
                  </a:lnTo>
                  <a:lnTo>
                    <a:pt x="5597405" y="44707"/>
                  </a:lnTo>
                  <a:lnTo>
                    <a:pt x="5863948" y="22353"/>
                  </a:lnTo>
                  <a:lnTo>
                    <a:pt x="6130491" y="0"/>
                  </a:lnTo>
                  <a:lnTo>
                    <a:pt x="6397034" y="0"/>
                  </a:lnTo>
                  <a:lnTo>
                    <a:pt x="6663577" y="22353"/>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1298664" y="333242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104.1</a:t>
              </a:r>
            </a:p>
          </p:txBody>
        </p:sp>
        <p:sp>
          <p:nvSpPr>
            <p:cNvPr id="88" name="tx88"/>
            <p:cNvSpPr/>
            <p:nvPr/>
          </p:nvSpPr>
          <p:spPr>
            <a:xfrm>
              <a:off x="2631380" y="325698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113.5</a:t>
              </a:r>
            </a:p>
          </p:txBody>
        </p:sp>
        <p:sp>
          <p:nvSpPr>
            <p:cNvPr id="89" name="tx89"/>
            <p:cNvSpPr/>
            <p:nvPr/>
          </p:nvSpPr>
          <p:spPr>
            <a:xfrm>
              <a:off x="3964096" y="305281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138.8</a:t>
              </a:r>
            </a:p>
          </p:txBody>
        </p:sp>
        <p:sp>
          <p:nvSpPr>
            <p:cNvPr id="90" name="tx90"/>
            <p:cNvSpPr/>
            <p:nvPr/>
          </p:nvSpPr>
          <p:spPr>
            <a:xfrm>
              <a:off x="5296811" y="28357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165.7</a:t>
              </a:r>
            </a:p>
          </p:txBody>
        </p:sp>
        <p:sp>
          <p:nvSpPr>
            <p:cNvPr id="91" name="tx91"/>
            <p:cNvSpPr/>
            <p:nvPr/>
          </p:nvSpPr>
          <p:spPr>
            <a:xfrm>
              <a:off x="6362984" y="28489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164.1</a:t>
              </a:r>
            </a:p>
          </p:txBody>
        </p:sp>
        <p:sp>
          <p:nvSpPr>
            <p:cNvPr id="92" name="tx92"/>
            <p:cNvSpPr/>
            <p:nvPr/>
          </p:nvSpPr>
          <p:spPr>
            <a:xfrm>
              <a:off x="6629527" y="285925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162.8</a:t>
              </a:r>
            </a:p>
          </p:txBody>
        </p:sp>
        <p:sp>
          <p:nvSpPr>
            <p:cNvPr id="93" name="tx93"/>
            <p:cNvSpPr/>
            <p:nvPr/>
          </p:nvSpPr>
          <p:spPr>
            <a:xfrm>
              <a:off x="6896070" y="28747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160.9</a:t>
              </a:r>
            </a:p>
          </p:txBody>
        </p:sp>
        <p:sp>
          <p:nvSpPr>
            <p:cNvPr id="94" name="tx94"/>
            <p:cNvSpPr/>
            <p:nvPr/>
          </p:nvSpPr>
          <p:spPr>
            <a:xfrm>
              <a:off x="7162613" y="28893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159.1</a:t>
              </a:r>
            </a:p>
          </p:txBody>
        </p:sp>
        <p:sp>
          <p:nvSpPr>
            <p:cNvPr id="95" name="tx95"/>
            <p:cNvSpPr/>
            <p:nvPr/>
          </p:nvSpPr>
          <p:spPr>
            <a:xfrm>
              <a:off x="7429156" y="29165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155.7</a:t>
              </a:r>
            </a:p>
          </p:txBody>
        </p:sp>
        <p:sp>
          <p:nvSpPr>
            <p:cNvPr id="96" name="tx96"/>
            <p:cNvSpPr/>
            <p:nvPr/>
          </p:nvSpPr>
          <p:spPr>
            <a:xfrm>
              <a:off x="7695699" y="29402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152.8</a:t>
              </a:r>
            </a:p>
          </p:txBody>
        </p:sp>
        <p:sp>
          <p:nvSpPr>
            <p:cNvPr id="97" name="tx97"/>
            <p:cNvSpPr/>
            <p:nvPr/>
          </p:nvSpPr>
          <p:spPr>
            <a:xfrm>
              <a:off x="7962242" y="29713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148.9</a:t>
              </a:r>
            </a:p>
          </p:txBody>
        </p:sp>
        <p:sp>
          <p:nvSpPr>
            <p:cNvPr id="98" name="pl98"/>
            <p:cNvSpPr/>
            <p:nvPr/>
          </p:nvSpPr>
          <p:spPr>
            <a:xfrm>
              <a:off x="1416218"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37841" y="386991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100</a:t>
              </a:r>
            </a:p>
          </p:txBody>
        </p:sp>
        <p:sp>
          <p:nvSpPr>
            <p:cNvPr id="110" name="tx110"/>
            <p:cNvSpPr/>
            <p:nvPr/>
          </p:nvSpPr>
          <p:spPr>
            <a:xfrm>
              <a:off x="1350915" y="345122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11" name="tx111"/>
            <p:cNvSpPr/>
            <p:nvPr/>
          </p:nvSpPr>
          <p:spPr>
            <a:xfrm>
              <a:off x="2631380" y="381995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112.3</a:t>
              </a:r>
            </a:p>
          </p:txBody>
        </p:sp>
        <p:sp>
          <p:nvSpPr>
            <p:cNvPr id="112" name="tx112"/>
            <p:cNvSpPr/>
            <p:nvPr/>
          </p:nvSpPr>
          <p:spPr>
            <a:xfrm>
              <a:off x="2683631" y="336357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3" name="tx113"/>
            <p:cNvSpPr/>
            <p:nvPr/>
          </p:nvSpPr>
          <p:spPr>
            <a:xfrm>
              <a:off x="3964096" y="371891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137.4</a:t>
              </a:r>
            </a:p>
          </p:txBody>
        </p:sp>
        <p:sp>
          <p:nvSpPr>
            <p:cNvPr id="114" name="tx114"/>
            <p:cNvSpPr/>
            <p:nvPr/>
          </p:nvSpPr>
          <p:spPr>
            <a:xfrm>
              <a:off x="4016347" y="316048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5" name="tx115"/>
            <p:cNvSpPr/>
            <p:nvPr/>
          </p:nvSpPr>
          <p:spPr>
            <a:xfrm>
              <a:off x="5296811" y="36114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164.1</a:t>
              </a:r>
            </a:p>
          </p:txBody>
        </p:sp>
        <p:sp>
          <p:nvSpPr>
            <p:cNvPr id="116" name="tx116"/>
            <p:cNvSpPr/>
            <p:nvPr/>
          </p:nvSpPr>
          <p:spPr>
            <a:xfrm>
              <a:off x="5349062" y="294442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7" name="tx117"/>
            <p:cNvSpPr/>
            <p:nvPr/>
          </p:nvSpPr>
          <p:spPr>
            <a:xfrm>
              <a:off x="6362984" y="36180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162.4</a:t>
              </a:r>
            </a:p>
          </p:txBody>
        </p:sp>
        <p:sp>
          <p:nvSpPr>
            <p:cNvPr id="118" name="tx118"/>
            <p:cNvSpPr/>
            <p:nvPr/>
          </p:nvSpPr>
          <p:spPr>
            <a:xfrm>
              <a:off x="6415235" y="295642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9" name="tx119"/>
            <p:cNvSpPr/>
            <p:nvPr/>
          </p:nvSpPr>
          <p:spPr>
            <a:xfrm>
              <a:off x="6629527" y="36296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159.6</a:t>
              </a:r>
            </a:p>
          </p:txBody>
        </p:sp>
        <p:sp>
          <p:nvSpPr>
            <p:cNvPr id="120" name="tx120"/>
            <p:cNvSpPr/>
            <p:nvPr/>
          </p:nvSpPr>
          <p:spPr>
            <a:xfrm>
              <a:off x="6681778" y="297322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21" name="tx121"/>
            <p:cNvSpPr/>
            <p:nvPr/>
          </p:nvSpPr>
          <p:spPr>
            <a:xfrm>
              <a:off x="6896070" y="36437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156.1</a:t>
              </a:r>
            </a:p>
          </p:txBody>
        </p:sp>
        <p:sp>
          <p:nvSpPr>
            <p:cNvPr id="122" name="tx122"/>
            <p:cNvSpPr/>
            <p:nvPr/>
          </p:nvSpPr>
          <p:spPr>
            <a:xfrm>
              <a:off x="6948321" y="299508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23" name="tx123"/>
            <p:cNvSpPr/>
            <p:nvPr/>
          </p:nvSpPr>
          <p:spPr>
            <a:xfrm>
              <a:off x="7162613" y="36444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155.9</a:t>
              </a:r>
            </a:p>
          </p:txBody>
        </p:sp>
        <p:sp>
          <p:nvSpPr>
            <p:cNvPr id="124" name="tx124"/>
            <p:cNvSpPr/>
            <p:nvPr/>
          </p:nvSpPr>
          <p:spPr>
            <a:xfrm>
              <a:off x="7214864" y="300298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25" name="tx125"/>
            <p:cNvSpPr/>
            <p:nvPr/>
          </p:nvSpPr>
          <p:spPr>
            <a:xfrm>
              <a:off x="7429156" y="36515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154.1</a:t>
              </a:r>
            </a:p>
          </p:txBody>
        </p:sp>
        <p:sp>
          <p:nvSpPr>
            <p:cNvPr id="126" name="tx126"/>
            <p:cNvSpPr/>
            <p:nvPr/>
          </p:nvSpPr>
          <p:spPr>
            <a:xfrm>
              <a:off x="7481407" y="302375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7" name="tx127"/>
            <p:cNvSpPr/>
            <p:nvPr/>
          </p:nvSpPr>
          <p:spPr>
            <a:xfrm>
              <a:off x="7695699" y="36632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151.2</a:t>
              </a:r>
            </a:p>
          </p:txBody>
        </p:sp>
        <p:sp>
          <p:nvSpPr>
            <p:cNvPr id="128" name="tx128"/>
            <p:cNvSpPr/>
            <p:nvPr/>
          </p:nvSpPr>
          <p:spPr>
            <a:xfrm>
              <a:off x="7747950" y="304733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29" name="tx129"/>
            <p:cNvSpPr/>
            <p:nvPr/>
          </p:nvSpPr>
          <p:spPr>
            <a:xfrm>
              <a:off x="7962242" y="36846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145.9</a:t>
              </a:r>
            </a:p>
          </p:txBody>
        </p:sp>
        <p:sp>
          <p:nvSpPr>
            <p:cNvPr id="130" name="tx130"/>
            <p:cNvSpPr/>
            <p:nvPr/>
          </p:nvSpPr>
          <p:spPr>
            <a:xfrm>
              <a:off x="8053670" y="3084184"/>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31" name="tx131"/>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655386" y="34495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a:off x="655386" y="26431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4" name="tx134"/>
            <p:cNvSpPr/>
            <p:nvPr/>
          </p:nvSpPr>
          <p:spPr>
            <a:xfrm>
              <a:off x="655386" y="183674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5" name="rc155"/>
            <p:cNvSpPr/>
            <p:nvPr/>
          </p:nvSpPr>
          <p:spPr>
            <a:xfrm>
              <a:off x="4448859" y="5180747"/>
              <a:ext cx="201456" cy="201456"/>
            </a:xfrm>
            <a:prstGeom prst="rect">
              <a:avLst/>
            </a:prstGeom>
            <a:solidFill>
              <a:srgbClr val="E2231A">
                <a:alpha val="100000"/>
              </a:srgbClr>
            </a:solidFill>
          </p:spPr>
          <p:txBody>
            <a:bodyPr/>
            <a:lstStyle/>
            <a:p/>
          </p:txBody>
        </p:sp>
        <p:sp>
          <p:nvSpPr>
            <p:cNvPr id="156" name="rc156"/>
            <p:cNvSpPr/>
            <p:nvPr/>
          </p:nvSpPr>
          <p:spPr>
            <a:xfrm>
              <a:off x="5653947" y="5180747"/>
              <a:ext cx="201456" cy="201456"/>
            </a:xfrm>
            <a:prstGeom prst="rect">
              <a:avLst/>
            </a:prstGeom>
            <a:solidFill>
              <a:srgbClr val="80BD41">
                <a:alpha val="100000"/>
              </a:srgbClr>
            </a:solidFill>
          </p:spPr>
          <p:txBody>
            <a:bodyPr/>
            <a:lstStyle/>
            <a:p/>
          </p:txBody>
        </p:sp>
        <p:sp>
          <p:nvSpPr>
            <p:cNvPr id="157" name="tx157"/>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0" name="tx160"/>
            <p:cNvSpPr/>
            <p:nvPr/>
          </p:nvSpPr>
          <p:spPr>
            <a:xfrm>
              <a:off x="951100" y="1594448"/>
              <a:ext cx="191034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Turkmenistan, 2000-2025</a:t>
              </a:r>
            </a:p>
          </p:txBody>
        </p:sp>
        <p:sp>
          <p:nvSpPr>
            <p:cNvPr id="161" name="pl161"/>
            <p:cNvSpPr/>
            <p:nvPr/>
          </p:nvSpPr>
          <p:spPr>
            <a:xfrm>
              <a:off x="229796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30136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630475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830814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29966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30305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30644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954972"/>
              <a:ext cx="6509019" cy="129091"/>
            </a:xfrm>
            <a:prstGeom prst="rect">
              <a:avLst/>
            </a:prstGeom>
            <a:solidFill>
              <a:srgbClr val="80BD41">
                <a:alpha val="100000"/>
              </a:srgbClr>
            </a:solidFill>
          </p:spPr>
          <p:txBody>
            <a:bodyPr/>
            <a:lstStyle/>
            <a:p/>
          </p:txBody>
        </p:sp>
        <p:sp>
          <p:nvSpPr>
            <p:cNvPr id="173" name="rc173"/>
            <p:cNvSpPr/>
            <p:nvPr/>
          </p:nvSpPr>
          <p:spPr>
            <a:xfrm>
              <a:off x="7805292" y="5954972"/>
              <a:ext cx="65711" cy="129091"/>
            </a:xfrm>
            <a:prstGeom prst="rect">
              <a:avLst/>
            </a:prstGeom>
            <a:solidFill>
              <a:srgbClr val="E2231A">
                <a:alpha val="100000"/>
              </a:srgbClr>
            </a:solidFill>
          </p:spPr>
          <p:txBody>
            <a:bodyPr/>
            <a:lstStyle/>
            <a:p/>
          </p:txBody>
        </p:sp>
        <p:sp>
          <p:nvSpPr>
            <p:cNvPr id="174" name="rc174"/>
            <p:cNvSpPr/>
            <p:nvPr/>
          </p:nvSpPr>
          <p:spPr>
            <a:xfrm>
              <a:off x="1296273" y="5793607"/>
              <a:ext cx="6059457" cy="129091"/>
            </a:xfrm>
            <a:prstGeom prst="rect">
              <a:avLst/>
            </a:prstGeom>
            <a:solidFill>
              <a:srgbClr val="80BD41">
                <a:alpha val="100000"/>
              </a:srgbClr>
            </a:solidFill>
          </p:spPr>
          <p:txBody>
            <a:bodyPr/>
            <a:lstStyle/>
            <a:p/>
          </p:txBody>
        </p:sp>
        <p:sp>
          <p:nvSpPr>
            <p:cNvPr id="175" name="rc175"/>
            <p:cNvSpPr/>
            <p:nvPr/>
          </p:nvSpPr>
          <p:spPr>
            <a:xfrm>
              <a:off x="7355731" y="5793607"/>
              <a:ext cx="61303" cy="129091"/>
            </a:xfrm>
            <a:prstGeom prst="rect">
              <a:avLst/>
            </a:prstGeom>
            <a:solidFill>
              <a:srgbClr val="E2231A">
                <a:alpha val="100000"/>
              </a:srgbClr>
            </a:solidFill>
          </p:spPr>
          <p:txBody>
            <a:bodyPr/>
            <a:lstStyle/>
            <a:p/>
          </p:txBody>
        </p:sp>
        <p:sp>
          <p:nvSpPr>
            <p:cNvPr id="176" name="rc176"/>
            <p:cNvSpPr/>
            <p:nvPr/>
          </p:nvSpPr>
          <p:spPr>
            <a:xfrm>
              <a:off x="1296273" y="5632243"/>
              <a:ext cx="5847098" cy="129091"/>
            </a:xfrm>
            <a:prstGeom prst="rect">
              <a:avLst/>
            </a:prstGeom>
            <a:solidFill>
              <a:srgbClr val="80BD41">
                <a:alpha val="100000"/>
              </a:srgbClr>
            </a:solidFill>
          </p:spPr>
          <p:txBody>
            <a:bodyPr/>
            <a:lstStyle/>
            <a:p/>
          </p:txBody>
        </p:sp>
        <p:sp>
          <p:nvSpPr>
            <p:cNvPr id="177" name="rc177"/>
            <p:cNvSpPr/>
            <p:nvPr/>
          </p:nvSpPr>
          <p:spPr>
            <a:xfrm>
              <a:off x="7143372" y="5632243"/>
              <a:ext cx="119402" cy="129091"/>
            </a:xfrm>
            <a:prstGeom prst="rect">
              <a:avLst/>
            </a:prstGeom>
            <a:solidFill>
              <a:srgbClr val="E2231A">
                <a:alpha val="100000"/>
              </a:srgbClr>
            </a:solidFill>
          </p:spPr>
          <p:txBody>
            <a:bodyPr/>
            <a:lstStyle/>
            <a:p/>
          </p:txBody>
        </p:sp>
        <p:sp>
          <p:nvSpPr>
            <p:cNvPr id="178" name="tx178"/>
            <p:cNvSpPr/>
            <p:nvPr/>
          </p:nvSpPr>
          <p:spPr>
            <a:xfrm>
              <a:off x="8055059"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164.1</a:t>
              </a:r>
            </a:p>
          </p:txBody>
        </p:sp>
        <p:sp>
          <p:nvSpPr>
            <p:cNvPr id="179" name="tx179"/>
            <p:cNvSpPr/>
            <p:nvPr/>
          </p:nvSpPr>
          <p:spPr>
            <a:xfrm>
              <a:off x="7578392"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152.8</a:t>
              </a:r>
            </a:p>
          </p:txBody>
        </p:sp>
        <p:sp>
          <p:nvSpPr>
            <p:cNvPr id="180" name="tx180"/>
            <p:cNvSpPr/>
            <p:nvPr/>
          </p:nvSpPr>
          <p:spPr>
            <a:xfrm>
              <a:off x="7416418"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148.9</a:t>
              </a:r>
            </a:p>
          </p:txBody>
        </p:sp>
        <p:sp>
          <p:nvSpPr>
            <p:cNvPr id="181" name="tx181"/>
            <p:cNvSpPr/>
            <p:nvPr/>
          </p:nvSpPr>
          <p:spPr>
            <a:xfrm>
              <a:off x="4415144"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162.4</a:t>
              </a:r>
            </a:p>
          </p:txBody>
        </p:sp>
        <p:sp>
          <p:nvSpPr>
            <p:cNvPr id="182" name="tx182"/>
            <p:cNvSpPr/>
            <p:nvPr/>
          </p:nvSpPr>
          <p:spPr>
            <a:xfrm>
              <a:off x="7762799"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83" name="tx183"/>
            <p:cNvSpPr/>
            <p:nvPr/>
          </p:nvSpPr>
          <p:spPr>
            <a:xfrm>
              <a:off x="4190364"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151.2</a:t>
              </a:r>
            </a:p>
          </p:txBody>
        </p:sp>
        <p:sp>
          <p:nvSpPr>
            <p:cNvPr id="184" name="tx184"/>
            <p:cNvSpPr/>
            <p:nvPr/>
          </p:nvSpPr>
          <p:spPr>
            <a:xfrm>
              <a:off x="7311034"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85" name="tx185"/>
            <p:cNvSpPr/>
            <p:nvPr/>
          </p:nvSpPr>
          <p:spPr>
            <a:xfrm>
              <a:off x="4084184"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145.9</a:t>
              </a:r>
            </a:p>
          </p:txBody>
        </p:sp>
        <p:sp>
          <p:nvSpPr>
            <p:cNvPr id="186" name="tx186"/>
            <p:cNvSpPr/>
            <p:nvPr/>
          </p:nvSpPr>
          <p:spPr>
            <a:xfrm>
              <a:off x="7172928" y="565629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87" name="tx187"/>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221970"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2" name="tx192"/>
            <p:cNvSpPr/>
            <p:nvPr/>
          </p:nvSpPr>
          <p:spPr>
            <a:xfrm>
              <a:off x="518651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3" name="tx193"/>
            <p:cNvSpPr/>
            <p:nvPr/>
          </p:nvSpPr>
          <p:spPr>
            <a:xfrm>
              <a:off x="7189906"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4" name="tx194"/>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(98%) was relatively constant within 1% compared to 2019 (99%).
The number of children vaccinated with MCV1 decreased 10% compared to in 2019.
The number of surviving infants decreased approximately 9%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23446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48918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74390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99862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225334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86182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11654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37126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62598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18807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2775037"/>
              <a:ext cx="3520101" cy="2086786"/>
            </a:xfrm>
            <a:custGeom>
              <a:avLst/>
              <a:pathLst>
                <a:path w="3520101" h="2086786">
                  <a:moveTo>
                    <a:pt x="0" y="2086786"/>
                  </a:moveTo>
                  <a:lnTo>
                    <a:pt x="140804" y="1937730"/>
                  </a:lnTo>
                  <a:lnTo>
                    <a:pt x="281608" y="1937730"/>
                  </a:lnTo>
                  <a:lnTo>
                    <a:pt x="422412" y="0"/>
                  </a:lnTo>
                  <a:lnTo>
                    <a:pt x="563216" y="1937730"/>
                  </a:lnTo>
                  <a:lnTo>
                    <a:pt x="704020" y="2086786"/>
                  </a:lnTo>
                  <a:lnTo>
                    <a:pt x="844824" y="1937730"/>
                  </a:lnTo>
                  <a:lnTo>
                    <a:pt x="985628" y="1937730"/>
                  </a:lnTo>
                  <a:lnTo>
                    <a:pt x="1126432" y="1788674"/>
                  </a:lnTo>
                  <a:lnTo>
                    <a:pt x="1267236" y="1788674"/>
                  </a:lnTo>
                  <a:lnTo>
                    <a:pt x="1408040" y="1639618"/>
                  </a:lnTo>
                  <a:lnTo>
                    <a:pt x="1548844" y="1937730"/>
                  </a:lnTo>
                  <a:lnTo>
                    <a:pt x="1689648" y="1937730"/>
                  </a:lnTo>
                  <a:lnTo>
                    <a:pt x="1830452" y="1937730"/>
                  </a:lnTo>
                  <a:lnTo>
                    <a:pt x="1971256" y="1937730"/>
                  </a:lnTo>
                  <a:lnTo>
                    <a:pt x="2112061" y="2086786"/>
                  </a:lnTo>
                  <a:lnTo>
                    <a:pt x="2252865" y="1937730"/>
                  </a:lnTo>
                  <a:lnTo>
                    <a:pt x="2393669" y="2086786"/>
                  </a:lnTo>
                  <a:lnTo>
                    <a:pt x="2534473" y="2086786"/>
                  </a:lnTo>
                  <a:lnTo>
                    <a:pt x="2675277" y="2086786"/>
                  </a:lnTo>
                  <a:lnTo>
                    <a:pt x="2816081" y="1937730"/>
                  </a:lnTo>
                  <a:lnTo>
                    <a:pt x="2956885" y="1788674"/>
                  </a:lnTo>
                  <a:lnTo>
                    <a:pt x="3097689" y="1937730"/>
                  </a:lnTo>
                  <a:lnTo>
                    <a:pt x="3238493" y="1937730"/>
                  </a:lnTo>
                  <a:lnTo>
                    <a:pt x="3379297" y="1937730"/>
                  </a:lnTo>
                  <a:lnTo>
                    <a:pt x="3520101" y="1937730"/>
                  </a:lnTo>
                </a:path>
              </a:pathLst>
            </a:custGeom>
            <a:ln w="27101" cap="flat">
              <a:solidFill>
                <a:srgbClr val="0058AB">
                  <a:alpha val="80000"/>
                </a:srgbClr>
              </a:solidFill>
              <a:prstDash val="solid"/>
              <a:round/>
            </a:ln>
          </p:spPr>
          <p:txBody>
            <a:bodyPr/>
            <a:lstStyle/>
            <a:p/>
          </p:txBody>
        </p:sp>
        <p:sp>
          <p:nvSpPr>
            <p:cNvPr id="23" name="pl23"/>
            <p:cNvSpPr/>
            <p:nvPr/>
          </p:nvSpPr>
          <p:spPr>
            <a:xfrm>
              <a:off x="943464" y="2924093"/>
              <a:ext cx="3520101" cy="1341505"/>
            </a:xfrm>
            <a:custGeom>
              <a:avLst/>
              <a:pathLst>
                <a:path w="3520101" h="1341505">
                  <a:moveTo>
                    <a:pt x="0" y="0"/>
                  </a:moveTo>
                  <a:lnTo>
                    <a:pt x="140804" y="149056"/>
                  </a:lnTo>
                  <a:lnTo>
                    <a:pt x="281608" y="0"/>
                  </a:lnTo>
                  <a:lnTo>
                    <a:pt x="422412" y="298112"/>
                  </a:lnTo>
                  <a:lnTo>
                    <a:pt x="563216" y="447168"/>
                  </a:lnTo>
                  <a:lnTo>
                    <a:pt x="704020" y="298112"/>
                  </a:lnTo>
                  <a:lnTo>
                    <a:pt x="844824" y="447168"/>
                  </a:lnTo>
                  <a:lnTo>
                    <a:pt x="985628" y="447168"/>
                  </a:lnTo>
                  <a:lnTo>
                    <a:pt x="1126432" y="745280"/>
                  </a:lnTo>
                  <a:lnTo>
                    <a:pt x="1267236" y="894337"/>
                  </a:lnTo>
                  <a:lnTo>
                    <a:pt x="1408040" y="1043393"/>
                  </a:lnTo>
                  <a:lnTo>
                    <a:pt x="1548844" y="1043393"/>
                  </a:lnTo>
                  <a:lnTo>
                    <a:pt x="1689648" y="1043393"/>
                  </a:lnTo>
                  <a:lnTo>
                    <a:pt x="1830452" y="1043393"/>
                  </a:lnTo>
                  <a:lnTo>
                    <a:pt x="1971256" y="1192449"/>
                  </a:lnTo>
                  <a:lnTo>
                    <a:pt x="2112061" y="1192449"/>
                  </a:lnTo>
                  <a:lnTo>
                    <a:pt x="2252865" y="1192449"/>
                  </a:lnTo>
                  <a:lnTo>
                    <a:pt x="2393669" y="1192449"/>
                  </a:lnTo>
                  <a:lnTo>
                    <a:pt x="2534473" y="1341505"/>
                  </a:lnTo>
                  <a:lnTo>
                    <a:pt x="2675277" y="1341505"/>
                  </a:lnTo>
                  <a:lnTo>
                    <a:pt x="2816081" y="1192449"/>
                  </a:lnTo>
                  <a:lnTo>
                    <a:pt x="2956885" y="1043393"/>
                  </a:lnTo>
                  <a:lnTo>
                    <a:pt x="3097689" y="1043393"/>
                  </a:lnTo>
                  <a:lnTo>
                    <a:pt x="3238493" y="1043393"/>
                  </a:lnTo>
                  <a:lnTo>
                    <a:pt x="3379297" y="1192449"/>
                  </a:lnTo>
                  <a:lnTo>
                    <a:pt x="3520101" y="1192449"/>
                  </a:lnTo>
                </a:path>
              </a:pathLst>
            </a:custGeom>
            <a:ln w="27101" cap="flat">
              <a:solidFill>
                <a:srgbClr val="1CABE2">
                  <a:alpha val="80000"/>
                </a:srgbClr>
              </a:solidFill>
              <a:prstDash val="solid"/>
              <a:round/>
            </a:ln>
          </p:spPr>
          <p:txBody>
            <a:bodyPr/>
            <a:lstStyle/>
            <a:p/>
          </p:txBody>
        </p:sp>
        <p:sp>
          <p:nvSpPr>
            <p:cNvPr id="24" name="pl24"/>
            <p:cNvSpPr/>
            <p:nvPr/>
          </p:nvSpPr>
          <p:spPr>
            <a:xfrm>
              <a:off x="943464" y="3967487"/>
              <a:ext cx="3520101" cy="745280"/>
            </a:xfrm>
            <a:custGeom>
              <a:avLst/>
              <a:pathLst>
                <a:path w="3520101" h="745280">
                  <a:moveTo>
                    <a:pt x="0" y="298112"/>
                  </a:moveTo>
                  <a:lnTo>
                    <a:pt x="140804" y="447168"/>
                  </a:lnTo>
                  <a:lnTo>
                    <a:pt x="281608" y="447168"/>
                  </a:lnTo>
                  <a:lnTo>
                    <a:pt x="422412" y="0"/>
                  </a:lnTo>
                  <a:lnTo>
                    <a:pt x="563216" y="596224"/>
                  </a:lnTo>
                  <a:lnTo>
                    <a:pt x="704020" y="596224"/>
                  </a:lnTo>
                  <a:lnTo>
                    <a:pt x="844824" y="596224"/>
                  </a:lnTo>
                  <a:lnTo>
                    <a:pt x="985628" y="596224"/>
                  </a:lnTo>
                  <a:lnTo>
                    <a:pt x="1126432" y="596224"/>
                  </a:lnTo>
                  <a:lnTo>
                    <a:pt x="1267236" y="596224"/>
                  </a:lnTo>
                  <a:lnTo>
                    <a:pt x="1408040" y="596224"/>
                  </a:lnTo>
                  <a:lnTo>
                    <a:pt x="1548844" y="596224"/>
                  </a:lnTo>
                  <a:lnTo>
                    <a:pt x="1689648" y="745280"/>
                  </a:lnTo>
                  <a:lnTo>
                    <a:pt x="1830452" y="596224"/>
                  </a:lnTo>
                  <a:lnTo>
                    <a:pt x="1971256" y="0"/>
                  </a:lnTo>
                  <a:lnTo>
                    <a:pt x="2112061" y="149056"/>
                  </a:lnTo>
                  <a:lnTo>
                    <a:pt x="2252865" y="149056"/>
                  </a:lnTo>
                  <a:lnTo>
                    <a:pt x="2393669" y="298112"/>
                  </a:lnTo>
                  <a:lnTo>
                    <a:pt x="2534473" y="298112"/>
                  </a:lnTo>
                  <a:lnTo>
                    <a:pt x="2675277" y="596224"/>
                  </a:lnTo>
                  <a:lnTo>
                    <a:pt x="2816081" y="298112"/>
                  </a:lnTo>
                  <a:lnTo>
                    <a:pt x="2956885" y="298112"/>
                  </a:lnTo>
                  <a:lnTo>
                    <a:pt x="3097689" y="447168"/>
                  </a:lnTo>
                  <a:lnTo>
                    <a:pt x="3238493" y="298112"/>
                  </a:lnTo>
                  <a:lnTo>
                    <a:pt x="3379297" y="298112"/>
                  </a:lnTo>
                  <a:lnTo>
                    <a:pt x="3520101" y="298112"/>
                  </a:lnTo>
                </a:path>
              </a:pathLst>
            </a:custGeom>
            <a:ln w="27101" cap="flat">
              <a:solidFill>
                <a:srgbClr val="00833D">
                  <a:alpha val="80000"/>
                </a:srgbClr>
              </a:solidFill>
              <a:prstDash val="solid"/>
              <a:round/>
            </a:ln>
          </p:spPr>
          <p:txBody>
            <a:bodyPr/>
            <a:lstStyle/>
            <a:p/>
          </p:txBody>
        </p:sp>
        <p:sp>
          <p:nvSpPr>
            <p:cNvPr id="25" name="pl25"/>
            <p:cNvSpPr/>
            <p:nvPr/>
          </p:nvSpPr>
          <p:spPr>
            <a:xfrm>
              <a:off x="943464" y="2775037"/>
              <a:ext cx="3520101" cy="2086786"/>
            </a:xfrm>
            <a:custGeom>
              <a:avLst/>
              <a:pathLst>
                <a:path w="3520101" h="2086786">
                  <a:moveTo>
                    <a:pt x="0" y="2086786"/>
                  </a:moveTo>
                  <a:lnTo>
                    <a:pt x="140804" y="1937730"/>
                  </a:lnTo>
                  <a:lnTo>
                    <a:pt x="281608" y="1937730"/>
                  </a:lnTo>
                  <a:lnTo>
                    <a:pt x="422412" y="0"/>
                  </a:lnTo>
                  <a:lnTo>
                    <a:pt x="563216" y="1937730"/>
                  </a:lnTo>
                  <a:lnTo>
                    <a:pt x="704020" y="2086786"/>
                  </a:lnTo>
                  <a:lnTo>
                    <a:pt x="844824" y="1937730"/>
                  </a:lnTo>
                  <a:lnTo>
                    <a:pt x="985628" y="1937730"/>
                  </a:lnTo>
                  <a:lnTo>
                    <a:pt x="1126432" y="1788674"/>
                  </a:lnTo>
                  <a:lnTo>
                    <a:pt x="1267236" y="1788674"/>
                  </a:lnTo>
                  <a:lnTo>
                    <a:pt x="1408040" y="1639618"/>
                  </a:lnTo>
                  <a:lnTo>
                    <a:pt x="1548844" y="1937730"/>
                  </a:lnTo>
                  <a:lnTo>
                    <a:pt x="1689648" y="1937730"/>
                  </a:lnTo>
                  <a:lnTo>
                    <a:pt x="1830452" y="1937730"/>
                  </a:lnTo>
                  <a:lnTo>
                    <a:pt x="1971256" y="1937730"/>
                  </a:lnTo>
                  <a:lnTo>
                    <a:pt x="2112061" y="2086786"/>
                  </a:lnTo>
                  <a:lnTo>
                    <a:pt x="2252865" y="1937730"/>
                  </a:lnTo>
                  <a:lnTo>
                    <a:pt x="2393669" y="2086786"/>
                  </a:lnTo>
                  <a:lnTo>
                    <a:pt x="2534473" y="2086786"/>
                  </a:lnTo>
                  <a:lnTo>
                    <a:pt x="2675277" y="2086786"/>
                  </a:lnTo>
                  <a:lnTo>
                    <a:pt x="2816081" y="1937730"/>
                  </a:lnTo>
                  <a:lnTo>
                    <a:pt x="2956885" y="1788674"/>
                  </a:lnTo>
                  <a:lnTo>
                    <a:pt x="3097689" y="1937730"/>
                  </a:lnTo>
                  <a:lnTo>
                    <a:pt x="3238493" y="1937730"/>
                  </a:lnTo>
                  <a:lnTo>
                    <a:pt x="3379297" y="1937730"/>
                  </a:lnTo>
                  <a:lnTo>
                    <a:pt x="3520101" y="1937730"/>
                  </a:lnTo>
                </a:path>
              </a:pathLst>
            </a:custGeom>
            <a:ln w="43362" cap="flat">
              <a:solidFill>
                <a:srgbClr val="000000">
                  <a:alpha val="100000"/>
                </a:srgbClr>
              </a:solidFill>
              <a:prstDash val="solid"/>
              <a:round/>
            </a:ln>
          </p:spPr>
          <p:txBody>
            <a:bodyPr/>
            <a:lstStyle/>
            <a:p/>
          </p:txBody>
        </p:sp>
        <p:sp>
          <p:nvSpPr>
            <p:cNvPr id="26" name="pl26"/>
            <p:cNvSpPr/>
            <p:nvPr/>
          </p:nvSpPr>
          <p:spPr>
            <a:xfrm>
              <a:off x="943464" y="2775037"/>
              <a:ext cx="3520101" cy="2086786"/>
            </a:xfrm>
            <a:custGeom>
              <a:avLst/>
              <a:pathLst>
                <a:path w="3520101" h="2086786">
                  <a:moveTo>
                    <a:pt x="0" y="2086786"/>
                  </a:moveTo>
                  <a:lnTo>
                    <a:pt x="140804" y="1937730"/>
                  </a:lnTo>
                  <a:lnTo>
                    <a:pt x="281608" y="1937730"/>
                  </a:lnTo>
                  <a:lnTo>
                    <a:pt x="422412" y="0"/>
                  </a:lnTo>
                  <a:lnTo>
                    <a:pt x="563216" y="1937730"/>
                  </a:lnTo>
                  <a:lnTo>
                    <a:pt x="704020" y="2086786"/>
                  </a:lnTo>
                  <a:lnTo>
                    <a:pt x="844824" y="1937730"/>
                  </a:lnTo>
                  <a:lnTo>
                    <a:pt x="985628" y="1937730"/>
                  </a:lnTo>
                  <a:lnTo>
                    <a:pt x="1126432" y="1788674"/>
                  </a:lnTo>
                  <a:lnTo>
                    <a:pt x="1267236" y="1788674"/>
                  </a:lnTo>
                  <a:lnTo>
                    <a:pt x="1408040" y="1639618"/>
                  </a:lnTo>
                  <a:lnTo>
                    <a:pt x="1548844" y="1937730"/>
                  </a:lnTo>
                  <a:lnTo>
                    <a:pt x="1689648" y="1937730"/>
                  </a:lnTo>
                  <a:lnTo>
                    <a:pt x="1830452" y="1937730"/>
                  </a:lnTo>
                  <a:lnTo>
                    <a:pt x="1971256" y="1937730"/>
                  </a:lnTo>
                  <a:lnTo>
                    <a:pt x="2112061" y="2086786"/>
                  </a:lnTo>
                  <a:lnTo>
                    <a:pt x="2252865" y="1937730"/>
                  </a:lnTo>
                  <a:lnTo>
                    <a:pt x="2393669" y="2086786"/>
                  </a:lnTo>
                  <a:lnTo>
                    <a:pt x="2534473" y="2086786"/>
                  </a:lnTo>
                  <a:lnTo>
                    <a:pt x="2675277" y="2086786"/>
                  </a:lnTo>
                  <a:lnTo>
                    <a:pt x="2816081" y="1937730"/>
                  </a:lnTo>
                  <a:lnTo>
                    <a:pt x="2956885" y="1788674"/>
                  </a:lnTo>
                  <a:lnTo>
                    <a:pt x="3097689" y="1937730"/>
                  </a:lnTo>
                  <a:lnTo>
                    <a:pt x="3238493" y="1937730"/>
                  </a:lnTo>
                  <a:lnTo>
                    <a:pt x="3379297" y="1937730"/>
                  </a:lnTo>
                  <a:lnTo>
                    <a:pt x="3520101" y="1937730"/>
                  </a:lnTo>
                </a:path>
              </a:pathLst>
            </a:custGeom>
            <a:ln w="27101" cap="flat">
              <a:solidFill>
                <a:srgbClr val="0058AB">
                  <a:alpha val="100000"/>
                </a:srgbClr>
              </a:solidFill>
              <a:prstDash val="solid"/>
              <a:round/>
            </a:ln>
          </p:spPr>
          <p:txBody>
            <a:bodyPr/>
            <a:lstStyle/>
            <a:p/>
          </p:txBody>
        </p:sp>
        <p:sp>
          <p:nvSpPr>
            <p:cNvPr id="27" name="pl27"/>
            <p:cNvSpPr/>
            <p:nvPr/>
          </p:nvSpPr>
          <p:spPr>
            <a:xfrm>
              <a:off x="767459" y="486182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4414655"/>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47484" y="4414655"/>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351504" y="3967487"/>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055525" y="4414655"/>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618741" y="4414655"/>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22761" y="4265599"/>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4265599"/>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84975" y="43480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15328" y="437691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7" name="pg37"/>
            <p:cNvSpPr/>
            <p:nvPr/>
          </p:nvSpPr>
          <p:spPr>
            <a:xfrm>
              <a:off x="1588995" y="43480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19349" y="437691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2293016" y="390092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23369" y="3929693"/>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1" name="pg41"/>
            <p:cNvSpPr/>
            <p:nvPr/>
          </p:nvSpPr>
          <p:spPr>
            <a:xfrm>
              <a:off x="2997036" y="43480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027389" y="437691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3560252" y="43480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590606" y="437691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264273" y="41990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94626" y="422909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7" name="pg47"/>
            <p:cNvSpPr/>
            <p:nvPr/>
          </p:nvSpPr>
          <p:spPr>
            <a:xfrm>
              <a:off x="4405077" y="41990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5430" y="422909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9" name="tx49"/>
            <p:cNvSpPr/>
            <p:nvPr/>
          </p:nvSpPr>
          <p:spPr>
            <a:xfrm>
              <a:off x="4523855" y="407747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3855" y="422680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51" name="tx51"/>
            <p:cNvSpPr/>
            <p:nvPr/>
          </p:nvSpPr>
          <p:spPr>
            <a:xfrm>
              <a:off x="641260" y="481918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641260" y="4075355"/>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577692" y="332862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577692" y="25833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5" name="tx55"/>
            <p:cNvSpPr/>
            <p:nvPr/>
          </p:nvSpPr>
          <p:spPr>
            <a:xfrm>
              <a:off x="577692" y="18380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6" name="tx56"/>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3" name="tx63"/>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403203"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403203"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608086"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370541"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670303" y="6120905"/>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Turkmenistan</a:t>
              </a:r>
            </a:p>
          </p:txBody>
        </p:sp>
        <p:sp>
          <p:nvSpPr>
            <p:cNvPr id="69" name="tx69"/>
            <p:cNvSpPr/>
            <p:nvPr/>
          </p:nvSpPr>
          <p:spPr>
            <a:xfrm>
              <a:off x="2875186"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637640" y="61191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71" name="tx71"/>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32709" y="523446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48918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374390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299862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225334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486182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411654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337126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262598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18807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3222206"/>
              <a:ext cx="3520101" cy="1937730"/>
            </a:xfrm>
            <a:custGeom>
              <a:avLst/>
              <a:pathLst>
                <a:path w="3520101" h="1937730">
                  <a:moveTo>
                    <a:pt x="0" y="1490561"/>
                  </a:moveTo>
                  <a:lnTo>
                    <a:pt x="140804" y="1937730"/>
                  </a:lnTo>
                  <a:lnTo>
                    <a:pt x="281608" y="0"/>
                  </a:lnTo>
                  <a:lnTo>
                    <a:pt x="422412" y="1788674"/>
                  </a:lnTo>
                  <a:lnTo>
                    <a:pt x="563216" y="1490561"/>
                  </a:lnTo>
                  <a:lnTo>
                    <a:pt x="704020" y="1639618"/>
                  </a:lnTo>
                  <a:lnTo>
                    <a:pt x="844824" y="1639618"/>
                  </a:lnTo>
                  <a:lnTo>
                    <a:pt x="985628" y="1639618"/>
                  </a:lnTo>
                  <a:lnTo>
                    <a:pt x="1126432" y="1788674"/>
                  </a:lnTo>
                  <a:lnTo>
                    <a:pt x="1267236" y="1788674"/>
                  </a:lnTo>
                  <a:lnTo>
                    <a:pt x="1408040" y="1639618"/>
                  </a:lnTo>
                  <a:lnTo>
                    <a:pt x="1548844" y="1788674"/>
                  </a:lnTo>
                  <a:lnTo>
                    <a:pt x="1689648" y="1788674"/>
                  </a:lnTo>
                  <a:lnTo>
                    <a:pt x="1830452" y="1639618"/>
                  </a:lnTo>
                  <a:lnTo>
                    <a:pt x="1971256" y="1639618"/>
                  </a:lnTo>
                  <a:lnTo>
                    <a:pt x="2112061" y="1639618"/>
                  </a:lnTo>
                  <a:lnTo>
                    <a:pt x="2252865" y="1639618"/>
                  </a:lnTo>
                  <a:lnTo>
                    <a:pt x="2393669" y="1639618"/>
                  </a:lnTo>
                  <a:lnTo>
                    <a:pt x="2534473" y="1639618"/>
                  </a:lnTo>
                  <a:lnTo>
                    <a:pt x="2675277" y="1639618"/>
                  </a:lnTo>
                  <a:lnTo>
                    <a:pt x="2816081" y="1490561"/>
                  </a:lnTo>
                  <a:lnTo>
                    <a:pt x="2956885" y="1341505"/>
                  </a:lnTo>
                  <a:lnTo>
                    <a:pt x="3097689" y="1490561"/>
                  </a:lnTo>
                  <a:lnTo>
                    <a:pt x="3238493" y="1639618"/>
                  </a:lnTo>
                  <a:lnTo>
                    <a:pt x="3379297" y="1639618"/>
                  </a:lnTo>
                  <a:lnTo>
                    <a:pt x="3520101" y="1490561"/>
                  </a:lnTo>
                </a:path>
              </a:pathLst>
            </a:custGeom>
            <a:ln w="27101" cap="flat">
              <a:solidFill>
                <a:srgbClr val="0058AB">
                  <a:alpha val="80000"/>
                </a:srgbClr>
              </a:solidFill>
              <a:prstDash val="solid"/>
              <a:round/>
            </a:ln>
          </p:spPr>
          <p:txBody>
            <a:bodyPr/>
            <a:lstStyle/>
            <a:p/>
          </p:txBody>
        </p:sp>
        <p:sp>
          <p:nvSpPr>
            <p:cNvPr id="90" name="pl90"/>
            <p:cNvSpPr/>
            <p:nvPr/>
          </p:nvSpPr>
          <p:spPr>
            <a:xfrm>
              <a:off x="5308715" y="2775037"/>
              <a:ext cx="3520101" cy="1341505"/>
            </a:xfrm>
            <a:custGeom>
              <a:avLst/>
              <a:pathLst>
                <a:path w="3520101" h="1341505">
                  <a:moveTo>
                    <a:pt x="0" y="0"/>
                  </a:moveTo>
                  <a:lnTo>
                    <a:pt x="140804" y="149056"/>
                  </a:lnTo>
                  <a:lnTo>
                    <a:pt x="281608" y="149056"/>
                  </a:lnTo>
                  <a:lnTo>
                    <a:pt x="422412" y="298112"/>
                  </a:lnTo>
                  <a:lnTo>
                    <a:pt x="563216" y="447168"/>
                  </a:lnTo>
                  <a:lnTo>
                    <a:pt x="704020" y="447168"/>
                  </a:lnTo>
                  <a:lnTo>
                    <a:pt x="844824" y="596224"/>
                  </a:lnTo>
                  <a:lnTo>
                    <a:pt x="985628" y="745280"/>
                  </a:lnTo>
                  <a:lnTo>
                    <a:pt x="1126432" y="894337"/>
                  </a:lnTo>
                  <a:lnTo>
                    <a:pt x="1267236" y="1043393"/>
                  </a:lnTo>
                  <a:lnTo>
                    <a:pt x="1408040" y="1192449"/>
                  </a:lnTo>
                  <a:lnTo>
                    <a:pt x="1548844" y="1192449"/>
                  </a:lnTo>
                  <a:lnTo>
                    <a:pt x="1689648" y="1192449"/>
                  </a:lnTo>
                  <a:lnTo>
                    <a:pt x="1830452" y="1192449"/>
                  </a:lnTo>
                  <a:lnTo>
                    <a:pt x="1971256" y="1192449"/>
                  </a:lnTo>
                  <a:lnTo>
                    <a:pt x="2112061" y="1341505"/>
                  </a:lnTo>
                  <a:lnTo>
                    <a:pt x="2252865" y="1192449"/>
                  </a:lnTo>
                  <a:lnTo>
                    <a:pt x="2393669" y="1192449"/>
                  </a:lnTo>
                  <a:lnTo>
                    <a:pt x="2534473" y="1341505"/>
                  </a:lnTo>
                  <a:lnTo>
                    <a:pt x="2675277" y="1341505"/>
                  </a:lnTo>
                  <a:lnTo>
                    <a:pt x="2816081" y="1341505"/>
                  </a:lnTo>
                  <a:lnTo>
                    <a:pt x="2956885" y="1192449"/>
                  </a:lnTo>
                  <a:lnTo>
                    <a:pt x="3097689" y="1043393"/>
                  </a:lnTo>
                  <a:lnTo>
                    <a:pt x="3238493" y="1043393"/>
                  </a:lnTo>
                  <a:lnTo>
                    <a:pt x="3379297" y="1192449"/>
                  </a:lnTo>
                  <a:lnTo>
                    <a:pt x="3520101" y="1192449"/>
                  </a:lnTo>
                </a:path>
              </a:pathLst>
            </a:custGeom>
            <a:ln w="27101" cap="flat">
              <a:solidFill>
                <a:srgbClr val="1CABE2">
                  <a:alpha val="80000"/>
                </a:srgbClr>
              </a:solidFill>
              <a:prstDash val="solid"/>
              <a:round/>
            </a:ln>
          </p:spPr>
          <p:txBody>
            <a:bodyPr/>
            <a:lstStyle/>
            <a:p/>
          </p:txBody>
        </p:sp>
        <p:sp>
          <p:nvSpPr>
            <p:cNvPr id="91" name="pl91"/>
            <p:cNvSpPr/>
            <p:nvPr/>
          </p:nvSpPr>
          <p:spPr>
            <a:xfrm>
              <a:off x="5308715" y="4265599"/>
              <a:ext cx="3520101" cy="745280"/>
            </a:xfrm>
            <a:custGeom>
              <a:avLst/>
              <a:pathLst>
                <a:path w="3520101" h="745280">
                  <a:moveTo>
                    <a:pt x="0" y="0"/>
                  </a:moveTo>
                  <a:lnTo>
                    <a:pt x="140804" y="149056"/>
                  </a:lnTo>
                  <a:lnTo>
                    <a:pt x="281608" y="298112"/>
                  </a:lnTo>
                  <a:lnTo>
                    <a:pt x="422412" y="447168"/>
                  </a:lnTo>
                  <a:lnTo>
                    <a:pt x="563216" y="298112"/>
                  </a:lnTo>
                  <a:lnTo>
                    <a:pt x="704020" y="298112"/>
                  </a:lnTo>
                  <a:lnTo>
                    <a:pt x="844824" y="596224"/>
                  </a:lnTo>
                  <a:lnTo>
                    <a:pt x="985628" y="447168"/>
                  </a:lnTo>
                  <a:lnTo>
                    <a:pt x="1126432" y="447168"/>
                  </a:lnTo>
                  <a:lnTo>
                    <a:pt x="1267236" y="447168"/>
                  </a:lnTo>
                  <a:lnTo>
                    <a:pt x="1408040" y="447168"/>
                  </a:lnTo>
                  <a:lnTo>
                    <a:pt x="1548844" y="745280"/>
                  </a:lnTo>
                  <a:lnTo>
                    <a:pt x="1689648" y="447168"/>
                  </a:lnTo>
                  <a:lnTo>
                    <a:pt x="1830452" y="447168"/>
                  </a:lnTo>
                  <a:lnTo>
                    <a:pt x="1971256" y="298112"/>
                  </a:lnTo>
                  <a:lnTo>
                    <a:pt x="2112061" y="298112"/>
                  </a:lnTo>
                  <a:lnTo>
                    <a:pt x="2252865" y="298112"/>
                  </a:lnTo>
                  <a:lnTo>
                    <a:pt x="2393669" y="596224"/>
                  </a:lnTo>
                  <a:lnTo>
                    <a:pt x="2534473" y="298112"/>
                  </a:lnTo>
                  <a:lnTo>
                    <a:pt x="2675277" y="447168"/>
                  </a:lnTo>
                  <a:lnTo>
                    <a:pt x="2816081" y="149056"/>
                  </a:lnTo>
                  <a:lnTo>
                    <a:pt x="2956885" y="298112"/>
                  </a:lnTo>
                  <a:lnTo>
                    <a:pt x="3097689" y="149056"/>
                  </a:lnTo>
                  <a:lnTo>
                    <a:pt x="3238493" y="149056"/>
                  </a:lnTo>
                  <a:lnTo>
                    <a:pt x="3379297" y="447168"/>
                  </a:lnTo>
                  <a:lnTo>
                    <a:pt x="3520101" y="149056"/>
                  </a:lnTo>
                </a:path>
              </a:pathLst>
            </a:custGeom>
            <a:ln w="27101" cap="flat">
              <a:solidFill>
                <a:srgbClr val="00833D">
                  <a:alpha val="80000"/>
                </a:srgbClr>
              </a:solidFill>
              <a:prstDash val="solid"/>
              <a:round/>
            </a:ln>
          </p:spPr>
          <p:txBody>
            <a:bodyPr/>
            <a:lstStyle/>
            <a:p/>
          </p:txBody>
        </p:sp>
        <p:sp>
          <p:nvSpPr>
            <p:cNvPr id="92" name="pl92"/>
            <p:cNvSpPr/>
            <p:nvPr/>
          </p:nvSpPr>
          <p:spPr>
            <a:xfrm>
              <a:off x="5308715" y="3222206"/>
              <a:ext cx="3520101" cy="1937730"/>
            </a:xfrm>
            <a:custGeom>
              <a:avLst/>
              <a:pathLst>
                <a:path w="3520101" h="1937730">
                  <a:moveTo>
                    <a:pt x="0" y="1490561"/>
                  </a:moveTo>
                  <a:lnTo>
                    <a:pt x="140804" y="1937730"/>
                  </a:lnTo>
                  <a:lnTo>
                    <a:pt x="281608" y="0"/>
                  </a:lnTo>
                  <a:lnTo>
                    <a:pt x="422412" y="1788674"/>
                  </a:lnTo>
                  <a:lnTo>
                    <a:pt x="563216" y="1490561"/>
                  </a:lnTo>
                  <a:lnTo>
                    <a:pt x="704020" y="1639618"/>
                  </a:lnTo>
                  <a:lnTo>
                    <a:pt x="844824" y="1639618"/>
                  </a:lnTo>
                  <a:lnTo>
                    <a:pt x="985628" y="1639618"/>
                  </a:lnTo>
                  <a:lnTo>
                    <a:pt x="1126432" y="1788674"/>
                  </a:lnTo>
                  <a:lnTo>
                    <a:pt x="1267236" y="1788674"/>
                  </a:lnTo>
                  <a:lnTo>
                    <a:pt x="1408040" y="1639618"/>
                  </a:lnTo>
                  <a:lnTo>
                    <a:pt x="1548844" y="1788674"/>
                  </a:lnTo>
                  <a:lnTo>
                    <a:pt x="1689648" y="1788674"/>
                  </a:lnTo>
                  <a:lnTo>
                    <a:pt x="1830452" y="1639618"/>
                  </a:lnTo>
                  <a:lnTo>
                    <a:pt x="1971256" y="1639618"/>
                  </a:lnTo>
                  <a:lnTo>
                    <a:pt x="2112061" y="1639618"/>
                  </a:lnTo>
                  <a:lnTo>
                    <a:pt x="2252865" y="1639618"/>
                  </a:lnTo>
                  <a:lnTo>
                    <a:pt x="2393669" y="1639618"/>
                  </a:lnTo>
                  <a:lnTo>
                    <a:pt x="2534473" y="1639618"/>
                  </a:lnTo>
                  <a:lnTo>
                    <a:pt x="2675277" y="1639618"/>
                  </a:lnTo>
                  <a:lnTo>
                    <a:pt x="2816081" y="1490561"/>
                  </a:lnTo>
                  <a:lnTo>
                    <a:pt x="2956885" y="1341505"/>
                  </a:lnTo>
                  <a:lnTo>
                    <a:pt x="3097689" y="1490561"/>
                  </a:lnTo>
                  <a:lnTo>
                    <a:pt x="3238493" y="1639618"/>
                  </a:lnTo>
                  <a:lnTo>
                    <a:pt x="3379297" y="1639618"/>
                  </a:lnTo>
                  <a:lnTo>
                    <a:pt x="3520101" y="1490561"/>
                  </a:lnTo>
                </a:path>
              </a:pathLst>
            </a:custGeom>
            <a:ln w="43362" cap="flat">
              <a:solidFill>
                <a:srgbClr val="000000">
                  <a:alpha val="100000"/>
                </a:srgbClr>
              </a:solidFill>
              <a:prstDash val="solid"/>
              <a:round/>
            </a:ln>
          </p:spPr>
          <p:txBody>
            <a:bodyPr/>
            <a:lstStyle/>
            <a:p/>
          </p:txBody>
        </p:sp>
        <p:sp>
          <p:nvSpPr>
            <p:cNvPr id="93" name="pl93"/>
            <p:cNvSpPr/>
            <p:nvPr/>
          </p:nvSpPr>
          <p:spPr>
            <a:xfrm>
              <a:off x="5308715" y="3222206"/>
              <a:ext cx="3520101" cy="1937730"/>
            </a:xfrm>
            <a:custGeom>
              <a:avLst/>
              <a:pathLst>
                <a:path w="3520101" h="1937730">
                  <a:moveTo>
                    <a:pt x="0" y="1490561"/>
                  </a:moveTo>
                  <a:lnTo>
                    <a:pt x="140804" y="1937730"/>
                  </a:lnTo>
                  <a:lnTo>
                    <a:pt x="281608" y="0"/>
                  </a:lnTo>
                  <a:lnTo>
                    <a:pt x="422412" y="1788674"/>
                  </a:lnTo>
                  <a:lnTo>
                    <a:pt x="563216" y="1490561"/>
                  </a:lnTo>
                  <a:lnTo>
                    <a:pt x="704020" y="1639618"/>
                  </a:lnTo>
                  <a:lnTo>
                    <a:pt x="844824" y="1639618"/>
                  </a:lnTo>
                  <a:lnTo>
                    <a:pt x="985628" y="1639618"/>
                  </a:lnTo>
                  <a:lnTo>
                    <a:pt x="1126432" y="1788674"/>
                  </a:lnTo>
                  <a:lnTo>
                    <a:pt x="1267236" y="1788674"/>
                  </a:lnTo>
                  <a:lnTo>
                    <a:pt x="1408040" y="1639618"/>
                  </a:lnTo>
                  <a:lnTo>
                    <a:pt x="1548844" y="1788674"/>
                  </a:lnTo>
                  <a:lnTo>
                    <a:pt x="1689648" y="1788674"/>
                  </a:lnTo>
                  <a:lnTo>
                    <a:pt x="1830452" y="1639618"/>
                  </a:lnTo>
                  <a:lnTo>
                    <a:pt x="1971256" y="1639618"/>
                  </a:lnTo>
                  <a:lnTo>
                    <a:pt x="2112061" y="1639618"/>
                  </a:lnTo>
                  <a:lnTo>
                    <a:pt x="2252865" y="1639618"/>
                  </a:lnTo>
                  <a:lnTo>
                    <a:pt x="2393669" y="1639618"/>
                  </a:lnTo>
                  <a:lnTo>
                    <a:pt x="2534473" y="1639618"/>
                  </a:lnTo>
                  <a:lnTo>
                    <a:pt x="2675277" y="1639618"/>
                  </a:lnTo>
                  <a:lnTo>
                    <a:pt x="2816081" y="1490561"/>
                  </a:lnTo>
                  <a:lnTo>
                    <a:pt x="2956885" y="1341505"/>
                  </a:lnTo>
                  <a:lnTo>
                    <a:pt x="3097689" y="1490561"/>
                  </a:lnTo>
                  <a:lnTo>
                    <a:pt x="3238493" y="1639618"/>
                  </a:lnTo>
                  <a:lnTo>
                    <a:pt x="3379297" y="1639618"/>
                  </a:lnTo>
                  <a:lnTo>
                    <a:pt x="3520101" y="1490561"/>
                  </a:lnTo>
                </a:path>
              </a:pathLst>
            </a:custGeom>
            <a:ln w="27101" cap="flat">
              <a:solidFill>
                <a:srgbClr val="0058AB">
                  <a:alpha val="100000"/>
                </a:srgbClr>
              </a:solidFill>
              <a:prstDash val="solid"/>
              <a:round/>
            </a:ln>
          </p:spPr>
          <p:txBody>
            <a:bodyPr/>
            <a:lstStyle/>
            <a:p/>
          </p:txBody>
        </p:sp>
        <p:sp>
          <p:nvSpPr>
            <p:cNvPr id="94" name="pl94"/>
            <p:cNvSpPr/>
            <p:nvPr/>
          </p:nvSpPr>
          <p:spPr>
            <a:xfrm>
              <a:off x="5132709" y="486182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4265599"/>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12735" y="4414655"/>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16755" y="4414655"/>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420776" y="4414655"/>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983992" y="4414655"/>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8012" y="4414655"/>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4265599"/>
              <a:ext cx="0" cy="447168"/>
            </a:xfrm>
            <a:custGeom>
              <a:avLst/>
              <a:pathLst>
                <a:path w="0" h="447168">
                  <a:moveTo>
                    <a:pt x="0" y="447168"/>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50226" y="41990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80579" y="422909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4" name="pg104"/>
            <p:cNvSpPr/>
            <p:nvPr/>
          </p:nvSpPr>
          <p:spPr>
            <a:xfrm>
              <a:off x="5954246" y="43480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5984600" y="437691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6" name="pg106"/>
            <p:cNvSpPr/>
            <p:nvPr/>
          </p:nvSpPr>
          <p:spPr>
            <a:xfrm>
              <a:off x="6658267" y="43480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688620" y="437691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8" name="pg108"/>
            <p:cNvSpPr/>
            <p:nvPr/>
          </p:nvSpPr>
          <p:spPr>
            <a:xfrm>
              <a:off x="7362287" y="43480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392640" y="437691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0" name="pg110"/>
            <p:cNvSpPr/>
            <p:nvPr/>
          </p:nvSpPr>
          <p:spPr>
            <a:xfrm>
              <a:off x="7925503" y="43480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7955857" y="437691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2" name="pg112"/>
            <p:cNvSpPr/>
            <p:nvPr/>
          </p:nvSpPr>
          <p:spPr>
            <a:xfrm>
              <a:off x="8629524" y="43480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59877" y="437691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4" name="pg114"/>
            <p:cNvSpPr/>
            <p:nvPr/>
          </p:nvSpPr>
          <p:spPr>
            <a:xfrm>
              <a:off x="8770328" y="41990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800681" y="422909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6" name="tx116"/>
            <p:cNvSpPr/>
            <p:nvPr/>
          </p:nvSpPr>
          <p:spPr>
            <a:xfrm>
              <a:off x="8889106" y="39270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889106" y="437416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8" name="tx118"/>
            <p:cNvSpPr/>
            <p:nvPr/>
          </p:nvSpPr>
          <p:spPr>
            <a:xfrm>
              <a:off x="5006511" y="481918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5006511" y="4075355"/>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0" name="tx120"/>
            <p:cNvSpPr/>
            <p:nvPr/>
          </p:nvSpPr>
          <p:spPr>
            <a:xfrm>
              <a:off x="4942943" y="332862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1" name="tx121"/>
            <p:cNvSpPr/>
            <p:nvPr/>
          </p:nvSpPr>
          <p:spPr>
            <a:xfrm>
              <a:off x="4942943" y="25833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2" name="tx122"/>
            <p:cNvSpPr/>
            <p:nvPr/>
          </p:nvSpPr>
          <p:spPr>
            <a:xfrm>
              <a:off x="4942943" y="18380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3" name="tx123"/>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768454"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768454"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973337"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735792"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035553" y="6120905"/>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Turkmenistan</a:t>
              </a:r>
            </a:p>
          </p:txBody>
        </p:sp>
        <p:sp>
          <p:nvSpPr>
            <p:cNvPr id="136" name="tx136"/>
            <p:cNvSpPr/>
            <p:nvPr/>
          </p:nvSpPr>
          <p:spPr>
            <a:xfrm>
              <a:off x="7240437"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8002891" y="61191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38" name="tx138"/>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1% of children who received DTP1 did not receive DTP3 (left), and 1% of children who received DTP1 did not receive MCV1 (right).
The low DTP drop-out rate implies good ability to provide a complete series of vaccines early in life. The low DTP-MCV drop-out rate implies good retention in immunization programmes and ability to provide a full course of vaccines in infancy (up to one year).
In 2025, Turkmenistan DTP drop-out was lower than the global rate, while DTP-MCV drop-out was lower than the global rate.</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low in Turkmenistan, indicating good retention of children in immunization programmes, and current efforts to ensure follow up are successful.</a:t>
            </a:r>
          </a:p>
        </p:txBody>
      </p:sp>
      <p:grpSp xmlns:pic="http://schemas.openxmlformats.org/drawingml/2006/picture">
        <p:nvGrpSpPr>
          <p:cNvPr id="144" name=""/>
          <p:cNvGrpSpPr/>
          <p:nvPr/>
        </p:nvGrpSpPr>
        <p:grpSpPr>
          <a:xfrm>
            <a:off x="292608" y="1097280"/>
            <a:ext cx="8595360" cy="28575"/>
            <a:chOff x="292608" y="1097280"/>
            <a:chExt cx="8595360" cy="28575"/>
          </a:xfrm>
        </p:grpSpPr>
        <p:sp>
          <p:nvSpPr>
            <p:cNvPr id="14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8484"/>
            </a:xfrm>
            <a:custGeom>
              <a:avLst/>
              <a:pathLst>
                <a:path w="2135265" h="8484">
                  <a:moveTo>
                    <a:pt x="0" y="0"/>
                  </a:moveTo>
                  <a:lnTo>
                    <a:pt x="85410" y="0"/>
                  </a:lnTo>
                  <a:lnTo>
                    <a:pt x="170821" y="0"/>
                  </a:lnTo>
                  <a:lnTo>
                    <a:pt x="256231" y="0"/>
                  </a:lnTo>
                  <a:lnTo>
                    <a:pt x="341642" y="0"/>
                  </a:lnTo>
                  <a:lnTo>
                    <a:pt x="427053" y="0"/>
                  </a:lnTo>
                  <a:lnTo>
                    <a:pt x="512463" y="0"/>
                  </a:lnTo>
                  <a:lnTo>
                    <a:pt x="597874" y="0"/>
                  </a:lnTo>
                  <a:lnTo>
                    <a:pt x="683284" y="0"/>
                  </a:lnTo>
                  <a:lnTo>
                    <a:pt x="768695" y="0"/>
                  </a:lnTo>
                  <a:lnTo>
                    <a:pt x="854106" y="0"/>
                  </a:lnTo>
                  <a:lnTo>
                    <a:pt x="939516" y="8484"/>
                  </a:lnTo>
                  <a:lnTo>
                    <a:pt x="1024927" y="0"/>
                  </a:lnTo>
                  <a:lnTo>
                    <a:pt x="1110337" y="0"/>
                  </a:lnTo>
                  <a:lnTo>
                    <a:pt x="1195748" y="0"/>
                  </a:lnTo>
                  <a:lnTo>
                    <a:pt x="1281159" y="0"/>
                  </a:lnTo>
                  <a:lnTo>
                    <a:pt x="1366569" y="0"/>
                  </a:lnTo>
                  <a:lnTo>
                    <a:pt x="1451980" y="0"/>
                  </a:lnTo>
                  <a:lnTo>
                    <a:pt x="1537390" y="0"/>
                  </a:lnTo>
                  <a:lnTo>
                    <a:pt x="1622801" y="8484"/>
                  </a:lnTo>
                  <a:lnTo>
                    <a:pt x="1708212" y="8484"/>
                  </a:lnTo>
                  <a:lnTo>
                    <a:pt x="1793622" y="8484"/>
                  </a:lnTo>
                  <a:lnTo>
                    <a:pt x="1879033" y="8484"/>
                  </a:lnTo>
                  <a:lnTo>
                    <a:pt x="1964443" y="8484"/>
                  </a:lnTo>
                  <a:lnTo>
                    <a:pt x="2049854" y="8484"/>
                  </a:lnTo>
                  <a:lnTo>
                    <a:pt x="2135265" y="8484"/>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223926" y="186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2" name="tx52"/>
            <p:cNvSpPr/>
            <p:nvPr/>
          </p:nvSpPr>
          <p:spPr>
            <a:xfrm>
              <a:off x="2624645" y="1815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3" name="tx53"/>
            <p:cNvSpPr/>
            <p:nvPr/>
          </p:nvSpPr>
          <p:spPr>
            <a:xfrm>
              <a:off x="3051698" y="1815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593495" y="3258884"/>
              <a:ext cx="597874" cy="25454"/>
            </a:xfrm>
            <a:custGeom>
              <a:avLst/>
              <a:pathLst>
                <a:path w="597874" h="25454">
                  <a:moveTo>
                    <a:pt x="0" y="25454"/>
                  </a:moveTo>
                  <a:lnTo>
                    <a:pt x="85410" y="0"/>
                  </a:lnTo>
                  <a:lnTo>
                    <a:pt x="170821" y="0"/>
                  </a:lnTo>
                  <a:lnTo>
                    <a:pt x="256231" y="8484"/>
                  </a:lnTo>
                  <a:lnTo>
                    <a:pt x="341642" y="8484"/>
                  </a:lnTo>
                  <a:lnTo>
                    <a:pt x="427053" y="0"/>
                  </a:lnTo>
                  <a:lnTo>
                    <a:pt x="512463" y="0"/>
                  </a:lnTo>
                  <a:lnTo>
                    <a:pt x="597874" y="0"/>
                  </a:lnTo>
                </a:path>
              </a:pathLst>
            </a:custGeom>
            <a:ln w="27101" cap="flat">
              <a:solidFill>
                <a:srgbClr val="1CABE2">
                  <a:alpha val="100000"/>
                </a:srgbClr>
              </a:solidFill>
              <a:prstDash val="solid"/>
              <a:round/>
            </a:ln>
          </p:spPr>
          <p:txBody>
            <a:bodyPr/>
            <a:lstStyle/>
            <a:p/>
          </p:txBody>
        </p:sp>
        <p:sp>
          <p:nvSpPr>
            <p:cNvPr id="74" name="pt74"/>
            <p:cNvSpPr/>
            <p:nvPr/>
          </p:nvSpPr>
          <p:spPr>
            <a:xfrm>
              <a:off x="2575444"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66085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74626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831676"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917087"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300249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308790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17331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tx82"/>
            <p:cNvSpPr/>
            <p:nvPr/>
          </p:nvSpPr>
          <p:spPr>
            <a:xfrm>
              <a:off x="2441565" y="31920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83" name="tx83"/>
            <p:cNvSpPr/>
            <p:nvPr/>
          </p:nvSpPr>
          <p:spPr>
            <a:xfrm>
              <a:off x="3223926"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4" name="tx84"/>
            <p:cNvSpPr/>
            <p:nvPr/>
          </p:nvSpPr>
          <p:spPr>
            <a:xfrm>
              <a:off x="2624645"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5" name="tx85"/>
            <p:cNvSpPr/>
            <p:nvPr/>
          </p:nvSpPr>
          <p:spPr>
            <a:xfrm>
              <a:off x="3051698"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6" name="pl86"/>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7" name="pl87"/>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8" name="pl88"/>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3" name="pl93"/>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4" name="pl94"/>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578485"/>
              <a:ext cx="512463" cy="789089"/>
            </a:xfrm>
            <a:custGeom>
              <a:avLst/>
              <a:pathLst>
                <a:path w="512463" h="789089">
                  <a:moveTo>
                    <a:pt x="0" y="789089"/>
                  </a:moveTo>
                  <a:lnTo>
                    <a:pt x="85410" y="25454"/>
                  </a:lnTo>
                  <a:lnTo>
                    <a:pt x="170821" y="8484"/>
                  </a:lnTo>
                  <a:lnTo>
                    <a:pt x="256231" y="0"/>
                  </a:lnTo>
                  <a:lnTo>
                    <a:pt x="341642" y="0"/>
                  </a:lnTo>
                  <a:lnTo>
                    <a:pt x="427053" y="0"/>
                  </a:lnTo>
                  <a:lnTo>
                    <a:pt x="512463" y="0"/>
                  </a:lnTo>
                </a:path>
              </a:pathLst>
            </a:custGeom>
            <a:ln w="27101" cap="flat">
              <a:solidFill>
                <a:srgbClr val="1CABE2">
                  <a:alpha val="100000"/>
                </a:srgbClr>
              </a:solidFill>
              <a:prstDash val="solid"/>
              <a:round/>
            </a:ln>
          </p:spPr>
          <p:txBody>
            <a:bodyPr/>
            <a:lstStyle/>
            <a:p/>
          </p:txBody>
        </p:sp>
        <p:sp>
          <p:nvSpPr>
            <p:cNvPr id="106" name="pt106"/>
            <p:cNvSpPr/>
            <p:nvPr/>
          </p:nvSpPr>
          <p:spPr>
            <a:xfrm>
              <a:off x="2660855" y="53495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7" name="pt107"/>
            <p:cNvSpPr/>
            <p:nvPr/>
          </p:nvSpPr>
          <p:spPr>
            <a:xfrm>
              <a:off x="2746266" y="458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8" name="pt108"/>
            <p:cNvSpPr/>
            <p:nvPr/>
          </p:nvSpPr>
          <p:spPr>
            <a:xfrm>
              <a:off x="2831676" y="456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2917087" y="456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3002498" y="456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3087908" y="456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3173319" y="456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tx113"/>
            <p:cNvSpPr/>
            <p:nvPr/>
          </p:nvSpPr>
          <p:spPr>
            <a:xfrm>
              <a:off x="2602941" y="5276546"/>
              <a:ext cx="54260"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a:t>
              </a:r>
            </a:p>
          </p:txBody>
        </p:sp>
        <p:sp>
          <p:nvSpPr>
            <p:cNvPr id="114" name="tx114"/>
            <p:cNvSpPr/>
            <p:nvPr/>
          </p:nvSpPr>
          <p:spPr>
            <a:xfrm>
              <a:off x="3223926" y="44862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15" name="tx115"/>
            <p:cNvSpPr/>
            <p:nvPr/>
          </p:nvSpPr>
          <p:spPr>
            <a:xfrm>
              <a:off x="2651775" y="5227659"/>
              <a:ext cx="54260"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a:t>
              </a:r>
            </a:p>
          </p:txBody>
        </p:sp>
        <p:sp>
          <p:nvSpPr>
            <p:cNvPr id="116" name="tx116"/>
            <p:cNvSpPr/>
            <p:nvPr/>
          </p:nvSpPr>
          <p:spPr>
            <a:xfrm>
              <a:off x="3051698" y="44373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17" name="pl117"/>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8" name="pl118"/>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9" name="pl119"/>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0" name="pl120"/>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1" name="pl121"/>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2" name="pl122"/>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4" name="pl124"/>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5" name="pl125"/>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6" name="pl126"/>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7" name="pl127"/>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8" name="pl128"/>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9" name="pl129"/>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3850292" y="1947768"/>
              <a:ext cx="2135265" cy="25454"/>
            </a:xfrm>
            <a:custGeom>
              <a:avLst/>
              <a:pathLst>
                <a:path w="2135265" h="25454">
                  <a:moveTo>
                    <a:pt x="0" y="16969"/>
                  </a:moveTo>
                  <a:lnTo>
                    <a:pt x="85410" y="25454"/>
                  </a:lnTo>
                  <a:lnTo>
                    <a:pt x="170821" y="0"/>
                  </a:lnTo>
                  <a:lnTo>
                    <a:pt x="256231" y="25454"/>
                  </a:lnTo>
                  <a:lnTo>
                    <a:pt x="341642" y="8484"/>
                  </a:lnTo>
                  <a:lnTo>
                    <a:pt x="427053" y="0"/>
                  </a:lnTo>
                  <a:lnTo>
                    <a:pt x="512463" y="0"/>
                  </a:lnTo>
                  <a:lnTo>
                    <a:pt x="597874" y="0"/>
                  </a:lnTo>
                  <a:lnTo>
                    <a:pt x="683284" y="8484"/>
                  </a:lnTo>
                  <a:lnTo>
                    <a:pt x="768695" y="8484"/>
                  </a:lnTo>
                  <a:lnTo>
                    <a:pt x="854106" y="0"/>
                  </a:lnTo>
                  <a:lnTo>
                    <a:pt x="939516" y="8484"/>
                  </a:lnTo>
                  <a:lnTo>
                    <a:pt x="1024927" y="8484"/>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137" name="pt137"/>
            <p:cNvSpPr/>
            <p:nvPr/>
          </p:nvSpPr>
          <p:spPr>
            <a:xfrm>
              <a:off x="383224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391765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400306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4088473"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1" name="pt141"/>
            <p:cNvSpPr/>
            <p:nvPr/>
          </p:nvSpPr>
          <p:spPr>
            <a:xfrm>
              <a:off x="417388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4259294"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3" name="pt143"/>
            <p:cNvSpPr/>
            <p:nvPr/>
          </p:nvSpPr>
          <p:spPr>
            <a:xfrm>
              <a:off x="434470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43011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515526"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6" name="pt146"/>
            <p:cNvSpPr/>
            <p:nvPr/>
          </p:nvSpPr>
          <p:spPr>
            <a:xfrm>
              <a:off x="460093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68634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77175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85716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94257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502798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511340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519881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528422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536963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45504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54045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62586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71127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79668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88209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96750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tx163"/>
            <p:cNvSpPr/>
            <p:nvPr/>
          </p:nvSpPr>
          <p:spPr>
            <a:xfrm>
              <a:off x="3698362" y="187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64" name="tx164"/>
            <p:cNvSpPr/>
            <p:nvPr/>
          </p:nvSpPr>
          <p:spPr>
            <a:xfrm>
              <a:off x="6018113"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5" name="tx165"/>
            <p:cNvSpPr/>
            <p:nvPr/>
          </p:nvSpPr>
          <p:spPr>
            <a:xfrm>
              <a:off x="5418832"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6" name="tx166"/>
            <p:cNvSpPr/>
            <p:nvPr/>
          </p:nvSpPr>
          <p:spPr>
            <a:xfrm>
              <a:off x="5845885"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7" name="pl167"/>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8" name="pl168"/>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9" name="pl169"/>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0" name="pl170"/>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1" name="pl171"/>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4" name="pl174"/>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5" name="pl175"/>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6" name="pl176"/>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7" name="pl177"/>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3850292" y="3258884"/>
              <a:ext cx="2135265" cy="93333"/>
            </a:xfrm>
            <a:custGeom>
              <a:avLst/>
              <a:pathLst>
                <a:path w="2135265" h="93333">
                  <a:moveTo>
                    <a:pt x="0" y="25454"/>
                  </a:moveTo>
                  <a:lnTo>
                    <a:pt x="85410" y="8484"/>
                  </a:lnTo>
                  <a:lnTo>
                    <a:pt x="170821" y="93333"/>
                  </a:lnTo>
                  <a:lnTo>
                    <a:pt x="256231" y="16969"/>
                  </a:lnTo>
                  <a:lnTo>
                    <a:pt x="341642" y="16969"/>
                  </a:lnTo>
                  <a:lnTo>
                    <a:pt x="427053" y="0"/>
                  </a:lnTo>
                  <a:lnTo>
                    <a:pt x="512463" y="0"/>
                  </a:lnTo>
                  <a:lnTo>
                    <a:pt x="597874" y="0"/>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8484"/>
                  </a:lnTo>
                  <a:lnTo>
                    <a:pt x="1793622" y="16969"/>
                  </a:lnTo>
                  <a:lnTo>
                    <a:pt x="1879033" y="8484"/>
                  </a:lnTo>
                  <a:lnTo>
                    <a:pt x="1964443" y="0"/>
                  </a:lnTo>
                  <a:lnTo>
                    <a:pt x="2049854" y="0"/>
                  </a:lnTo>
                  <a:lnTo>
                    <a:pt x="2135265" y="8484"/>
                  </a:lnTo>
                </a:path>
              </a:pathLst>
            </a:custGeom>
            <a:ln w="27101" cap="flat">
              <a:solidFill>
                <a:srgbClr val="1CABE2">
                  <a:alpha val="100000"/>
                </a:srgbClr>
              </a:solidFill>
              <a:prstDash val="solid"/>
              <a:round/>
            </a:ln>
          </p:spPr>
          <p:txBody>
            <a:bodyPr/>
            <a:lstStyle/>
            <a:p/>
          </p:txBody>
        </p:sp>
        <p:sp>
          <p:nvSpPr>
            <p:cNvPr id="187" name="pt187"/>
            <p:cNvSpPr/>
            <p:nvPr/>
          </p:nvSpPr>
          <p:spPr>
            <a:xfrm>
              <a:off x="3832241"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pt188"/>
            <p:cNvSpPr/>
            <p:nvPr/>
          </p:nvSpPr>
          <p:spPr>
            <a:xfrm>
              <a:off x="3917652"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pt189"/>
            <p:cNvSpPr/>
            <p:nvPr/>
          </p:nvSpPr>
          <p:spPr>
            <a:xfrm>
              <a:off x="4003062"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4088473"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4173883" y="325780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2" name="pt192"/>
            <p:cNvSpPr/>
            <p:nvPr/>
          </p:nvSpPr>
          <p:spPr>
            <a:xfrm>
              <a:off x="4259294" y="32408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3" name="pt193"/>
            <p:cNvSpPr/>
            <p:nvPr/>
          </p:nvSpPr>
          <p:spPr>
            <a:xfrm>
              <a:off x="434470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43011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51552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60093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686347"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77175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85716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94257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502798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5113400"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519881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528422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536963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545504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540453"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625864"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711274"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79668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88209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967506"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tx213"/>
            <p:cNvSpPr/>
            <p:nvPr/>
          </p:nvSpPr>
          <p:spPr>
            <a:xfrm>
              <a:off x="3698362" y="31920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14" name="tx214"/>
            <p:cNvSpPr/>
            <p:nvPr/>
          </p:nvSpPr>
          <p:spPr>
            <a:xfrm>
              <a:off x="6018113" y="31751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15" name="tx215"/>
            <p:cNvSpPr/>
            <p:nvPr/>
          </p:nvSpPr>
          <p:spPr>
            <a:xfrm>
              <a:off x="5418832"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16" name="tx216"/>
            <p:cNvSpPr/>
            <p:nvPr/>
          </p:nvSpPr>
          <p:spPr>
            <a:xfrm>
              <a:off x="5845885"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17" name="pl217"/>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8" name="pl218"/>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9" name="pl219"/>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0" name="pl220"/>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1" name="pl221"/>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2" name="pl222"/>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3" name="pl223"/>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4" name="pl224"/>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5" name="pl225"/>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6" name="pl226"/>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7" name="pl227"/>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8" name="pl228"/>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9" name="pl229"/>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6644479" y="1947768"/>
              <a:ext cx="2135265" cy="135757"/>
            </a:xfrm>
            <a:custGeom>
              <a:avLst/>
              <a:pathLst>
                <a:path w="2135265" h="135757">
                  <a:moveTo>
                    <a:pt x="0" y="16969"/>
                  </a:moveTo>
                  <a:lnTo>
                    <a:pt x="85410" y="33939"/>
                  </a:lnTo>
                  <a:lnTo>
                    <a:pt x="170821" y="8484"/>
                  </a:lnTo>
                  <a:lnTo>
                    <a:pt x="256231" y="135757"/>
                  </a:lnTo>
                  <a:lnTo>
                    <a:pt x="341642" y="16969"/>
                  </a:lnTo>
                  <a:lnTo>
                    <a:pt x="427053" y="0"/>
                  </a:lnTo>
                  <a:lnTo>
                    <a:pt x="512463" y="8484"/>
                  </a:lnTo>
                  <a:lnTo>
                    <a:pt x="597874" y="8484"/>
                  </a:lnTo>
                  <a:lnTo>
                    <a:pt x="683284" y="25454"/>
                  </a:lnTo>
                  <a:lnTo>
                    <a:pt x="768695" y="25454"/>
                  </a:lnTo>
                  <a:lnTo>
                    <a:pt x="854106" y="25454"/>
                  </a:lnTo>
                  <a:lnTo>
                    <a:pt x="939516" y="16969"/>
                  </a:lnTo>
                  <a:lnTo>
                    <a:pt x="1024927" y="16969"/>
                  </a:lnTo>
                  <a:lnTo>
                    <a:pt x="1110337" y="8484"/>
                  </a:lnTo>
                  <a:lnTo>
                    <a:pt x="1195748" y="8484"/>
                  </a:lnTo>
                  <a:lnTo>
                    <a:pt x="1281159" y="0"/>
                  </a:lnTo>
                  <a:lnTo>
                    <a:pt x="1366569" y="8484"/>
                  </a:lnTo>
                  <a:lnTo>
                    <a:pt x="1451980" y="0"/>
                  </a:lnTo>
                  <a:lnTo>
                    <a:pt x="1537390" y="0"/>
                  </a:lnTo>
                  <a:lnTo>
                    <a:pt x="1622801" y="0"/>
                  </a:lnTo>
                  <a:lnTo>
                    <a:pt x="1708212" y="8484"/>
                  </a:lnTo>
                  <a:lnTo>
                    <a:pt x="1793622" y="16969"/>
                  </a:lnTo>
                  <a:lnTo>
                    <a:pt x="1879033" y="8484"/>
                  </a:lnTo>
                  <a:lnTo>
                    <a:pt x="1964443" y="8484"/>
                  </a:lnTo>
                  <a:lnTo>
                    <a:pt x="2049854" y="8484"/>
                  </a:lnTo>
                  <a:lnTo>
                    <a:pt x="2135265" y="8484"/>
                  </a:lnTo>
                </a:path>
              </a:pathLst>
            </a:custGeom>
            <a:ln w="27101" cap="flat">
              <a:solidFill>
                <a:srgbClr val="1CABE2">
                  <a:alpha val="100000"/>
                </a:srgbClr>
              </a:solidFill>
              <a:prstDash val="solid"/>
              <a:round/>
            </a:ln>
          </p:spPr>
          <p:txBody>
            <a:bodyPr/>
            <a:lstStyle/>
            <a:p/>
          </p:txBody>
        </p:sp>
        <p:sp>
          <p:nvSpPr>
            <p:cNvPr id="237" name="pt237"/>
            <p:cNvSpPr/>
            <p:nvPr/>
          </p:nvSpPr>
          <p:spPr>
            <a:xfrm>
              <a:off x="662642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8" name="pt238"/>
            <p:cNvSpPr/>
            <p:nvPr/>
          </p:nvSpPr>
          <p:spPr>
            <a:xfrm>
              <a:off x="6711839"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9" name="pt239"/>
            <p:cNvSpPr/>
            <p:nvPr/>
          </p:nvSpPr>
          <p:spPr>
            <a:xfrm>
              <a:off x="679724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0" name="pt240"/>
            <p:cNvSpPr/>
            <p:nvPr/>
          </p:nvSpPr>
          <p:spPr>
            <a:xfrm>
              <a:off x="6882660" y="206547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1" name="pt241"/>
            <p:cNvSpPr/>
            <p:nvPr/>
          </p:nvSpPr>
          <p:spPr>
            <a:xfrm>
              <a:off x="696807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2" name="pt242"/>
            <p:cNvSpPr/>
            <p:nvPr/>
          </p:nvSpPr>
          <p:spPr>
            <a:xfrm>
              <a:off x="7053481"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3" name="pt243"/>
            <p:cNvSpPr/>
            <p:nvPr/>
          </p:nvSpPr>
          <p:spPr>
            <a:xfrm>
              <a:off x="713889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722430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7309713"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6" name="pt246"/>
            <p:cNvSpPr/>
            <p:nvPr/>
          </p:nvSpPr>
          <p:spPr>
            <a:xfrm>
              <a:off x="7395124"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7480534"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756594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765135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73676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822177"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90758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99299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807840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816381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824923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833464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842005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850546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859087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867628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76169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tx263"/>
            <p:cNvSpPr/>
            <p:nvPr/>
          </p:nvSpPr>
          <p:spPr>
            <a:xfrm>
              <a:off x="6492549" y="187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64" name="tx264"/>
            <p:cNvSpPr/>
            <p:nvPr/>
          </p:nvSpPr>
          <p:spPr>
            <a:xfrm>
              <a:off x="8812300" y="186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65" name="tx265"/>
            <p:cNvSpPr/>
            <p:nvPr/>
          </p:nvSpPr>
          <p:spPr>
            <a:xfrm>
              <a:off x="8213020"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6" name="tx266"/>
            <p:cNvSpPr/>
            <p:nvPr/>
          </p:nvSpPr>
          <p:spPr>
            <a:xfrm>
              <a:off x="8640073" y="1815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67" name="pl267"/>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8" name="pl268"/>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9" name="pl269"/>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0" name="pl270"/>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1" name="pl271"/>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2" name="pl272"/>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3" name="pl273"/>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4" name="pl274"/>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5" name="pl275"/>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6" name="pl276"/>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7" name="pl277"/>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8" name="pl278"/>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9" name="pl279"/>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2" name="pl282"/>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3" name="pl283"/>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4" name="pl284"/>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5" name="pl285"/>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6644479" y="3258884"/>
              <a:ext cx="2135265" cy="101818"/>
            </a:xfrm>
            <a:custGeom>
              <a:avLst/>
              <a:pathLst>
                <a:path w="2135265" h="101818">
                  <a:moveTo>
                    <a:pt x="0" y="59393"/>
                  </a:moveTo>
                  <a:lnTo>
                    <a:pt x="85410" y="42424"/>
                  </a:lnTo>
                  <a:lnTo>
                    <a:pt x="170821" y="101818"/>
                  </a:lnTo>
                  <a:lnTo>
                    <a:pt x="256231" y="84848"/>
                  </a:lnTo>
                  <a:lnTo>
                    <a:pt x="341642" y="76363"/>
                  </a:lnTo>
                  <a:lnTo>
                    <a:pt x="427053" y="8484"/>
                  </a:lnTo>
                  <a:lnTo>
                    <a:pt x="512463" y="0"/>
                  </a:lnTo>
                  <a:lnTo>
                    <a:pt x="597874" y="8484"/>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lnTo>
                    <a:pt x="1793622" y="8484"/>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287" name="pt287"/>
            <p:cNvSpPr/>
            <p:nvPr/>
          </p:nvSpPr>
          <p:spPr>
            <a:xfrm>
              <a:off x="6626428"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8" name="pt288"/>
            <p:cNvSpPr/>
            <p:nvPr/>
          </p:nvSpPr>
          <p:spPr>
            <a:xfrm>
              <a:off x="6711839"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9" name="pt289"/>
            <p:cNvSpPr/>
            <p:nvPr/>
          </p:nvSpPr>
          <p:spPr>
            <a:xfrm>
              <a:off x="6797249"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0" name="pt290"/>
            <p:cNvSpPr/>
            <p:nvPr/>
          </p:nvSpPr>
          <p:spPr>
            <a:xfrm>
              <a:off x="6882660"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1" name="pt291"/>
            <p:cNvSpPr/>
            <p:nvPr/>
          </p:nvSpPr>
          <p:spPr>
            <a:xfrm>
              <a:off x="6968071" y="331719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2" name="pt292"/>
            <p:cNvSpPr/>
            <p:nvPr/>
          </p:nvSpPr>
          <p:spPr>
            <a:xfrm>
              <a:off x="7053481" y="324931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3" name="pt293"/>
            <p:cNvSpPr/>
            <p:nvPr/>
          </p:nvSpPr>
          <p:spPr>
            <a:xfrm>
              <a:off x="713889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7224302"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730971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739512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748053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756594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65135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73676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822177"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7907587"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799299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807840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816381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8249230"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8334640"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8420051"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850546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859087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867628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876169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tx313"/>
            <p:cNvSpPr/>
            <p:nvPr/>
          </p:nvSpPr>
          <p:spPr>
            <a:xfrm>
              <a:off x="6492549" y="32260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314" name="tx314"/>
            <p:cNvSpPr/>
            <p:nvPr/>
          </p:nvSpPr>
          <p:spPr>
            <a:xfrm>
              <a:off x="8812300"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315" name="tx315"/>
            <p:cNvSpPr/>
            <p:nvPr/>
          </p:nvSpPr>
          <p:spPr>
            <a:xfrm>
              <a:off x="8213020"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316" name="tx316"/>
            <p:cNvSpPr/>
            <p:nvPr/>
          </p:nvSpPr>
          <p:spPr>
            <a:xfrm>
              <a:off x="8640073"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317" name="tx317"/>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18" name="tx318"/>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19" name="tx319"/>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20" name="tx320"/>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21" name="tx321"/>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22" name="tx322"/>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23" name="tx323"/>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24" name="tx324"/>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5" name="tx325"/>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6" name="tx326"/>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7" name="tx327"/>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8" name="tx328"/>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9" name="tx329"/>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0" name="tx330"/>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1" name="tx331"/>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2" name="tx332"/>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3" name="tx333"/>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4" name="tx334"/>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5" name="tx335"/>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6" name="tx336"/>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7" name="tx337"/>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8" name="tx338"/>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9" name="tx339"/>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40" name="tx340"/>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41" name="tx341"/>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2" name="tx342"/>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3" name="tx343"/>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4" name="tx344"/>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5" name="tx345"/>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6" name="tx346"/>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7" name="tx347"/>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8" name="tx348"/>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9" name="tx349"/>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0" name="tx350"/>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1" name="tx351"/>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2" name="tx352"/>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3" name="tx353"/>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4" name="tx354"/>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5" name="tx355"/>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6" name="tx356"/>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7" name="tx357"/>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8" name="tx358"/>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9" name="tx359"/>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60" name="tx360"/>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1" name="tx361"/>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2" name="tx362"/>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3" name="tx363"/>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64" name="pt364"/>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5" name="pt365"/>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6" name="tx366"/>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67" name="tx367"/>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68" name="tx368"/>
            <p:cNvSpPr/>
            <p:nvPr/>
          </p:nvSpPr>
          <p:spPr>
            <a:xfrm>
              <a:off x="2168931" y="1330710"/>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Turkmenistan, 2000-2025</a:t>
              </a:r>
            </a:p>
          </p:txBody>
        </p:sp>
        <p:sp>
          <p:nvSpPr>
            <p:cNvPr id="369" name="tx369"/>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70" name="tx370"/>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BCG, DTP3, MCV1, and ROTAC had the lowest coverage (98%), followed by DTP1, IPV1, and MCV2 (99%).
Compared to 2019, coverage of 4 vaccines remained constant (BCG, DTP1, IPV1 and MCV2), 2 vaccines decreased (DTP3 and MCV1), and one vaccine increased (ROTAC).
Compared to 2024, coverage of 6 vaccines remained constant (BCG, DTP1, DTP3, IPV1, MCV2 and ROTAC) and one vaccine decreased (MCV1).</a:t>
            </a:r>
          </a:p>
        </p:txBody>
      </p:sp>
      <p:sp>
        <p:nvSpPr>
          <p:cNvPr id="37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Turkmenistan had its lowest coverage in BCG, DTP3, MCV1, and ROTAC (98%), while most other routine vaccines clustered around 99%; 4 antigens remained constant since 2019, and 6 antigens remained constant since 2024.</a:t>
            </a:r>
          </a:p>
        </p:txBody>
      </p:sp>
      <p:grpSp xmlns:pic="http://schemas.openxmlformats.org/drawingml/2006/picture">
        <p:nvGrpSpPr>
          <p:cNvPr id="373" name=""/>
          <p:cNvGrpSpPr/>
          <p:nvPr/>
        </p:nvGrpSpPr>
        <p:grpSpPr>
          <a:xfrm>
            <a:off x="292608" y="1097280"/>
            <a:ext cx="8595360" cy="28575"/>
            <a:chOff x="292608" y="1097280"/>
            <a:chExt cx="8595360" cy="28575"/>
          </a:xfrm>
        </p:grpSpPr>
        <p:sp>
          <p:nvSpPr>
            <p:cNvPr id="37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75"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759193"/>
            </a:xfrm>
            <a:custGeom>
              <a:avLst/>
              <a:pathLst>
                <a:path w="6518190" h="759193">
                  <a:moveTo>
                    <a:pt x="0" y="94899"/>
                  </a:moveTo>
                  <a:lnTo>
                    <a:pt x="260727" y="189798"/>
                  </a:lnTo>
                  <a:lnTo>
                    <a:pt x="521455" y="47449"/>
                  </a:lnTo>
                  <a:lnTo>
                    <a:pt x="782182" y="759193"/>
                  </a:lnTo>
                  <a:lnTo>
                    <a:pt x="1042910" y="94899"/>
                  </a:lnTo>
                  <a:lnTo>
                    <a:pt x="1303638" y="0"/>
                  </a:lnTo>
                  <a:lnTo>
                    <a:pt x="1564365" y="47449"/>
                  </a:lnTo>
                  <a:lnTo>
                    <a:pt x="1825093" y="47449"/>
                  </a:lnTo>
                  <a:lnTo>
                    <a:pt x="2085820" y="142348"/>
                  </a:lnTo>
                  <a:lnTo>
                    <a:pt x="2346548" y="142348"/>
                  </a:lnTo>
                  <a:lnTo>
                    <a:pt x="2607276" y="142348"/>
                  </a:lnTo>
                  <a:lnTo>
                    <a:pt x="2868003" y="94899"/>
                  </a:lnTo>
                  <a:lnTo>
                    <a:pt x="3128731" y="94899"/>
                  </a:lnTo>
                  <a:lnTo>
                    <a:pt x="3389458" y="47449"/>
                  </a:lnTo>
                  <a:lnTo>
                    <a:pt x="3650186" y="47449"/>
                  </a:lnTo>
                  <a:lnTo>
                    <a:pt x="3910914" y="0"/>
                  </a:lnTo>
                  <a:lnTo>
                    <a:pt x="4171641" y="47449"/>
                  </a:lnTo>
                  <a:lnTo>
                    <a:pt x="4432369" y="0"/>
                  </a:lnTo>
                  <a:lnTo>
                    <a:pt x="4693096" y="0"/>
                  </a:lnTo>
                  <a:lnTo>
                    <a:pt x="4953824" y="0"/>
                  </a:lnTo>
                  <a:lnTo>
                    <a:pt x="5214552" y="47449"/>
                  </a:lnTo>
                  <a:lnTo>
                    <a:pt x="5475279" y="94899"/>
                  </a:lnTo>
                  <a:lnTo>
                    <a:pt x="5736007" y="47449"/>
                  </a:lnTo>
                  <a:lnTo>
                    <a:pt x="5996734" y="47449"/>
                  </a:lnTo>
                  <a:lnTo>
                    <a:pt x="6257462" y="47449"/>
                  </a:lnTo>
                  <a:lnTo>
                    <a:pt x="6518190" y="47449"/>
                  </a:lnTo>
                </a:path>
              </a:pathLst>
            </a:custGeom>
            <a:ln w="27101" cap="flat">
              <a:solidFill>
                <a:srgbClr val="1C86EE">
                  <a:alpha val="100000"/>
                </a:srgbClr>
              </a:solidFill>
              <a:prstDash val="solid"/>
              <a:round/>
            </a:ln>
          </p:spPr>
          <p:txBody>
            <a:bodyPr/>
            <a:lstStyle/>
            <a:p/>
          </p:txBody>
        </p:sp>
        <p:sp>
          <p:nvSpPr>
            <p:cNvPr id="39" name="pl39"/>
            <p:cNvSpPr/>
            <p:nvPr/>
          </p:nvSpPr>
          <p:spPr>
            <a:xfrm>
              <a:off x="1656710" y="930799"/>
              <a:ext cx="5996734" cy="142348"/>
            </a:xfrm>
            <a:custGeom>
              <a:avLst/>
              <a:pathLst>
                <a:path w="5996734" h="142348">
                  <a:moveTo>
                    <a:pt x="0" y="142348"/>
                  </a:moveTo>
                  <a:lnTo>
                    <a:pt x="260727" y="94899"/>
                  </a:lnTo>
                  <a:lnTo>
                    <a:pt x="521455" y="142348"/>
                  </a:lnTo>
                  <a:lnTo>
                    <a:pt x="782182" y="0"/>
                  </a:lnTo>
                  <a:lnTo>
                    <a:pt x="1042910" y="47449"/>
                  </a:lnTo>
                  <a:lnTo>
                    <a:pt x="1303638" y="47449"/>
                  </a:lnTo>
                  <a:lnTo>
                    <a:pt x="1564365" y="142348"/>
                  </a:lnTo>
                  <a:lnTo>
                    <a:pt x="1825093" y="94899"/>
                  </a:lnTo>
                  <a:lnTo>
                    <a:pt x="2085820" y="142348"/>
                  </a:lnTo>
                  <a:lnTo>
                    <a:pt x="2346548" y="94899"/>
                  </a:lnTo>
                  <a:lnTo>
                    <a:pt x="2607276" y="47449"/>
                  </a:lnTo>
                  <a:lnTo>
                    <a:pt x="2868003" y="47449"/>
                  </a:lnTo>
                  <a:lnTo>
                    <a:pt x="3128731" y="94899"/>
                  </a:lnTo>
                  <a:lnTo>
                    <a:pt x="3389458" y="0"/>
                  </a:lnTo>
                  <a:lnTo>
                    <a:pt x="3650186" y="47449"/>
                  </a:lnTo>
                  <a:lnTo>
                    <a:pt x="3910914" y="0"/>
                  </a:lnTo>
                  <a:lnTo>
                    <a:pt x="4171641" y="0"/>
                  </a:lnTo>
                  <a:lnTo>
                    <a:pt x="4432369" y="0"/>
                  </a:lnTo>
                  <a:lnTo>
                    <a:pt x="4693096" y="0"/>
                  </a:lnTo>
                  <a:lnTo>
                    <a:pt x="4953824" y="94899"/>
                  </a:lnTo>
                  <a:lnTo>
                    <a:pt x="5214552" y="47449"/>
                  </a:lnTo>
                  <a:lnTo>
                    <a:pt x="5475279" y="47449"/>
                  </a:lnTo>
                  <a:lnTo>
                    <a:pt x="5736007" y="0"/>
                  </a:lnTo>
                  <a:lnTo>
                    <a:pt x="5996734" y="47449"/>
                  </a:lnTo>
                </a:path>
              </a:pathLst>
            </a:custGeom>
            <a:ln w="27101" cap="flat">
              <a:solidFill>
                <a:srgbClr val="80BD41">
                  <a:alpha val="100000"/>
                </a:srgbClr>
              </a:solidFill>
              <a:prstDash val="solid"/>
              <a:round/>
            </a:ln>
          </p:spPr>
          <p:txBody>
            <a:bodyPr/>
            <a:lstStyle/>
            <a:p/>
          </p:txBody>
        </p:sp>
        <p:sp>
          <p:nvSpPr>
            <p:cNvPr id="40" name="pl40"/>
            <p:cNvSpPr/>
            <p:nvPr/>
          </p:nvSpPr>
          <p:spPr>
            <a:xfrm>
              <a:off x="3742531" y="930799"/>
              <a:ext cx="3910914" cy="1945434"/>
            </a:xfrm>
            <a:custGeom>
              <a:avLst/>
              <a:pathLst>
                <a:path w="3910914" h="1945434">
                  <a:moveTo>
                    <a:pt x="0" y="1945434"/>
                  </a:moveTo>
                  <a:lnTo>
                    <a:pt x="260727" y="1328589"/>
                  </a:lnTo>
                  <a:lnTo>
                    <a:pt x="521455" y="94899"/>
                  </a:lnTo>
                  <a:lnTo>
                    <a:pt x="782182" y="94899"/>
                  </a:lnTo>
                  <a:lnTo>
                    <a:pt x="1042910" y="94899"/>
                  </a:lnTo>
                  <a:lnTo>
                    <a:pt x="1303638" y="0"/>
                  </a:lnTo>
                  <a:lnTo>
                    <a:pt x="1564365" y="47449"/>
                  </a:lnTo>
                  <a:lnTo>
                    <a:pt x="1825093" y="0"/>
                  </a:lnTo>
                  <a:lnTo>
                    <a:pt x="2085820" y="0"/>
                  </a:lnTo>
                  <a:lnTo>
                    <a:pt x="2346548" y="0"/>
                  </a:lnTo>
                  <a:lnTo>
                    <a:pt x="2607276" y="0"/>
                  </a:lnTo>
                  <a:lnTo>
                    <a:pt x="2868003" y="94899"/>
                  </a:lnTo>
                  <a:lnTo>
                    <a:pt x="3128731" y="47449"/>
                  </a:lnTo>
                  <a:lnTo>
                    <a:pt x="3389458" y="47449"/>
                  </a:lnTo>
                  <a:lnTo>
                    <a:pt x="3650186" y="47449"/>
                  </a:lnTo>
                  <a:lnTo>
                    <a:pt x="3910914" y="47449"/>
                  </a:lnTo>
                </a:path>
              </a:pathLst>
            </a:custGeom>
            <a:ln w="27101" cap="flat">
              <a:solidFill>
                <a:srgbClr val="EE00EE">
                  <a:alpha val="100000"/>
                </a:srgbClr>
              </a:solidFill>
              <a:prstDash val="solid"/>
              <a:round/>
            </a:ln>
          </p:spPr>
          <p:txBody>
            <a:bodyPr/>
            <a:lstStyle/>
            <a:p/>
          </p:txBody>
        </p:sp>
        <p:sp>
          <p:nvSpPr>
            <p:cNvPr id="41" name="pl41"/>
            <p:cNvSpPr/>
            <p:nvPr/>
          </p:nvSpPr>
          <p:spPr>
            <a:xfrm>
              <a:off x="5567624" y="930799"/>
              <a:ext cx="2085820" cy="427046"/>
            </a:xfrm>
            <a:custGeom>
              <a:avLst/>
              <a:pathLst>
                <a:path w="2085820" h="427046">
                  <a:moveTo>
                    <a:pt x="0" y="427046"/>
                  </a:moveTo>
                  <a:lnTo>
                    <a:pt x="260727" y="142348"/>
                  </a:lnTo>
                  <a:lnTo>
                    <a:pt x="521455" y="47449"/>
                  </a:lnTo>
                  <a:lnTo>
                    <a:pt x="782182" y="0"/>
                  </a:lnTo>
                  <a:lnTo>
                    <a:pt x="1042910" y="0"/>
                  </a:lnTo>
                  <a:lnTo>
                    <a:pt x="1303638" y="47449"/>
                  </a:lnTo>
                  <a:lnTo>
                    <a:pt x="1564365" y="47449"/>
                  </a:lnTo>
                  <a:lnTo>
                    <a:pt x="1825093" y="0"/>
                  </a:lnTo>
                  <a:lnTo>
                    <a:pt x="2085820" y="94899"/>
                  </a:lnTo>
                </a:path>
              </a:pathLst>
            </a:custGeom>
            <a:ln w="27101" cap="flat">
              <a:solidFill>
                <a:srgbClr val="6A3D9A">
                  <a:alpha val="100000"/>
                </a:srgbClr>
              </a:solidFill>
              <a:prstDash val="solid"/>
              <a:round/>
            </a:ln>
          </p:spPr>
          <p:txBody>
            <a:bodyPr/>
            <a:lstStyle/>
            <a:p/>
          </p:txBody>
        </p:sp>
        <p:sp>
          <p:nvSpPr>
            <p:cNvPr id="42" name="pl42"/>
            <p:cNvSpPr/>
            <p:nvPr/>
          </p:nvSpPr>
          <p:spPr>
            <a:xfrm>
              <a:off x="5828352" y="930799"/>
              <a:ext cx="1825093" cy="142348"/>
            </a:xfrm>
            <a:custGeom>
              <a:avLst/>
              <a:pathLst>
                <a:path w="1825093" h="142348">
                  <a:moveTo>
                    <a:pt x="0" y="142348"/>
                  </a:moveTo>
                  <a:lnTo>
                    <a:pt x="260727" y="0"/>
                  </a:lnTo>
                  <a:lnTo>
                    <a:pt x="521455" y="0"/>
                  </a:lnTo>
                  <a:lnTo>
                    <a:pt x="782182" y="47449"/>
                  </a:lnTo>
                  <a:lnTo>
                    <a:pt x="1042910" y="47449"/>
                  </a:lnTo>
                  <a:lnTo>
                    <a:pt x="1303638" y="0"/>
                  </a:lnTo>
                  <a:lnTo>
                    <a:pt x="1564365" y="0"/>
                  </a:lnTo>
                  <a:lnTo>
                    <a:pt x="1825093" y="0"/>
                  </a:lnTo>
                </a:path>
              </a:pathLst>
            </a:custGeom>
            <a:ln w="27101" cap="flat">
              <a:solidFill>
                <a:srgbClr val="E31A1C">
                  <a:alpha val="100000"/>
                </a:srgbClr>
              </a:solidFill>
              <a:prstDash val="solid"/>
              <a:round/>
            </a:ln>
          </p:spPr>
          <p:txBody>
            <a:bodyPr/>
            <a:lstStyle/>
            <a:p/>
          </p:txBody>
        </p:sp>
        <p:sp>
          <p:nvSpPr>
            <p:cNvPr id="43" name="pl43"/>
            <p:cNvSpPr/>
            <p:nvPr/>
          </p:nvSpPr>
          <p:spPr>
            <a:xfrm>
              <a:off x="1135255" y="930799"/>
              <a:ext cx="6518190" cy="521945"/>
            </a:xfrm>
            <a:custGeom>
              <a:avLst/>
              <a:pathLst>
                <a:path w="6518190" h="521945">
                  <a:moveTo>
                    <a:pt x="0" y="142348"/>
                  </a:moveTo>
                  <a:lnTo>
                    <a:pt x="260727" y="47449"/>
                  </a:lnTo>
                  <a:lnTo>
                    <a:pt x="521455" y="521945"/>
                  </a:lnTo>
                  <a:lnTo>
                    <a:pt x="782182" y="94899"/>
                  </a:lnTo>
                  <a:lnTo>
                    <a:pt x="1042910" y="94899"/>
                  </a:lnTo>
                  <a:lnTo>
                    <a:pt x="1303638" y="0"/>
                  </a:lnTo>
                  <a:lnTo>
                    <a:pt x="1564365" y="0"/>
                  </a:lnTo>
                  <a:lnTo>
                    <a:pt x="1825093" y="0"/>
                  </a:lnTo>
                  <a:lnTo>
                    <a:pt x="2085820" y="0"/>
                  </a:lnTo>
                  <a:lnTo>
                    <a:pt x="2346548" y="0"/>
                  </a:lnTo>
                  <a:lnTo>
                    <a:pt x="2607276" y="0"/>
                  </a:lnTo>
                  <a:lnTo>
                    <a:pt x="2868003" y="0"/>
                  </a:lnTo>
                  <a:lnTo>
                    <a:pt x="3128731" y="0"/>
                  </a:lnTo>
                  <a:lnTo>
                    <a:pt x="3389458" y="0"/>
                  </a:lnTo>
                  <a:lnTo>
                    <a:pt x="3650186" y="0"/>
                  </a:lnTo>
                  <a:lnTo>
                    <a:pt x="3910914" y="0"/>
                  </a:lnTo>
                  <a:lnTo>
                    <a:pt x="4171641" y="0"/>
                  </a:lnTo>
                  <a:lnTo>
                    <a:pt x="4432369" y="0"/>
                  </a:lnTo>
                  <a:lnTo>
                    <a:pt x="4693096" y="0"/>
                  </a:lnTo>
                  <a:lnTo>
                    <a:pt x="4953824" y="0"/>
                  </a:lnTo>
                  <a:lnTo>
                    <a:pt x="5214552" y="47449"/>
                  </a:lnTo>
                  <a:lnTo>
                    <a:pt x="5475279" y="94899"/>
                  </a:lnTo>
                  <a:lnTo>
                    <a:pt x="5736007" y="47449"/>
                  </a:lnTo>
                  <a:lnTo>
                    <a:pt x="5996734" y="0"/>
                  </a:lnTo>
                  <a:lnTo>
                    <a:pt x="6257462" y="0"/>
                  </a:lnTo>
                  <a:lnTo>
                    <a:pt x="6518190" y="47449"/>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569395"/>
            </a:xfrm>
            <a:custGeom>
              <a:avLst/>
              <a:pathLst>
                <a:path w="6518190" h="569395">
                  <a:moveTo>
                    <a:pt x="0" y="332147"/>
                  </a:moveTo>
                  <a:lnTo>
                    <a:pt x="260727" y="237248"/>
                  </a:lnTo>
                  <a:lnTo>
                    <a:pt x="521455" y="569395"/>
                  </a:lnTo>
                  <a:lnTo>
                    <a:pt x="782182" y="474496"/>
                  </a:lnTo>
                  <a:lnTo>
                    <a:pt x="1042910" y="427046"/>
                  </a:lnTo>
                  <a:lnTo>
                    <a:pt x="1303638" y="47449"/>
                  </a:lnTo>
                  <a:lnTo>
                    <a:pt x="1564365" y="0"/>
                  </a:lnTo>
                  <a:lnTo>
                    <a:pt x="1825093" y="47449"/>
                  </a:lnTo>
                  <a:lnTo>
                    <a:pt x="2085820" y="0"/>
                  </a:lnTo>
                  <a:lnTo>
                    <a:pt x="2346548" y="0"/>
                  </a:lnTo>
                  <a:lnTo>
                    <a:pt x="2607276" y="0"/>
                  </a:lnTo>
                  <a:lnTo>
                    <a:pt x="2868003" y="0"/>
                  </a:lnTo>
                  <a:lnTo>
                    <a:pt x="3128731" y="0"/>
                  </a:lnTo>
                  <a:lnTo>
                    <a:pt x="3389458" y="0"/>
                  </a:lnTo>
                  <a:lnTo>
                    <a:pt x="3650186" y="0"/>
                  </a:lnTo>
                  <a:lnTo>
                    <a:pt x="3910914" y="0"/>
                  </a:lnTo>
                  <a:lnTo>
                    <a:pt x="4171641" y="0"/>
                  </a:lnTo>
                  <a:lnTo>
                    <a:pt x="4432369" y="0"/>
                  </a:lnTo>
                  <a:lnTo>
                    <a:pt x="4693096" y="0"/>
                  </a:lnTo>
                  <a:lnTo>
                    <a:pt x="4953824" y="0"/>
                  </a:lnTo>
                  <a:lnTo>
                    <a:pt x="5214552" y="0"/>
                  </a:lnTo>
                  <a:lnTo>
                    <a:pt x="5475279" y="47449"/>
                  </a:lnTo>
                  <a:lnTo>
                    <a:pt x="5736007" y="0"/>
                  </a:lnTo>
                  <a:lnTo>
                    <a:pt x="5996734" y="0"/>
                  </a:lnTo>
                  <a:lnTo>
                    <a:pt x="6257462" y="0"/>
                  </a:lnTo>
                  <a:lnTo>
                    <a:pt x="6518190" y="0"/>
                  </a:lnTo>
                </a:path>
              </a:pathLst>
            </a:custGeom>
            <a:ln w="27101" cap="flat">
              <a:solidFill>
                <a:srgbClr val="FFC20E">
                  <a:alpha val="100000"/>
                </a:srgbClr>
              </a:solidFill>
              <a:prstDash val="solid"/>
              <a:round/>
            </a:ln>
          </p:spPr>
          <p:txBody>
            <a:bodyPr/>
            <a:lstStyle/>
            <a:p/>
          </p:txBody>
        </p:sp>
        <p:sp>
          <p:nvSpPr>
            <p:cNvPr id="45" name="pl45"/>
            <p:cNvSpPr/>
            <p:nvPr/>
          </p:nvSpPr>
          <p:spPr>
            <a:xfrm>
              <a:off x="6349807" y="930799"/>
              <a:ext cx="1303638" cy="3606170"/>
            </a:xfrm>
            <a:custGeom>
              <a:avLst/>
              <a:pathLst>
                <a:path w="1303638" h="3606170">
                  <a:moveTo>
                    <a:pt x="0" y="3606170"/>
                  </a:moveTo>
                  <a:lnTo>
                    <a:pt x="260727" y="94899"/>
                  </a:lnTo>
                  <a:lnTo>
                    <a:pt x="521455" y="47449"/>
                  </a:lnTo>
                  <a:lnTo>
                    <a:pt x="782182" y="0"/>
                  </a:lnTo>
                  <a:lnTo>
                    <a:pt x="1042910" y="0"/>
                  </a:lnTo>
                  <a:lnTo>
                    <a:pt x="1303638" y="47449"/>
                  </a:lnTo>
                </a:path>
              </a:pathLst>
            </a:custGeom>
            <a:ln w="27101" cap="flat">
              <a:solidFill>
                <a:srgbClr val="008B00">
                  <a:alpha val="100000"/>
                </a:srgbClr>
              </a:solidFill>
              <a:prstDash val="solid"/>
              <a:round/>
            </a:ln>
          </p:spPr>
          <p:txBody>
            <a:bodyPr/>
            <a:lstStyle/>
            <a:p/>
          </p:txBody>
        </p:sp>
        <p:sp>
          <p:nvSpPr>
            <p:cNvPr id="46" name="pl46"/>
            <p:cNvSpPr/>
            <p:nvPr/>
          </p:nvSpPr>
          <p:spPr>
            <a:xfrm>
              <a:off x="6089079" y="978248"/>
              <a:ext cx="1564365" cy="4412813"/>
            </a:xfrm>
            <a:custGeom>
              <a:avLst/>
              <a:pathLst>
                <a:path w="1564365" h="4412813">
                  <a:moveTo>
                    <a:pt x="0" y="4412813"/>
                  </a:moveTo>
                  <a:lnTo>
                    <a:pt x="260727" y="142348"/>
                  </a:lnTo>
                  <a:lnTo>
                    <a:pt x="521455" y="47449"/>
                  </a:lnTo>
                  <a:lnTo>
                    <a:pt x="782182" y="0"/>
                  </a:lnTo>
                  <a:lnTo>
                    <a:pt x="1042910" y="0"/>
                  </a:lnTo>
                  <a:lnTo>
                    <a:pt x="1303638" y="0"/>
                  </a:lnTo>
                  <a:lnTo>
                    <a:pt x="1564365" y="0"/>
                  </a:lnTo>
                </a:path>
              </a:pathLst>
            </a:custGeom>
            <a:ln w="27101" cap="flat">
              <a:solidFill>
                <a:srgbClr val="9A32CD">
                  <a:alpha val="100000"/>
                </a:srgbClr>
              </a:solidFill>
              <a:prstDash val="solid"/>
              <a:round/>
            </a:ln>
          </p:spPr>
          <p:txBody>
            <a:bodyPr/>
            <a:lstStyle/>
            <a:p/>
          </p:txBody>
        </p:sp>
        <p:sp>
          <p:nvSpPr>
            <p:cNvPr id="47" name="pl47"/>
            <p:cNvSpPr/>
            <p:nvPr/>
          </p:nvSpPr>
          <p:spPr>
            <a:xfrm>
              <a:off x="2960348" y="930799"/>
              <a:ext cx="4693096" cy="94899"/>
            </a:xfrm>
            <a:custGeom>
              <a:avLst/>
              <a:pathLst>
                <a:path w="4693096" h="94899">
                  <a:moveTo>
                    <a:pt x="0" y="0"/>
                  </a:moveTo>
                  <a:lnTo>
                    <a:pt x="260727" y="0"/>
                  </a:lnTo>
                  <a:lnTo>
                    <a:pt x="521455" y="0"/>
                  </a:lnTo>
                  <a:lnTo>
                    <a:pt x="782182" y="0"/>
                  </a:lnTo>
                  <a:lnTo>
                    <a:pt x="1042910" y="0"/>
                  </a:lnTo>
                  <a:lnTo>
                    <a:pt x="1303638" y="0"/>
                  </a:lnTo>
                  <a:lnTo>
                    <a:pt x="1564365" y="0"/>
                  </a:lnTo>
                  <a:lnTo>
                    <a:pt x="1825093" y="0"/>
                  </a:lnTo>
                  <a:lnTo>
                    <a:pt x="2085820" y="0"/>
                  </a:lnTo>
                  <a:lnTo>
                    <a:pt x="2346548" y="0"/>
                  </a:lnTo>
                  <a:lnTo>
                    <a:pt x="2607276" y="0"/>
                  </a:lnTo>
                  <a:lnTo>
                    <a:pt x="2868003" y="0"/>
                  </a:lnTo>
                  <a:lnTo>
                    <a:pt x="3128731" y="0"/>
                  </a:lnTo>
                  <a:lnTo>
                    <a:pt x="3389458" y="47449"/>
                  </a:lnTo>
                  <a:lnTo>
                    <a:pt x="3650186" y="94899"/>
                  </a:lnTo>
                  <a:lnTo>
                    <a:pt x="3910914" y="47449"/>
                  </a:lnTo>
                  <a:lnTo>
                    <a:pt x="4171641" y="0"/>
                  </a:lnTo>
                  <a:lnTo>
                    <a:pt x="4432369" y="0"/>
                  </a:lnTo>
                  <a:lnTo>
                    <a:pt x="4693096" y="47449"/>
                  </a:lnTo>
                </a:path>
              </a:pathLst>
            </a:custGeom>
            <a:ln w="27101" cap="flat">
              <a:solidFill>
                <a:srgbClr val="836FFF">
                  <a:alpha val="100000"/>
                </a:srgbClr>
              </a:solidFill>
              <a:prstDash val="solid"/>
              <a:round/>
            </a:ln>
          </p:spPr>
          <p:txBody>
            <a:bodyPr/>
            <a:lstStyle/>
            <a:p/>
          </p:txBody>
        </p:sp>
        <p:sp>
          <p:nvSpPr>
            <p:cNvPr id="48" name="pl48"/>
            <p:cNvSpPr/>
            <p:nvPr/>
          </p:nvSpPr>
          <p:spPr>
            <a:xfrm>
              <a:off x="7670760" y="779502"/>
              <a:ext cx="754266" cy="147901"/>
            </a:xfrm>
            <a:custGeom>
              <a:avLst/>
              <a:pathLst>
                <a:path w="754266" h="147901">
                  <a:moveTo>
                    <a:pt x="754266" y="0"/>
                  </a:moveTo>
                  <a:lnTo>
                    <a:pt x="0" y="147901"/>
                  </a:lnTo>
                </a:path>
              </a:pathLst>
            </a:custGeom>
          </p:spPr>
          <p:txBody>
            <a:bodyPr/>
            <a:lstStyle/>
            <a:p/>
          </p:txBody>
        </p:sp>
        <p:sp>
          <p:nvSpPr>
            <p:cNvPr id="49" name="pl49"/>
            <p:cNvSpPr/>
            <p:nvPr/>
          </p:nvSpPr>
          <p:spPr>
            <a:xfrm>
              <a:off x="7671114" y="933377"/>
              <a:ext cx="687746" cy="100344"/>
            </a:xfrm>
            <a:custGeom>
              <a:avLst/>
              <a:pathLst>
                <a:path w="687746" h="100344">
                  <a:moveTo>
                    <a:pt x="687746" y="100344"/>
                  </a:moveTo>
                  <a:lnTo>
                    <a:pt x="0" y="0"/>
                  </a:lnTo>
                </a:path>
              </a:pathLst>
            </a:custGeom>
          </p:spPr>
          <p:txBody>
            <a:bodyPr/>
            <a:lstStyle/>
            <a:p/>
          </p:txBody>
        </p:sp>
        <p:sp>
          <p:nvSpPr>
            <p:cNvPr id="50" name="pl50"/>
            <p:cNvSpPr/>
            <p:nvPr/>
          </p:nvSpPr>
          <p:spPr>
            <a:xfrm>
              <a:off x="7659641" y="988948"/>
              <a:ext cx="1036065" cy="1789007"/>
            </a:xfrm>
            <a:custGeom>
              <a:avLst/>
              <a:pathLst>
                <a:path w="1036065" h="1789007">
                  <a:moveTo>
                    <a:pt x="1036065" y="1789007"/>
                  </a:moveTo>
                  <a:lnTo>
                    <a:pt x="0" y="0"/>
                  </a:lnTo>
                </a:path>
              </a:pathLst>
            </a:custGeom>
          </p:spPr>
          <p:txBody>
            <a:bodyPr/>
            <a:lstStyle/>
            <a:p/>
          </p:txBody>
        </p:sp>
        <p:sp>
          <p:nvSpPr>
            <p:cNvPr id="51" name="pl51"/>
            <p:cNvSpPr/>
            <p:nvPr/>
          </p:nvSpPr>
          <p:spPr>
            <a:xfrm>
              <a:off x="7668046" y="985004"/>
              <a:ext cx="660538" cy="305645"/>
            </a:xfrm>
            <a:custGeom>
              <a:avLst/>
              <a:pathLst>
                <a:path w="660538" h="305645">
                  <a:moveTo>
                    <a:pt x="660538" y="305645"/>
                  </a:moveTo>
                  <a:lnTo>
                    <a:pt x="0" y="0"/>
                  </a:lnTo>
                </a:path>
              </a:pathLst>
            </a:custGeom>
          </p:spPr>
          <p:txBody>
            <a:bodyPr/>
            <a:lstStyle/>
            <a:p/>
          </p:txBody>
        </p:sp>
        <p:sp>
          <p:nvSpPr>
            <p:cNvPr id="52" name="pl52"/>
            <p:cNvSpPr/>
            <p:nvPr/>
          </p:nvSpPr>
          <p:spPr>
            <a:xfrm>
              <a:off x="7660674" y="988689"/>
              <a:ext cx="1060683" cy="1532014"/>
            </a:xfrm>
            <a:custGeom>
              <a:avLst/>
              <a:pathLst>
                <a:path w="1060683" h="1532014">
                  <a:moveTo>
                    <a:pt x="1060683" y="1532014"/>
                  </a:moveTo>
                  <a:lnTo>
                    <a:pt x="0" y="0"/>
                  </a:lnTo>
                </a:path>
              </a:pathLst>
            </a:custGeom>
          </p:spPr>
          <p:txBody>
            <a:bodyPr/>
            <a:lstStyle/>
            <a:p/>
          </p:txBody>
        </p:sp>
        <p:sp>
          <p:nvSpPr>
            <p:cNvPr id="53" name="pl53"/>
            <p:cNvSpPr/>
            <p:nvPr/>
          </p:nvSpPr>
          <p:spPr>
            <a:xfrm>
              <a:off x="7659085" y="989068"/>
              <a:ext cx="699775" cy="1342386"/>
            </a:xfrm>
            <a:custGeom>
              <a:avLst/>
              <a:pathLst>
                <a:path w="699775" h="1342386">
                  <a:moveTo>
                    <a:pt x="699775" y="1342386"/>
                  </a:moveTo>
                  <a:lnTo>
                    <a:pt x="0" y="0"/>
                  </a:lnTo>
                </a:path>
              </a:pathLst>
            </a:custGeom>
          </p:spPr>
          <p:txBody>
            <a:bodyPr/>
            <a:lstStyle/>
            <a:p/>
          </p:txBody>
        </p:sp>
        <p:sp>
          <p:nvSpPr>
            <p:cNvPr id="54" name="pl54"/>
            <p:cNvSpPr/>
            <p:nvPr/>
          </p:nvSpPr>
          <p:spPr>
            <a:xfrm>
              <a:off x="7662192" y="988221"/>
              <a:ext cx="720752" cy="821747"/>
            </a:xfrm>
            <a:custGeom>
              <a:avLst/>
              <a:pathLst>
                <a:path w="720752" h="821747">
                  <a:moveTo>
                    <a:pt x="720752" y="821747"/>
                  </a:moveTo>
                  <a:lnTo>
                    <a:pt x="0" y="0"/>
                  </a:lnTo>
                </a:path>
              </a:pathLst>
            </a:custGeom>
          </p:spPr>
          <p:txBody>
            <a:bodyPr/>
            <a:lstStyle/>
            <a:p/>
          </p:txBody>
        </p:sp>
        <p:sp>
          <p:nvSpPr>
            <p:cNvPr id="55" name="pl55"/>
            <p:cNvSpPr/>
            <p:nvPr/>
          </p:nvSpPr>
          <p:spPr>
            <a:xfrm>
              <a:off x="7663852" y="987573"/>
              <a:ext cx="628579" cy="563222"/>
            </a:xfrm>
            <a:custGeom>
              <a:avLst/>
              <a:pathLst>
                <a:path w="628579" h="563222">
                  <a:moveTo>
                    <a:pt x="628579" y="563222"/>
                  </a:moveTo>
                  <a:lnTo>
                    <a:pt x="0" y="0"/>
                  </a:lnTo>
                </a:path>
              </a:pathLst>
            </a:custGeom>
          </p:spPr>
          <p:txBody>
            <a:bodyPr/>
            <a:lstStyle/>
            <a:p/>
          </p:txBody>
        </p:sp>
        <p:sp>
          <p:nvSpPr>
            <p:cNvPr id="56" name="pl56"/>
            <p:cNvSpPr/>
            <p:nvPr/>
          </p:nvSpPr>
          <p:spPr>
            <a:xfrm>
              <a:off x="7660208" y="988812"/>
              <a:ext cx="692565" cy="1081750"/>
            </a:xfrm>
            <a:custGeom>
              <a:avLst/>
              <a:pathLst>
                <a:path w="692565" h="1081750">
                  <a:moveTo>
                    <a:pt x="692565" y="1081750"/>
                  </a:moveTo>
                  <a:lnTo>
                    <a:pt x="0" y="0"/>
                  </a:lnTo>
                </a:path>
              </a:pathLst>
            </a:custGeom>
          </p:spPr>
          <p:txBody>
            <a:bodyPr/>
            <a:lstStyle/>
            <a:p/>
          </p:txBody>
        </p:sp>
        <p:sp>
          <p:nvSpPr>
            <p:cNvPr id="57" name="pl57"/>
            <p:cNvSpPr/>
            <p:nvPr/>
          </p:nvSpPr>
          <p:spPr>
            <a:xfrm>
              <a:off x="7659057" y="1036523"/>
              <a:ext cx="1038512" cy="2003124"/>
            </a:xfrm>
            <a:custGeom>
              <a:avLst/>
              <a:pathLst>
                <a:path w="1038512" h="2003124">
                  <a:moveTo>
                    <a:pt x="1038512" y="2003124"/>
                  </a:moveTo>
                  <a:lnTo>
                    <a:pt x="0" y="0"/>
                  </a:lnTo>
                </a:path>
              </a:pathLst>
            </a:custGeom>
          </p:spPr>
          <p:txBody>
            <a:bodyPr/>
            <a:lstStyle/>
            <a:p/>
          </p:txBody>
        </p:sp>
        <p:sp>
          <p:nvSpPr>
            <p:cNvPr id="58" name="pg58"/>
            <p:cNvSpPr/>
            <p:nvPr/>
          </p:nvSpPr>
          <p:spPr>
            <a:xfrm>
              <a:off x="8356446" y="69182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9" name="tx59"/>
            <p:cNvSpPr/>
            <p:nvPr/>
          </p:nvSpPr>
          <p:spPr>
            <a:xfrm>
              <a:off x="8379306" y="73335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60" name="pg60"/>
            <p:cNvSpPr/>
            <p:nvPr/>
          </p:nvSpPr>
          <p:spPr>
            <a:xfrm>
              <a:off x="8290281" y="95140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1" name="tx61"/>
            <p:cNvSpPr/>
            <p:nvPr/>
          </p:nvSpPr>
          <p:spPr>
            <a:xfrm>
              <a:off x="8313141" y="99293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99%</a:t>
              </a:r>
            </a:p>
          </p:txBody>
        </p:sp>
        <p:sp>
          <p:nvSpPr>
            <p:cNvPr id="62" name="pg62"/>
            <p:cNvSpPr/>
            <p:nvPr/>
          </p:nvSpPr>
          <p:spPr>
            <a:xfrm>
              <a:off x="8314365" y="277795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3" name="tx63"/>
            <p:cNvSpPr/>
            <p:nvPr/>
          </p:nvSpPr>
          <p:spPr>
            <a:xfrm>
              <a:off x="8337225" y="281949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98%</a:t>
              </a:r>
            </a:p>
          </p:txBody>
        </p:sp>
        <p:sp>
          <p:nvSpPr>
            <p:cNvPr id="64" name="pg64"/>
            <p:cNvSpPr/>
            <p:nvPr/>
          </p:nvSpPr>
          <p:spPr>
            <a:xfrm>
              <a:off x="8260004" y="1213486"/>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5" name="tx65"/>
            <p:cNvSpPr/>
            <p:nvPr/>
          </p:nvSpPr>
          <p:spPr>
            <a:xfrm>
              <a:off x="8282864" y="1236340"/>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98%</a:t>
              </a:r>
            </a:p>
          </p:txBody>
        </p:sp>
        <p:sp>
          <p:nvSpPr>
            <p:cNvPr id="66" name="pg66"/>
            <p:cNvSpPr/>
            <p:nvPr/>
          </p:nvSpPr>
          <p:spPr>
            <a:xfrm>
              <a:off x="8368515" y="2520704"/>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7" name="tx67"/>
            <p:cNvSpPr/>
            <p:nvPr/>
          </p:nvSpPr>
          <p:spPr>
            <a:xfrm>
              <a:off x="8391375" y="2562243"/>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98%</a:t>
              </a:r>
            </a:p>
          </p:txBody>
        </p:sp>
        <p:sp>
          <p:nvSpPr>
            <p:cNvPr id="68" name="pg68"/>
            <p:cNvSpPr/>
            <p:nvPr/>
          </p:nvSpPr>
          <p:spPr>
            <a:xfrm>
              <a:off x="8290281" y="225167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9" name="tx69"/>
            <p:cNvSpPr/>
            <p:nvPr/>
          </p:nvSpPr>
          <p:spPr>
            <a:xfrm>
              <a:off x="8313141" y="229321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98%</a:t>
              </a:r>
            </a:p>
          </p:txBody>
        </p:sp>
        <p:sp>
          <p:nvSpPr>
            <p:cNvPr id="70" name="pg70"/>
            <p:cNvSpPr/>
            <p:nvPr/>
          </p:nvSpPr>
          <p:spPr>
            <a:xfrm>
              <a:off x="8314365" y="173193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1" name="tx71"/>
            <p:cNvSpPr/>
            <p:nvPr/>
          </p:nvSpPr>
          <p:spPr>
            <a:xfrm>
              <a:off x="8337225" y="177347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PcVC: 98%</a:t>
              </a:r>
            </a:p>
          </p:txBody>
        </p:sp>
        <p:sp>
          <p:nvSpPr>
            <p:cNvPr id="72" name="pg72"/>
            <p:cNvSpPr/>
            <p:nvPr/>
          </p:nvSpPr>
          <p:spPr>
            <a:xfrm>
              <a:off x="8223851" y="1474389"/>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3" name="tx73"/>
            <p:cNvSpPr/>
            <p:nvPr/>
          </p:nvSpPr>
          <p:spPr>
            <a:xfrm>
              <a:off x="8246711" y="1515928"/>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98%</a:t>
              </a:r>
            </a:p>
          </p:txBody>
        </p:sp>
        <p:sp>
          <p:nvSpPr>
            <p:cNvPr id="74" name="pg74"/>
            <p:cNvSpPr/>
            <p:nvPr/>
          </p:nvSpPr>
          <p:spPr>
            <a:xfrm>
              <a:off x="8284194" y="1991621"/>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5" name="tx75"/>
            <p:cNvSpPr/>
            <p:nvPr/>
          </p:nvSpPr>
          <p:spPr>
            <a:xfrm>
              <a:off x="8307054" y="2033160"/>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98%</a:t>
              </a:r>
            </a:p>
          </p:txBody>
        </p:sp>
        <p:sp>
          <p:nvSpPr>
            <p:cNvPr id="76" name="pg76"/>
            <p:cNvSpPr/>
            <p:nvPr/>
          </p:nvSpPr>
          <p:spPr>
            <a:xfrm>
              <a:off x="8314365" y="303964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7" name="tx77"/>
            <p:cNvSpPr/>
            <p:nvPr/>
          </p:nvSpPr>
          <p:spPr>
            <a:xfrm>
              <a:off x="8337225" y="308118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97%</a:t>
              </a:r>
            </a:p>
          </p:txBody>
        </p:sp>
        <p:sp>
          <p:nvSpPr>
            <p:cNvPr id="78" name="pl78"/>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3" name="tx103"/>
            <p:cNvSpPr/>
            <p:nvPr/>
          </p:nvSpPr>
          <p:spPr>
            <a:xfrm>
              <a:off x="3259720" y="401416"/>
              <a:ext cx="331216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Turkmenistan, 2000-2025</a:t>
              </a:r>
            </a:p>
          </p:txBody>
        </p:sp>
        <p:sp>
          <p:nvSpPr>
            <p:cNvPr id="104" name="tx10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HPVc had the lowest coverage of all vaccines (97%), followed by DTP3, HepB3, Hib3, MCV1, RotaC, and Rubella (98%).
Coverage of 6 vaccines decreased (DTP3, HEPB3, HIB3, HPVC, MCV1 and RUBELLA), 2 vaccines were the same (IPV1 and MCV2), and 1 vaccine increased (ROTAC) compared to respective coverage in 2019.
Coverage of 5 vaccines were the same (DTP3, HIB3, IPV1, MCV2 and ROTAC) and 4 vaccines decreased (HEPB3, HPVC, MCV1 and RUBELLA) compared to respective coverage in 2024.</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568896" y="907931"/>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1" name="pl21"/>
            <p:cNvSpPr/>
            <p:nvPr/>
          </p:nvSpPr>
          <p:spPr>
            <a:xfrm>
              <a:off x="8641112" y="1320786"/>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2" name="pl22"/>
            <p:cNvSpPr/>
            <p:nvPr/>
          </p:nvSpPr>
          <p:spPr>
            <a:xfrm>
              <a:off x="8496679" y="1733641"/>
              <a:ext cx="144432" cy="0"/>
            </a:xfrm>
            <a:custGeom>
              <a:avLst/>
              <a:pathLst>
                <a:path w="144432" h="0">
                  <a:moveTo>
                    <a:pt x="0" y="0"/>
                  </a:moveTo>
                  <a:lnTo>
                    <a:pt x="72216" y="0"/>
                  </a:lnTo>
                  <a:lnTo>
                    <a:pt x="72216" y="0"/>
                  </a:lnTo>
                  <a:lnTo>
                    <a:pt x="72216"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3" name="pl23"/>
            <p:cNvSpPr/>
            <p:nvPr/>
          </p:nvSpPr>
          <p:spPr>
            <a:xfrm>
              <a:off x="8496679" y="2146496"/>
              <a:ext cx="144432" cy="0"/>
            </a:xfrm>
            <a:custGeom>
              <a:avLst/>
              <a:pathLst>
                <a:path w="144432" h="0">
                  <a:moveTo>
                    <a:pt x="0" y="0"/>
                  </a:moveTo>
                  <a:lnTo>
                    <a:pt x="72216" y="0"/>
                  </a:lnTo>
                  <a:lnTo>
                    <a:pt x="72216"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4" name="pl24"/>
            <p:cNvSpPr/>
            <p:nvPr/>
          </p:nvSpPr>
          <p:spPr>
            <a:xfrm>
              <a:off x="8641112" y="2559351"/>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5" name="pl25"/>
            <p:cNvSpPr/>
            <p:nvPr/>
          </p:nvSpPr>
          <p:spPr>
            <a:xfrm>
              <a:off x="8496679" y="2972206"/>
              <a:ext cx="144432" cy="0"/>
            </a:xfrm>
            <a:custGeom>
              <a:avLst/>
              <a:pathLst>
                <a:path w="144432" h="0">
                  <a:moveTo>
                    <a:pt x="0" y="0"/>
                  </a:moveTo>
                  <a:lnTo>
                    <a:pt x="72216" y="0"/>
                  </a:lnTo>
                  <a:lnTo>
                    <a:pt x="72216" y="0"/>
                  </a:lnTo>
                  <a:lnTo>
                    <a:pt x="72216" y="0"/>
                  </a:lnTo>
                  <a:lnTo>
                    <a:pt x="72216" y="0"/>
                  </a:lnTo>
                  <a:lnTo>
                    <a:pt x="144432" y="0"/>
                  </a:lnTo>
                  <a:lnTo>
                    <a:pt x="144432" y="0"/>
                  </a:lnTo>
                </a:path>
              </a:pathLst>
            </a:custGeom>
            <a:ln w="116535" cap="flat">
              <a:solidFill>
                <a:srgbClr val="E8E8E8">
                  <a:alpha val="100000"/>
                </a:srgbClr>
              </a:solidFill>
              <a:prstDash val="solid"/>
              <a:round/>
            </a:ln>
          </p:spPr>
          <p:txBody>
            <a:bodyPr/>
            <a:lstStyle/>
            <a:p/>
          </p:txBody>
        </p:sp>
        <p:sp>
          <p:nvSpPr>
            <p:cNvPr id="26" name="pl26"/>
            <p:cNvSpPr/>
            <p:nvPr/>
          </p:nvSpPr>
          <p:spPr>
            <a:xfrm>
              <a:off x="8568896" y="3385062"/>
              <a:ext cx="72216" cy="0"/>
            </a:xfrm>
            <a:custGeom>
              <a:avLst/>
              <a:pathLst>
                <a:path w="72216" h="0">
                  <a:moveTo>
                    <a:pt x="0" y="0"/>
                  </a:moveTo>
                  <a:lnTo>
                    <a:pt x="0"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7" name="pl27"/>
            <p:cNvSpPr/>
            <p:nvPr/>
          </p:nvSpPr>
          <p:spPr>
            <a:xfrm>
              <a:off x="8496679" y="3797917"/>
              <a:ext cx="144432" cy="0"/>
            </a:xfrm>
            <a:custGeom>
              <a:avLst/>
              <a:pathLst>
                <a:path w="144432" h="0">
                  <a:moveTo>
                    <a:pt x="0" y="0"/>
                  </a:moveTo>
                  <a:lnTo>
                    <a:pt x="72216" y="0"/>
                  </a:lnTo>
                  <a:lnTo>
                    <a:pt x="72216"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8" name="pl28"/>
            <p:cNvSpPr/>
            <p:nvPr/>
          </p:nvSpPr>
          <p:spPr>
            <a:xfrm>
              <a:off x="8568896" y="4210772"/>
              <a:ext cx="72216" cy="0"/>
            </a:xfrm>
            <a:custGeom>
              <a:avLst/>
              <a:pathLst>
                <a:path w="72216" h="0">
                  <a:moveTo>
                    <a:pt x="0" y="0"/>
                  </a:moveTo>
                  <a:lnTo>
                    <a:pt x="72216"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9" name="pl29"/>
            <p:cNvSpPr/>
            <p:nvPr/>
          </p:nvSpPr>
          <p:spPr>
            <a:xfrm>
              <a:off x="8496679" y="4623627"/>
              <a:ext cx="144432" cy="0"/>
            </a:xfrm>
            <a:custGeom>
              <a:avLst/>
              <a:pathLst>
                <a:path w="144432" h="0">
                  <a:moveTo>
                    <a:pt x="0" y="0"/>
                  </a:moveTo>
                  <a:lnTo>
                    <a:pt x="72216" y="0"/>
                  </a:lnTo>
                  <a:lnTo>
                    <a:pt x="72216"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30" name="pl30"/>
            <p:cNvSpPr/>
            <p:nvPr/>
          </p:nvSpPr>
          <p:spPr>
            <a:xfrm>
              <a:off x="1852770" y="5036482"/>
              <a:ext cx="6716125" cy="0"/>
            </a:xfrm>
            <a:custGeom>
              <a:avLst/>
              <a:pathLst>
                <a:path w="6716125" h="0">
                  <a:moveTo>
                    <a:pt x="0" y="0"/>
                  </a:moveTo>
                  <a:lnTo>
                    <a:pt x="6499476" y="0"/>
                  </a:lnTo>
                  <a:lnTo>
                    <a:pt x="6643909" y="0"/>
                  </a:lnTo>
                  <a:lnTo>
                    <a:pt x="6716125" y="0"/>
                  </a:lnTo>
                  <a:lnTo>
                    <a:pt x="6716125" y="0"/>
                  </a:lnTo>
                  <a:lnTo>
                    <a:pt x="6716125" y="0"/>
                  </a:lnTo>
                  <a:lnTo>
                    <a:pt x="6716125" y="0"/>
                  </a:lnTo>
                </a:path>
              </a:pathLst>
            </a:custGeom>
            <a:ln w="116535" cap="flat">
              <a:solidFill>
                <a:srgbClr val="E8E8E8">
                  <a:alpha val="100000"/>
                </a:srgbClr>
              </a:solidFill>
              <a:prstDash val="solid"/>
              <a:round/>
            </a:ln>
          </p:spPr>
          <p:txBody>
            <a:bodyPr/>
            <a:lstStyle/>
            <a:p/>
          </p:txBody>
        </p:sp>
        <p:sp>
          <p:nvSpPr>
            <p:cNvPr id="31" name="pt31"/>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56439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9217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56439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56439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56439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56439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56439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56439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56439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5643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5643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56439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49217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56439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56439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56439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56439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49217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56439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56439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184827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34774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49217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56439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56439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56439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56439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506128"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506128"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506128"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78344"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578344"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578344"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578344"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506128"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506128"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578344"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578344"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506128"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578344"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578344"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578344"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578344"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506128"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506128"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578344"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578344"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578344"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578344"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578344"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506128"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578344"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578344"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578344"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578344"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578344"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506128"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1790002"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506128"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506128"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00004" y="495598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42" name="tx142"/>
            <p:cNvSpPr/>
            <p:nvPr/>
          </p:nvSpPr>
          <p:spPr>
            <a:xfrm>
              <a:off x="508103" y="454522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3" name="tx143"/>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MCV2</a:t>
              </a:r>
            </a:p>
          </p:txBody>
        </p:sp>
        <p:sp>
          <p:nvSpPr>
            <p:cNvPr id="144" name="tx144"/>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5" name="tx145"/>
            <p:cNvSpPr/>
            <p:nvPr/>
          </p:nvSpPr>
          <p:spPr>
            <a:xfrm>
              <a:off x="710044" y="330811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46" name="tx146"/>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7" name="tx147"/>
            <p:cNvSpPr/>
            <p:nvPr/>
          </p:nvSpPr>
          <p:spPr>
            <a:xfrm>
              <a:off x="544863" y="245007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HepBB</a:t>
              </a:r>
            </a:p>
          </p:txBody>
        </p:sp>
        <p:sp>
          <p:nvSpPr>
            <p:cNvPr id="148" name="tx148"/>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49" name="tx149"/>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0" name="tx150"/>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51" name="tx151"/>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52" name="tx152"/>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pt158"/>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130606" y="398022"/>
              <a:ext cx="36433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Turkmenistan, 2019-2025</a:t>
              </a:r>
            </a:p>
          </p:txBody>
        </p:sp>
        <p:sp>
          <p:nvSpPr>
            <p:cNvPr id="165" name="tx165"/>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67" name="tx167"/>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68" name="tx168"/>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In 2024, 2 vaccines had lower coverage than in 2019.
In 2025, 5 vaccines had lower coverage than in 2019.
In 2025, 3 vaccines had lower coverage than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28545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2626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6707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30788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64870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98951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33032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67113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0119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35275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285457" y="2298429"/>
              <a:ext cx="3067297" cy="246060"/>
            </a:xfrm>
            <a:custGeom>
              <a:avLst/>
              <a:pathLst>
                <a:path w="3067297" h="246060">
                  <a:moveTo>
                    <a:pt x="0" y="246060"/>
                  </a:moveTo>
                  <a:lnTo>
                    <a:pt x="340810" y="82020"/>
                  </a:lnTo>
                  <a:lnTo>
                    <a:pt x="681621" y="27340"/>
                  </a:lnTo>
                  <a:lnTo>
                    <a:pt x="1022432" y="0"/>
                  </a:lnTo>
                  <a:lnTo>
                    <a:pt x="1363243" y="0"/>
                  </a:lnTo>
                  <a:lnTo>
                    <a:pt x="1704054" y="0"/>
                  </a:lnTo>
                  <a:lnTo>
                    <a:pt x="2044864" y="0"/>
                  </a:lnTo>
                  <a:lnTo>
                    <a:pt x="2385675" y="0"/>
                  </a:lnTo>
                  <a:lnTo>
                    <a:pt x="2726486" y="54680"/>
                  </a:lnTo>
                  <a:lnTo>
                    <a:pt x="3067297" y="109360"/>
                  </a:lnTo>
                </a:path>
              </a:pathLst>
            </a:custGeom>
            <a:ln w="29811" cap="flat">
              <a:solidFill>
                <a:srgbClr val="FF0000">
                  <a:alpha val="100000"/>
                </a:srgbClr>
              </a:solidFill>
              <a:prstDash val="solid"/>
              <a:round/>
            </a:ln>
          </p:spPr>
          <p:txBody>
            <a:bodyPr/>
            <a:lstStyle/>
            <a:p/>
          </p:txBody>
        </p:sp>
        <p:sp>
          <p:nvSpPr>
            <p:cNvPr id="28" name="pl28"/>
            <p:cNvSpPr/>
            <p:nvPr/>
          </p:nvSpPr>
          <p:spPr>
            <a:xfrm>
              <a:off x="1626267" y="2298429"/>
              <a:ext cx="2726486" cy="246060"/>
            </a:xfrm>
            <a:custGeom>
              <a:avLst/>
              <a:pathLst>
                <a:path w="2726486" h="246060">
                  <a:moveTo>
                    <a:pt x="0" y="246060"/>
                  </a:moveTo>
                  <a:lnTo>
                    <a:pt x="340810" y="82020"/>
                  </a:lnTo>
                  <a:lnTo>
                    <a:pt x="681621" y="27340"/>
                  </a:lnTo>
                  <a:lnTo>
                    <a:pt x="1022432" y="0"/>
                  </a:lnTo>
                  <a:lnTo>
                    <a:pt x="1363243" y="0"/>
                  </a:lnTo>
                  <a:lnTo>
                    <a:pt x="1704054" y="27340"/>
                  </a:lnTo>
                  <a:lnTo>
                    <a:pt x="2044864" y="27340"/>
                  </a:lnTo>
                  <a:lnTo>
                    <a:pt x="2385675" y="0"/>
                  </a:lnTo>
                  <a:lnTo>
                    <a:pt x="2726486" y="54680"/>
                  </a:lnTo>
                </a:path>
              </a:pathLst>
            </a:custGeom>
            <a:ln w="29811" cap="flat">
              <a:solidFill>
                <a:srgbClr val="0058AB">
                  <a:alpha val="100000"/>
                </a:srgbClr>
              </a:solidFill>
              <a:prstDash val="solid"/>
              <a:round/>
            </a:ln>
          </p:spPr>
          <p:txBody>
            <a:bodyPr/>
            <a:lstStyle/>
            <a:p/>
          </p:txBody>
        </p:sp>
        <p:sp>
          <p:nvSpPr>
            <p:cNvPr id="29" name="pt29"/>
            <p:cNvSpPr/>
            <p:nvPr/>
          </p:nvSpPr>
          <p:spPr>
            <a:xfrm>
              <a:off x="1260631" y="25196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601441" y="23556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942252" y="230094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2283063"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2623874"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964685"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3305495"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3646306"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3987117" y="232828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4327928" y="23829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1601441" y="25196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pt40"/>
            <p:cNvSpPr/>
            <p:nvPr/>
          </p:nvSpPr>
          <p:spPr>
            <a:xfrm>
              <a:off x="1942252" y="23556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1" name="pt41"/>
            <p:cNvSpPr/>
            <p:nvPr/>
          </p:nvSpPr>
          <p:spPr>
            <a:xfrm>
              <a:off x="2283063" y="230094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2623874" y="22736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pt43"/>
            <p:cNvSpPr/>
            <p:nvPr/>
          </p:nvSpPr>
          <p:spPr>
            <a:xfrm>
              <a:off x="2964685" y="22736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3305495" y="230094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3646306" y="230094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3987117" y="22736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4327928" y="232828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tx48"/>
            <p:cNvSpPr/>
            <p:nvPr/>
          </p:nvSpPr>
          <p:spPr>
            <a:xfrm>
              <a:off x="1626267" y="261411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90</a:t>
              </a:r>
            </a:p>
          </p:txBody>
        </p:sp>
        <p:sp>
          <p:nvSpPr>
            <p:cNvPr id="49" name="tx49"/>
            <p:cNvSpPr/>
            <p:nvPr/>
          </p:nvSpPr>
          <p:spPr>
            <a:xfrm>
              <a:off x="1967078" y="245007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96</a:t>
              </a:r>
            </a:p>
          </p:txBody>
        </p:sp>
        <p:sp>
          <p:nvSpPr>
            <p:cNvPr id="50" name="tx50"/>
            <p:cNvSpPr/>
            <p:nvPr/>
          </p:nvSpPr>
          <p:spPr>
            <a:xfrm>
              <a:off x="2307889" y="239539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98</a:t>
              </a:r>
            </a:p>
          </p:txBody>
        </p:sp>
        <p:sp>
          <p:nvSpPr>
            <p:cNvPr id="51" name="tx51"/>
            <p:cNvSpPr/>
            <p:nvPr/>
          </p:nvSpPr>
          <p:spPr>
            <a:xfrm>
              <a:off x="2648700" y="236805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52" name="tx52"/>
            <p:cNvSpPr/>
            <p:nvPr/>
          </p:nvSpPr>
          <p:spPr>
            <a:xfrm>
              <a:off x="2989511" y="236805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53" name="tx53"/>
            <p:cNvSpPr/>
            <p:nvPr/>
          </p:nvSpPr>
          <p:spPr>
            <a:xfrm>
              <a:off x="3330321" y="239539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98</a:t>
              </a:r>
            </a:p>
          </p:txBody>
        </p:sp>
        <p:sp>
          <p:nvSpPr>
            <p:cNvPr id="54" name="tx54"/>
            <p:cNvSpPr/>
            <p:nvPr/>
          </p:nvSpPr>
          <p:spPr>
            <a:xfrm>
              <a:off x="3671132" y="239539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98</a:t>
              </a:r>
            </a:p>
          </p:txBody>
        </p:sp>
        <p:sp>
          <p:nvSpPr>
            <p:cNvPr id="55" name="tx55"/>
            <p:cNvSpPr/>
            <p:nvPr/>
          </p:nvSpPr>
          <p:spPr>
            <a:xfrm>
              <a:off x="4011943" y="236805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56" name="tx56"/>
            <p:cNvSpPr/>
            <p:nvPr/>
          </p:nvSpPr>
          <p:spPr>
            <a:xfrm>
              <a:off x="4352754" y="242273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97</a:t>
              </a:r>
            </a:p>
          </p:txBody>
        </p:sp>
        <p:sp>
          <p:nvSpPr>
            <p:cNvPr id="57" name="tx57"/>
            <p:cNvSpPr/>
            <p:nvPr/>
          </p:nvSpPr>
          <p:spPr>
            <a:xfrm>
              <a:off x="1285457" y="23722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58" name="tx58"/>
            <p:cNvSpPr/>
            <p:nvPr/>
          </p:nvSpPr>
          <p:spPr>
            <a:xfrm>
              <a:off x="1626267" y="22082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96</a:t>
              </a:r>
            </a:p>
          </p:txBody>
        </p:sp>
        <p:sp>
          <p:nvSpPr>
            <p:cNvPr id="59" name="tx59"/>
            <p:cNvSpPr/>
            <p:nvPr/>
          </p:nvSpPr>
          <p:spPr>
            <a:xfrm>
              <a:off x="1967078" y="215354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98</a:t>
              </a:r>
            </a:p>
          </p:txBody>
        </p:sp>
        <p:sp>
          <p:nvSpPr>
            <p:cNvPr id="60" name="tx60"/>
            <p:cNvSpPr/>
            <p:nvPr/>
          </p:nvSpPr>
          <p:spPr>
            <a:xfrm>
              <a:off x="2307889"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61" name="tx61"/>
            <p:cNvSpPr/>
            <p:nvPr/>
          </p:nvSpPr>
          <p:spPr>
            <a:xfrm>
              <a:off x="2648700"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62" name="tx62"/>
            <p:cNvSpPr/>
            <p:nvPr/>
          </p:nvSpPr>
          <p:spPr>
            <a:xfrm>
              <a:off x="2989511"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63" name="tx63"/>
            <p:cNvSpPr/>
            <p:nvPr/>
          </p:nvSpPr>
          <p:spPr>
            <a:xfrm>
              <a:off x="3330321"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64" name="tx64"/>
            <p:cNvSpPr/>
            <p:nvPr/>
          </p:nvSpPr>
          <p:spPr>
            <a:xfrm>
              <a:off x="3671132"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65" name="tx65"/>
            <p:cNvSpPr/>
            <p:nvPr/>
          </p:nvSpPr>
          <p:spPr>
            <a:xfrm>
              <a:off x="4011943" y="21808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97</a:t>
              </a:r>
            </a:p>
          </p:txBody>
        </p:sp>
        <p:sp>
          <p:nvSpPr>
            <p:cNvPr id="66" name="tx66"/>
            <p:cNvSpPr/>
            <p:nvPr/>
          </p:nvSpPr>
          <p:spPr>
            <a:xfrm>
              <a:off x="4352754" y="22355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95</a:t>
              </a:r>
            </a:p>
          </p:txBody>
        </p:sp>
        <p:sp>
          <p:nvSpPr>
            <p:cNvPr id="67" name="pl67"/>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68" name="rc68"/>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69" name="pl69"/>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0" name="pl70"/>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1" name="pl71"/>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2" name="pl72"/>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3" name="pl73"/>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4" name="pl74"/>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5" name="pl75"/>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6" name="pl76"/>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7" name="pl77"/>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8" name="pl78"/>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9" name="pl79"/>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0" name="pl80"/>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1" name="pl81"/>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2" name="pl82"/>
            <p:cNvSpPr/>
            <p:nvPr/>
          </p:nvSpPr>
          <p:spPr>
            <a:xfrm>
              <a:off x="547885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581966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16047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650128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84210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718291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752372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786453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82053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854615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478856" y="2298429"/>
              <a:ext cx="3067297" cy="246060"/>
            </a:xfrm>
            <a:custGeom>
              <a:avLst/>
              <a:pathLst>
                <a:path w="3067297" h="246060">
                  <a:moveTo>
                    <a:pt x="0" y="246060"/>
                  </a:moveTo>
                  <a:lnTo>
                    <a:pt x="340810" y="82020"/>
                  </a:lnTo>
                  <a:lnTo>
                    <a:pt x="681621" y="27340"/>
                  </a:lnTo>
                  <a:lnTo>
                    <a:pt x="1022432" y="0"/>
                  </a:lnTo>
                  <a:lnTo>
                    <a:pt x="1363243" y="0"/>
                  </a:lnTo>
                  <a:lnTo>
                    <a:pt x="1704054" y="0"/>
                  </a:lnTo>
                  <a:lnTo>
                    <a:pt x="2044864" y="0"/>
                  </a:lnTo>
                  <a:lnTo>
                    <a:pt x="2385675" y="0"/>
                  </a:lnTo>
                  <a:lnTo>
                    <a:pt x="2726486" y="54680"/>
                  </a:lnTo>
                  <a:lnTo>
                    <a:pt x="3067297" y="109360"/>
                  </a:lnTo>
                </a:path>
              </a:pathLst>
            </a:custGeom>
            <a:ln w="29811" cap="flat">
              <a:solidFill>
                <a:srgbClr val="FF0000">
                  <a:alpha val="100000"/>
                </a:srgbClr>
              </a:solidFill>
              <a:prstDash val="solid"/>
              <a:round/>
            </a:ln>
          </p:spPr>
          <p:txBody>
            <a:bodyPr/>
            <a:lstStyle/>
            <a:p/>
          </p:txBody>
        </p:sp>
        <p:sp>
          <p:nvSpPr>
            <p:cNvPr id="93" name="pl93"/>
            <p:cNvSpPr/>
            <p:nvPr/>
          </p:nvSpPr>
          <p:spPr>
            <a:xfrm>
              <a:off x="5819667" y="2298429"/>
              <a:ext cx="2726486" cy="246060"/>
            </a:xfrm>
            <a:custGeom>
              <a:avLst/>
              <a:pathLst>
                <a:path w="2726486" h="246060">
                  <a:moveTo>
                    <a:pt x="0" y="246060"/>
                  </a:moveTo>
                  <a:lnTo>
                    <a:pt x="340810" y="82020"/>
                  </a:lnTo>
                  <a:lnTo>
                    <a:pt x="681621" y="27340"/>
                  </a:lnTo>
                  <a:lnTo>
                    <a:pt x="1022432" y="0"/>
                  </a:lnTo>
                  <a:lnTo>
                    <a:pt x="1363243" y="0"/>
                  </a:lnTo>
                  <a:lnTo>
                    <a:pt x="1704054" y="27340"/>
                  </a:lnTo>
                  <a:lnTo>
                    <a:pt x="2044864" y="27340"/>
                  </a:lnTo>
                  <a:lnTo>
                    <a:pt x="2385675" y="0"/>
                  </a:lnTo>
                  <a:lnTo>
                    <a:pt x="2726486" y="54680"/>
                  </a:lnTo>
                </a:path>
              </a:pathLst>
            </a:custGeom>
            <a:ln w="29811" cap="flat">
              <a:solidFill>
                <a:srgbClr val="0058AB">
                  <a:alpha val="100000"/>
                </a:srgbClr>
              </a:solidFill>
              <a:prstDash val="solid"/>
              <a:round/>
            </a:ln>
          </p:spPr>
          <p:txBody>
            <a:bodyPr/>
            <a:lstStyle/>
            <a:p/>
          </p:txBody>
        </p:sp>
        <p:sp>
          <p:nvSpPr>
            <p:cNvPr id="94" name="pt94"/>
            <p:cNvSpPr/>
            <p:nvPr/>
          </p:nvSpPr>
          <p:spPr>
            <a:xfrm>
              <a:off x="5454030" y="25196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5" name="pt95"/>
            <p:cNvSpPr/>
            <p:nvPr/>
          </p:nvSpPr>
          <p:spPr>
            <a:xfrm>
              <a:off x="5794841" y="23556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6" name="pt96"/>
            <p:cNvSpPr/>
            <p:nvPr/>
          </p:nvSpPr>
          <p:spPr>
            <a:xfrm>
              <a:off x="6135652" y="230094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7" name="pt97"/>
            <p:cNvSpPr/>
            <p:nvPr/>
          </p:nvSpPr>
          <p:spPr>
            <a:xfrm>
              <a:off x="6476463"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8" name="pt98"/>
            <p:cNvSpPr/>
            <p:nvPr/>
          </p:nvSpPr>
          <p:spPr>
            <a:xfrm>
              <a:off x="6817274"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9" name="pt99"/>
            <p:cNvSpPr/>
            <p:nvPr/>
          </p:nvSpPr>
          <p:spPr>
            <a:xfrm>
              <a:off x="7158085"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0" name="pt100"/>
            <p:cNvSpPr/>
            <p:nvPr/>
          </p:nvSpPr>
          <p:spPr>
            <a:xfrm>
              <a:off x="7498895"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1" name="pt101"/>
            <p:cNvSpPr/>
            <p:nvPr/>
          </p:nvSpPr>
          <p:spPr>
            <a:xfrm>
              <a:off x="7839706"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2" name="pt102"/>
            <p:cNvSpPr/>
            <p:nvPr/>
          </p:nvSpPr>
          <p:spPr>
            <a:xfrm>
              <a:off x="8180517" y="232828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3" name="pt103"/>
            <p:cNvSpPr/>
            <p:nvPr/>
          </p:nvSpPr>
          <p:spPr>
            <a:xfrm>
              <a:off x="8521328" y="23829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4" name="pt104"/>
            <p:cNvSpPr/>
            <p:nvPr/>
          </p:nvSpPr>
          <p:spPr>
            <a:xfrm>
              <a:off x="5794841" y="25196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5" name="pt105"/>
            <p:cNvSpPr/>
            <p:nvPr/>
          </p:nvSpPr>
          <p:spPr>
            <a:xfrm>
              <a:off x="6135652" y="23556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6" name="pt106"/>
            <p:cNvSpPr/>
            <p:nvPr/>
          </p:nvSpPr>
          <p:spPr>
            <a:xfrm>
              <a:off x="6476463" y="230094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7" name="pt107"/>
            <p:cNvSpPr/>
            <p:nvPr/>
          </p:nvSpPr>
          <p:spPr>
            <a:xfrm>
              <a:off x="6817274" y="22736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8" name="pt108"/>
            <p:cNvSpPr/>
            <p:nvPr/>
          </p:nvSpPr>
          <p:spPr>
            <a:xfrm>
              <a:off x="7158085" y="22736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9" name="pt109"/>
            <p:cNvSpPr/>
            <p:nvPr/>
          </p:nvSpPr>
          <p:spPr>
            <a:xfrm>
              <a:off x="7498895" y="230094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0" name="pt110"/>
            <p:cNvSpPr/>
            <p:nvPr/>
          </p:nvSpPr>
          <p:spPr>
            <a:xfrm>
              <a:off x="7839706" y="230094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1" name="pt111"/>
            <p:cNvSpPr/>
            <p:nvPr/>
          </p:nvSpPr>
          <p:spPr>
            <a:xfrm>
              <a:off x="8180517" y="22736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2" name="pt112"/>
            <p:cNvSpPr/>
            <p:nvPr/>
          </p:nvSpPr>
          <p:spPr>
            <a:xfrm>
              <a:off x="8521328" y="232828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3" name="tx113"/>
            <p:cNvSpPr/>
            <p:nvPr/>
          </p:nvSpPr>
          <p:spPr>
            <a:xfrm>
              <a:off x="5819667" y="261411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90</a:t>
              </a:r>
            </a:p>
          </p:txBody>
        </p:sp>
        <p:sp>
          <p:nvSpPr>
            <p:cNvPr id="114" name="tx114"/>
            <p:cNvSpPr/>
            <p:nvPr/>
          </p:nvSpPr>
          <p:spPr>
            <a:xfrm>
              <a:off x="6160478" y="245007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96</a:t>
              </a:r>
            </a:p>
          </p:txBody>
        </p:sp>
        <p:sp>
          <p:nvSpPr>
            <p:cNvPr id="115" name="tx115"/>
            <p:cNvSpPr/>
            <p:nvPr/>
          </p:nvSpPr>
          <p:spPr>
            <a:xfrm>
              <a:off x="6501289" y="239539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98</a:t>
              </a:r>
            </a:p>
          </p:txBody>
        </p:sp>
        <p:sp>
          <p:nvSpPr>
            <p:cNvPr id="116" name="tx116"/>
            <p:cNvSpPr/>
            <p:nvPr/>
          </p:nvSpPr>
          <p:spPr>
            <a:xfrm>
              <a:off x="6842100" y="236805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117" name="tx117"/>
            <p:cNvSpPr/>
            <p:nvPr/>
          </p:nvSpPr>
          <p:spPr>
            <a:xfrm>
              <a:off x="7182910" y="236805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118" name="tx118"/>
            <p:cNvSpPr/>
            <p:nvPr/>
          </p:nvSpPr>
          <p:spPr>
            <a:xfrm>
              <a:off x="7523721" y="239539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98</a:t>
              </a:r>
            </a:p>
          </p:txBody>
        </p:sp>
        <p:sp>
          <p:nvSpPr>
            <p:cNvPr id="119" name="tx119"/>
            <p:cNvSpPr/>
            <p:nvPr/>
          </p:nvSpPr>
          <p:spPr>
            <a:xfrm>
              <a:off x="7864532" y="239539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98</a:t>
              </a:r>
            </a:p>
          </p:txBody>
        </p:sp>
        <p:sp>
          <p:nvSpPr>
            <p:cNvPr id="120" name="tx120"/>
            <p:cNvSpPr/>
            <p:nvPr/>
          </p:nvSpPr>
          <p:spPr>
            <a:xfrm>
              <a:off x="8205343" y="236805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121" name="tx121"/>
            <p:cNvSpPr/>
            <p:nvPr/>
          </p:nvSpPr>
          <p:spPr>
            <a:xfrm>
              <a:off x="8546154" y="242273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97</a:t>
              </a:r>
            </a:p>
          </p:txBody>
        </p:sp>
        <p:sp>
          <p:nvSpPr>
            <p:cNvPr id="122" name="tx122"/>
            <p:cNvSpPr/>
            <p:nvPr/>
          </p:nvSpPr>
          <p:spPr>
            <a:xfrm>
              <a:off x="5478856" y="23722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123" name="tx123"/>
            <p:cNvSpPr/>
            <p:nvPr/>
          </p:nvSpPr>
          <p:spPr>
            <a:xfrm>
              <a:off x="5819667" y="22082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96</a:t>
              </a:r>
            </a:p>
          </p:txBody>
        </p:sp>
        <p:sp>
          <p:nvSpPr>
            <p:cNvPr id="124" name="tx124"/>
            <p:cNvSpPr/>
            <p:nvPr/>
          </p:nvSpPr>
          <p:spPr>
            <a:xfrm>
              <a:off x="6160478" y="215354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98</a:t>
              </a:r>
            </a:p>
          </p:txBody>
        </p:sp>
        <p:sp>
          <p:nvSpPr>
            <p:cNvPr id="125" name="tx125"/>
            <p:cNvSpPr/>
            <p:nvPr/>
          </p:nvSpPr>
          <p:spPr>
            <a:xfrm>
              <a:off x="6501289"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126" name="tx126"/>
            <p:cNvSpPr/>
            <p:nvPr/>
          </p:nvSpPr>
          <p:spPr>
            <a:xfrm>
              <a:off x="6842100"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127" name="tx127"/>
            <p:cNvSpPr/>
            <p:nvPr/>
          </p:nvSpPr>
          <p:spPr>
            <a:xfrm>
              <a:off x="7182910"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128" name="tx128"/>
            <p:cNvSpPr/>
            <p:nvPr/>
          </p:nvSpPr>
          <p:spPr>
            <a:xfrm>
              <a:off x="7523721"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129" name="tx129"/>
            <p:cNvSpPr/>
            <p:nvPr/>
          </p:nvSpPr>
          <p:spPr>
            <a:xfrm>
              <a:off x="7864532"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130" name="tx130"/>
            <p:cNvSpPr/>
            <p:nvPr/>
          </p:nvSpPr>
          <p:spPr>
            <a:xfrm>
              <a:off x="8205343" y="21808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97</a:t>
              </a:r>
            </a:p>
          </p:txBody>
        </p:sp>
        <p:sp>
          <p:nvSpPr>
            <p:cNvPr id="131" name="tx131"/>
            <p:cNvSpPr/>
            <p:nvPr/>
          </p:nvSpPr>
          <p:spPr>
            <a:xfrm>
              <a:off x="8546154" y="22355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95</a:t>
              </a:r>
            </a:p>
          </p:txBody>
        </p:sp>
        <p:sp>
          <p:nvSpPr>
            <p:cNvPr id="132" name="pl132"/>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33" name="rc133"/>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34" name="tx134"/>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35" name="tx135"/>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36" name="tx136"/>
            <p:cNvSpPr/>
            <p:nvPr/>
          </p:nvSpPr>
          <p:spPr>
            <a:xfrm rot="-5400000">
              <a:off x="115745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37" name="tx137"/>
            <p:cNvSpPr/>
            <p:nvPr/>
          </p:nvSpPr>
          <p:spPr>
            <a:xfrm rot="-5400000">
              <a:off x="14982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38" name="tx138"/>
            <p:cNvSpPr/>
            <p:nvPr/>
          </p:nvSpPr>
          <p:spPr>
            <a:xfrm rot="-5400000">
              <a:off x="183907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39" name="tx139"/>
            <p:cNvSpPr/>
            <p:nvPr/>
          </p:nvSpPr>
          <p:spPr>
            <a:xfrm rot="-5400000">
              <a:off x="217988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40" name="tx140"/>
            <p:cNvSpPr/>
            <p:nvPr/>
          </p:nvSpPr>
          <p:spPr>
            <a:xfrm rot="-5400000">
              <a:off x="252069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1" name="tx141"/>
            <p:cNvSpPr/>
            <p:nvPr/>
          </p:nvSpPr>
          <p:spPr>
            <a:xfrm rot="-5400000">
              <a:off x="286150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42" name="tx142"/>
            <p:cNvSpPr/>
            <p:nvPr/>
          </p:nvSpPr>
          <p:spPr>
            <a:xfrm rot="-5400000">
              <a:off x="320232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43" name="tx143"/>
            <p:cNvSpPr/>
            <p:nvPr/>
          </p:nvSpPr>
          <p:spPr>
            <a:xfrm rot="-5400000">
              <a:off x="3543103"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44" name="tx144"/>
            <p:cNvSpPr/>
            <p:nvPr/>
          </p:nvSpPr>
          <p:spPr>
            <a:xfrm rot="-5400000">
              <a:off x="388394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45" name="tx145"/>
            <p:cNvSpPr/>
            <p:nvPr/>
          </p:nvSpPr>
          <p:spPr>
            <a:xfrm rot="-5400000">
              <a:off x="422475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6" name="tx146"/>
            <p:cNvSpPr/>
            <p:nvPr/>
          </p:nvSpPr>
          <p:spPr>
            <a:xfrm rot="-5400000">
              <a:off x="535085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47" name="tx147"/>
            <p:cNvSpPr/>
            <p:nvPr/>
          </p:nvSpPr>
          <p:spPr>
            <a:xfrm rot="-5400000">
              <a:off x="56916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48" name="tx148"/>
            <p:cNvSpPr/>
            <p:nvPr/>
          </p:nvSpPr>
          <p:spPr>
            <a:xfrm rot="-5400000">
              <a:off x="603247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49" name="tx149"/>
            <p:cNvSpPr/>
            <p:nvPr/>
          </p:nvSpPr>
          <p:spPr>
            <a:xfrm rot="-5400000">
              <a:off x="637328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671409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705490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739572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7736503"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807734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841815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6" name="tx156"/>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57" name="tx157"/>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58" name="tx158"/>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59" name="tx159"/>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60" name="tx160"/>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61" name="tx161"/>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62" name="tx162"/>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pl163"/>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64" name="pl164"/>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65" name="tx165"/>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66" name="tx166"/>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67" name="tx167"/>
            <p:cNvSpPr/>
            <p:nvPr/>
          </p:nvSpPr>
          <p:spPr>
            <a:xfrm>
              <a:off x="757200" y="1330710"/>
              <a:ext cx="58233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Turkmenistan, 2016-2025</a:t>
              </a:r>
            </a:p>
          </p:txBody>
        </p:sp>
        <p:sp>
          <p:nvSpPr>
            <p:cNvPr id="168" name="tx168"/>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9" name="tx169"/>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Turkmenistan was 2016.
In 2025, first dose (HPV1) programme coverage among girls was 95%. In 2025, last dose (HPVc) programme coverage among girls was 97%.</a:t>
            </a:r>
          </a:p>
        </p:txBody>
      </p:sp>
      <p:sp>
        <p:nvSpPr>
          <p:cNvPr id="17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declined to 97% and coverage among boys declined to 97%.</a:t>
            </a:r>
          </a:p>
        </p:txBody>
      </p:sp>
      <p:grpSp xmlns:pic="http://schemas.openxmlformats.org/drawingml/2006/picture">
        <p:nvGrpSpPr>
          <p:cNvPr id="172" name=""/>
          <p:cNvGrpSpPr/>
          <p:nvPr/>
        </p:nvGrpSpPr>
        <p:grpSpPr>
          <a:xfrm>
            <a:off x="292608" y="1005840"/>
            <a:ext cx="8595360" cy="28575"/>
            <a:chOff x="292608" y="1005840"/>
            <a:chExt cx="8595360" cy="28575"/>
          </a:xfrm>
        </p:grpSpPr>
        <p:sp>
          <p:nvSpPr>
            <p:cNvPr id="17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481501"/>
            </a:xfrm>
            <a:custGeom>
              <a:avLst/>
              <a:pathLst>
                <a:path w="6481656" h="481501">
                  <a:moveTo>
                    <a:pt x="0" y="60187"/>
                  </a:moveTo>
                  <a:lnTo>
                    <a:pt x="259266" y="120375"/>
                  </a:lnTo>
                  <a:lnTo>
                    <a:pt x="518532" y="30093"/>
                  </a:lnTo>
                  <a:lnTo>
                    <a:pt x="777798" y="481501"/>
                  </a:lnTo>
                  <a:lnTo>
                    <a:pt x="1037065" y="60187"/>
                  </a:lnTo>
                  <a:lnTo>
                    <a:pt x="1296331" y="0"/>
                  </a:lnTo>
                  <a:lnTo>
                    <a:pt x="1555597" y="30093"/>
                  </a:lnTo>
                  <a:lnTo>
                    <a:pt x="1814863" y="30093"/>
                  </a:lnTo>
                  <a:lnTo>
                    <a:pt x="2074130" y="90281"/>
                  </a:lnTo>
                  <a:lnTo>
                    <a:pt x="2333396" y="90281"/>
                  </a:lnTo>
                  <a:lnTo>
                    <a:pt x="2592662" y="90281"/>
                  </a:lnTo>
                  <a:lnTo>
                    <a:pt x="2851928" y="60187"/>
                  </a:lnTo>
                  <a:lnTo>
                    <a:pt x="3111195" y="60187"/>
                  </a:lnTo>
                  <a:lnTo>
                    <a:pt x="3370461" y="30093"/>
                  </a:lnTo>
                  <a:lnTo>
                    <a:pt x="3629727" y="30093"/>
                  </a:lnTo>
                  <a:lnTo>
                    <a:pt x="3888994" y="0"/>
                  </a:lnTo>
                  <a:lnTo>
                    <a:pt x="4148260" y="30093"/>
                  </a:lnTo>
                  <a:lnTo>
                    <a:pt x="4407526" y="0"/>
                  </a:lnTo>
                  <a:lnTo>
                    <a:pt x="4666792" y="0"/>
                  </a:lnTo>
                  <a:lnTo>
                    <a:pt x="4926059" y="0"/>
                  </a:lnTo>
                  <a:lnTo>
                    <a:pt x="5185325" y="30093"/>
                  </a:lnTo>
                  <a:lnTo>
                    <a:pt x="5444591" y="60187"/>
                  </a:lnTo>
                  <a:lnTo>
                    <a:pt x="5703857" y="30093"/>
                  </a:lnTo>
                  <a:lnTo>
                    <a:pt x="5963124" y="30093"/>
                  </a:lnTo>
                  <a:lnTo>
                    <a:pt x="6222390" y="30093"/>
                  </a:lnTo>
                  <a:lnTo>
                    <a:pt x="6481656" y="30093"/>
                  </a:lnTo>
                </a:path>
              </a:pathLst>
            </a:custGeom>
            <a:ln w="27101" cap="flat">
              <a:solidFill>
                <a:srgbClr val="F8766D">
                  <a:alpha val="100000"/>
                </a:srgbClr>
              </a:solidFill>
              <a:prstDash val="solid"/>
              <a:round/>
            </a:ln>
          </p:spPr>
          <p:txBody>
            <a:bodyPr/>
            <a:lstStyle/>
            <a:p/>
          </p:txBody>
        </p:sp>
        <p:sp>
          <p:nvSpPr>
            <p:cNvPr id="28" name="pl28"/>
            <p:cNvSpPr/>
            <p:nvPr/>
          </p:nvSpPr>
          <p:spPr>
            <a:xfrm>
              <a:off x="1439019" y="2135571"/>
              <a:ext cx="6481656" cy="361126"/>
            </a:xfrm>
            <a:custGeom>
              <a:avLst/>
              <a:pathLst>
                <a:path w="6481656" h="361126">
                  <a:moveTo>
                    <a:pt x="0" y="210657"/>
                  </a:moveTo>
                  <a:lnTo>
                    <a:pt x="259266" y="150469"/>
                  </a:lnTo>
                  <a:lnTo>
                    <a:pt x="518532" y="361126"/>
                  </a:lnTo>
                  <a:lnTo>
                    <a:pt x="777798" y="300938"/>
                  </a:lnTo>
                  <a:lnTo>
                    <a:pt x="1037065" y="270844"/>
                  </a:lnTo>
                  <a:lnTo>
                    <a:pt x="1296331" y="30093"/>
                  </a:lnTo>
                  <a:lnTo>
                    <a:pt x="1555597" y="0"/>
                  </a:lnTo>
                  <a:lnTo>
                    <a:pt x="1814863" y="30093"/>
                  </a:lnTo>
                  <a:lnTo>
                    <a:pt x="2074130" y="0"/>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lnTo>
                    <a:pt x="5444591" y="30093"/>
                  </a:lnTo>
                  <a:lnTo>
                    <a:pt x="5703857" y="0"/>
                  </a:lnTo>
                  <a:lnTo>
                    <a:pt x="5963124" y="0"/>
                  </a:lnTo>
                  <a:lnTo>
                    <a:pt x="6222390" y="0"/>
                  </a:lnTo>
                  <a:lnTo>
                    <a:pt x="6481656" y="0"/>
                  </a:lnTo>
                </a:path>
              </a:pathLst>
            </a:custGeom>
            <a:ln w="27101" cap="flat">
              <a:solidFill>
                <a:srgbClr val="7CAE00">
                  <a:alpha val="100000"/>
                </a:srgbClr>
              </a:solidFill>
              <a:prstDash val="solid"/>
              <a:round/>
            </a:ln>
          </p:spPr>
          <p:txBody>
            <a:bodyPr/>
            <a:lstStyle/>
            <a:p/>
          </p:txBody>
        </p:sp>
        <p:sp>
          <p:nvSpPr>
            <p:cNvPr id="29" name="pl29"/>
            <p:cNvSpPr/>
            <p:nvPr/>
          </p:nvSpPr>
          <p:spPr>
            <a:xfrm>
              <a:off x="6624344" y="2135571"/>
              <a:ext cx="1296331" cy="2287133"/>
            </a:xfrm>
            <a:custGeom>
              <a:avLst/>
              <a:pathLst>
                <a:path w="1296331" h="2287133">
                  <a:moveTo>
                    <a:pt x="0" y="2287133"/>
                  </a:moveTo>
                  <a:lnTo>
                    <a:pt x="259266" y="60187"/>
                  </a:lnTo>
                  <a:lnTo>
                    <a:pt x="518532" y="30093"/>
                  </a:lnTo>
                  <a:lnTo>
                    <a:pt x="777798" y="0"/>
                  </a:lnTo>
                  <a:lnTo>
                    <a:pt x="1037065" y="0"/>
                  </a:lnTo>
                  <a:lnTo>
                    <a:pt x="1296331" y="30093"/>
                  </a:lnTo>
                </a:path>
              </a:pathLst>
            </a:custGeom>
            <a:ln w="27101" cap="flat">
              <a:solidFill>
                <a:srgbClr val="00BFC4">
                  <a:alpha val="100000"/>
                </a:srgbClr>
              </a:solidFill>
              <a:prstDash val="solid"/>
              <a:round/>
            </a:ln>
          </p:spPr>
          <p:txBody>
            <a:bodyPr/>
            <a:lstStyle/>
            <a:p/>
          </p:txBody>
        </p:sp>
        <p:sp>
          <p:nvSpPr>
            <p:cNvPr id="30" name="pl30"/>
            <p:cNvSpPr/>
            <p:nvPr/>
          </p:nvSpPr>
          <p:spPr>
            <a:xfrm>
              <a:off x="5846545" y="2135571"/>
              <a:ext cx="2074130" cy="270844"/>
            </a:xfrm>
            <a:custGeom>
              <a:avLst/>
              <a:pathLst>
                <a:path w="2074130" h="270844">
                  <a:moveTo>
                    <a:pt x="0" y="270844"/>
                  </a:moveTo>
                  <a:lnTo>
                    <a:pt x="259266" y="90281"/>
                  </a:lnTo>
                  <a:lnTo>
                    <a:pt x="518532" y="30093"/>
                  </a:lnTo>
                  <a:lnTo>
                    <a:pt x="777798" y="0"/>
                  </a:lnTo>
                  <a:lnTo>
                    <a:pt x="1037065" y="0"/>
                  </a:lnTo>
                  <a:lnTo>
                    <a:pt x="1296331" y="30093"/>
                  </a:lnTo>
                  <a:lnTo>
                    <a:pt x="1555597" y="30093"/>
                  </a:lnTo>
                  <a:lnTo>
                    <a:pt x="1814863" y="0"/>
                  </a:lnTo>
                  <a:lnTo>
                    <a:pt x="2074130" y="60187"/>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12728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09719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12728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15738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15738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0642" y="230785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6585968" y="438432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808169" y="236803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8743" y="2095824"/>
              <a:ext cx="241198" cy="36976"/>
            </a:xfrm>
            <a:custGeom>
              <a:avLst/>
              <a:pathLst>
                <a:path w="241198" h="36976">
                  <a:moveTo>
                    <a:pt x="241198" y="0"/>
                  </a:moveTo>
                  <a:lnTo>
                    <a:pt x="0" y="36976"/>
                  </a:lnTo>
                </a:path>
              </a:pathLst>
            </a:custGeom>
          </p:spPr>
          <p:txBody>
            <a:bodyPr/>
            <a:lstStyle/>
            <a:p/>
          </p:txBody>
        </p:sp>
        <p:sp>
          <p:nvSpPr>
            <p:cNvPr id="41" name="pl41"/>
            <p:cNvSpPr/>
            <p:nvPr/>
          </p:nvSpPr>
          <p:spPr>
            <a:xfrm>
              <a:off x="7930821" y="2172259"/>
              <a:ext cx="249120" cy="161906"/>
            </a:xfrm>
            <a:custGeom>
              <a:avLst/>
              <a:pathLst>
                <a:path w="249120" h="161906">
                  <a:moveTo>
                    <a:pt x="249120" y="161906"/>
                  </a:moveTo>
                  <a:lnTo>
                    <a:pt x="0" y="0"/>
                  </a:lnTo>
                </a:path>
              </a:pathLst>
            </a:custGeom>
          </p:spPr>
          <p:txBody>
            <a:bodyPr/>
            <a:lstStyle/>
            <a:p/>
          </p:txBody>
        </p:sp>
        <p:sp>
          <p:nvSpPr>
            <p:cNvPr id="42" name="pl42"/>
            <p:cNvSpPr/>
            <p:nvPr/>
          </p:nvSpPr>
          <p:spPr>
            <a:xfrm>
              <a:off x="7931032" y="2172206"/>
              <a:ext cx="589732" cy="372465"/>
            </a:xfrm>
            <a:custGeom>
              <a:avLst/>
              <a:pathLst>
                <a:path w="589732" h="372465">
                  <a:moveTo>
                    <a:pt x="589732" y="372465"/>
                  </a:moveTo>
                  <a:lnTo>
                    <a:pt x="0" y="0"/>
                  </a:lnTo>
                </a:path>
              </a:pathLst>
            </a:custGeom>
          </p:spPr>
          <p:txBody>
            <a:bodyPr/>
            <a:lstStyle/>
            <a:p/>
          </p:txBody>
        </p:sp>
        <p:sp>
          <p:nvSpPr>
            <p:cNvPr id="43" name="pl43"/>
            <p:cNvSpPr/>
            <p:nvPr/>
          </p:nvSpPr>
          <p:spPr>
            <a:xfrm>
              <a:off x="7927870" y="2202948"/>
              <a:ext cx="613937" cy="613481"/>
            </a:xfrm>
            <a:custGeom>
              <a:avLst/>
              <a:pathLst>
                <a:path w="613937" h="613481">
                  <a:moveTo>
                    <a:pt x="613937" y="613481"/>
                  </a:moveTo>
                  <a:lnTo>
                    <a:pt x="0" y="0"/>
                  </a:lnTo>
                </a:path>
              </a:pathLst>
            </a:custGeom>
          </p:spPr>
          <p:txBody>
            <a:bodyPr/>
            <a:lstStyle/>
            <a:p/>
          </p:txBody>
        </p:sp>
        <p:sp>
          <p:nvSpPr>
            <p:cNvPr id="44" name="pg44"/>
            <p:cNvSpPr/>
            <p:nvPr/>
          </p:nvSpPr>
          <p:spPr>
            <a:xfrm>
              <a:off x="8111362" y="200155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5" name="tx45"/>
            <p:cNvSpPr/>
            <p:nvPr/>
          </p:nvSpPr>
          <p:spPr>
            <a:xfrm>
              <a:off x="8134222" y="204239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99%</a:t>
              </a:r>
            </a:p>
          </p:txBody>
        </p:sp>
        <p:sp>
          <p:nvSpPr>
            <p:cNvPr id="46" name="pg46"/>
            <p:cNvSpPr/>
            <p:nvPr/>
          </p:nvSpPr>
          <p:spPr>
            <a:xfrm>
              <a:off x="8111362" y="227345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34222" y="231429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98%</a:t>
              </a:r>
            </a:p>
          </p:txBody>
        </p:sp>
        <p:sp>
          <p:nvSpPr>
            <p:cNvPr id="48" name="pg48"/>
            <p:cNvSpPr/>
            <p:nvPr/>
          </p:nvSpPr>
          <p:spPr>
            <a:xfrm>
              <a:off x="8111362" y="254467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34222" y="258551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98%</a:t>
              </a:r>
            </a:p>
          </p:txBody>
        </p:sp>
        <p:sp>
          <p:nvSpPr>
            <p:cNvPr id="50" name="pg50"/>
            <p:cNvSpPr/>
            <p:nvPr/>
          </p:nvSpPr>
          <p:spPr>
            <a:xfrm>
              <a:off x="8111362" y="281642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285727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97%</a:t>
              </a:r>
            </a:p>
          </p:txBody>
        </p:sp>
        <p:sp>
          <p:nvSpPr>
            <p:cNvPr id="52" name="pg52"/>
            <p:cNvSpPr/>
            <p:nvPr/>
          </p:nvSpPr>
          <p:spPr>
            <a:xfrm>
              <a:off x="1504134" y="202328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49854" y="206709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97</a:t>
              </a:r>
            </a:p>
          </p:txBody>
        </p:sp>
        <p:sp>
          <p:nvSpPr>
            <p:cNvPr id="54" name="pg54"/>
            <p:cNvSpPr/>
            <p:nvPr/>
          </p:nvSpPr>
          <p:spPr>
            <a:xfrm>
              <a:off x="1322988" y="239834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368708" y="24421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92</a:t>
              </a:r>
            </a:p>
          </p:txBody>
        </p:sp>
        <p:sp>
          <p:nvSpPr>
            <p:cNvPr id="56" name="pg56"/>
            <p:cNvSpPr/>
            <p:nvPr/>
          </p:nvSpPr>
          <p:spPr>
            <a:xfrm>
              <a:off x="6687740" y="425944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6733460" y="430319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23</a:t>
              </a:r>
            </a:p>
          </p:txBody>
        </p:sp>
        <p:sp>
          <p:nvSpPr>
            <p:cNvPr id="58" name="pg58"/>
            <p:cNvSpPr/>
            <p:nvPr/>
          </p:nvSpPr>
          <p:spPr>
            <a:xfrm>
              <a:off x="5912254" y="224284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5957974" y="228665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90</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3983942" y="1705910"/>
              <a:ext cx="191034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Turkmenistan,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Turkmenistan has all 4 of the  SDG vaccines.
In 2025, Turkmenistan had achieved at least 90% coverage of all 4 of the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Turkmenistan met the 90% SDG coverage target for all SDG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2024 and 2025.
• DTP3 coverage remained constant at 98% between 2024 and 2025.
• There were there were &lt;100 fewer zero-dose children in 2025. This leaves 1,000 children without vaccination, vulnerable to vaccine-preventable diseases and a further 1,000 with incomplete protection.
• Turkmenistan accounted for 0.4% of zero-dose children in Europe and Central Asia (ECAR) and &lt;0.1% of zero-dose children globally.
• MCV1 coverage declined 1 percentage point from 99% in 2024 to 98% in 2025. There were 3,000 children who missed out on the first measles vaccination.
• MCV2 coverage remained constant at 99% between 2024 and 2025.
• Last dose coverage of HPV vaccination (HPVc) among girls decreased from 99% to 97%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2-3 days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2-3 days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Turkmenistan,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Turkmenistan.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93734"/>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2" name="rc82"/>
            <p:cNvSpPr/>
            <p:nvPr/>
          </p:nvSpPr>
          <p:spPr>
            <a:xfrm>
              <a:off x="1578050"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3" name="rc83"/>
            <p:cNvSpPr/>
            <p:nvPr/>
          </p:nvSpPr>
          <p:spPr>
            <a:xfrm>
              <a:off x="1889102"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4" name="rc84"/>
            <p:cNvSpPr/>
            <p:nvPr/>
          </p:nvSpPr>
          <p:spPr>
            <a:xfrm>
              <a:off x="2200154"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5" name="rc85"/>
            <p:cNvSpPr/>
            <p:nvPr/>
          </p:nvSpPr>
          <p:spPr>
            <a:xfrm>
              <a:off x="2511207"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6" name="rc86"/>
            <p:cNvSpPr/>
            <p:nvPr/>
          </p:nvSpPr>
          <p:spPr>
            <a:xfrm>
              <a:off x="2822259"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7" name="rc87"/>
            <p:cNvSpPr/>
            <p:nvPr/>
          </p:nvSpPr>
          <p:spPr>
            <a:xfrm>
              <a:off x="3133311"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8" name="rc88"/>
            <p:cNvSpPr/>
            <p:nvPr/>
          </p:nvSpPr>
          <p:spPr>
            <a:xfrm>
              <a:off x="3444364"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9" name="rc89"/>
            <p:cNvSpPr/>
            <p:nvPr/>
          </p:nvSpPr>
          <p:spPr>
            <a:xfrm>
              <a:off x="3755416"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0" name="rc90"/>
            <p:cNvSpPr/>
            <p:nvPr/>
          </p:nvSpPr>
          <p:spPr>
            <a:xfrm>
              <a:off x="4066468"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1" name="rc91"/>
            <p:cNvSpPr/>
            <p:nvPr/>
          </p:nvSpPr>
          <p:spPr>
            <a:xfrm>
              <a:off x="4377521"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2" name="rc92"/>
            <p:cNvSpPr/>
            <p:nvPr/>
          </p:nvSpPr>
          <p:spPr>
            <a:xfrm>
              <a:off x="4688573"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3" name="rc93"/>
            <p:cNvSpPr/>
            <p:nvPr/>
          </p:nvSpPr>
          <p:spPr>
            <a:xfrm>
              <a:off x="4999625"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4" name="rc94"/>
            <p:cNvSpPr/>
            <p:nvPr/>
          </p:nvSpPr>
          <p:spPr>
            <a:xfrm>
              <a:off x="5310677"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5" name="rc95"/>
            <p:cNvSpPr/>
            <p:nvPr/>
          </p:nvSpPr>
          <p:spPr>
            <a:xfrm>
              <a:off x="5621730"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6" name="rc96"/>
            <p:cNvSpPr/>
            <p:nvPr/>
          </p:nvSpPr>
          <p:spPr>
            <a:xfrm>
              <a:off x="5932782"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7" name="rc97"/>
            <p:cNvSpPr/>
            <p:nvPr/>
          </p:nvSpPr>
          <p:spPr>
            <a:xfrm>
              <a:off x="6243834"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8" name="rc98"/>
            <p:cNvSpPr/>
            <p:nvPr/>
          </p:nvSpPr>
          <p:spPr>
            <a:xfrm>
              <a:off x="6554887"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9" name="rc99"/>
            <p:cNvSpPr/>
            <p:nvPr/>
          </p:nvSpPr>
          <p:spPr>
            <a:xfrm>
              <a:off x="6865939"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0" name="rc100"/>
            <p:cNvSpPr/>
            <p:nvPr/>
          </p:nvSpPr>
          <p:spPr>
            <a:xfrm>
              <a:off x="7176991"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1" name="rc101"/>
            <p:cNvSpPr/>
            <p:nvPr/>
          </p:nvSpPr>
          <p:spPr>
            <a:xfrm>
              <a:off x="7488044"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2" name="rc102"/>
            <p:cNvSpPr/>
            <p:nvPr/>
          </p:nvSpPr>
          <p:spPr>
            <a:xfrm>
              <a:off x="7799096"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3" name="rc103"/>
            <p:cNvSpPr/>
            <p:nvPr/>
          </p:nvSpPr>
          <p:spPr>
            <a:xfrm>
              <a:off x="8110148"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4" name="rc104"/>
            <p:cNvSpPr/>
            <p:nvPr/>
          </p:nvSpPr>
          <p:spPr>
            <a:xfrm>
              <a:off x="8421201"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5" name="rc105"/>
            <p:cNvSpPr/>
            <p:nvPr/>
          </p:nvSpPr>
          <p:spPr>
            <a:xfrm>
              <a:off x="8732253"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6" name="rc106"/>
            <p:cNvSpPr/>
            <p:nvPr/>
          </p:nvSpPr>
          <p:spPr>
            <a:xfrm>
              <a:off x="1578050"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7" name="rc107"/>
            <p:cNvSpPr/>
            <p:nvPr/>
          </p:nvSpPr>
          <p:spPr>
            <a:xfrm>
              <a:off x="1889102"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8" name="rc108"/>
            <p:cNvSpPr/>
            <p:nvPr/>
          </p:nvSpPr>
          <p:spPr>
            <a:xfrm>
              <a:off x="2200154"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9" name="rc109"/>
            <p:cNvSpPr/>
            <p:nvPr/>
          </p:nvSpPr>
          <p:spPr>
            <a:xfrm>
              <a:off x="2511207"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0" name="rc110"/>
            <p:cNvSpPr/>
            <p:nvPr/>
          </p:nvSpPr>
          <p:spPr>
            <a:xfrm>
              <a:off x="2822259"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1" name="rc111"/>
            <p:cNvSpPr/>
            <p:nvPr/>
          </p:nvSpPr>
          <p:spPr>
            <a:xfrm>
              <a:off x="3133311"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2" name="rc112"/>
            <p:cNvSpPr/>
            <p:nvPr/>
          </p:nvSpPr>
          <p:spPr>
            <a:xfrm>
              <a:off x="3444364"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3" name="rc113"/>
            <p:cNvSpPr/>
            <p:nvPr/>
          </p:nvSpPr>
          <p:spPr>
            <a:xfrm>
              <a:off x="3755416"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4" name="rc114"/>
            <p:cNvSpPr/>
            <p:nvPr/>
          </p:nvSpPr>
          <p:spPr>
            <a:xfrm>
              <a:off x="4066468"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5" name="rc115"/>
            <p:cNvSpPr/>
            <p:nvPr/>
          </p:nvSpPr>
          <p:spPr>
            <a:xfrm>
              <a:off x="4377521"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6" name="rc116"/>
            <p:cNvSpPr/>
            <p:nvPr/>
          </p:nvSpPr>
          <p:spPr>
            <a:xfrm>
              <a:off x="4688573"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7" name="rc117"/>
            <p:cNvSpPr/>
            <p:nvPr/>
          </p:nvSpPr>
          <p:spPr>
            <a:xfrm>
              <a:off x="4999625"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8" name="rc118"/>
            <p:cNvSpPr/>
            <p:nvPr/>
          </p:nvSpPr>
          <p:spPr>
            <a:xfrm>
              <a:off x="5310677"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9" name="rc119"/>
            <p:cNvSpPr/>
            <p:nvPr/>
          </p:nvSpPr>
          <p:spPr>
            <a:xfrm>
              <a:off x="5621730"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0" name="rc120"/>
            <p:cNvSpPr/>
            <p:nvPr/>
          </p:nvSpPr>
          <p:spPr>
            <a:xfrm>
              <a:off x="5932782"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1" name="rc121"/>
            <p:cNvSpPr/>
            <p:nvPr/>
          </p:nvSpPr>
          <p:spPr>
            <a:xfrm>
              <a:off x="6243834"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2" name="rc122"/>
            <p:cNvSpPr/>
            <p:nvPr/>
          </p:nvSpPr>
          <p:spPr>
            <a:xfrm>
              <a:off x="6554887"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3" name="rc123"/>
            <p:cNvSpPr/>
            <p:nvPr/>
          </p:nvSpPr>
          <p:spPr>
            <a:xfrm>
              <a:off x="6865939"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4" name="rc124"/>
            <p:cNvSpPr/>
            <p:nvPr/>
          </p:nvSpPr>
          <p:spPr>
            <a:xfrm>
              <a:off x="7176991"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5" name="rc125"/>
            <p:cNvSpPr/>
            <p:nvPr/>
          </p:nvSpPr>
          <p:spPr>
            <a:xfrm>
              <a:off x="7488044"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6" name="rc126"/>
            <p:cNvSpPr/>
            <p:nvPr/>
          </p:nvSpPr>
          <p:spPr>
            <a:xfrm>
              <a:off x="7799096"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7" name="rc127"/>
            <p:cNvSpPr/>
            <p:nvPr/>
          </p:nvSpPr>
          <p:spPr>
            <a:xfrm>
              <a:off x="8110148"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8" name="rc128"/>
            <p:cNvSpPr/>
            <p:nvPr/>
          </p:nvSpPr>
          <p:spPr>
            <a:xfrm>
              <a:off x="8421201"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9" name="rc129"/>
            <p:cNvSpPr/>
            <p:nvPr/>
          </p:nvSpPr>
          <p:spPr>
            <a:xfrm>
              <a:off x="8732253"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0" name="rc130"/>
            <p:cNvSpPr/>
            <p:nvPr/>
          </p:nvSpPr>
          <p:spPr>
            <a:xfrm>
              <a:off x="4066468" y="3074535"/>
              <a:ext cx="311052" cy="280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31" name="rc131"/>
            <p:cNvSpPr/>
            <p:nvPr/>
          </p:nvSpPr>
          <p:spPr>
            <a:xfrm>
              <a:off x="4377521" y="3074535"/>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2" name="rc132"/>
            <p:cNvSpPr/>
            <p:nvPr/>
          </p:nvSpPr>
          <p:spPr>
            <a:xfrm>
              <a:off x="4688573"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3" name="rc133"/>
            <p:cNvSpPr/>
            <p:nvPr/>
          </p:nvSpPr>
          <p:spPr>
            <a:xfrm>
              <a:off x="4999625"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4" name="rc134"/>
            <p:cNvSpPr/>
            <p:nvPr/>
          </p:nvSpPr>
          <p:spPr>
            <a:xfrm>
              <a:off x="5310677"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5" name="rc135"/>
            <p:cNvSpPr/>
            <p:nvPr/>
          </p:nvSpPr>
          <p:spPr>
            <a:xfrm>
              <a:off x="5621730"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6" name="rc136"/>
            <p:cNvSpPr/>
            <p:nvPr/>
          </p:nvSpPr>
          <p:spPr>
            <a:xfrm>
              <a:off x="5932782"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7" name="rc137"/>
            <p:cNvSpPr/>
            <p:nvPr/>
          </p:nvSpPr>
          <p:spPr>
            <a:xfrm>
              <a:off x="6243834"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8" name="rc138"/>
            <p:cNvSpPr/>
            <p:nvPr/>
          </p:nvSpPr>
          <p:spPr>
            <a:xfrm>
              <a:off x="6554887"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9" name="rc139"/>
            <p:cNvSpPr/>
            <p:nvPr/>
          </p:nvSpPr>
          <p:spPr>
            <a:xfrm>
              <a:off x="6865939"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0" name="rc140"/>
            <p:cNvSpPr/>
            <p:nvPr/>
          </p:nvSpPr>
          <p:spPr>
            <a:xfrm>
              <a:off x="7176991"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1" name="rc141"/>
            <p:cNvSpPr/>
            <p:nvPr/>
          </p:nvSpPr>
          <p:spPr>
            <a:xfrm>
              <a:off x="7488044"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2" name="rc142"/>
            <p:cNvSpPr/>
            <p:nvPr/>
          </p:nvSpPr>
          <p:spPr>
            <a:xfrm>
              <a:off x="7799096"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3" name="rc143"/>
            <p:cNvSpPr/>
            <p:nvPr/>
          </p:nvSpPr>
          <p:spPr>
            <a:xfrm>
              <a:off x="8110148"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4" name="rc144"/>
            <p:cNvSpPr/>
            <p:nvPr/>
          </p:nvSpPr>
          <p:spPr>
            <a:xfrm>
              <a:off x="8421201"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5" name="rc145"/>
            <p:cNvSpPr/>
            <p:nvPr/>
          </p:nvSpPr>
          <p:spPr>
            <a:xfrm>
              <a:off x="8732253"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6" name="rc146"/>
            <p:cNvSpPr/>
            <p:nvPr/>
          </p:nvSpPr>
          <p:spPr>
            <a:xfrm>
              <a:off x="6554887" y="419774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7" name="rc147"/>
            <p:cNvSpPr/>
            <p:nvPr/>
          </p:nvSpPr>
          <p:spPr>
            <a:xfrm>
              <a:off x="6865939"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8" name="rc148"/>
            <p:cNvSpPr/>
            <p:nvPr/>
          </p:nvSpPr>
          <p:spPr>
            <a:xfrm>
              <a:off x="7176991"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9" name="rc149"/>
            <p:cNvSpPr/>
            <p:nvPr/>
          </p:nvSpPr>
          <p:spPr>
            <a:xfrm>
              <a:off x="7488044" y="419774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0" name="rc150"/>
            <p:cNvSpPr/>
            <p:nvPr/>
          </p:nvSpPr>
          <p:spPr>
            <a:xfrm>
              <a:off x="7799096" y="419774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1" name="rc151"/>
            <p:cNvSpPr/>
            <p:nvPr/>
          </p:nvSpPr>
          <p:spPr>
            <a:xfrm>
              <a:off x="8110148"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2" name="rc152"/>
            <p:cNvSpPr/>
            <p:nvPr/>
          </p:nvSpPr>
          <p:spPr>
            <a:xfrm>
              <a:off x="8421201"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3" name="rc153"/>
            <p:cNvSpPr/>
            <p:nvPr/>
          </p:nvSpPr>
          <p:spPr>
            <a:xfrm>
              <a:off x="8732253"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4" name="rc154"/>
            <p:cNvSpPr/>
            <p:nvPr/>
          </p:nvSpPr>
          <p:spPr>
            <a:xfrm>
              <a:off x="955945"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5" name="rc155"/>
            <p:cNvSpPr/>
            <p:nvPr/>
          </p:nvSpPr>
          <p:spPr>
            <a:xfrm>
              <a:off x="1266997"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6" name="rc156"/>
            <p:cNvSpPr/>
            <p:nvPr/>
          </p:nvSpPr>
          <p:spPr>
            <a:xfrm>
              <a:off x="1578050" y="4478542"/>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7" name="rc157"/>
            <p:cNvSpPr/>
            <p:nvPr/>
          </p:nvSpPr>
          <p:spPr>
            <a:xfrm>
              <a:off x="1889102"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8" name="rc158"/>
            <p:cNvSpPr/>
            <p:nvPr/>
          </p:nvSpPr>
          <p:spPr>
            <a:xfrm>
              <a:off x="2200154"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9" name="rc159"/>
            <p:cNvSpPr/>
            <p:nvPr/>
          </p:nvSpPr>
          <p:spPr>
            <a:xfrm>
              <a:off x="2511207"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0" name="rc160"/>
            <p:cNvSpPr/>
            <p:nvPr/>
          </p:nvSpPr>
          <p:spPr>
            <a:xfrm>
              <a:off x="2822259"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1" name="rc161"/>
            <p:cNvSpPr/>
            <p:nvPr/>
          </p:nvSpPr>
          <p:spPr>
            <a:xfrm>
              <a:off x="3133311"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2" name="rc162"/>
            <p:cNvSpPr/>
            <p:nvPr/>
          </p:nvSpPr>
          <p:spPr>
            <a:xfrm>
              <a:off x="3444364"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3" name="rc163"/>
            <p:cNvSpPr/>
            <p:nvPr/>
          </p:nvSpPr>
          <p:spPr>
            <a:xfrm>
              <a:off x="3755416"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4" name="rc164"/>
            <p:cNvSpPr/>
            <p:nvPr/>
          </p:nvSpPr>
          <p:spPr>
            <a:xfrm>
              <a:off x="4066468"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5" name="rc165"/>
            <p:cNvSpPr/>
            <p:nvPr/>
          </p:nvSpPr>
          <p:spPr>
            <a:xfrm>
              <a:off x="4377521"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6" name="rc166"/>
            <p:cNvSpPr/>
            <p:nvPr/>
          </p:nvSpPr>
          <p:spPr>
            <a:xfrm>
              <a:off x="4688573"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7" name="rc167"/>
            <p:cNvSpPr/>
            <p:nvPr/>
          </p:nvSpPr>
          <p:spPr>
            <a:xfrm>
              <a:off x="4999625"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8" name="rc168"/>
            <p:cNvSpPr/>
            <p:nvPr/>
          </p:nvSpPr>
          <p:spPr>
            <a:xfrm>
              <a:off x="5310677"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9" name="rc169"/>
            <p:cNvSpPr/>
            <p:nvPr/>
          </p:nvSpPr>
          <p:spPr>
            <a:xfrm>
              <a:off x="5621730"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0" name="rc170"/>
            <p:cNvSpPr/>
            <p:nvPr/>
          </p:nvSpPr>
          <p:spPr>
            <a:xfrm>
              <a:off x="5932782"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1" name="rc171"/>
            <p:cNvSpPr/>
            <p:nvPr/>
          </p:nvSpPr>
          <p:spPr>
            <a:xfrm>
              <a:off x="6243834"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2" name="rc172"/>
            <p:cNvSpPr/>
            <p:nvPr/>
          </p:nvSpPr>
          <p:spPr>
            <a:xfrm>
              <a:off x="6554887"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3" name="rc173"/>
            <p:cNvSpPr/>
            <p:nvPr/>
          </p:nvSpPr>
          <p:spPr>
            <a:xfrm>
              <a:off x="6865939"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4" name="rc174"/>
            <p:cNvSpPr/>
            <p:nvPr/>
          </p:nvSpPr>
          <p:spPr>
            <a:xfrm>
              <a:off x="7176991"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5" name="rc175"/>
            <p:cNvSpPr/>
            <p:nvPr/>
          </p:nvSpPr>
          <p:spPr>
            <a:xfrm>
              <a:off x="7488044"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6" name="rc176"/>
            <p:cNvSpPr/>
            <p:nvPr/>
          </p:nvSpPr>
          <p:spPr>
            <a:xfrm>
              <a:off x="7799096"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7" name="rc177"/>
            <p:cNvSpPr/>
            <p:nvPr/>
          </p:nvSpPr>
          <p:spPr>
            <a:xfrm>
              <a:off x="8110148"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8" name="rc178"/>
            <p:cNvSpPr/>
            <p:nvPr/>
          </p:nvSpPr>
          <p:spPr>
            <a:xfrm>
              <a:off x="8421201"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9" name="rc179"/>
            <p:cNvSpPr/>
            <p:nvPr/>
          </p:nvSpPr>
          <p:spPr>
            <a:xfrm>
              <a:off x="8732253"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0" name="rc180"/>
            <p:cNvSpPr/>
            <p:nvPr/>
          </p:nvSpPr>
          <p:spPr>
            <a:xfrm>
              <a:off x="955945" y="504014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1" name="rc181"/>
            <p:cNvSpPr/>
            <p:nvPr/>
          </p:nvSpPr>
          <p:spPr>
            <a:xfrm>
              <a:off x="1266997" y="504014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2" name="rc182"/>
            <p:cNvSpPr/>
            <p:nvPr/>
          </p:nvSpPr>
          <p:spPr>
            <a:xfrm>
              <a:off x="1578050" y="5040144"/>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3" name="rc183"/>
            <p:cNvSpPr/>
            <p:nvPr/>
          </p:nvSpPr>
          <p:spPr>
            <a:xfrm>
              <a:off x="1889102" y="5040144"/>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4" name="rc184"/>
            <p:cNvSpPr/>
            <p:nvPr/>
          </p:nvSpPr>
          <p:spPr>
            <a:xfrm>
              <a:off x="2200154" y="5040144"/>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5" name="rc185"/>
            <p:cNvSpPr/>
            <p:nvPr/>
          </p:nvSpPr>
          <p:spPr>
            <a:xfrm>
              <a:off x="2511207"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6" name="rc186"/>
            <p:cNvSpPr/>
            <p:nvPr/>
          </p:nvSpPr>
          <p:spPr>
            <a:xfrm>
              <a:off x="2822259"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7" name="rc187"/>
            <p:cNvSpPr/>
            <p:nvPr/>
          </p:nvSpPr>
          <p:spPr>
            <a:xfrm>
              <a:off x="3133311"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8" name="rc188"/>
            <p:cNvSpPr/>
            <p:nvPr/>
          </p:nvSpPr>
          <p:spPr>
            <a:xfrm>
              <a:off x="3444364"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9" name="rc189"/>
            <p:cNvSpPr/>
            <p:nvPr/>
          </p:nvSpPr>
          <p:spPr>
            <a:xfrm>
              <a:off x="3755416"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0" name="rc190"/>
            <p:cNvSpPr/>
            <p:nvPr/>
          </p:nvSpPr>
          <p:spPr>
            <a:xfrm>
              <a:off x="4066468"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1" name="rc191"/>
            <p:cNvSpPr/>
            <p:nvPr/>
          </p:nvSpPr>
          <p:spPr>
            <a:xfrm>
              <a:off x="4377521"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2" name="rc192"/>
            <p:cNvSpPr/>
            <p:nvPr/>
          </p:nvSpPr>
          <p:spPr>
            <a:xfrm>
              <a:off x="4688573"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3" name="rc193"/>
            <p:cNvSpPr/>
            <p:nvPr/>
          </p:nvSpPr>
          <p:spPr>
            <a:xfrm>
              <a:off x="4999625"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4" name="rc194"/>
            <p:cNvSpPr/>
            <p:nvPr/>
          </p:nvSpPr>
          <p:spPr>
            <a:xfrm>
              <a:off x="5310677"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5" name="rc195"/>
            <p:cNvSpPr/>
            <p:nvPr/>
          </p:nvSpPr>
          <p:spPr>
            <a:xfrm>
              <a:off x="5621730"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6" name="rc196"/>
            <p:cNvSpPr/>
            <p:nvPr/>
          </p:nvSpPr>
          <p:spPr>
            <a:xfrm>
              <a:off x="5932782"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7" name="rc197"/>
            <p:cNvSpPr/>
            <p:nvPr/>
          </p:nvSpPr>
          <p:spPr>
            <a:xfrm>
              <a:off x="6243834"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8" name="rc198"/>
            <p:cNvSpPr/>
            <p:nvPr/>
          </p:nvSpPr>
          <p:spPr>
            <a:xfrm>
              <a:off x="6554887"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9" name="rc199"/>
            <p:cNvSpPr/>
            <p:nvPr/>
          </p:nvSpPr>
          <p:spPr>
            <a:xfrm>
              <a:off x="6865939"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0" name="rc200"/>
            <p:cNvSpPr/>
            <p:nvPr/>
          </p:nvSpPr>
          <p:spPr>
            <a:xfrm>
              <a:off x="7176991"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1" name="rc201"/>
            <p:cNvSpPr/>
            <p:nvPr/>
          </p:nvSpPr>
          <p:spPr>
            <a:xfrm>
              <a:off x="7488044"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2" name="rc202"/>
            <p:cNvSpPr/>
            <p:nvPr/>
          </p:nvSpPr>
          <p:spPr>
            <a:xfrm>
              <a:off x="7799096"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3" name="rc203"/>
            <p:cNvSpPr/>
            <p:nvPr/>
          </p:nvSpPr>
          <p:spPr>
            <a:xfrm>
              <a:off x="8110148"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4" name="rc204"/>
            <p:cNvSpPr/>
            <p:nvPr/>
          </p:nvSpPr>
          <p:spPr>
            <a:xfrm>
              <a:off x="8421201"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5" name="rc205"/>
            <p:cNvSpPr/>
            <p:nvPr/>
          </p:nvSpPr>
          <p:spPr>
            <a:xfrm>
              <a:off x="8732253"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6" name="rc206"/>
            <p:cNvSpPr/>
            <p:nvPr/>
          </p:nvSpPr>
          <p:spPr>
            <a:xfrm>
              <a:off x="7176991" y="3636138"/>
              <a:ext cx="311052" cy="280801"/>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207" name="rc207"/>
            <p:cNvSpPr/>
            <p:nvPr/>
          </p:nvSpPr>
          <p:spPr>
            <a:xfrm>
              <a:off x="7488044" y="3636138"/>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8" name="rc208"/>
            <p:cNvSpPr/>
            <p:nvPr/>
          </p:nvSpPr>
          <p:spPr>
            <a:xfrm>
              <a:off x="7799096" y="3636138"/>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9" name="rc209"/>
            <p:cNvSpPr/>
            <p:nvPr/>
          </p:nvSpPr>
          <p:spPr>
            <a:xfrm>
              <a:off x="8110148" y="3636138"/>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0" name="rc210"/>
            <p:cNvSpPr/>
            <p:nvPr/>
          </p:nvSpPr>
          <p:spPr>
            <a:xfrm>
              <a:off x="8421201" y="3636138"/>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1" name="rc211"/>
            <p:cNvSpPr/>
            <p:nvPr/>
          </p:nvSpPr>
          <p:spPr>
            <a:xfrm>
              <a:off x="8732253" y="3636138"/>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2" name="rc212"/>
            <p:cNvSpPr/>
            <p:nvPr/>
          </p:nvSpPr>
          <p:spPr>
            <a:xfrm>
              <a:off x="3133311"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3" name="rc213"/>
            <p:cNvSpPr/>
            <p:nvPr/>
          </p:nvSpPr>
          <p:spPr>
            <a:xfrm>
              <a:off x="3444364"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4" name="rc214"/>
            <p:cNvSpPr/>
            <p:nvPr/>
          </p:nvSpPr>
          <p:spPr>
            <a:xfrm>
              <a:off x="3755416"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5" name="rc215"/>
            <p:cNvSpPr/>
            <p:nvPr/>
          </p:nvSpPr>
          <p:spPr>
            <a:xfrm>
              <a:off x="4066468"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6" name="rc216"/>
            <p:cNvSpPr/>
            <p:nvPr/>
          </p:nvSpPr>
          <p:spPr>
            <a:xfrm>
              <a:off x="4377521"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7" name="rc217"/>
            <p:cNvSpPr/>
            <p:nvPr/>
          </p:nvSpPr>
          <p:spPr>
            <a:xfrm>
              <a:off x="4688573"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8" name="rc218"/>
            <p:cNvSpPr/>
            <p:nvPr/>
          </p:nvSpPr>
          <p:spPr>
            <a:xfrm>
              <a:off x="4999625"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9" name="rc219"/>
            <p:cNvSpPr/>
            <p:nvPr/>
          </p:nvSpPr>
          <p:spPr>
            <a:xfrm>
              <a:off x="5310677"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0" name="rc220"/>
            <p:cNvSpPr/>
            <p:nvPr/>
          </p:nvSpPr>
          <p:spPr>
            <a:xfrm>
              <a:off x="5621730"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1" name="rc221"/>
            <p:cNvSpPr/>
            <p:nvPr/>
          </p:nvSpPr>
          <p:spPr>
            <a:xfrm>
              <a:off x="5932782"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2" name="rc222"/>
            <p:cNvSpPr/>
            <p:nvPr/>
          </p:nvSpPr>
          <p:spPr>
            <a:xfrm>
              <a:off x="6243834"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3" name="rc223"/>
            <p:cNvSpPr/>
            <p:nvPr/>
          </p:nvSpPr>
          <p:spPr>
            <a:xfrm>
              <a:off x="6554887"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4" name="rc224"/>
            <p:cNvSpPr/>
            <p:nvPr/>
          </p:nvSpPr>
          <p:spPr>
            <a:xfrm>
              <a:off x="6865939"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5" name="rc225"/>
            <p:cNvSpPr/>
            <p:nvPr/>
          </p:nvSpPr>
          <p:spPr>
            <a:xfrm>
              <a:off x="7176991"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6" name="rc226"/>
            <p:cNvSpPr/>
            <p:nvPr/>
          </p:nvSpPr>
          <p:spPr>
            <a:xfrm>
              <a:off x="7488044"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7" name="rc227"/>
            <p:cNvSpPr/>
            <p:nvPr/>
          </p:nvSpPr>
          <p:spPr>
            <a:xfrm>
              <a:off x="7799096"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8" name="rc228"/>
            <p:cNvSpPr/>
            <p:nvPr/>
          </p:nvSpPr>
          <p:spPr>
            <a:xfrm>
              <a:off x="8110148"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9" name="rc229"/>
            <p:cNvSpPr/>
            <p:nvPr/>
          </p:nvSpPr>
          <p:spPr>
            <a:xfrm>
              <a:off x="8421201"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0" name="rc230"/>
            <p:cNvSpPr/>
            <p:nvPr/>
          </p:nvSpPr>
          <p:spPr>
            <a:xfrm>
              <a:off x="8732253"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1" name="rc231"/>
            <p:cNvSpPr/>
            <p:nvPr/>
          </p:nvSpPr>
          <p:spPr>
            <a:xfrm>
              <a:off x="6865939" y="3916939"/>
              <a:ext cx="311052" cy="280801"/>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232" name="rc232"/>
            <p:cNvSpPr/>
            <p:nvPr/>
          </p:nvSpPr>
          <p:spPr>
            <a:xfrm>
              <a:off x="7176991" y="3916939"/>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3" name="rc233"/>
            <p:cNvSpPr/>
            <p:nvPr/>
          </p:nvSpPr>
          <p:spPr>
            <a:xfrm>
              <a:off x="7488044" y="3916939"/>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4" name="rc234"/>
            <p:cNvSpPr/>
            <p:nvPr/>
          </p:nvSpPr>
          <p:spPr>
            <a:xfrm>
              <a:off x="7799096" y="3916939"/>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5" name="rc235"/>
            <p:cNvSpPr/>
            <p:nvPr/>
          </p:nvSpPr>
          <p:spPr>
            <a:xfrm>
              <a:off x="8110148" y="3916939"/>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6" name="rc236"/>
            <p:cNvSpPr/>
            <p:nvPr/>
          </p:nvSpPr>
          <p:spPr>
            <a:xfrm>
              <a:off x="8421201" y="3916939"/>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7" name="rc237"/>
            <p:cNvSpPr/>
            <p:nvPr/>
          </p:nvSpPr>
          <p:spPr>
            <a:xfrm>
              <a:off x="8732253" y="3916939"/>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8" name="rc238"/>
            <p:cNvSpPr/>
            <p:nvPr/>
          </p:nvSpPr>
          <p:spPr>
            <a:xfrm>
              <a:off x="6243834" y="5320945"/>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9" name="rc239"/>
            <p:cNvSpPr/>
            <p:nvPr/>
          </p:nvSpPr>
          <p:spPr>
            <a:xfrm>
              <a:off x="6554887" y="532094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0" name="rc240"/>
            <p:cNvSpPr/>
            <p:nvPr/>
          </p:nvSpPr>
          <p:spPr>
            <a:xfrm>
              <a:off x="6865939" y="532094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1" name="rc241"/>
            <p:cNvSpPr/>
            <p:nvPr/>
          </p:nvSpPr>
          <p:spPr>
            <a:xfrm>
              <a:off x="7176991" y="532094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2" name="rc242"/>
            <p:cNvSpPr/>
            <p:nvPr/>
          </p:nvSpPr>
          <p:spPr>
            <a:xfrm>
              <a:off x="7488044" y="532094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3" name="rc243"/>
            <p:cNvSpPr/>
            <p:nvPr/>
          </p:nvSpPr>
          <p:spPr>
            <a:xfrm>
              <a:off x="7799096" y="532094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4" name="rc244"/>
            <p:cNvSpPr/>
            <p:nvPr/>
          </p:nvSpPr>
          <p:spPr>
            <a:xfrm>
              <a:off x="8110148" y="532094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5" name="rc245"/>
            <p:cNvSpPr/>
            <p:nvPr/>
          </p:nvSpPr>
          <p:spPr>
            <a:xfrm>
              <a:off x="8421201" y="532094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6" name="rc246"/>
            <p:cNvSpPr/>
            <p:nvPr/>
          </p:nvSpPr>
          <p:spPr>
            <a:xfrm>
              <a:off x="8732253" y="532094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7" name="tx247"/>
            <p:cNvSpPr/>
            <p:nvPr/>
          </p:nvSpPr>
          <p:spPr>
            <a:xfrm>
              <a:off x="105118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8" name="tx248"/>
            <p:cNvSpPr/>
            <p:nvPr/>
          </p:nvSpPr>
          <p:spPr>
            <a:xfrm>
              <a:off x="136223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9" name="tx249"/>
            <p:cNvSpPr/>
            <p:nvPr/>
          </p:nvSpPr>
          <p:spPr>
            <a:xfrm>
              <a:off x="167328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0" name="tx250"/>
            <p:cNvSpPr/>
            <p:nvPr/>
          </p:nvSpPr>
          <p:spPr>
            <a:xfrm>
              <a:off x="198433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1" name="tx251"/>
            <p:cNvSpPr/>
            <p:nvPr/>
          </p:nvSpPr>
          <p:spPr>
            <a:xfrm>
              <a:off x="229539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2" name="tx252"/>
            <p:cNvSpPr/>
            <p:nvPr/>
          </p:nvSpPr>
          <p:spPr>
            <a:xfrm>
              <a:off x="260644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3" name="tx253"/>
            <p:cNvSpPr/>
            <p:nvPr/>
          </p:nvSpPr>
          <p:spPr>
            <a:xfrm>
              <a:off x="291749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4" name="tx254"/>
            <p:cNvSpPr/>
            <p:nvPr/>
          </p:nvSpPr>
          <p:spPr>
            <a:xfrm>
              <a:off x="322854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5" name="tx255"/>
            <p:cNvSpPr/>
            <p:nvPr/>
          </p:nvSpPr>
          <p:spPr>
            <a:xfrm>
              <a:off x="353960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6" name="tx256"/>
            <p:cNvSpPr/>
            <p:nvPr/>
          </p:nvSpPr>
          <p:spPr>
            <a:xfrm>
              <a:off x="385065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7" name="tx257"/>
            <p:cNvSpPr/>
            <p:nvPr/>
          </p:nvSpPr>
          <p:spPr>
            <a:xfrm>
              <a:off x="41617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8" name="tx258"/>
            <p:cNvSpPr/>
            <p:nvPr/>
          </p:nvSpPr>
          <p:spPr>
            <a:xfrm>
              <a:off x="447275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9" name="tx259"/>
            <p:cNvSpPr/>
            <p:nvPr/>
          </p:nvSpPr>
          <p:spPr>
            <a:xfrm>
              <a:off x="478380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0" name="tx260"/>
            <p:cNvSpPr/>
            <p:nvPr/>
          </p:nvSpPr>
          <p:spPr>
            <a:xfrm>
              <a:off x="509486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1" name="tx261"/>
            <p:cNvSpPr/>
            <p:nvPr/>
          </p:nvSpPr>
          <p:spPr>
            <a:xfrm>
              <a:off x="540591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2" name="tx262"/>
            <p:cNvSpPr/>
            <p:nvPr/>
          </p:nvSpPr>
          <p:spPr>
            <a:xfrm>
              <a:off x="571696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3" name="tx263"/>
            <p:cNvSpPr/>
            <p:nvPr/>
          </p:nvSpPr>
          <p:spPr>
            <a:xfrm>
              <a:off x="602801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4" name="tx264"/>
            <p:cNvSpPr/>
            <p:nvPr/>
          </p:nvSpPr>
          <p:spPr>
            <a:xfrm>
              <a:off x="633907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5" name="tx265"/>
            <p:cNvSpPr/>
            <p:nvPr/>
          </p:nvSpPr>
          <p:spPr>
            <a:xfrm>
              <a:off x="665012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6" name="tx266"/>
            <p:cNvSpPr/>
            <p:nvPr/>
          </p:nvSpPr>
          <p:spPr>
            <a:xfrm>
              <a:off x="696117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7" name="tx267"/>
            <p:cNvSpPr/>
            <p:nvPr/>
          </p:nvSpPr>
          <p:spPr>
            <a:xfrm>
              <a:off x="72722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8" name="tx268"/>
            <p:cNvSpPr/>
            <p:nvPr/>
          </p:nvSpPr>
          <p:spPr>
            <a:xfrm>
              <a:off x="75832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9" name="tx269"/>
            <p:cNvSpPr/>
            <p:nvPr/>
          </p:nvSpPr>
          <p:spPr>
            <a:xfrm>
              <a:off x="789433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0" name="tx270"/>
            <p:cNvSpPr/>
            <p:nvPr/>
          </p:nvSpPr>
          <p:spPr>
            <a:xfrm>
              <a:off x="820538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1" name="tx271"/>
            <p:cNvSpPr/>
            <p:nvPr/>
          </p:nvSpPr>
          <p:spPr>
            <a:xfrm>
              <a:off x="851643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2" name="tx272"/>
            <p:cNvSpPr/>
            <p:nvPr/>
          </p:nvSpPr>
          <p:spPr>
            <a:xfrm>
              <a:off x="882748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3" name="tx273"/>
            <p:cNvSpPr/>
            <p:nvPr/>
          </p:nvSpPr>
          <p:spPr>
            <a:xfrm>
              <a:off x="105118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4" name="tx274"/>
            <p:cNvSpPr/>
            <p:nvPr/>
          </p:nvSpPr>
          <p:spPr>
            <a:xfrm>
              <a:off x="136223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5" name="tx275"/>
            <p:cNvSpPr/>
            <p:nvPr/>
          </p:nvSpPr>
          <p:spPr>
            <a:xfrm>
              <a:off x="167328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6" name="tx276"/>
            <p:cNvSpPr/>
            <p:nvPr/>
          </p:nvSpPr>
          <p:spPr>
            <a:xfrm>
              <a:off x="1963245"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7" name="tx277"/>
            <p:cNvSpPr/>
            <p:nvPr/>
          </p:nvSpPr>
          <p:spPr>
            <a:xfrm>
              <a:off x="229539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8" name="tx278"/>
            <p:cNvSpPr/>
            <p:nvPr/>
          </p:nvSpPr>
          <p:spPr>
            <a:xfrm>
              <a:off x="2585350"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9" name="tx279"/>
            <p:cNvSpPr/>
            <p:nvPr/>
          </p:nvSpPr>
          <p:spPr>
            <a:xfrm>
              <a:off x="291749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0" name="tx280"/>
            <p:cNvSpPr/>
            <p:nvPr/>
          </p:nvSpPr>
          <p:spPr>
            <a:xfrm>
              <a:off x="322854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1" name="tx281"/>
            <p:cNvSpPr/>
            <p:nvPr/>
          </p:nvSpPr>
          <p:spPr>
            <a:xfrm>
              <a:off x="3518507"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2" name="tx282"/>
            <p:cNvSpPr/>
            <p:nvPr/>
          </p:nvSpPr>
          <p:spPr>
            <a:xfrm>
              <a:off x="385065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3" name="tx283"/>
            <p:cNvSpPr/>
            <p:nvPr/>
          </p:nvSpPr>
          <p:spPr>
            <a:xfrm>
              <a:off x="41617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4" name="tx284"/>
            <p:cNvSpPr/>
            <p:nvPr/>
          </p:nvSpPr>
          <p:spPr>
            <a:xfrm>
              <a:off x="447275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5" name="tx285"/>
            <p:cNvSpPr/>
            <p:nvPr/>
          </p:nvSpPr>
          <p:spPr>
            <a:xfrm>
              <a:off x="478380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6" name="tx286"/>
            <p:cNvSpPr/>
            <p:nvPr/>
          </p:nvSpPr>
          <p:spPr>
            <a:xfrm>
              <a:off x="509486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7" name="tx287"/>
            <p:cNvSpPr/>
            <p:nvPr/>
          </p:nvSpPr>
          <p:spPr>
            <a:xfrm>
              <a:off x="540591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571696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9" name="tx289"/>
            <p:cNvSpPr/>
            <p:nvPr/>
          </p:nvSpPr>
          <p:spPr>
            <a:xfrm>
              <a:off x="602801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0" name="tx290"/>
            <p:cNvSpPr/>
            <p:nvPr/>
          </p:nvSpPr>
          <p:spPr>
            <a:xfrm>
              <a:off x="633907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1" name="tx291"/>
            <p:cNvSpPr/>
            <p:nvPr/>
          </p:nvSpPr>
          <p:spPr>
            <a:xfrm>
              <a:off x="665012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2" name="tx292"/>
            <p:cNvSpPr/>
            <p:nvPr/>
          </p:nvSpPr>
          <p:spPr>
            <a:xfrm>
              <a:off x="696117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3" name="tx293"/>
            <p:cNvSpPr/>
            <p:nvPr/>
          </p:nvSpPr>
          <p:spPr>
            <a:xfrm>
              <a:off x="72722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4" name="tx294"/>
            <p:cNvSpPr/>
            <p:nvPr/>
          </p:nvSpPr>
          <p:spPr>
            <a:xfrm>
              <a:off x="75832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5" name="tx295"/>
            <p:cNvSpPr/>
            <p:nvPr/>
          </p:nvSpPr>
          <p:spPr>
            <a:xfrm>
              <a:off x="789433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6" name="tx296"/>
            <p:cNvSpPr/>
            <p:nvPr/>
          </p:nvSpPr>
          <p:spPr>
            <a:xfrm>
              <a:off x="820538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7" name="tx297"/>
            <p:cNvSpPr/>
            <p:nvPr/>
          </p:nvSpPr>
          <p:spPr>
            <a:xfrm>
              <a:off x="851643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8" name="tx298"/>
            <p:cNvSpPr/>
            <p:nvPr/>
          </p:nvSpPr>
          <p:spPr>
            <a:xfrm>
              <a:off x="882748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9" name="tx299"/>
            <p:cNvSpPr/>
            <p:nvPr/>
          </p:nvSpPr>
          <p:spPr>
            <a:xfrm>
              <a:off x="105118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0" name="tx300"/>
            <p:cNvSpPr/>
            <p:nvPr/>
          </p:nvSpPr>
          <p:spPr>
            <a:xfrm>
              <a:off x="136223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1" name="tx301"/>
            <p:cNvSpPr/>
            <p:nvPr/>
          </p:nvSpPr>
          <p:spPr>
            <a:xfrm>
              <a:off x="167328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2" name="tx302"/>
            <p:cNvSpPr/>
            <p:nvPr/>
          </p:nvSpPr>
          <p:spPr>
            <a:xfrm>
              <a:off x="1963245" y="289263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03" name="tx303"/>
            <p:cNvSpPr/>
            <p:nvPr/>
          </p:nvSpPr>
          <p:spPr>
            <a:xfrm>
              <a:off x="229539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4" name="tx304"/>
            <p:cNvSpPr/>
            <p:nvPr/>
          </p:nvSpPr>
          <p:spPr>
            <a:xfrm>
              <a:off x="2585350"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5" name="tx305"/>
            <p:cNvSpPr/>
            <p:nvPr/>
          </p:nvSpPr>
          <p:spPr>
            <a:xfrm>
              <a:off x="291749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6" name="tx306"/>
            <p:cNvSpPr/>
            <p:nvPr/>
          </p:nvSpPr>
          <p:spPr>
            <a:xfrm>
              <a:off x="322854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7" name="tx307"/>
            <p:cNvSpPr/>
            <p:nvPr/>
          </p:nvSpPr>
          <p:spPr>
            <a:xfrm>
              <a:off x="3518507"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8" name="tx308"/>
            <p:cNvSpPr/>
            <p:nvPr/>
          </p:nvSpPr>
          <p:spPr>
            <a:xfrm>
              <a:off x="385065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9" name="tx309"/>
            <p:cNvSpPr/>
            <p:nvPr/>
          </p:nvSpPr>
          <p:spPr>
            <a:xfrm>
              <a:off x="41617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0" name="tx310"/>
            <p:cNvSpPr/>
            <p:nvPr/>
          </p:nvSpPr>
          <p:spPr>
            <a:xfrm>
              <a:off x="447275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1" name="tx311"/>
            <p:cNvSpPr/>
            <p:nvPr/>
          </p:nvSpPr>
          <p:spPr>
            <a:xfrm>
              <a:off x="478380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2" name="tx312"/>
            <p:cNvSpPr/>
            <p:nvPr/>
          </p:nvSpPr>
          <p:spPr>
            <a:xfrm>
              <a:off x="509486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3" name="tx313"/>
            <p:cNvSpPr/>
            <p:nvPr/>
          </p:nvSpPr>
          <p:spPr>
            <a:xfrm>
              <a:off x="540591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4" name="tx314"/>
            <p:cNvSpPr/>
            <p:nvPr/>
          </p:nvSpPr>
          <p:spPr>
            <a:xfrm>
              <a:off x="571696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5" name="tx315"/>
            <p:cNvSpPr/>
            <p:nvPr/>
          </p:nvSpPr>
          <p:spPr>
            <a:xfrm>
              <a:off x="602801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6" name="tx316"/>
            <p:cNvSpPr/>
            <p:nvPr/>
          </p:nvSpPr>
          <p:spPr>
            <a:xfrm>
              <a:off x="633907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7" name="tx317"/>
            <p:cNvSpPr/>
            <p:nvPr/>
          </p:nvSpPr>
          <p:spPr>
            <a:xfrm>
              <a:off x="665012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8" name="tx318"/>
            <p:cNvSpPr/>
            <p:nvPr/>
          </p:nvSpPr>
          <p:spPr>
            <a:xfrm>
              <a:off x="696117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9" name="tx319"/>
            <p:cNvSpPr/>
            <p:nvPr/>
          </p:nvSpPr>
          <p:spPr>
            <a:xfrm>
              <a:off x="727222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0" name="tx320"/>
            <p:cNvSpPr/>
            <p:nvPr/>
          </p:nvSpPr>
          <p:spPr>
            <a:xfrm>
              <a:off x="75832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1" name="tx321"/>
            <p:cNvSpPr/>
            <p:nvPr/>
          </p:nvSpPr>
          <p:spPr>
            <a:xfrm>
              <a:off x="789433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2" name="tx322"/>
            <p:cNvSpPr/>
            <p:nvPr/>
          </p:nvSpPr>
          <p:spPr>
            <a:xfrm>
              <a:off x="820538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3" name="tx323"/>
            <p:cNvSpPr/>
            <p:nvPr/>
          </p:nvSpPr>
          <p:spPr>
            <a:xfrm>
              <a:off x="851643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4" name="tx324"/>
            <p:cNvSpPr/>
            <p:nvPr/>
          </p:nvSpPr>
          <p:spPr>
            <a:xfrm>
              <a:off x="882748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5" name="tx325"/>
            <p:cNvSpPr/>
            <p:nvPr/>
          </p:nvSpPr>
          <p:spPr>
            <a:xfrm>
              <a:off x="167328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6" name="tx326"/>
            <p:cNvSpPr/>
            <p:nvPr/>
          </p:nvSpPr>
          <p:spPr>
            <a:xfrm>
              <a:off x="1963245"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7" name="tx327"/>
            <p:cNvSpPr/>
            <p:nvPr/>
          </p:nvSpPr>
          <p:spPr>
            <a:xfrm>
              <a:off x="229539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8" name="tx328"/>
            <p:cNvSpPr/>
            <p:nvPr/>
          </p:nvSpPr>
          <p:spPr>
            <a:xfrm>
              <a:off x="2585350"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9" name="tx329"/>
            <p:cNvSpPr/>
            <p:nvPr/>
          </p:nvSpPr>
          <p:spPr>
            <a:xfrm>
              <a:off x="291749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0" name="tx330"/>
            <p:cNvSpPr/>
            <p:nvPr/>
          </p:nvSpPr>
          <p:spPr>
            <a:xfrm>
              <a:off x="322854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1" name="tx331"/>
            <p:cNvSpPr/>
            <p:nvPr/>
          </p:nvSpPr>
          <p:spPr>
            <a:xfrm>
              <a:off x="3518507"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2" name="tx332"/>
            <p:cNvSpPr/>
            <p:nvPr/>
          </p:nvSpPr>
          <p:spPr>
            <a:xfrm>
              <a:off x="385065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3" name="tx333"/>
            <p:cNvSpPr/>
            <p:nvPr/>
          </p:nvSpPr>
          <p:spPr>
            <a:xfrm>
              <a:off x="41617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4" name="tx334"/>
            <p:cNvSpPr/>
            <p:nvPr/>
          </p:nvSpPr>
          <p:spPr>
            <a:xfrm>
              <a:off x="447275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5" name="tx335"/>
            <p:cNvSpPr/>
            <p:nvPr/>
          </p:nvSpPr>
          <p:spPr>
            <a:xfrm>
              <a:off x="478380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6" name="tx336"/>
            <p:cNvSpPr/>
            <p:nvPr/>
          </p:nvSpPr>
          <p:spPr>
            <a:xfrm>
              <a:off x="509486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7" name="tx337"/>
            <p:cNvSpPr/>
            <p:nvPr/>
          </p:nvSpPr>
          <p:spPr>
            <a:xfrm>
              <a:off x="540591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8" name="tx338"/>
            <p:cNvSpPr/>
            <p:nvPr/>
          </p:nvSpPr>
          <p:spPr>
            <a:xfrm>
              <a:off x="571696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9" name="tx339"/>
            <p:cNvSpPr/>
            <p:nvPr/>
          </p:nvSpPr>
          <p:spPr>
            <a:xfrm>
              <a:off x="602801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0" name="tx340"/>
            <p:cNvSpPr/>
            <p:nvPr/>
          </p:nvSpPr>
          <p:spPr>
            <a:xfrm>
              <a:off x="633907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1" name="tx341"/>
            <p:cNvSpPr/>
            <p:nvPr/>
          </p:nvSpPr>
          <p:spPr>
            <a:xfrm>
              <a:off x="665012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2" name="tx342"/>
            <p:cNvSpPr/>
            <p:nvPr/>
          </p:nvSpPr>
          <p:spPr>
            <a:xfrm>
              <a:off x="696117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3" name="tx343"/>
            <p:cNvSpPr/>
            <p:nvPr/>
          </p:nvSpPr>
          <p:spPr>
            <a:xfrm>
              <a:off x="727222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4" name="tx344"/>
            <p:cNvSpPr/>
            <p:nvPr/>
          </p:nvSpPr>
          <p:spPr>
            <a:xfrm>
              <a:off x="75832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5" name="tx345"/>
            <p:cNvSpPr/>
            <p:nvPr/>
          </p:nvSpPr>
          <p:spPr>
            <a:xfrm>
              <a:off x="789433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6" name="tx346"/>
            <p:cNvSpPr/>
            <p:nvPr/>
          </p:nvSpPr>
          <p:spPr>
            <a:xfrm>
              <a:off x="820538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7" name="tx347"/>
            <p:cNvSpPr/>
            <p:nvPr/>
          </p:nvSpPr>
          <p:spPr>
            <a:xfrm>
              <a:off x="851643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8" name="tx348"/>
            <p:cNvSpPr/>
            <p:nvPr/>
          </p:nvSpPr>
          <p:spPr>
            <a:xfrm>
              <a:off x="882748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9" name="tx349"/>
            <p:cNvSpPr/>
            <p:nvPr/>
          </p:nvSpPr>
          <p:spPr>
            <a:xfrm>
              <a:off x="167328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0" name="tx350"/>
            <p:cNvSpPr/>
            <p:nvPr/>
          </p:nvSpPr>
          <p:spPr>
            <a:xfrm>
              <a:off x="198433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1" name="tx351"/>
            <p:cNvSpPr/>
            <p:nvPr/>
          </p:nvSpPr>
          <p:spPr>
            <a:xfrm>
              <a:off x="229539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2" name="tx352"/>
            <p:cNvSpPr/>
            <p:nvPr/>
          </p:nvSpPr>
          <p:spPr>
            <a:xfrm>
              <a:off x="260644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3" name="tx353"/>
            <p:cNvSpPr/>
            <p:nvPr/>
          </p:nvSpPr>
          <p:spPr>
            <a:xfrm>
              <a:off x="291749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4" name="tx354"/>
            <p:cNvSpPr/>
            <p:nvPr/>
          </p:nvSpPr>
          <p:spPr>
            <a:xfrm>
              <a:off x="322854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5" name="tx355"/>
            <p:cNvSpPr/>
            <p:nvPr/>
          </p:nvSpPr>
          <p:spPr>
            <a:xfrm>
              <a:off x="353960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6" name="tx356"/>
            <p:cNvSpPr/>
            <p:nvPr/>
          </p:nvSpPr>
          <p:spPr>
            <a:xfrm>
              <a:off x="385065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7" name="tx357"/>
            <p:cNvSpPr/>
            <p:nvPr/>
          </p:nvSpPr>
          <p:spPr>
            <a:xfrm>
              <a:off x="41617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8" name="tx358"/>
            <p:cNvSpPr/>
            <p:nvPr/>
          </p:nvSpPr>
          <p:spPr>
            <a:xfrm>
              <a:off x="447275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9" name="tx359"/>
            <p:cNvSpPr/>
            <p:nvPr/>
          </p:nvSpPr>
          <p:spPr>
            <a:xfrm>
              <a:off x="478380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0" name="tx360"/>
            <p:cNvSpPr/>
            <p:nvPr/>
          </p:nvSpPr>
          <p:spPr>
            <a:xfrm>
              <a:off x="509486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1" name="tx361"/>
            <p:cNvSpPr/>
            <p:nvPr/>
          </p:nvSpPr>
          <p:spPr>
            <a:xfrm>
              <a:off x="540591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2" name="tx362"/>
            <p:cNvSpPr/>
            <p:nvPr/>
          </p:nvSpPr>
          <p:spPr>
            <a:xfrm>
              <a:off x="571696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3" name="tx363"/>
            <p:cNvSpPr/>
            <p:nvPr/>
          </p:nvSpPr>
          <p:spPr>
            <a:xfrm>
              <a:off x="602801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4" name="tx364"/>
            <p:cNvSpPr/>
            <p:nvPr/>
          </p:nvSpPr>
          <p:spPr>
            <a:xfrm>
              <a:off x="633907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5" name="tx365"/>
            <p:cNvSpPr/>
            <p:nvPr/>
          </p:nvSpPr>
          <p:spPr>
            <a:xfrm>
              <a:off x="665012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6" name="tx366"/>
            <p:cNvSpPr/>
            <p:nvPr/>
          </p:nvSpPr>
          <p:spPr>
            <a:xfrm>
              <a:off x="696117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7" name="tx367"/>
            <p:cNvSpPr/>
            <p:nvPr/>
          </p:nvSpPr>
          <p:spPr>
            <a:xfrm>
              <a:off x="72722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8" name="tx368"/>
            <p:cNvSpPr/>
            <p:nvPr/>
          </p:nvSpPr>
          <p:spPr>
            <a:xfrm>
              <a:off x="75832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9" name="tx369"/>
            <p:cNvSpPr/>
            <p:nvPr/>
          </p:nvSpPr>
          <p:spPr>
            <a:xfrm>
              <a:off x="789433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0" name="tx370"/>
            <p:cNvSpPr/>
            <p:nvPr/>
          </p:nvSpPr>
          <p:spPr>
            <a:xfrm>
              <a:off x="820538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1" name="tx371"/>
            <p:cNvSpPr/>
            <p:nvPr/>
          </p:nvSpPr>
          <p:spPr>
            <a:xfrm>
              <a:off x="851643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2" name="tx372"/>
            <p:cNvSpPr/>
            <p:nvPr/>
          </p:nvSpPr>
          <p:spPr>
            <a:xfrm>
              <a:off x="882748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3" name="tx373"/>
            <p:cNvSpPr/>
            <p:nvPr/>
          </p:nvSpPr>
          <p:spPr>
            <a:xfrm>
              <a:off x="4472757" y="31758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74" name="tx374"/>
            <p:cNvSpPr/>
            <p:nvPr/>
          </p:nvSpPr>
          <p:spPr>
            <a:xfrm>
              <a:off x="478380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5" name="tx375"/>
            <p:cNvSpPr/>
            <p:nvPr/>
          </p:nvSpPr>
          <p:spPr>
            <a:xfrm>
              <a:off x="509486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6" name="tx376"/>
            <p:cNvSpPr/>
            <p:nvPr/>
          </p:nvSpPr>
          <p:spPr>
            <a:xfrm>
              <a:off x="540591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7" name="tx377"/>
            <p:cNvSpPr/>
            <p:nvPr/>
          </p:nvSpPr>
          <p:spPr>
            <a:xfrm>
              <a:off x="571696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8" name="tx378"/>
            <p:cNvSpPr/>
            <p:nvPr/>
          </p:nvSpPr>
          <p:spPr>
            <a:xfrm>
              <a:off x="602801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9" name="tx379"/>
            <p:cNvSpPr/>
            <p:nvPr/>
          </p:nvSpPr>
          <p:spPr>
            <a:xfrm>
              <a:off x="633907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0" name="tx380"/>
            <p:cNvSpPr/>
            <p:nvPr/>
          </p:nvSpPr>
          <p:spPr>
            <a:xfrm>
              <a:off x="665012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1" name="tx381"/>
            <p:cNvSpPr/>
            <p:nvPr/>
          </p:nvSpPr>
          <p:spPr>
            <a:xfrm>
              <a:off x="696117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2" name="tx382"/>
            <p:cNvSpPr/>
            <p:nvPr/>
          </p:nvSpPr>
          <p:spPr>
            <a:xfrm>
              <a:off x="727222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3" name="tx383"/>
            <p:cNvSpPr/>
            <p:nvPr/>
          </p:nvSpPr>
          <p:spPr>
            <a:xfrm>
              <a:off x="75832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4" name="tx384"/>
            <p:cNvSpPr/>
            <p:nvPr/>
          </p:nvSpPr>
          <p:spPr>
            <a:xfrm>
              <a:off x="789433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5" name="tx385"/>
            <p:cNvSpPr/>
            <p:nvPr/>
          </p:nvSpPr>
          <p:spPr>
            <a:xfrm>
              <a:off x="820538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6" name="tx386"/>
            <p:cNvSpPr/>
            <p:nvPr/>
          </p:nvSpPr>
          <p:spPr>
            <a:xfrm>
              <a:off x="851643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7" name="tx387"/>
            <p:cNvSpPr/>
            <p:nvPr/>
          </p:nvSpPr>
          <p:spPr>
            <a:xfrm>
              <a:off x="882748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8" name="tx388"/>
            <p:cNvSpPr/>
            <p:nvPr/>
          </p:nvSpPr>
          <p:spPr>
            <a:xfrm>
              <a:off x="6650123"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9" name="tx389"/>
            <p:cNvSpPr/>
            <p:nvPr/>
          </p:nvSpPr>
          <p:spPr>
            <a:xfrm>
              <a:off x="696117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0" name="tx390"/>
            <p:cNvSpPr/>
            <p:nvPr/>
          </p:nvSpPr>
          <p:spPr>
            <a:xfrm>
              <a:off x="7272228"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1" name="tx391"/>
            <p:cNvSpPr/>
            <p:nvPr/>
          </p:nvSpPr>
          <p:spPr>
            <a:xfrm>
              <a:off x="7583280"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2" name="tx392"/>
            <p:cNvSpPr/>
            <p:nvPr/>
          </p:nvSpPr>
          <p:spPr>
            <a:xfrm>
              <a:off x="7894332"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3" name="tx393"/>
            <p:cNvSpPr/>
            <p:nvPr/>
          </p:nvSpPr>
          <p:spPr>
            <a:xfrm>
              <a:off x="820538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4" name="tx394"/>
            <p:cNvSpPr/>
            <p:nvPr/>
          </p:nvSpPr>
          <p:spPr>
            <a:xfrm>
              <a:off x="8516437"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5" name="tx395"/>
            <p:cNvSpPr/>
            <p:nvPr/>
          </p:nvSpPr>
          <p:spPr>
            <a:xfrm>
              <a:off x="8827489"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6" name="tx396"/>
            <p:cNvSpPr/>
            <p:nvPr/>
          </p:nvSpPr>
          <p:spPr>
            <a:xfrm>
              <a:off x="105118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7" name="tx397"/>
            <p:cNvSpPr/>
            <p:nvPr/>
          </p:nvSpPr>
          <p:spPr>
            <a:xfrm>
              <a:off x="136223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8" name="tx398"/>
            <p:cNvSpPr/>
            <p:nvPr/>
          </p:nvSpPr>
          <p:spPr>
            <a:xfrm>
              <a:off x="167328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99" name="tx399"/>
            <p:cNvSpPr/>
            <p:nvPr/>
          </p:nvSpPr>
          <p:spPr>
            <a:xfrm>
              <a:off x="198433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0" name="tx400"/>
            <p:cNvSpPr/>
            <p:nvPr/>
          </p:nvSpPr>
          <p:spPr>
            <a:xfrm>
              <a:off x="2274297"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1" name="tx401"/>
            <p:cNvSpPr/>
            <p:nvPr/>
          </p:nvSpPr>
          <p:spPr>
            <a:xfrm>
              <a:off x="2585350"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2" name="tx402"/>
            <p:cNvSpPr/>
            <p:nvPr/>
          </p:nvSpPr>
          <p:spPr>
            <a:xfrm>
              <a:off x="291749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3" name="tx403"/>
            <p:cNvSpPr/>
            <p:nvPr/>
          </p:nvSpPr>
          <p:spPr>
            <a:xfrm>
              <a:off x="322854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4" name="tx404"/>
            <p:cNvSpPr/>
            <p:nvPr/>
          </p:nvSpPr>
          <p:spPr>
            <a:xfrm>
              <a:off x="353960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5" name="tx405"/>
            <p:cNvSpPr/>
            <p:nvPr/>
          </p:nvSpPr>
          <p:spPr>
            <a:xfrm>
              <a:off x="385065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6" name="tx406"/>
            <p:cNvSpPr/>
            <p:nvPr/>
          </p:nvSpPr>
          <p:spPr>
            <a:xfrm>
              <a:off x="41617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7" name="tx407"/>
            <p:cNvSpPr/>
            <p:nvPr/>
          </p:nvSpPr>
          <p:spPr>
            <a:xfrm>
              <a:off x="447275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8" name="tx408"/>
            <p:cNvSpPr/>
            <p:nvPr/>
          </p:nvSpPr>
          <p:spPr>
            <a:xfrm>
              <a:off x="478380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9" name="tx409"/>
            <p:cNvSpPr/>
            <p:nvPr/>
          </p:nvSpPr>
          <p:spPr>
            <a:xfrm>
              <a:off x="509486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0" name="tx410"/>
            <p:cNvSpPr/>
            <p:nvPr/>
          </p:nvSpPr>
          <p:spPr>
            <a:xfrm>
              <a:off x="540591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1" name="tx411"/>
            <p:cNvSpPr/>
            <p:nvPr/>
          </p:nvSpPr>
          <p:spPr>
            <a:xfrm>
              <a:off x="571696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2" name="tx412"/>
            <p:cNvSpPr/>
            <p:nvPr/>
          </p:nvSpPr>
          <p:spPr>
            <a:xfrm>
              <a:off x="602801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3" name="tx413"/>
            <p:cNvSpPr/>
            <p:nvPr/>
          </p:nvSpPr>
          <p:spPr>
            <a:xfrm>
              <a:off x="633907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4" name="tx414"/>
            <p:cNvSpPr/>
            <p:nvPr/>
          </p:nvSpPr>
          <p:spPr>
            <a:xfrm>
              <a:off x="665012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5" name="tx415"/>
            <p:cNvSpPr/>
            <p:nvPr/>
          </p:nvSpPr>
          <p:spPr>
            <a:xfrm>
              <a:off x="696117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6" name="tx416"/>
            <p:cNvSpPr/>
            <p:nvPr/>
          </p:nvSpPr>
          <p:spPr>
            <a:xfrm>
              <a:off x="72722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7" name="tx417"/>
            <p:cNvSpPr/>
            <p:nvPr/>
          </p:nvSpPr>
          <p:spPr>
            <a:xfrm>
              <a:off x="75832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8" name="tx418"/>
            <p:cNvSpPr/>
            <p:nvPr/>
          </p:nvSpPr>
          <p:spPr>
            <a:xfrm>
              <a:off x="789433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9" name="tx419"/>
            <p:cNvSpPr/>
            <p:nvPr/>
          </p:nvSpPr>
          <p:spPr>
            <a:xfrm>
              <a:off x="820538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0" name="tx420"/>
            <p:cNvSpPr/>
            <p:nvPr/>
          </p:nvSpPr>
          <p:spPr>
            <a:xfrm>
              <a:off x="851643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1" name="tx421"/>
            <p:cNvSpPr/>
            <p:nvPr/>
          </p:nvSpPr>
          <p:spPr>
            <a:xfrm>
              <a:off x="882748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2" name="tx422"/>
            <p:cNvSpPr/>
            <p:nvPr/>
          </p:nvSpPr>
          <p:spPr>
            <a:xfrm>
              <a:off x="105118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3" name="tx423"/>
            <p:cNvSpPr/>
            <p:nvPr/>
          </p:nvSpPr>
          <p:spPr>
            <a:xfrm>
              <a:off x="136223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4" name="tx424"/>
            <p:cNvSpPr/>
            <p:nvPr/>
          </p:nvSpPr>
          <p:spPr>
            <a:xfrm>
              <a:off x="167328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25" name="tx425"/>
            <p:cNvSpPr/>
            <p:nvPr/>
          </p:nvSpPr>
          <p:spPr>
            <a:xfrm>
              <a:off x="198433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6" name="tx426"/>
            <p:cNvSpPr/>
            <p:nvPr/>
          </p:nvSpPr>
          <p:spPr>
            <a:xfrm>
              <a:off x="2274297"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7" name="tx427"/>
            <p:cNvSpPr/>
            <p:nvPr/>
          </p:nvSpPr>
          <p:spPr>
            <a:xfrm>
              <a:off x="2585350"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8" name="tx428"/>
            <p:cNvSpPr/>
            <p:nvPr/>
          </p:nvSpPr>
          <p:spPr>
            <a:xfrm>
              <a:off x="291749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9" name="tx429"/>
            <p:cNvSpPr/>
            <p:nvPr/>
          </p:nvSpPr>
          <p:spPr>
            <a:xfrm>
              <a:off x="322854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0" name="tx430"/>
            <p:cNvSpPr/>
            <p:nvPr/>
          </p:nvSpPr>
          <p:spPr>
            <a:xfrm>
              <a:off x="353960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1" name="tx431"/>
            <p:cNvSpPr/>
            <p:nvPr/>
          </p:nvSpPr>
          <p:spPr>
            <a:xfrm>
              <a:off x="385065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2" name="tx432"/>
            <p:cNvSpPr/>
            <p:nvPr/>
          </p:nvSpPr>
          <p:spPr>
            <a:xfrm>
              <a:off x="416170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3" name="tx433"/>
            <p:cNvSpPr/>
            <p:nvPr/>
          </p:nvSpPr>
          <p:spPr>
            <a:xfrm>
              <a:off x="447275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4" name="tx434"/>
            <p:cNvSpPr/>
            <p:nvPr/>
          </p:nvSpPr>
          <p:spPr>
            <a:xfrm>
              <a:off x="478380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5" name="tx435"/>
            <p:cNvSpPr/>
            <p:nvPr/>
          </p:nvSpPr>
          <p:spPr>
            <a:xfrm>
              <a:off x="509486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6" name="tx436"/>
            <p:cNvSpPr/>
            <p:nvPr/>
          </p:nvSpPr>
          <p:spPr>
            <a:xfrm>
              <a:off x="540591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7" name="tx437"/>
            <p:cNvSpPr/>
            <p:nvPr/>
          </p:nvSpPr>
          <p:spPr>
            <a:xfrm>
              <a:off x="571696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8" name="tx438"/>
            <p:cNvSpPr/>
            <p:nvPr/>
          </p:nvSpPr>
          <p:spPr>
            <a:xfrm>
              <a:off x="602801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9" name="tx439"/>
            <p:cNvSpPr/>
            <p:nvPr/>
          </p:nvSpPr>
          <p:spPr>
            <a:xfrm>
              <a:off x="633907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0" name="tx440"/>
            <p:cNvSpPr/>
            <p:nvPr/>
          </p:nvSpPr>
          <p:spPr>
            <a:xfrm>
              <a:off x="665012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1" name="tx441"/>
            <p:cNvSpPr/>
            <p:nvPr/>
          </p:nvSpPr>
          <p:spPr>
            <a:xfrm>
              <a:off x="696117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2" name="tx442"/>
            <p:cNvSpPr/>
            <p:nvPr/>
          </p:nvSpPr>
          <p:spPr>
            <a:xfrm>
              <a:off x="727222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3" name="tx443"/>
            <p:cNvSpPr/>
            <p:nvPr/>
          </p:nvSpPr>
          <p:spPr>
            <a:xfrm>
              <a:off x="758328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4" name="tx444"/>
            <p:cNvSpPr/>
            <p:nvPr/>
          </p:nvSpPr>
          <p:spPr>
            <a:xfrm>
              <a:off x="789433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5" name="tx445"/>
            <p:cNvSpPr/>
            <p:nvPr/>
          </p:nvSpPr>
          <p:spPr>
            <a:xfrm>
              <a:off x="820538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6" name="tx446"/>
            <p:cNvSpPr/>
            <p:nvPr/>
          </p:nvSpPr>
          <p:spPr>
            <a:xfrm>
              <a:off x="851643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7" name="tx447"/>
            <p:cNvSpPr/>
            <p:nvPr/>
          </p:nvSpPr>
          <p:spPr>
            <a:xfrm>
              <a:off x="882748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8" name="tx448"/>
            <p:cNvSpPr/>
            <p:nvPr/>
          </p:nvSpPr>
          <p:spPr>
            <a:xfrm>
              <a:off x="75832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9" name="tx449"/>
            <p:cNvSpPr/>
            <p:nvPr/>
          </p:nvSpPr>
          <p:spPr>
            <a:xfrm>
              <a:off x="789433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0" name="tx450"/>
            <p:cNvSpPr/>
            <p:nvPr/>
          </p:nvSpPr>
          <p:spPr>
            <a:xfrm>
              <a:off x="820538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1" name="tx451"/>
            <p:cNvSpPr/>
            <p:nvPr/>
          </p:nvSpPr>
          <p:spPr>
            <a:xfrm>
              <a:off x="851643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2" name="tx452"/>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3" name="tx453"/>
            <p:cNvSpPr/>
            <p:nvPr/>
          </p:nvSpPr>
          <p:spPr>
            <a:xfrm>
              <a:off x="322854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4" name="tx454"/>
            <p:cNvSpPr/>
            <p:nvPr/>
          </p:nvSpPr>
          <p:spPr>
            <a:xfrm>
              <a:off x="353960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5" name="tx455"/>
            <p:cNvSpPr/>
            <p:nvPr/>
          </p:nvSpPr>
          <p:spPr>
            <a:xfrm>
              <a:off x="385065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6" name="tx456"/>
            <p:cNvSpPr/>
            <p:nvPr/>
          </p:nvSpPr>
          <p:spPr>
            <a:xfrm>
              <a:off x="41617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7" name="tx457"/>
            <p:cNvSpPr/>
            <p:nvPr/>
          </p:nvSpPr>
          <p:spPr>
            <a:xfrm>
              <a:off x="447275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8" name="tx458"/>
            <p:cNvSpPr/>
            <p:nvPr/>
          </p:nvSpPr>
          <p:spPr>
            <a:xfrm>
              <a:off x="478380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9" name="tx459"/>
            <p:cNvSpPr/>
            <p:nvPr/>
          </p:nvSpPr>
          <p:spPr>
            <a:xfrm>
              <a:off x="509486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0" name="tx460"/>
            <p:cNvSpPr/>
            <p:nvPr/>
          </p:nvSpPr>
          <p:spPr>
            <a:xfrm>
              <a:off x="540591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1" name="tx461"/>
            <p:cNvSpPr/>
            <p:nvPr/>
          </p:nvSpPr>
          <p:spPr>
            <a:xfrm>
              <a:off x="571696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2" name="tx462"/>
            <p:cNvSpPr/>
            <p:nvPr/>
          </p:nvSpPr>
          <p:spPr>
            <a:xfrm>
              <a:off x="602801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3" name="tx463"/>
            <p:cNvSpPr/>
            <p:nvPr/>
          </p:nvSpPr>
          <p:spPr>
            <a:xfrm>
              <a:off x="633907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4" name="tx464"/>
            <p:cNvSpPr/>
            <p:nvPr/>
          </p:nvSpPr>
          <p:spPr>
            <a:xfrm>
              <a:off x="665012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5" name="tx465"/>
            <p:cNvSpPr/>
            <p:nvPr/>
          </p:nvSpPr>
          <p:spPr>
            <a:xfrm>
              <a:off x="696117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6" name="tx466"/>
            <p:cNvSpPr/>
            <p:nvPr/>
          </p:nvSpPr>
          <p:spPr>
            <a:xfrm>
              <a:off x="727222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7" name="tx467"/>
            <p:cNvSpPr/>
            <p:nvPr/>
          </p:nvSpPr>
          <p:spPr>
            <a:xfrm>
              <a:off x="75832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8" name="tx468"/>
            <p:cNvSpPr/>
            <p:nvPr/>
          </p:nvSpPr>
          <p:spPr>
            <a:xfrm>
              <a:off x="789433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9" name="tx469"/>
            <p:cNvSpPr/>
            <p:nvPr/>
          </p:nvSpPr>
          <p:spPr>
            <a:xfrm>
              <a:off x="820538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0" name="tx470"/>
            <p:cNvSpPr/>
            <p:nvPr/>
          </p:nvSpPr>
          <p:spPr>
            <a:xfrm>
              <a:off x="851643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1" name="tx471"/>
            <p:cNvSpPr/>
            <p:nvPr/>
          </p:nvSpPr>
          <p:spPr>
            <a:xfrm>
              <a:off x="882748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2" name="tx472"/>
            <p:cNvSpPr/>
            <p:nvPr/>
          </p:nvSpPr>
          <p:spPr>
            <a:xfrm>
              <a:off x="7272228"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3" name="tx473"/>
            <p:cNvSpPr/>
            <p:nvPr/>
          </p:nvSpPr>
          <p:spPr>
            <a:xfrm>
              <a:off x="758328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4" name="tx474"/>
            <p:cNvSpPr/>
            <p:nvPr/>
          </p:nvSpPr>
          <p:spPr>
            <a:xfrm>
              <a:off x="7894332"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5" name="tx475"/>
            <p:cNvSpPr/>
            <p:nvPr/>
          </p:nvSpPr>
          <p:spPr>
            <a:xfrm>
              <a:off x="820538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6" name="tx476"/>
            <p:cNvSpPr/>
            <p:nvPr/>
          </p:nvSpPr>
          <p:spPr>
            <a:xfrm>
              <a:off x="8516437"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7" name="tx477"/>
            <p:cNvSpPr/>
            <p:nvPr/>
          </p:nvSpPr>
          <p:spPr>
            <a:xfrm>
              <a:off x="882748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8" name="tx478"/>
            <p:cNvSpPr/>
            <p:nvPr/>
          </p:nvSpPr>
          <p:spPr>
            <a:xfrm>
              <a:off x="6339071"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79" name="tx479"/>
            <p:cNvSpPr/>
            <p:nvPr/>
          </p:nvSpPr>
          <p:spPr>
            <a:xfrm>
              <a:off x="6650123"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0" name="tx480"/>
            <p:cNvSpPr/>
            <p:nvPr/>
          </p:nvSpPr>
          <p:spPr>
            <a:xfrm>
              <a:off x="696117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81" name="tx481"/>
            <p:cNvSpPr/>
            <p:nvPr/>
          </p:nvSpPr>
          <p:spPr>
            <a:xfrm>
              <a:off x="7272228"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2" name="tx482"/>
            <p:cNvSpPr/>
            <p:nvPr/>
          </p:nvSpPr>
          <p:spPr>
            <a:xfrm>
              <a:off x="7583280"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3" name="tx483"/>
            <p:cNvSpPr/>
            <p:nvPr/>
          </p:nvSpPr>
          <p:spPr>
            <a:xfrm>
              <a:off x="7894332"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84" name="tx484"/>
            <p:cNvSpPr/>
            <p:nvPr/>
          </p:nvSpPr>
          <p:spPr>
            <a:xfrm>
              <a:off x="820538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85" name="tx485"/>
            <p:cNvSpPr/>
            <p:nvPr/>
          </p:nvSpPr>
          <p:spPr>
            <a:xfrm>
              <a:off x="8516437"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6" name="tx486"/>
            <p:cNvSpPr/>
            <p:nvPr/>
          </p:nvSpPr>
          <p:spPr>
            <a:xfrm>
              <a:off x="882748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87" name="tx487"/>
            <p:cNvSpPr/>
            <p:nvPr/>
          </p:nvSpPr>
          <p:spPr>
            <a:xfrm>
              <a:off x="41617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88" name="tx488"/>
            <p:cNvSpPr/>
            <p:nvPr/>
          </p:nvSpPr>
          <p:spPr>
            <a:xfrm>
              <a:off x="7272228"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489" name="tx489"/>
            <p:cNvSpPr/>
            <p:nvPr/>
          </p:nvSpPr>
          <p:spPr>
            <a:xfrm>
              <a:off x="6991320" y="401827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90" name="tx490"/>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91" name="tx491"/>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92" name="tx492"/>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93" name="tx493"/>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94" name="tx494"/>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95" name="tx495"/>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96" name="tx496"/>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97" name="tx497"/>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98" name="tx498"/>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99" name="tx499"/>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00" name="tx500"/>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01" name="tx501"/>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02" name="tx502"/>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03" name="tx503"/>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04" name="tx504"/>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05" name="tx505"/>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06" name="tx506"/>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07" name="tx507"/>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08" name="tx508"/>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09" name="tx509"/>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10" name="tx510"/>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11" name="tx511"/>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12" name="tx512"/>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13" name="tx513"/>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14" name="tx514"/>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15" name="tx515"/>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16" name="tx516"/>
            <p:cNvSpPr/>
            <p:nvPr/>
          </p:nvSpPr>
          <p:spPr>
            <a:xfrm>
              <a:off x="576534"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17" name="tx517"/>
            <p:cNvSpPr/>
            <p:nvPr/>
          </p:nvSpPr>
          <p:spPr>
            <a:xfrm>
              <a:off x="551705"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18" name="tx518"/>
            <p:cNvSpPr/>
            <p:nvPr/>
          </p:nvSpPr>
          <p:spPr>
            <a:xfrm>
              <a:off x="564092"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19" name="tx519"/>
            <p:cNvSpPr/>
            <p:nvPr/>
          </p:nvSpPr>
          <p:spPr>
            <a:xfrm>
              <a:off x="551705"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20" name="tx520"/>
            <p:cNvSpPr/>
            <p:nvPr/>
          </p:nvSpPr>
          <p:spPr>
            <a:xfrm>
              <a:off x="619917" y="4297813"/>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21" name="tx521"/>
            <p:cNvSpPr/>
            <p:nvPr/>
          </p:nvSpPr>
          <p:spPr>
            <a:xfrm>
              <a:off x="545429" y="4014611"/>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22" name="tx522"/>
            <p:cNvSpPr/>
            <p:nvPr/>
          </p:nvSpPr>
          <p:spPr>
            <a:xfrm>
              <a:off x="551705" y="373381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23" name="tx523"/>
            <p:cNvSpPr/>
            <p:nvPr/>
          </p:nvSpPr>
          <p:spPr>
            <a:xfrm>
              <a:off x="520490" y="3433199"/>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24" name="tx524"/>
            <p:cNvSpPr/>
            <p:nvPr/>
          </p:nvSpPr>
          <p:spPr>
            <a:xfrm>
              <a:off x="632360" y="3173189"/>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25" name="tx525"/>
            <p:cNvSpPr/>
            <p:nvPr/>
          </p:nvSpPr>
          <p:spPr>
            <a:xfrm>
              <a:off x="576534" y="2892388"/>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26" name="tx526"/>
            <p:cNvSpPr/>
            <p:nvPr/>
          </p:nvSpPr>
          <p:spPr>
            <a:xfrm>
              <a:off x="576534" y="2613006"/>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27" name="tx527"/>
            <p:cNvSpPr/>
            <p:nvPr/>
          </p:nvSpPr>
          <p:spPr>
            <a:xfrm>
              <a:off x="508103" y="231032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28" name="tx528"/>
            <p:cNvSpPr/>
            <p:nvPr/>
          </p:nvSpPr>
          <p:spPr>
            <a:xfrm>
              <a:off x="620027"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29" name="tx529"/>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30" name="pic530"/>
            <p:cNvPicPr/>
            <p:nvPr/>
          </p:nvPicPr>
          <p:blipFill>
            <a:blip r:embed="rId2" cstate="print"/>
            <a:stretch>
              <a:fillRect/>
            </a:stretch>
          </p:blipFill>
          <p:spPr>
            <a:xfrm>
              <a:off x="4653227" y="5838594"/>
              <a:ext cx="2160000" cy="219455"/>
            </a:xfrm>
            <a:prstGeom prst="rect">
              <a:avLst/>
            </a:prstGeom>
          </p:spPr>
        </p:pic>
        <p:sp>
          <p:nvSpPr>
            <p:cNvPr id="531" name="pl531"/>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2" name="pl532"/>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3" name="pl533"/>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4" name="pl534"/>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5" name="pl535"/>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6" name="pl536"/>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7" name="pl537"/>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8" name="pl538"/>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9" name="pl539"/>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0" name="pl540"/>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1" name="pl541"/>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2" name="pl542"/>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3" name="tx543"/>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44" name="tx544"/>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45" name="tx545"/>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46" name="tx546"/>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47" name="tx547"/>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48" name="tx548"/>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49" name="tx549"/>
            <p:cNvSpPr/>
            <p:nvPr/>
          </p:nvSpPr>
          <p:spPr>
            <a:xfrm>
              <a:off x="924840" y="1332266"/>
              <a:ext cx="333610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Turkmenistan, 2000-2025</a:t>
              </a:r>
            </a:p>
          </p:txBody>
        </p:sp>
        <p:sp>
          <p:nvSpPr>
            <p:cNvPr id="550" name="tx550"/>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51" name="tx551"/>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52" name="tx552"/>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all 13 (100%) vaccines in the schedule achieved coverage of 90% or more. Vaccine coverage ranged from 98% to 99%.
Since 2002, estimates have been made for 8 new vaccines. PCVC is the newest vaccine reported (2020), which achieved 98% coverage in 2025.
In 2025, Turkmenistan did not report any stockouts of vaccines or supplies.</a:t>
            </a:r>
          </a:p>
        </p:txBody>
      </p:sp>
      <p:sp>
        <p:nvSpPr>
          <p:cNvPr id="55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none antigens, remained unchanged for eight, and declined for five, indicating limited improvement in routine immunization performance; 13 achieved at least 90% coverage.</a:t>
            </a:r>
          </a:p>
        </p:txBody>
      </p:sp>
      <p:grpSp xmlns:pic="http://schemas.openxmlformats.org/drawingml/2006/picture">
        <p:nvGrpSpPr>
          <p:cNvPr id="555" name=""/>
          <p:cNvGrpSpPr/>
          <p:nvPr/>
        </p:nvGrpSpPr>
        <p:grpSpPr>
          <a:xfrm>
            <a:off x="292608" y="1005840"/>
            <a:ext cx="8595360" cy="28575"/>
            <a:chOff x="292608" y="1005840"/>
            <a:chExt cx="8595360" cy="28575"/>
          </a:xfrm>
        </p:grpSpPr>
        <p:sp>
          <p:nvSpPr>
            <p:cNvPr id="55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5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P7TF5XRZ5TZD-1674051314-8169</_dlc_DocId>
    <_dlc_DocIdUrl xmlns="5ce71423-0d49-4a04-8822-86064e799dcd">
      <Url>https://unicef.sharepoint.com/teams/DAPM-DataComm/_layouts/15/DocIdRedir.aspx?ID=P7TF5XRZ5TZD-1674051314-8169</Url>
      <Description>P7TF5XRZ5TZD-1674051314-8169</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42BF050F-0476-47D7-852E-58D6C0282692}"/>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2026-07-11T00:14:31Z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b2cf6b31-52c8-4cbf-8658-884024d6ab67</vt:lpwstr>
  </property>
</Properties>
</file>