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8e21918d0f5de3b7b81e6fc54009817e83e52a4.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4d13c0c2139d532f8e6576f58d1634ca1a63789.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2a5eb9425692b6751ae520733d340cd9bfaa320.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478223"/>
              <a:ext cx="6481656" cy="279319"/>
            </a:xfrm>
            <a:custGeom>
              <a:avLst/>
              <a:pathLst>
                <a:path w="6481656" h="279319">
                  <a:moveTo>
                    <a:pt x="0" y="279319"/>
                  </a:moveTo>
                  <a:lnTo>
                    <a:pt x="259266" y="239416"/>
                  </a:lnTo>
                  <a:lnTo>
                    <a:pt x="518532" y="119708"/>
                  </a:lnTo>
                  <a:lnTo>
                    <a:pt x="777798" y="119708"/>
                  </a:lnTo>
                  <a:lnTo>
                    <a:pt x="1037065" y="79805"/>
                  </a:lnTo>
                  <a:lnTo>
                    <a:pt x="1296331" y="119708"/>
                  </a:lnTo>
                  <a:lnTo>
                    <a:pt x="1555597" y="119708"/>
                  </a:lnTo>
                  <a:lnTo>
                    <a:pt x="1814863" y="279319"/>
                  </a:lnTo>
                  <a:lnTo>
                    <a:pt x="2074130" y="119708"/>
                  </a:lnTo>
                  <a:lnTo>
                    <a:pt x="2333396" y="0"/>
                  </a:lnTo>
                  <a:lnTo>
                    <a:pt x="2592662" y="39902"/>
                  </a:lnTo>
                  <a:lnTo>
                    <a:pt x="2851928" y="0"/>
                  </a:lnTo>
                  <a:lnTo>
                    <a:pt x="3111195" y="79805"/>
                  </a:lnTo>
                  <a:lnTo>
                    <a:pt x="3370461" y="39902"/>
                  </a:lnTo>
                  <a:lnTo>
                    <a:pt x="3629727" y="0"/>
                  </a:lnTo>
                  <a:lnTo>
                    <a:pt x="3888994" y="119708"/>
                  </a:lnTo>
                  <a:lnTo>
                    <a:pt x="4148260" y="119708"/>
                  </a:lnTo>
                  <a:lnTo>
                    <a:pt x="4407526" y="159610"/>
                  </a:lnTo>
                  <a:lnTo>
                    <a:pt x="4666792" y="199513"/>
                  </a:lnTo>
                  <a:lnTo>
                    <a:pt x="4926059" y="159610"/>
                  </a:lnTo>
                  <a:lnTo>
                    <a:pt x="5185325" y="199513"/>
                  </a:lnTo>
                  <a:lnTo>
                    <a:pt x="5444591" y="279319"/>
                  </a:lnTo>
                  <a:lnTo>
                    <a:pt x="5703857" y="239416"/>
                  </a:lnTo>
                  <a:lnTo>
                    <a:pt x="5963124" y="239416"/>
                  </a:lnTo>
                  <a:lnTo>
                    <a:pt x="6222390" y="239416"/>
                  </a:lnTo>
                  <a:lnTo>
                    <a:pt x="6481656" y="199513"/>
                  </a:lnTo>
                </a:path>
              </a:pathLst>
            </a:custGeom>
            <a:ln w="27101" cap="flat">
              <a:solidFill>
                <a:srgbClr val="F8766D">
                  <a:alpha val="100000"/>
                </a:srgbClr>
              </a:solidFill>
              <a:prstDash val="solid"/>
              <a:round/>
            </a:ln>
          </p:spPr>
          <p:txBody>
            <a:bodyPr/>
            <a:lstStyle/>
            <a:p/>
          </p:txBody>
        </p:sp>
        <p:sp>
          <p:nvSpPr>
            <p:cNvPr id="29" name="pl29"/>
            <p:cNvSpPr/>
            <p:nvPr/>
          </p:nvSpPr>
          <p:spPr>
            <a:xfrm>
              <a:off x="1439019" y="1558029"/>
              <a:ext cx="6481656" cy="399027"/>
            </a:xfrm>
            <a:custGeom>
              <a:avLst/>
              <a:pathLst>
                <a:path w="6481656" h="399027">
                  <a:moveTo>
                    <a:pt x="0" y="399027"/>
                  </a:moveTo>
                  <a:lnTo>
                    <a:pt x="259266" y="319221"/>
                  </a:lnTo>
                  <a:lnTo>
                    <a:pt x="518532" y="319221"/>
                  </a:lnTo>
                  <a:lnTo>
                    <a:pt x="777798" y="319221"/>
                  </a:lnTo>
                  <a:lnTo>
                    <a:pt x="1037065" y="279319"/>
                  </a:lnTo>
                  <a:lnTo>
                    <a:pt x="1296331" y="359124"/>
                  </a:lnTo>
                  <a:lnTo>
                    <a:pt x="1555597" y="399027"/>
                  </a:lnTo>
                  <a:lnTo>
                    <a:pt x="1814863" y="279319"/>
                  </a:lnTo>
                  <a:lnTo>
                    <a:pt x="2074130" y="279319"/>
                  </a:lnTo>
                  <a:lnTo>
                    <a:pt x="2333396" y="79805"/>
                  </a:lnTo>
                  <a:lnTo>
                    <a:pt x="2592662" y="79805"/>
                  </a:lnTo>
                  <a:lnTo>
                    <a:pt x="2851928" y="0"/>
                  </a:lnTo>
                  <a:lnTo>
                    <a:pt x="3111195" y="79805"/>
                  </a:lnTo>
                  <a:lnTo>
                    <a:pt x="3370461" y="79805"/>
                  </a:lnTo>
                  <a:lnTo>
                    <a:pt x="3629727" y="39902"/>
                  </a:lnTo>
                  <a:lnTo>
                    <a:pt x="3888994" y="119708"/>
                  </a:lnTo>
                  <a:lnTo>
                    <a:pt x="4148260" y="119708"/>
                  </a:lnTo>
                  <a:lnTo>
                    <a:pt x="4407526" y="119708"/>
                  </a:lnTo>
                  <a:lnTo>
                    <a:pt x="4666792" y="199513"/>
                  </a:lnTo>
                  <a:lnTo>
                    <a:pt x="4926059" y="199513"/>
                  </a:lnTo>
                  <a:lnTo>
                    <a:pt x="5185325" y="239416"/>
                  </a:lnTo>
                  <a:lnTo>
                    <a:pt x="5444591" y="279319"/>
                  </a:lnTo>
                  <a:lnTo>
                    <a:pt x="5703857" y="279319"/>
                  </a:lnTo>
                  <a:lnTo>
                    <a:pt x="5963124" y="319221"/>
                  </a:lnTo>
                  <a:lnTo>
                    <a:pt x="6222390" y="279319"/>
                  </a:lnTo>
                  <a:lnTo>
                    <a:pt x="6481656" y="279319"/>
                  </a:lnTo>
                </a:path>
              </a:pathLst>
            </a:custGeom>
            <a:ln w="27101" cap="flat">
              <a:solidFill>
                <a:srgbClr val="7CAE00">
                  <a:alpha val="100000"/>
                </a:srgbClr>
              </a:solidFill>
              <a:prstDash val="solid"/>
              <a:round/>
            </a:ln>
          </p:spPr>
          <p:txBody>
            <a:bodyPr/>
            <a:lstStyle/>
            <a:p/>
          </p:txBody>
        </p:sp>
        <p:sp>
          <p:nvSpPr>
            <p:cNvPr id="30" name="pl30"/>
            <p:cNvSpPr/>
            <p:nvPr/>
          </p:nvSpPr>
          <p:spPr>
            <a:xfrm>
              <a:off x="1439019" y="1558029"/>
              <a:ext cx="6481656" cy="518735"/>
            </a:xfrm>
            <a:custGeom>
              <a:avLst/>
              <a:pathLst>
                <a:path w="6481656" h="518735">
                  <a:moveTo>
                    <a:pt x="0" y="199513"/>
                  </a:moveTo>
                  <a:lnTo>
                    <a:pt x="259266" y="199513"/>
                  </a:lnTo>
                  <a:lnTo>
                    <a:pt x="518532" y="159610"/>
                  </a:lnTo>
                  <a:lnTo>
                    <a:pt x="777798" y="79805"/>
                  </a:lnTo>
                  <a:lnTo>
                    <a:pt x="1037065" y="39902"/>
                  </a:lnTo>
                  <a:lnTo>
                    <a:pt x="1296331" y="319221"/>
                  </a:lnTo>
                  <a:lnTo>
                    <a:pt x="1555597" y="438929"/>
                  </a:lnTo>
                  <a:lnTo>
                    <a:pt x="1814863" y="319221"/>
                  </a:lnTo>
                  <a:lnTo>
                    <a:pt x="2074130" y="359124"/>
                  </a:lnTo>
                  <a:lnTo>
                    <a:pt x="2333396" y="239416"/>
                  </a:lnTo>
                  <a:lnTo>
                    <a:pt x="2592662" y="119708"/>
                  </a:lnTo>
                  <a:lnTo>
                    <a:pt x="2851928" y="0"/>
                  </a:lnTo>
                  <a:lnTo>
                    <a:pt x="3111195" y="119708"/>
                  </a:lnTo>
                  <a:lnTo>
                    <a:pt x="3370461" y="119708"/>
                  </a:lnTo>
                  <a:lnTo>
                    <a:pt x="3629727" y="159610"/>
                  </a:lnTo>
                  <a:lnTo>
                    <a:pt x="3888994" y="239416"/>
                  </a:lnTo>
                  <a:lnTo>
                    <a:pt x="4148260" y="279319"/>
                  </a:lnTo>
                  <a:lnTo>
                    <a:pt x="4407526" y="279319"/>
                  </a:lnTo>
                  <a:lnTo>
                    <a:pt x="4666792" y="319221"/>
                  </a:lnTo>
                  <a:lnTo>
                    <a:pt x="4926059" y="399027"/>
                  </a:lnTo>
                  <a:lnTo>
                    <a:pt x="5185325" y="438929"/>
                  </a:lnTo>
                  <a:lnTo>
                    <a:pt x="5444591" y="518735"/>
                  </a:lnTo>
                  <a:lnTo>
                    <a:pt x="5703857" y="518735"/>
                  </a:lnTo>
                  <a:lnTo>
                    <a:pt x="5963124" y="518735"/>
                  </a:lnTo>
                  <a:lnTo>
                    <a:pt x="6222390" y="518735"/>
                  </a:lnTo>
                  <a:lnTo>
                    <a:pt x="6481656" y="518735"/>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58515"/>
              <a:ext cx="6481656" cy="1556206"/>
            </a:xfrm>
            <a:custGeom>
              <a:avLst/>
              <a:pathLst>
                <a:path w="6481656" h="1556206">
                  <a:moveTo>
                    <a:pt x="0" y="1556206"/>
                  </a:moveTo>
                  <a:lnTo>
                    <a:pt x="259266" y="1037470"/>
                  </a:lnTo>
                  <a:lnTo>
                    <a:pt x="518532" y="199513"/>
                  </a:lnTo>
                  <a:lnTo>
                    <a:pt x="777798" y="159610"/>
                  </a:lnTo>
                  <a:lnTo>
                    <a:pt x="1037065" y="0"/>
                  </a:lnTo>
                  <a:lnTo>
                    <a:pt x="1296331" y="239416"/>
                  </a:lnTo>
                  <a:lnTo>
                    <a:pt x="1555597" y="79805"/>
                  </a:lnTo>
                  <a:lnTo>
                    <a:pt x="1814863" y="319221"/>
                  </a:lnTo>
                  <a:lnTo>
                    <a:pt x="2074130" y="518735"/>
                  </a:lnTo>
                  <a:lnTo>
                    <a:pt x="2333396" y="279319"/>
                  </a:lnTo>
                  <a:lnTo>
                    <a:pt x="2592662" y="279319"/>
                  </a:lnTo>
                  <a:lnTo>
                    <a:pt x="2851928" y="279319"/>
                  </a:lnTo>
                  <a:lnTo>
                    <a:pt x="3111195" y="319221"/>
                  </a:lnTo>
                  <a:lnTo>
                    <a:pt x="3370461" y="319221"/>
                  </a:lnTo>
                  <a:lnTo>
                    <a:pt x="3629727" y="359124"/>
                  </a:lnTo>
                  <a:lnTo>
                    <a:pt x="3888994" y="558638"/>
                  </a:lnTo>
                  <a:lnTo>
                    <a:pt x="4148260" y="478832"/>
                  </a:lnTo>
                  <a:lnTo>
                    <a:pt x="4407526" y="478832"/>
                  </a:lnTo>
                  <a:lnTo>
                    <a:pt x="4666792" y="558638"/>
                  </a:lnTo>
                  <a:lnTo>
                    <a:pt x="4926059" y="638443"/>
                  </a:lnTo>
                  <a:lnTo>
                    <a:pt x="5185325" y="678346"/>
                  </a:lnTo>
                  <a:lnTo>
                    <a:pt x="5444591" y="758151"/>
                  </a:lnTo>
                  <a:lnTo>
                    <a:pt x="5703857" y="758151"/>
                  </a:lnTo>
                  <a:lnTo>
                    <a:pt x="5963124" y="798054"/>
                  </a:lnTo>
                  <a:lnTo>
                    <a:pt x="6222390" y="758151"/>
                  </a:lnTo>
                  <a:lnTo>
                    <a:pt x="6481656" y="758151"/>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0383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07829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71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91867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28763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3864" y="1529039"/>
              <a:ext cx="246078" cy="141133"/>
            </a:xfrm>
            <a:custGeom>
              <a:avLst/>
              <a:pathLst>
                <a:path w="246078" h="141133">
                  <a:moveTo>
                    <a:pt x="246078" y="0"/>
                  </a:moveTo>
                  <a:lnTo>
                    <a:pt x="0" y="141133"/>
                  </a:lnTo>
                </a:path>
              </a:pathLst>
            </a:custGeom>
          </p:spPr>
          <p:txBody>
            <a:bodyPr/>
            <a:lstStyle/>
            <a:p/>
          </p:txBody>
        </p:sp>
        <p:sp>
          <p:nvSpPr>
            <p:cNvPr id="42" name="pl42"/>
            <p:cNvSpPr/>
            <p:nvPr/>
          </p:nvSpPr>
          <p:spPr>
            <a:xfrm>
              <a:off x="7938128" y="1784445"/>
              <a:ext cx="241813" cy="49341"/>
            </a:xfrm>
            <a:custGeom>
              <a:avLst/>
              <a:pathLst>
                <a:path w="241813" h="49341">
                  <a:moveTo>
                    <a:pt x="241813" y="0"/>
                  </a:moveTo>
                  <a:lnTo>
                    <a:pt x="0" y="49341"/>
                  </a:lnTo>
                </a:path>
              </a:pathLst>
            </a:custGeom>
          </p:spPr>
          <p:txBody>
            <a:bodyPr/>
            <a:lstStyle/>
            <a:p/>
          </p:txBody>
        </p:sp>
        <p:sp>
          <p:nvSpPr>
            <p:cNvPr id="43" name="pl43"/>
            <p:cNvSpPr/>
            <p:nvPr/>
          </p:nvSpPr>
          <p:spPr>
            <a:xfrm>
              <a:off x="7939009" y="2057055"/>
              <a:ext cx="240933" cy="18315"/>
            </a:xfrm>
            <a:custGeom>
              <a:avLst/>
              <a:pathLst>
                <a:path w="240933" h="18315">
                  <a:moveTo>
                    <a:pt x="240933" y="0"/>
                  </a:moveTo>
                  <a:lnTo>
                    <a:pt x="0" y="18315"/>
                  </a:lnTo>
                </a:path>
              </a:pathLst>
            </a:custGeom>
          </p:spPr>
          <p:txBody>
            <a:bodyPr/>
            <a:lstStyle/>
            <a:p/>
          </p:txBody>
        </p:sp>
        <p:sp>
          <p:nvSpPr>
            <p:cNvPr id="44" name="pl44"/>
            <p:cNvSpPr/>
            <p:nvPr/>
          </p:nvSpPr>
          <p:spPr>
            <a:xfrm>
              <a:off x="7932163" y="2125123"/>
              <a:ext cx="247779" cy="182407"/>
            </a:xfrm>
            <a:custGeom>
              <a:avLst/>
              <a:pathLst>
                <a:path w="247779" h="182407">
                  <a:moveTo>
                    <a:pt x="247779" y="182407"/>
                  </a:moveTo>
                  <a:lnTo>
                    <a:pt x="0" y="0"/>
                  </a:lnTo>
                </a:path>
              </a:pathLst>
            </a:custGeom>
          </p:spPr>
          <p:txBody>
            <a:bodyPr/>
            <a:lstStyle/>
            <a:p/>
          </p:txBody>
        </p:sp>
        <p:sp>
          <p:nvSpPr>
            <p:cNvPr id="45" name="pg45"/>
            <p:cNvSpPr/>
            <p:nvPr/>
          </p:nvSpPr>
          <p:spPr>
            <a:xfrm>
              <a:off x="8111362" y="141526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45610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90%</a:t>
              </a:r>
            </a:p>
          </p:txBody>
        </p:sp>
        <p:sp>
          <p:nvSpPr>
            <p:cNvPr id="47" name="pg47"/>
            <p:cNvSpPr/>
            <p:nvPr/>
          </p:nvSpPr>
          <p:spPr>
            <a:xfrm>
              <a:off x="8111362" y="168989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73073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86%</a:t>
              </a:r>
            </a:p>
          </p:txBody>
        </p:sp>
        <p:sp>
          <p:nvSpPr>
            <p:cNvPr id="49" name="pg49"/>
            <p:cNvSpPr/>
            <p:nvPr/>
          </p:nvSpPr>
          <p:spPr>
            <a:xfrm>
              <a:off x="8111362" y="196590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00674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80%</a:t>
              </a:r>
            </a:p>
          </p:txBody>
        </p:sp>
        <p:sp>
          <p:nvSpPr>
            <p:cNvPr id="51" name="pg51"/>
            <p:cNvSpPr/>
            <p:nvPr/>
          </p:nvSpPr>
          <p:spPr>
            <a:xfrm>
              <a:off x="8111362" y="223982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28066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79%</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8712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Tajikistan,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80%.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1 vaccines increased coverage, 0 declined and 3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734581"/>
              <a:ext cx="1379037" cy="211814"/>
            </a:xfrm>
            <a:prstGeom prst="rect">
              <a:avLst/>
            </a:prstGeom>
            <a:solidFill>
              <a:srgbClr val="D9D9D9">
                <a:alpha val="60000"/>
              </a:srgbClr>
            </a:solidFill>
          </p:spPr>
          <p:txBody>
            <a:bodyPr/>
            <a:lstStyle/>
            <a:p/>
          </p:txBody>
        </p:sp>
        <p:sp>
          <p:nvSpPr>
            <p:cNvPr id="10" name="pl10"/>
            <p:cNvSpPr/>
            <p:nvPr/>
          </p:nvSpPr>
          <p:spPr>
            <a:xfrm>
              <a:off x="152448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97719"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2" name="pt12"/>
            <p:cNvSpPr/>
            <p:nvPr/>
          </p:nvSpPr>
          <p:spPr>
            <a:xfrm>
              <a:off x="1110879"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2547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358960"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373553"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402739"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402739"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61111"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75704"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04890"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04890"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948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3407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548669" y="2732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77855"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77855"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92448"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92448"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2448"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2448"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60704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60704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32621"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4" name="tx34"/>
            <p:cNvSpPr/>
            <p:nvPr/>
          </p:nvSpPr>
          <p:spPr>
            <a:xfrm>
              <a:off x="1247214"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5" name="tx35"/>
            <p:cNvSpPr/>
            <p:nvPr/>
          </p:nvSpPr>
          <p:spPr>
            <a:xfrm>
              <a:off x="1158117"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6" name="tx36"/>
            <p:cNvSpPr/>
            <p:nvPr/>
          </p:nvSpPr>
          <p:spPr>
            <a:xfrm>
              <a:off x="1216845"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37" name="tx37"/>
            <p:cNvSpPr/>
            <p:nvPr/>
          </p:nvSpPr>
          <p:spPr>
            <a:xfrm>
              <a:off x="1215132" y="444553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 name="tx38"/>
            <p:cNvSpPr/>
            <p:nvPr/>
          </p:nvSpPr>
          <p:spPr>
            <a:xfrm>
              <a:off x="1201896" y="423368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9" name="tx39"/>
            <p:cNvSpPr/>
            <p:nvPr/>
          </p:nvSpPr>
          <p:spPr>
            <a:xfrm>
              <a:off x="126026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40" name="tx40"/>
            <p:cNvSpPr/>
            <p:nvPr/>
          </p:nvSpPr>
          <p:spPr>
            <a:xfrm>
              <a:off x="1310184" y="3811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41" name="tx41"/>
            <p:cNvSpPr/>
            <p:nvPr/>
          </p:nvSpPr>
          <p:spPr>
            <a:xfrm>
              <a:off x="1304047"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42" name="tx42"/>
            <p:cNvSpPr/>
            <p:nvPr/>
          </p:nvSpPr>
          <p:spPr>
            <a:xfrm>
              <a:off x="1317244" y="338646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43" name="tx43"/>
            <p:cNvSpPr/>
            <p:nvPr/>
          </p:nvSpPr>
          <p:spPr>
            <a:xfrm>
              <a:off x="1327451"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44" name="tx44"/>
            <p:cNvSpPr/>
            <p:nvPr/>
          </p:nvSpPr>
          <p:spPr>
            <a:xfrm>
              <a:off x="1346508" y="296380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45" name="tx45"/>
            <p:cNvSpPr/>
            <p:nvPr/>
          </p:nvSpPr>
          <p:spPr>
            <a:xfrm>
              <a:off x="1356637" y="275199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46" name="tx46"/>
            <p:cNvSpPr/>
            <p:nvPr/>
          </p:nvSpPr>
          <p:spPr>
            <a:xfrm>
              <a:off x="1381398"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47" name="tx47"/>
            <p:cNvSpPr/>
            <p:nvPr/>
          </p:nvSpPr>
          <p:spPr>
            <a:xfrm>
              <a:off x="1376973"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48" name="tx48"/>
            <p:cNvSpPr/>
            <p:nvPr/>
          </p:nvSpPr>
          <p:spPr>
            <a:xfrm>
              <a:off x="1418000"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49" name="tx49"/>
            <p:cNvSpPr/>
            <p:nvPr/>
          </p:nvSpPr>
          <p:spPr>
            <a:xfrm>
              <a:off x="1413614"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50" name="tx50"/>
            <p:cNvSpPr/>
            <p:nvPr/>
          </p:nvSpPr>
          <p:spPr>
            <a:xfrm>
              <a:off x="1391605"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51" name="tx51"/>
            <p:cNvSpPr/>
            <p:nvPr/>
          </p:nvSpPr>
          <p:spPr>
            <a:xfrm>
              <a:off x="1409266" y="148110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52" name="tx52"/>
            <p:cNvSpPr/>
            <p:nvPr/>
          </p:nvSpPr>
          <p:spPr>
            <a:xfrm>
              <a:off x="1406198" y="1270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53" name="tx53"/>
            <p:cNvSpPr/>
            <p:nvPr/>
          </p:nvSpPr>
          <p:spPr>
            <a:xfrm>
              <a:off x="1415048" y="105844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54" name="rc5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3310951"/>
              <a:ext cx="1379037" cy="211814"/>
            </a:xfrm>
            <a:prstGeom prst="rect">
              <a:avLst/>
            </a:prstGeom>
            <a:solidFill>
              <a:srgbClr val="D9D9D9">
                <a:alpha val="60000"/>
              </a:srgbClr>
            </a:solidFill>
          </p:spPr>
          <p:txBody>
            <a:bodyPr/>
            <a:lstStyle/>
            <a:p/>
          </p:txBody>
        </p:sp>
        <p:sp>
          <p:nvSpPr>
            <p:cNvPr id="61" name="pl61"/>
            <p:cNvSpPr/>
            <p:nvPr/>
          </p:nvSpPr>
          <p:spPr>
            <a:xfrm>
              <a:off x="292932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50256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87%</a:t>
              </a:r>
            </a:p>
          </p:txBody>
        </p:sp>
        <p:sp>
          <p:nvSpPr>
            <p:cNvPr id="63" name="pt63"/>
            <p:cNvSpPr/>
            <p:nvPr/>
          </p:nvSpPr>
          <p:spPr>
            <a:xfrm>
              <a:off x="235520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398983"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5" name="pt65"/>
            <p:cNvSpPr/>
            <p:nvPr/>
          </p:nvSpPr>
          <p:spPr>
            <a:xfrm>
              <a:off x="2574099"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32471"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705436"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763808"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807587"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51365"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65958"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93892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 name="pt74"/>
            <p:cNvSpPr/>
            <p:nvPr/>
          </p:nvSpPr>
          <p:spPr>
            <a:xfrm>
              <a:off x="295351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5" name="pt75"/>
            <p:cNvSpPr/>
            <p:nvPr/>
          </p:nvSpPr>
          <p:spPr>
            <a:xfrm>
              <a:off x="2953516"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6" name="pt76"/>
            <p:cNvSpPr/>
            <p:nvPr/>
          </p:nvSpPr>
          <p:spPr>
            <a:xfrm>
              <a:off x="2982702"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7" name="pt77"/>
            <p:cNvSpPr/>
            <p:nvPr/>
          </p:nvSpPr>
          <p:spPr>
            <a:xfrm>
              <a:off x="2982702"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82702"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3011888"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0" name="pt80"/>
            <p:cNvSpPr/>
            <p:nvPr/>
          </p:nvSpPr>
          <p:spPr>
            <a:xfrm>
              <a:off x="302648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4107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4107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4107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476946"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85" name="tx85"/>
            <p:cNvSpPr/>
            <p:nvPr/>
          </p:nvSpPr>
          <p:spPr>
            <a:xfrm>
              <a:off x="2520725"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86" name="tx86"/>
            <p:cNvSpPr/>
            <p:nvPr/>
          </p:nvSpPr>
          <p:spPr>
            <a:xfrm>
              <a:off x="2695841" y="486913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87" name="tx87"/>
            <p:cNvSpPr/>
            <p:nvPr/>
          </p:nvSpPr>
          <p:spPr>
            <a:xfrm>
              <a:off x="2754213"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88" name="tx88"/>
            <p:cNvSpPr/>
            <p:nvPr/>
          </p:nvSpPr>
          <p:spPr>
            <a:xfrm>
              <a:off x="2827178"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89" name="tx89"/>
            <p:cNvSpPr/>
            <p:nvPr/>
          </p:nvSpPr>
          <p:spPr>
            <a:xfrm>
              <a:off x="2885550"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90" name="tx90"/>
            <p:cNvSpPr/>
            <p:nvPr/>
          </p:nvSpPr>
          <p:spPr>
            <a:xfrm>
              <a:off x="2619980" y="402191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91" name="tx91"/>
            <p:cNvSpPr/>
            <p:nvPr/>
          </p:nvSpPr>
          <p:spPr>
            <a:xfrm>
              <a:off x="2606743"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92" name="tx92"/>
            <p:cNvSpPr/>
            <p:nvPr/>
          </p:nvSpPr>
          <p:spPr>
            <a:xfrm>
              <a:off x="2650483"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93" name="tx93"/>
            <p:cNvSpPr/>
            <p:nvPr/>
          </p:nvSpPr>
          <p:spPr>
            <a:xfrm>
              <a:off x="2700438" y="338743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94" name="tx94"/>
            <p:cNvSpPr/>
            <p:nvPr/>
          </p:nvSpPr>
          <p:spPr>
            <a:xfrm>
              <a:off x="2746891"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95" name="tx95"/>
            <p:cNvSpPr/>
            <p:nvPr/>
          </p:nvSpPr>
          <p:spPr>
            <a:xfrm>
              <a:off x="2757059" y="296283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96" name="tx96"/>
            <p:cNvSpPr/>
            <p:nvPr/>
          </p:nvSpPr>
          <p:spPr>
            <a:xfrm>
              <a:off x="2765871" y="275102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97" name="tx97"/>
            <p:cNvSpPr/>
            <p:nvPr/>
          </p:nvSpPr>
          <p:spPr>
            <a:xfrm>
              <a:off x="2781859" y="253920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98" name="tx98"/>
            <p:cNvSpPr/>
            <p:nvPr/>
          </p:nvSpPr>
          <p:spPr>
            <a:xfrm>
              <a:off x="2795134"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99" name="tx99"/>
            <p:cNvSpPr/>
            <p:nvPr/>
          </p:nvSpPr>
          <p:spPr>
            <a:xfrm>
              <a:off x="2790670" y="21165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00" name="tx100"/>
            <p:cNvSpPr/>
            <p:nvPr/>
          </p:nvSpPr>
          <p:spPr>
            <a:xfrm>
              <a:off x="2837440" y="19057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01" name="tx101"/>
            <p:cNvSpPr/>
            <p:nvPr/>
          </p:nvSpPr>
          <p:spPr>
            <a:xfrm>
              <a:off x="2825638"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02" name="tx102"/>
            <p:cNvSpPr/>
            <p:nvPr/>
          </p:nvSpPr>
          <p:spPr>
            <a:xfrm>
              <a:off x="2862240"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03" name="tx103"/>
            <p:cNvSpPr/>
            <p:nvPr/>
          </p:nvSpPr>
          <p:spPr>
            <a:xfrm>
              <a:off x="2849081"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04" name="tx104"/>
            <p:cNvSpPr/>
            <p:nvPr/>
          </p:nvSpPr>
          <p:spPr>
            <a:xfrm>
              <a:off x="2857893"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05" name="rc10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4158211"/>
              <a:ext cx="1379037" cy="211814"/>
            </a:xfrm>
            <a:prstGeom prst="rect">
              <a:avLst/>
            </a:prstGeom>
            <a:solidFill>
              <a:srgbClr val="D9D9D9">
                <a:alpha val="60000"/>
              </a:srgbClr>
            </a:solidFill>
          </p:spPr>
          <p:txBody>
            <a:bodyPr/>
            <a:lstStyle/>
            <a:p/>
          </p:txBody>
        </p:sp>
        <p:sp>
          <p:nvSpPr>
            <p:cNvPr id="112" name="pl112"/>
            <p:cNvSpPr/>
            <p:nvPr/>
          </p:nvSpPr>
          <p:spPr>
            <a:xfrm>
              <a:off x="442173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99497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14" name="pt114"/>
            <p:cNvSpPr/>
            <p:nvPr/>
          </p:nvSpPr>
          <p:spPr>
            <a:xfrm>
              <a:off x="4008132"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5" name="pt115"/>
            <p:cNvSpPr/>
            <p:nvPr/>
          </p:nvSpPr>
          <p:spPr>
            <a:xfrm>
              <a:off x="4037318"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227027"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7" name="pt117"/>
            <p:cNvSpPr/>
            <p:nvPr/>
          </p:nvSpPr>
          <p:spPr>
            <a:xfrm>
              <a:off x="4270806"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8" name="pt118"/>
            <p:cNvSpPr/>
            <p:nvPr/>
          </p:nvSpPr>
          <p:spPr>
            <a:xfrm>
              <a:off x="4299992"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9" name="pt119"/>
            <p:cNvSpPr/>
            <p:nvPr/>
          </p:nvSpPr>
          <p:spPr>
            <a:xfrm>
              <a:off x="4314585"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4358364"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1" name="pt121"/>
            <p:cNvSpPr/>
            <p:nvPr/>
          </p:nvSpPr>
          <p:spPr>
            <a:xfrm>
              <a:off x="4372957"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2" name="pt122"/>
            <p:cNvSpPr/>
            <p:nvPr/>
          </p:nvSpPr>
          <p:spPr>
            <a:xfrm>
              <a:off x="4387550"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3" name="pt123"/>
            <p:cNvSpPr/>
            <p:nvPr/>
          </p:nvSpPr>
          <p:spPr>
            <a:xfrm>
              <a:off x="4402143"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4" name="pt124"/>
            <p:cNvSpPr/>
            <p:nvPr/>
          </p:nvSpPr>
          <p:spPr>
            <a:xfrm>
              <a:off x="440214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5" name="pt125"/>
            <p:cNvSpPr/>
            <p:nvPr/>
          </p:nvSpPr>
          <p:spPr>
            <a:xfrm>
              <a:off x="441673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6" name="pt126"/>
            <p:cNvSpPr/>
            <p:nvPr/>
          </p:nvSpPr>
          <p:spPr>
            <a:xfrm>
              <a:off x="4431329"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7" name="pt127"/>
            <p:cNvSpPr/>
            <p:nvPr/>
          </p:nvSpPr>
          <p:spPr>
            <a:xfrm>
              <a:off x="4475108"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4475108"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4489701"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4489701"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448970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50429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50429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50429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4129874"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36" name="tx136"/>
            <p:cNvSpPr/>
            <p:nvPr/>
          </p:nvSpPr>
          <p:spPr>
            <a:xfrm>
              <a:off x="4159060"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37" name="tx137"/>
            <p:cNvSpPr/>
            <p:nvPr/>
          </p:nvSpPr>
          <p:spPr>
            <a:xfrm>
              <a:off x="4039420" y="48691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38" name="tx138"/>
            <p:cNvSpPr/>
            <p:nvPr/>
          </p:nvSpPr>
          <p:spPr>
            <a:xfrm>
              <a:off x="4114097"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39" name="tx139"/>
            <p:cNvSpPr/>
            <p:nvPr/>
          </p:nvSpPr>
          <p:spPr>
            <a:xfrm>
              <a:off x="4099148"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40" name="tx140"/>
            <p:cNvSpPr/>
            <p:nvPr/>
          </p:nvSpPr>
          <p:spPr>
            <a:xfrm>
              <a:off x="4149065" y="423469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41" name="tx141"/>
            <p:cNvSpPr/>
            <p:nvPr/>
          </p:nvSpPr>
          <p:spPr>
            <a:xfrm>
              <a:off x="4157520"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42" name="tx142"/>
            <p:cNvSpPr/>
            <p:nvPr/>
          </p:nvSpPr>
          <p:spPr>
            <a:xfrm>
              <a:off x="4172113"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43" name="tx143"/>
            <p:cNvSpPr/>
            <p:nvPr/>
          </p:nvSpPr>
          <p:spPr>
            <a:xfrm>
              <a:off x="4195518"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44" name="tx144"/>
            <p:cNvSpPr/>
            <p:nvPr/>
          </p:nvSpPr>
          <p:spPr>
            <a:xfrm>
              <a:off x="4201299" y="33884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45" name="tx145"/>
            <p:cNvSpPr/>
            <p:nvPr/>
          </p:nvSpPr>
          <p:spPr>
            <a:xfrm>
              <a:off x="4214497"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46" name="tx146"/>
            <p:cNvSpPr/>
            <p:nvPr/>
          </p:nvSpPr>
          <p:spPr>
            <a:xfrm>
              <a:off x="4224704"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47" name="tx147"/>
            <p:cNvSpPr/>
            <p:nvPr/>
          </p:nvSpPr>
          <p:spPr>
            <a:xfrm>
              <a:off x="4243761" y="275199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148" name="tx148"/>
            <p:cNvSpPr/>
            <p:nvPr/>
          </p:nvSpPr>
          <p:spPr>
            <a:xfrm>
              <a:off x="4278651"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49" name="tx149"/>
            <p:cNvSpPr/>
            <p:nvPr/>
          </p:nvSpPr>
          <p:spPr>
            <a:xfrm>
              <a:off x="4274225"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50" name="tx150"/>
            <p:cNvSpPr/>
            <p:nvPr/>
          </p:nvSpPr>
          <p:spPr>
            <a:xfrm>
              <a:off x="4315253"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51" name="tx151"/>
            <p:cNvSpPr/>
            <p:nvPr/>
          </p:nvSpPr>
          <p:spPr>
            <a:xfrm>
              <a:off x="4310866"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52" name="tx152"/>
            <p:cNvSpPr/>
            <p:nvPr/>
          </p:nvSpPr>
          <p:spPr>
            <a:xfrm>
              <a:off x="4288857"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153" name="tx153"/>
            <p:cNvSpPr/>
            <p:nvPr/>
          </p:nvSpPr>
          <p:spPr>
            <a:xfrm>
              <a:off x="4303450" y="1482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54" name="tx154"/>
            <p:cNvSpPr/>
            <p:nvPr/>
          </p:nvSpPr>
          <p:spPr>
            <a:xfrm>
              <a:off x="431230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55" name="tx155"/>
            <p:cNvSpPr/>
            <p:nvPr/>
          </p:nvSpPr>
          <p:spPr>
            <a:xfrm>
              <a:off x="4321112"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56" name="rc15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3428007"/>
              <a:ext cx="1379037" cy="222963"/>
            </a:xfrm>
            <a:prstGeom prst="rect">
              <a:avLst/>
            </a:prstGeom>
            <a:solidFill>
              <a:srgbClr val="D9D9D9">
                <a:alpha val="60000"/>
              </a:srgbClr>
            </a:solidFill>
          </p:spPr>
          <p:txBody>
            <a:bodyPr/>
            <a:lstStyle/>
            <a:p/>
          </p:txBody>
        </p:sp>
        <p:sp>
          <p:nvSpPr>
            <p:cNvPr id="163" name="pl163"/>
            <p:cNvSpPr/>
            <p:nvPr/>
          </p:nvSpPr>
          <p:spPr>
            <a:xfrm>
              <a:off x="576820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34144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83%</a:t>
              </a:r>
            </a:p>
          </p:txBody>
        </p:sp>
        <p:sp>
          <p:nvSpPr>
            <p:cNvPr id="165" name="pt165"/>
            <p:cNvSpPr/>
            <p:nvPr/>
          </p:nvSpPr>
          <p:spPr>
            <a:xfrm>
              <a:off x="525245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296236"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471351"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8" name="pt168"/>
            <p:cNvSpPr/>
            <p:nvPr/>
          </p:nvSpPr>
          <p:spPr>
            <a:xfrm>
              <a:off x="5529723"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5573502"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5602688"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1" name="pt171"/>
            <p:cNvSpPr/>
            <p:nvPr/>
          </p:nvSpPr>
          <p:spPr>
            <a:xfrm>
              <a:off x="5661060"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2" name="pt172"/>
            <p:cNvSpPr/>
            <p:nvPr/>
          </p:nvSpPr>
          <p:spPr>
            <a:xfrm>
              <a:off x="5748618"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5748618"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5806990"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5821583" y="30447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5836176" y="2821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5850769" y="25988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5850769"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5879955"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5879955"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590914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592373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5938327"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595292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tx185"/>
            <p:cNvSpPr/>
            <p:nvPr/>
          </p:nvSpPr>
          <p:spPr>
            <a:xfrm>
              <a:off x="5374199"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86" name="tx186"/>
            <p:cNvSpPr/>
            <p:nvPr/>
          </p:nvSpPr>
          <p:spPr>
            <a:xfrm>
              <a:off x="5417978" y="507177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87" name="tx187"/>
            <p:cNvSpPr/>
            <p:nvPr/>
          </p:nvSpPr>
          <p:spPr>
            <a:xfrm>
              <a:off x="5593094" y="4846834"/>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88" name="tx188"/>
            <p:cNvSpPr/>
            <p:nvPr/>
          </p:nvSpPr>
          <p:spPr>
            <a:xfrm>
              <a:off x="5651466" y="462585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89" name="tx189"/>
            <p:cNvSpPr/>
            <p:nvPr/>
          </p:nvSpPr>
          <p:spPr>
            <a:xfrm>
              <a:off x="5695244" y="440094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90" name="tx190"/>
            <p:cNvSpPr/>
            <p:nvPr/>
          </p:nvSpPr>
          <p:spPr>
            <a:xfrm>
              <a:off x="5724430" y="41799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91" name="tx191"/>
            <p:cNvSpPr/>
            <p:nvPr/>
          </p:nvSpPr>
          <p:spPr>
            <a:xfrm>
              <a:off x="5782802" y="3956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92" name="tx192"/>
            <p:cNvSpPr/>
            <p:nvPr/>
          </p:nvSpPr>
          <p:spPr>
            <a:xfrm>
              <a:off x="5547736" y="3732019"/>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93" name="tx193"/>
            <p:cNvSpPr/>
            <p:nvPr/>
          </p:nvSpPr>
          <p:spPr>
            <a:xfrm>
              <a:off x="5583098" y="3510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94" name="tx194"/>
            <p:cNvSpPr/>
            <p:nvPr/>
          </p:nvSpPr>
          <p:spPr>
            <a:xfrm>
              <a:off x="5614958" y="32871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95" name="tx195"/>
            <p:cNvSpPr/>
            <p:nvPr/>
          </p:nvSpPr>
          <p:spPr>
            <a:xfrm>
              <a:off x="5620740"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96" name="tx196"/>
            <p:cNvSpPr/>
            <p:nvPr/>
          </p:nvSpPr>
          <p:spPr>
            <a:xfrm>
              <a:off x="5644144" y="284214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97" name="tx197"/>
            <p:cNvSpPr/>
            <p:nvPr/>
          </p:nvSpPr>
          <p:spPr>
            <a:xfrm>
              <a:off x="5654312" y="2617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98" name="tx198"/>
            <p:cNvSpPr/>
            <p:nvPr/>
          </p:nvSpPr>
          <p:spPr>
            <a:xfrm>
              <a:off x="5663123" y="239427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99" name="tx199"/>
            <p:cNvSpPr/>
            <p:nvPr/>
          </p:nvSpPr>
          <p:spPr>
            <a:xfrm>
              <a:off x="5679112" y="217131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00" name="tx200"/>
            <p:cNvSpPr/>
            <p:nvPr/>
          </p:nvSpPr>
          <p:spPr>
            <a:xfrm>
              <a:off x="5692387" y="1949324"/>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01" name="tx201"/>
            <p:cNvSpPr/>
            <p:nvPr/>
          </p:nvSpPr>
          <p:spPr>
            <a:xfrm>
              <a:off x="5734693" y="1727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02" name="tx202"/>
            <p:cNvSpPr/>
            <p:nvPr/>
          </p:nvSpPr>
          <p:spPr>
            <a:xfrm>
              <a:off x="5722891" y="150436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03" name="tx203"/>
            <p:cNvSpPr/>
            <p:nvPr/>
          </p:nvSpPr>
          <p:spPr>
            <a:xfrm>
              <a:off x="5759493" y="128140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04" name="tx204"/>
            <p:cNvSpPr/>
            <p:nvPr/>
          </p:nvSpPr>
          <p:spPr>
            <a:xfrm>
              <a:off x="5769738"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05" name="rc205"/>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3522766"/>
              <a:ext cx="1379037" cy="211814"/>
            </a:xfrm>
            <a:prstGeom prst="rect">
              <a:avLst/>
            </a:prstGeom>
            <a:solidFill>
              <a:srgbClr val="D9D9D9">
                <a:alpha val="60000"/>
              </a:srgbClr>
            </a:solidFill>
          </p:spPr>
          <p:txBody>
            <a:bodyPr/>
            <a:lstStyle/>
            <a:p/>
          </p:txBody>
        </p:sp>
        <p:sp>
          <p:nvSpPr>
            <p:cNvPr id="212" name="pl212"/>
            <p:cNvSpPr/>
            <p:nvPr/>
          </p:nvSpPr>
          <p:spPr>
            <a:xfrm>
              <a:off x="728980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863039"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14" name="pt214"/>
            <p:cNvSpPr/>
            <p:nvPr/>
          </p:nvSpPr>
          <p:spPr>
            <a:xfrm>
              <a:off x="6146549"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628118"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6" name="pt216"/>
            <p:cNvSpPr/>
            <p:nvPr/>
          </p:nvSpPr>
          <p:spPr>
            <a:xfrm>
              <a:off x="6876199"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05385"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6919978"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9" name="pt219"/>
            <p:cNvSpPr/>
            <p:nvPr/>
          </p:nvSpPr>
          <p:spPr>
            <a:xfrm>
              <a:off x="6992943"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2129"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109687"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24280"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8873"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21183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22643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241024"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99396"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8" name="pt228"/>
            <p:cNvSpPr/>
            <p:nvPr/>
          </p:nvSpPr>
          <p:spPr>
            <a:xfrm>
              <a:off x="7299396"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9" name="pt229"/>
            <p:cNvSpPr/>
            <p:nvPr/>
          </p:nvSpPr>
          <p:spPr>
            <a:xfrm>
              <a:off x="7328581"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0" name="pt230"/>
            <p:cNvSpPr/>
            <p:nvPr/>
          </p:nvSpPr>
          <p:spPr>
            <a:xfrm>
              <a:off x="735776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735776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7386953"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738695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740154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6268292" y="52947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36" name="tx236"/>
            <p:cNvSpPr/>
            <p:nvPr/>
          </p:nvSpPr>
          <p:spPr>
            <a:xfrm>
              <a:off x="6749860" y="50829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37" name="tx237"/>
            <p:cNvSpPr/>
            <p:nvPr/>
          </p:nvSpPr>
          <p:spPr>
            <a:xfrm>
              <a:off x="6997941"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38" name="tx238"/>
            <p:cNvSpPr/>
            <p:nvPr/>
          </p:nvSpPr>
          <p:spPr>
            <a:xfrm>
              <a:off x="7027127" y="465929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39" name="tx239"/>
            <p:cNvSpPr/>
            <p:nvPr/>
          </p:nvSpPr>
          <p:spPr>
            <a:xfrm>
              <a:off x="7041720"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40" name="tx240"/>
            <p:cNvSpPr/>
            <p:nvPr/>
          </p:nvSpPr>
          <p:spPr>
            <a:xfrm>
              <a:off x="7114685" y="423566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41" name="tx241"/>
            <p:cNvSpPr/>
            <p:nvPr/>
          </p:nvSpPr>
          <p:spPr>
            <a:xfrm>
              <a:off x="7143871"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242" name="tx242"/>
            <p:cNvSpPr/>
            <p:nvPr/>
          </p:nvSpPr>
          <p:spPr>
            <a:xfrm>
              <a:off x="7231429"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43" name="tx243"/>
            <p:cNvSpPr/>
            <p:nvPr/>
          </p:nvSpPr>
          <p:spPr>
            <a:xfrm>
              <a:off x="6958760" y="359925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44" name="tx244"/>
            <p:cNvSpPr/>
            <p:nvPr/>
          </p:nvSpPr>
          <p:spPr>
            <a:xfrm>
              <a:off x="6964425"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45" name="tx245"/>
            <p:cNvSpPr/>
            <p:nvPr/>
          </p:nvSpPr>
          <p:spPr>
            <a:xfrm>
              <a:off x="7010955" y="317461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46" name="tx246"/>
            <p:cNvSpPr/>
            <p:nvPr/>
          </p:nvSpPr>
          <p:spPr>
            <a:xfrm>
              <a:off x="7034399"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47" name="tx247"/>
            <p:cNvSpPr/>
            <p:nvPr/>
          </p:nvSpPr>
          <p:spPr>
            <a:xfrm>
              <a:off x="7044566" y="275102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48" name="tx248"/>
            <p:cNvSpPr/>
            <p:nvPr/>
          </p:nvSpPr>
          <p:spPr>
            <a:xfrm>
              <a:off x="7111789" y="25392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249" name="tx249"/>
            <p:cNvSpPr/>
            <p:nvPr/>
          </p:nvSpPr>
          <p:spPr>
            <a:xfrm>
              <a:off x="7111827"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50" name="tx250"/>
            <p:cNvSpPr/>
            <p:nvPr/>
          </p:nvSpPr>
          <p:spPr>
            <a:xfrm>
              <a:off x="7127738"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51" name="tx251"/>
            <p:cNvSpPr/>
            <p:nvPr/>
          </p:nvSpPr>
          <p:spPr>
            <a:xfrm>
              <a:off x="715692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52" name="tx252"/>
            <p:cNvSpPr/>
            <p:nvPr/>
          </p:nvSpPr>
          <p:spPr>
            <a:xfrm>
              <a:off x="7165735" y="169291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253" name="tx253"/>
            <p:cNvSpPr/>
            <p:nvPr/>
          </p:nvSpPr>
          <p:spPr>
            <a:xfrm>
              <a:off x="7208119"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54" name="tx254"/>
            <p:cNvSpPr/>
            <p:nvPr/>
          </p:nvSpPr>
          <p:spPr>
            <a:xfrm>
              <a:off x="719496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255" name="tx255"/>
            <p:cNvSpPr/>
            <p:nvPr/>
          </p:nvSpPr>
          <p:spPr>
            <a:xfrm>
              <a:off x="721836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56" name="rc256"/>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4370025"/>
              <a:ext cx="1379037" cy="211814"/>
            </a:xfrm>
            <a:prstGeom prst="rect">
              <a:avLst/>
            </a:prstGeom>
            <a:solidFill>
              <a:srgbClr val="D9D9D9">
                <a:alpha val="60000"/>
              </a:srgbClr>
            </a:solidFill>
          </p:spPr>
          <p:txBody>
            <a:bodyPr/>
            <a:lstStyle/>
            <a:p/>
          </p:txBody>
        </p:sp>
        <p:sp>
          <p:nvSpPr>
            <p:cNvPr id="263" name="pl263"/>
            <p:cNvSpPr/>
            <p:nvPr/>
          </p:nvSpPr>
          <p:spPr>
            <a:xfrm>
              <a:off x="87384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311665"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65" name="pt265"/>
            <p:cNvSpPr/>
            <p:nvPr/>
          </p:nvSpPr>
          <p:spPr>
            <a:xfrm>
              <a:off x="819348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831023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7" name="pt267"/>
            <p:cNvSpPr/>
            <p:nvPr/>
          </p:nvSpPr>
          <p:spPr>
            <a:xfrm>
              <a:off x="8368604"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8" name="pt268"/>
            <p:cNvSpPr/>
            <p:nvPr/>
          </p:nvSpPr>
          <p:spPr>
            <a:xfrm>
              <a:off x="8397790"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9" name="pt269"/>
            <p:cNvSpPr/>
            <p:nvPr/>
          </p:nvSpPr>
          <p:spPr>
            <a:xfrm>
              <a:off x="8558313"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0" name="pt270"/>
            <p:cNvSpPr/>
            <p:nvPr/>
          </p:nvSpPr>
          <p:spPr>
            <a:xfrm>
              <a:off x="8572906"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1" name="pt271"/>
            <p:cNvSpPr/>
            <p:nvPr/>
          </p:nvSpPr>
          <p:spPr>
            <a:xfrm>
              <a:off x="8602092"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2" name="pt272"/>
            <p:cNvSpPr/>
            <p:nvPr/>
          </p:nvSpPr>
          <p:spPr>
            <a:xfrm>
              <a:off x="8616685"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3" name="pt273"/>
            <p:cNvSpPr/>
            <p:nvPr/>
          </p:nvSpPr>
          <p:spPr>
            <a:xfrm>
              <a:off x="864587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4" name="pt274"/>
            <p:cNvSpPr/>
            <p:nvPr/>
          </p:nvSpPr>
          <p:spPr>
            <a:xfrm>
              <a:off x="868965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5" name="pt275"/>
            <p:cNvSpPr/>
            <p:nvPr/>
          </p:nvSpPr>
          <p:spPr>
            <a:xfrm>
              <a:off x="8689650"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868965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8733429"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8" name="pt278"/>
            <p:cNvSpPr/>
            <p:nvPr/>
          </p:nvSpPr>
          <p:spPr>
            <a:xfrm>
              <a:off x="8733429"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9" name="pt279"/>
            <p:cNvSpPr/>
            <p:nvPr/>
          </p:nvSpPr>
          <p:spPr>
            <a:xfrm>
              <a:off x="873342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0" name="pt280"/>
            <p:cNvSpPr/>
            <p:nvPr/>
          </p:nvSpPr>
          <p:spPr>
            <a:xfrm>
              <a:off x="8777208"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1" name="pt281"/>
            <p:cNvSpPr/>
            <p:nvPr/>
          </p:nvSpPr>
          <p:spPr>
            <a:xfrm>
              <a:off x="8777208"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2" name="pt282"/>
            <p:cNvSpPr/>
            <p:nvPr/>
          </p:nvSpPr>
          <p:spPr>
            <a:xfrm>
              <a:off x="879180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3" name="pt283"/>
            <p:cNvSpPr/>
            <p:nvPr/>
          </p:nvSpPr>
          <p:spPr>
            <a:xfrm>
              <a:off x="8835580"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885017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885017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tx286"/>
            <p:cNvSpPr/>
            <p:nvPr/>
          </p:nvSpPr>
          <p:spPr>
            <a:xfrm>
              <a:off x="8315230" y="529474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87" name="tx287"/>
            <p:cNvSpPr/>
            <p:nvPr/>
          </p:nvSpPr>
          <p:spPr>
            <a:xfrm>
              <a:off x="8431974"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88" name="tx288"/>
            <p:cNvSpPr/>
            <p:nvPr/>
          </p:nvSpPr>
          <p:spPr>
            <a:xfrm>
              <a:off x="8490346"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89" name="tx289"/>
            <p:cNvSpPr/>
            <p:nvPr/>
          </p:nvSpPr>
          <p:spPr>
            <a:xfrm>
              <a:off x="8519532" y="465731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90" name="tx290"/>
            <p:cNvSpPr/>
            <p:nvPr/>
          </p:nvSpPr>
          <p:spPr>
            <a:xfrm>
              <a:off x="8680055" y="444651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91" name="tx291"/>
            <p:cNvSpPr/>
            <p:nvPr/>
          </p:nvSpPr>
          <p:spPr>
            <a:xfrm>
              <a:off x="8372024"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92" name="tx292"/>
            <p:cNvSpPr/>
            <p:nvPr/>
          </p:nvSpPr>
          <p:spPr>
            <a:xfrm>
              <a:off x="8405635"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93" name="tx293"/>
            <p:cNvSpPr/>
            <p:nvPr/>
          </p:nvSpPr>
          <p:spPr>
            <a:xfrm>
              <a:off x="8415842" y="381009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94" name="tx294"/>
            <p:cNvSpPr/>
            <p:nvPr/>
          </p:nvSpPr>
          <p:spPr>
            <a:xfrm>
              <a:off x="8445028"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95" name="tx295"/>
            <p:cNvSpPr/>
            <p:nvPr/>
          </p:nvSpPr>
          <p:spPr>
            <a:xfrm>
              <a:off x="8515202"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96" name="tx296"/>
            <p:cNvSpPr/>
            <p:nvPr/>
          </p:nvSpPr>
          <p:spPr>
            <a:xfrm>
              <a:off x="8510854" y="317659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97" name="tx297"/>
            <p:cNvSpPr/>
            <p:nvPr/>
          </p:nvSpPr>
          <p:spPr>
            <a:xfrm>
              <a:off x="8497618"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98" name="tx298"/>
            <p:cNvSpPr/>
            <p:nvPr/>
          </p:nvSpPr>
          <p:spPr>
            <a:xfrm>
              <a:off x="8532585" y="2752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99" name="tx299"/>
            <p:cNvSpPr/>
            <p:nvPr/>
          </p:nvSpPr>
          <p:spPr>
            <a:xfrm>
              <a:off x="8545783" y="2539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00" name="tx300"/>
            <p:cNvSpPr/>
            <p:nvPr/>
          </p:nvSpPr>
          <p:spPr>
            <a:xfrm>
              <a:off x="8545861"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01" name="tx301"/>
            <p:cNvSpPr/>
            <p:nvPr/>
          </p:nvSpPr>
          <p:spPr>
            <a:xfrm>
              <a:off x="8589601" y="21155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02" name="tx302"/>
            <p:cNvSpPr/>
            <p:nvPr/>
          </p:nvSpPr>
          <p:spPr>
            <a:xfrm>
              <a:off x="8585176" y="190473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303" name="tx303"/>
            <p:cNvSpPr/>
            <p:nvPr/>
          </p:nvSpPr>
          <p:spPr>
            <a:xfrm>
              <a:off x="8590957"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04" name="tx304"/>
            <p:cNvSpPr/>
            <p:nvPr/>
          </p:nvSpPr>
          <p:spPr>
            <a:xfrm>
              <a:off x="8656746"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05" name="tx305"/>
            <p:cNvSpPr/>
            <p:nvPr/>
          </p:nvSpPr>
          <p:spPr>
            <a:xfrm>
              <a:off x="865818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06" name="tx306"/>
            <p:cNvSpPr/>
            <p:nvPr/>
          </p:nvSpPr>
          <p:spPr>
            <a:xfrm>
              <a:off x="866699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07" name="rc307"/>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3322719"/>
              <a:ext cx="1379037" cy="235349"/>
            </a:xfrm>
            <a:prstGeom prst="rect">
              <a:avLst/>
            </a:prstGeom>
            <a:solidFill>
              <a:srgbClr val="D9D9D9">
                <a:alpha val="60000"/>
              </a:srgbClr>
            </a:solidFill>
          </p:spPr>
          <p:txBody>
            <a:bodyPr/>
            <a:lstStyle/>
            <a:p/>
          </p:txBody>
        </p:sp>
        <p:sp>
          <p:nvSpPr>
            <p:cNvPr id="314" name="pl314"/>
            <p:cNvSpPr/>
            <p:nvPr/>
          </p:nvSpPr>
          <p:spPr>
            <a:xfrm>
              <a:off x="1004112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1436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78%</a:t>
              </a:r>
            </a:p>
          </p:txBody>
        </p:sp>
        <p:sp>
          <p:nvSpPr>
            <p:cNvPr id="316" name="pt316"/>
            <p:cNvSpPr/>
            <p:nvPr/>
          </p:nvSpPr>
          <p:spPr>
            <a:xfrm>
              <a:off x="908758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262697" y="50390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569150" y="48037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612929" y="456836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729673" y="43330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17231" y="40976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2" name="pt322"/>
            <p:cNvSpPr/>
            <p:nvPr/>
          </p:nvSpPr>
          <p:spPr>
            <a:xfrm>
              <a:off x="9977753"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3" name="pt323"/>
            <p:cNvSpPr/>
            <p:nvPr/>
          </p:nvSpPr>
          <p:spPr>
            <a:xfrm>
              <a:off x="9977753" y="36269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4" name="pt324"/>
            <p:cNvSpPr/>
            <p:nvPr/>
          </p:nvSpPr>
          <p:spPr>
            <a:xfrm>
              <a:off x="10006939" y="33916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5" name="pt325"/>
            <p:cNvSpPr/>
            <p:nvPr/>
          </p:nvSpPr>
          <p:spPr>
            <a:xfrm>
              <a:off x="1003612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079904" y="29209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09090" y="26855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52869" y="24502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52869" y="22148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10182055" y="19795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96648" y="17441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55020"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84206"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9879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tx335"/>
            <p:cNvSpPr/>
            <p:nvPr/>
          </p:nvSpPr>
          <p:spPr>
            <a:xfrm>
              <a:off x="9209323" y="529474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36" name="tx336"/>
            <p:cNvSpPr/>
            <p:nvPr/>
          </p:nvSpPr>
          <p:spPr>
            <a:xfrm>
              <a:off x="9384439" y="505939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337" name="tx337"/>
            <p:cNvSpPr/>
            <p:nvPr/>
          </p:nvSpPr>
          <p:spPr>
            <a:xfrm>
              <a:off x="9690892" y="48240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38" name="tx338"/>
            <p:cNvSpPr/>
            <p:nvPr/>
          </p:nvSpPr>
          <p:spPr>
            <a:xfrm>
              <a:off x="9734671" y="458869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39" name="tx339"/>
            <p:cNvSpPr/>
            <p:nvPr/>
          </p:nvSpPr>
          <p:spPr>
            <a:xfrm>
              <a:off x="9851415" y="43533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40" name="tx340"/>
            <p:cNvSpPr/>
            <p:nvPr/>
          </p:nvSpPr>
          <p:spPr>
            <a:xfrm>
              <a:off x="9938973" y="41160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41" name="tx341"/>
            <p:cNvSpPr/>
            <p:nvPr/>
          </p:nvSpPr>
          <p:spPr>
            <a:xfrm>
              <a:off x="10099496" y="388066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42" name="tx342"/>
            <p:cNvSpPr/>
            <p:nvPr/>
          </p:nvSpPr>
          <p:spPr>
            <a:xfrm>
              <a:off x="10099496" y="36472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43" name="tx343"/>
            <p:cNvSpPr/>
            <p:nvPr/>
          </p:nvSpPr>
          <p:spPr>
            <a:xfrm>
              <a:off x="10128682" y="341097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44" name="tx344"/>
            <p:cNvSpPr/>
            <p:nvPr/>
          </p:nvSpPr>
          <p:spPr>
            <a:xfrm>
              <a:off x="9861677"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45" name="tx345"/>
            <p:cNvSpPr/>
            <p:nvPr/>
          </p:nvSpPr>
          <p:spPr>
            <a:xfrm>
              <a:off x="9892297" y="293930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46" name="tx346"/>
            <p:cNvSpPr/>
            <p:nvPr/>
          </p:nvSpPr>
          <p:spPr>
            <a:xfrm>
              <a:off x="9912633" y="27039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47" name="tx347"/>
            <p:cNvSpPr/>
            <p:nvPr/>
          </p:nvSpPr>
          <p:spPr>
            <a:xfrm>
              <a:off x="9960837" y="24705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348" name="tx348"/>
            <p:cNvSpPr/>
            <p:nvPr/>
          </p:nvSpPr>
          <p:spPr>
            <a:xfrm>
              <a:off x="9952026" y="223325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49" name="tx349"/>
            <p:cNvSpPr/>
            <p:nvPr/>
          </p:nvSpPr>
          <p:spPr>
            <a:xfrm>
              <a:off x="9994410" y="19979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50" name="tx350"/>
            <p:cNvSpPr/>
            <p:nvPr/>
          </p:nvSpPr>
          <p:spPr>
            <a:xfrm>
              <a:off x="10009080" y="176352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51" name="tx351"/>
            <p:cNvSpPr/>
            <p:nvPr/>
          </p:nvSpPr>
          <p:spPr>
            <a:xfrm>
              <a:off x="10054177" y="15291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52" name="tx352"/>
            <p:cNvSpPr/>
            <p:nvPr/>
          </p:nvSpPr>
          <p:spPr>
            <a:xfrm>
              <a:off x="10092213" y="129379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53" name="tx353"/>
            <p:cNvSpPr/>
            <p:nvPr/>
          </p:nvSpPr>
          <p:spPr>
            <a:xfrm>
              <a:off x="10115617"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54" name="rc354"/>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55" name="pl355"/>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6" name="pl356"/>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7" name="pl357"/>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rc360"/>
            <p:cNvSpPr/>
            <p:nvPr/>
          </p:nvSpPr>
          <p:spPr>
            <a:xfrm>
              <a:off x="10484293" y="2569599"/>
              <a:ext cx="1379037" cy="423629"/>
            </a:xfrm>
            <a:prstGeom prst="rect">
              <a:avLst/>
            </a:prstGeom>
            <a:solidFill>
              <a:srgbClr val="D9D9D9">
                <a:alpha val="60000"/>
              </a:srgbClr>
            </a:solidFill>
          </p:spPr>
          <p:txBody>
            <a:bodyPr/>
            <a:lstStyle/>
            <a:p/>
          </p:txBody>
        </p:sp>
        <p:sp>
          <p:nvSpPr>
            <p:cNvPr id="361" name="pl361"/>
            <p:cNvSpPr/>
            <p:nvPr/>
          </p:nvSpPr>
          <p:spPr>
            <a:xfrm>
              <a:off x="1093521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2" name="tx362"/>
            <p:cNvSpPr/>
            <p:nvPr/>
          </p:nvSpPr>
          <p:spPr>
            <a:xfrm>
              <a:off x="1050845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40%</a:t>
              </a:r>
            </a:p>
          </p:txBody>
        </p:sp>
        <p:sp>
          <p:nvSpPr>
            <p:cNvPr id="363" name="pt363"/>
            <p:cNvSpPr/>
            <p:nvPr/>
          </p:nvSpPr>
          <p:spPr>
            <a:xfrm>
              <a:off x="10594580"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4" name="pt364"/>
            <p:cNvSpPr/>
            <p:nvPr/>
          </p:nvSpPr>
          <p:spPr>
            <a:xfrm>
              <a:off x="11192892"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5" name="pt365"/>
            <p:cNvSpPr/>
            <p:nvPr/>
          </p:nvSpPr>
          <p:spPr>
            <a:xfrm>
              <a:off x="11236671"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6" name="pt366"/>
            <p:cNvSpPr/>
            <p:nvPr/>
          </p:nvSpPr>
          <p:spPr>
            <a:xfrm>
              <a:off x="11309636" y="4003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7" name="pt367"/>
            <p:cNvSpPr/>
            <p:nvPr/>
          </p:nvSpPr>
          <p:spPr>
            <a:xfrm>
              <a:off x="11382601" y="35798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68" name="pt368"/>
            <p:cNvSpPr/>
            <p:nvPr/>
          </p:nvSpPr>
          <p:spPr>
            <a:xfrm>
              <a:off x="11470159"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9" name="pt369"/>
            <p:cNvSpPr/>
            <p:nvPr/>
          </p:nvSpPr>
          <p:spPr>
            <a:xfrm>
              <a:off x="1157231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0" name="pt370"/>
            <p:cNvSpPr/>
            <p:nvPr/>
          </p:nvSpPr>
          <p:spPr>
            <a:xfrm>
              <a:off x="11703647"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1" name="pt371"/>
            <p:cNvSpPr/>
            <p:nvPr/>
          </p:nvSpPr>
          <p:spPr>
            <a:xfrm>
              <a:off x="1170364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2" name="pt372"/>
            <p:cNvSpPr/>
            <p:nvPr/>
          </p:nvSpPr>
          <p:spPr>
            <a:xfrm>
              <a:off x="11732833"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3" name="pt373"/>
            <p:cNvSpPr/>
            <p:nvPr/>
          </p:nvSpPr>
          <p:spPr>
            <a:xfrm>
              <a:off x="1174742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4" name="tx374"/>
            <p:cNvSpPr/>
            <p:nvPr/>
          </p:nvSpPr>
          <p:spPr>
            <a:xfrm>
              <a:off x="10716322" y="529279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75" name="tx375"/>
            <p:cNvSpPr/>
            <p:nvPr/>
          </p:nvSpPr>
          <p:spPr>
            <a:xfrm>
              <a:off x="11314634" y="48691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76" name="tx376"/>
            <p:cNvSpPr/>
            <p:nvPr/>
          </p:nvSpPr>
          <p:spPr>
            <a:xfrm>
              <a:off x="11358413"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77" name="tx377"/>
            <p:cNvSpPr/>
            <p:nvPr/>
          </p:nvSpPr>
          <p:spPr>
            <a:xfrm>
              <a:off x="1143137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78" name="tx378"/>
            <p:cNvSpPr/>
            <p:nvPr/>
          </p:nvSpPr>
          <p:spPr>
            <a:xfrm>
              <a:off x="11504343"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79" name="tx379"/>
            <p:cNvSpPr/>
            <p:nvPr/>
          </p:nvSpPr>
          <p:spPr>
            <a:xfrm>
              <a:off x="11282552" y="31746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0" name="tx380"/>
            <p:cNvSpPr/>
            <p:nvPr/>
          </p:nvSpPr>
          <p:spPr>
            <a:xfrm>
              <a:off x="11406790" y="2751991"/>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81" name="tx381"/>
            <p:cNvSpPr/>
            <p:nvPr/>
          </p:nvSpPr>
          <p:spPr>
            <a:xfrm>
              <a:off x="11529199"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82" name="tx382"/>
            <p:cNvSpPr/>
            <p:nvPr/>
          </p:nvSpPr>
          <p:spPr>
            <a:xfrm>
              <a:off x="11502803"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83" name="tx383"/>
            <p:cNvSpPr/>
            <p:nvPr/>
          </p:nvSpPr>
          <p:spPr>
            <a:xfrm>
              <a:off x="11540839" y="148207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84" name="tx384"/>
            <p:cNvSpPr/>
            <p:nvPr/>
          </p:nvSpPr>
          <p:spPr>
            <a:xfrm>
              <a:off x="11564244"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85" name="rc385"/>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386" name="rc386"/>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7" name="tx387"/>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(90%)</a:t>
              </a:r>
            </a:p>
          </p:txBody>
        </p:sp>
        <p:sp>
          <p:nvSpPr>
            <p:cNvPr id="388" name="rc388"/>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9" name="tx389"/>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(86%)</a:t>
              </a:r>
            </a:p>
          </p:txBody>
        </p:sp>
        <p:sp>
          <p:nvSpPr>
            <p:cNvPr id="390" name="rc390"/>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1" name="tx391"/>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(86%)</a:t>
              </a:r>
            </a:p>
          </p:txBody>
        </p:sp>
        <p:sp>
          <p:nvSpPr>
            <p:cNvPr id="392" name="rc392"/>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3" name="tx393"/>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(85%)</a:t>
              </a:r>
            </a:p>
          </p:txBody>
        </p:sp>
        <p:sp>
          <p:nvSpPr>
            <p:cNvPr id="394" name="rc394"/>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5" name="tx395"/>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(80%)</a:t>
              </a:r>
            </a:p>
          </p:txBody>
        </p:sp>
        <p:sp>
          <p:nvSpPr>
            <p:cNvPr id="396" name="rc396"/>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7" name="tx397"/>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(79%)</a:t>
              </a:r>
            </a:p>
          </p:txBody>
        </p:sp>
        <p:sp>
          <p:nvSpPr>
            <p:cNvPr id="398" name="rc398"/>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9" name="tx399"/>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(79%)</a:t>
              </a:r>
            </a:p>
          </p:txBody>
        </p:sp>
        <p:sp>
          <p:nvSpPr>
            <p:cNvPr id="400" name="rc400"/>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1" name="tx401"/>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(87%)</a:t>
              </a:r>
            </a:p>
          </p:txBody>
        </p:sp>
        <p:sp>
          <p:nvSpPr>
            <p:cNvPr id="402" name="pl402"/>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03" name="pl403"/>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pl405"/>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tx408"/>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09" name="tx409"/>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10" name="tx410"/>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11" name="tx411"/>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12" name="tx412"/>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13" name="pl413"/>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14" name="pl414"/>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5" name="pl415"/>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6" name="pl416"/>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tx419"/>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20" name="tx420"/>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21" name="tx421"/>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22" name="tx422"/>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23" name="tx423"/>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24" name="pl424"/>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5" name="pl425"/>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pl429"/>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0" name="tx430"/>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31" name="tx431"/>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32" name="tx432"/>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33" name="tx433"/>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34" name="tx434"/>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35" name="pl43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6" name="pl43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pl439"/>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pl440"/>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1" name="tx441"/>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42" name="tx442"/>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43" name="tx443"/>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44" name="tx444"/>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45" name="tx445"/>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46" name="pl446"/>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7" name="pl447"/>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pl450"/>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1" name="pl451"/>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2" name="tx452"/>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53" name="tx453"/>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54" name="tx454"/>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55" name="tx455"/>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56" name="tx456"/>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57" name="pl457"/>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8" name="pl458"/>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3" name="tx463"/>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64" name="tx464"/>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65" name="tx465"/>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66" name="tx466"/>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67" name="tx467"/>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68" name="pl468"/>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9" name="pl469"/>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4" name="tx474"/>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75" name="tx475"/>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76" name="tx476"/>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77" name="tx477"/>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78" name="tx478"/>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79" name="pl479"/>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0" name="pl480"/>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tx485"/>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86" name="tx486"/>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87" name="tx487"/>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88" name="tx488"/>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89" name="tx489"/>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90" name="tx49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1" name="tx49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2" name="pt49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93" name="pt49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94" name="pt49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95" name="pt49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96" name="pt49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8" name="tx49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99" name="tx49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00" name="tx50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01" name="tx50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02" name="tx50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03" name="tx50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04" name="tx504"/>
            <p:cNvSpPr/>
            <p:nvPr/>
          </p:nvSpPr>
          <p:spPr>
            <a:xfrm>
              <a:off x="343909" y="398022"/>
              <a:ext cx="5619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ECAR, 2025</a:t>
              </a:r>
            </a:p>
          </p:txBody>
        </p:sp>
        <p:sp>
          <p:nvSpPr>
            <p:cNvPr id="505" name="tx50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06" name="tx506"/>
            <p:cNvSpPr/>
            <p:nvPr/>
          </p:nvSpPr>
          <p:spPr>
            <a:xfrm>
              <a:off x="5464361" y="6568512"/>
              <a:ext cx="639896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tjk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54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43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633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422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949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738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527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67195"/>
              <a:ext cx="239888" cy="648802"/>
            </a:xfrm>
            <a:prstGeom prst="rect">
              <a:avLst/>
            </a:prstGeom>
            <a:solidFill>
              <a:srgbClr val="1CABE2">
                <a:alpha val="85098"/>
              </a:srgbClr>
            </a:solidFill>
          </p:spPr>
          <p:txBody>
            <a:bodyPr/>
            <a:lstStyle/>
            <a:p/>
          </p:txBody>
        </p:sp>
        <p:sp>
          <p:nvSpPr>
            <p:cNvPr id="25" name="rc25"/>
            <p:cNvSpPr/>
            <p:nvPr/>
          </p:nvSpPr>
          <p:spPr>
            <a:xfrm>
              <a:off x="1562816" y="3504925"/>
              <a:ext cx="239888" cy="611072"/>
            </a:xfrm>
            <a:prstGeom prst="rect">
              <a:avLst/>
            </a:prstGeom>
            <a:solidFill>
              <a:srgbClr val="1CABE2">
                <a:alpha val="85098"/>
              </a:srgbClr>
            </a:solidFill>
          </p:spPr>
          <p:txBody>
            <a:bodyPr/>
            <a:lstStyle/>
            <a:p/>
          </p:txBody>
        </p:sp>
        <p:sp>
          <p:nvSpPr>
            <p:cNvPr id="26" name="rc26"/>
            <p:cNvSpPr/>
            <p:nvPr/>
          </p:nvSpPr>
          <p:spPr>
            <a:xfrm>
              <a:off x="1829360" y="3663174"/>
              <a:ext cx="239888" cy="452823"/>
            </a:xfrm>
            <a:prstGeom prst="rect">
              <a:avLst/>
            </a:prstGeom>
            <a:solidFill>
              <a:srgbClr val="1CABE2">
                <a:alpha val="85098"/>
              </a:srgbClr>
            </a:solidFill>
          </p:spPr>
          <p:txBody>
            <a:bodyPr/>
            <a:lstStyle/>
            <a:p/>
          </p:txBody>
        </p:sp>
        <p:sp>
          <p:nvSpPr>
            <p:cNvPr id="27" name="rc27"/>
            <p:cNvSpPr/>
            <p:nvPr/>
          </p:nvSpPr>
          <p:spPr>
            <a:xfrm>
              <a:off x="2095903" y="3656901"/>
              <a:ext cx="239888" cy="459095"/>
            </a:xfrm>
            <a:prstGeom prst="rect">
              <a:avLst/>
            </a:prstGeom>
            <a:solidFill>
              <a:srgbClr val="1CABE2">
                <a:alpha val="85098"/>
              </a:srgbClr>
            </a:solidFill>
          </p:spPr>
          <p:txBody>
            <a:bodyPr/>
            <a:lstStyle/>
            <a:p/>
          </p:txBody>
        </p:sp>
        <p:sp>
          <p:nvSpPr>
            <p:cNvPr id="28" name="rc28"/>
            <p:cNvSpPr/>
            <p:nvPr/>
          </p:nvSpPr>
          <p:spPr>
            <a:xfrm>
              <a:off x="2362446" y="3692085"/>
              <a:ext cx="239888" cy="423912"/>
            </a:xfrm>
            <a:prstGeom prst="rect">
              <a:avLst/>
            </a:prstGeom>
            <a:solidFill>
              <a:srgbClr val="1CABE2">
                <a:alpha val="85098"/>
              </a:srgbClr>
            </a:solidFill>
          </p:spPr>
          <p:txBody>
            <a:bodyPr/>
            <a:lstStyle/>
            <a:p/>
          </p:txBody>
        </p:sp>
        <p:sp>
          <p:nvSpPr>
            <p:cNvPr id="29" name="rc29"/>
            <p:cNvSpPr/>
            <p:nvPr/>
          </p:nvSpPr>
          <p:spPr>
            <a:xfrm>
              <a:off x="2628989" y="3631158"/>
              <a:ext cx="239888" cy="484839"/>
            </a:xfrm>
            <a:prstGeom prst="rect">
              <a:avLst/>
            </a:prstGeom>
            <a:solidFill>
              <a:srgbClr val="1CABE2">
                <a:alpha val="85098"/>
              </a:srgbClr>
            </a:solidFill>
          </p:spPr>
          <p:txBody>
            <a:bodyPr/>
            <a:lstStyle/>
            <a:p/>
          </p:txBody>
        </p:sp>
        <p:sp>
          <p:nvSpPr>
            <p:cNvPr id="30" name="rc30"/>
            <p:cNvSpPr/>
            <p:nvPr/>
          </p:nvSpPr>
          <p:spPr>
            <a:xfrm>
              <a:off x="2895532" y="3621655"/>
              <a:ext cx="239888" cy="494341"/>
            </a:xfrm>
            <a:prstGeom prst="rect">
              <a:avLst/>
            </a:prstGeom>
            <a:solidFill>
              <a:srgbClr val="1CABE2">
                <a:alpha val="85098"/>
              </a:srgbClr>
            </a:solidFill>
          </p:spPr>
          <p:txBody>
            <a:bodyPr/>
            <a:lstStyle/>
            <a:p/>
          </p:txBody>
        </p:sp>
        <p:sp>
          <p:nvSpPr>
            <p:cNvPr id="31" name="rc31"/>
            <p:cNvSpPr/>
            <p:nvPr/>
          </p:nvSpPr>
          <p:spPr>
            <a:xfrm>
              <a:off x="3162075" y="3340683"/>
              <a:ext cx="239888" cy="775314"/>
            </a:xfrm>
            <a:prstGeom prst="rect">
              <a:avLst/>
            </a:prstGeom>
            <a:solidFill>
              <a:srgbClr val="1CABE2">
                <a:alpha val="85098"/>
              </a:srgbClr>
            </a:solidFill>
          </p:spPr>
          <p:txBody>
            <a:bodyPr/>
            <a:lstStyle/>
            <a:p/>
          </p:txBody>
        </p:sp>
        <p:sp>
          <p:nvSpPr>
            <p:cNvPr id="32" name="rc32"/>
            <p:cNvSpPr/>
            <p:nvPr/>
          </p:nvSpPr>
          <p:spPr>
            <a:xfrm>
              <a:off x="3428618" y="3576659"/>
              <a:ext cx="239888" cy="539338"/>
            </a:xfrm>
            <a:prstGeom prst="rect">
              <a:avLst/>
            </a:prstGeom>
            <a:solidFill>
              <a:srgbClr val="1CABE2">
                <a:alpha val="85098"/>
              </a:srgbClr>
            </a:solidFill>
          </p:spPr>
          <p:txBody>
            <a:bodyPr/>
            <a:lstStyle/>
            <a:p/>
          </p:txBody>
        </p:sp>
        <p:sp>
          <p:nvSpPr>
            <p:cNvPr id="33" name="rc33"/>
            <p:cNvSpPr/>
            <p:nvPr/>
          </p:nvSpPr>
          <p:spPr>
            <a:xfrm>
              <a:off x="3695161" y="3762080"/>
              <a:ext cx="239888" cy="353917"/>
            </a:xfrm>
            <a:prstGeom prst="rect">
              <a:avLst/>
            </a:prstGeom>
            <a:solidFill>
              <a:srgbClr val="1CABE2">
                <a:alpha val="85098"/>
              </a:srgbClr>
            </a:solidFill>
          </p:spPr>
          <p:txBody>
            <a:bodyPr/>
            <a:lstStyle/>
            <a:p/>
          </p:txBody>
        </p:sp>
        <p:sp>
          <p:nvSpPr>
            <p:cNvPr id="34" name="rc34"/>
            <p:cNvSpPr/>
            <p:nvPr/>
          </p:nvSpPr>
          <p:spPr>
            <a:xfrm>
              <a:off x="3961705" y="3673763"/>
              <a:ext cx="239888" cy="442233"/>
            </a:xfrm>
            <a:prstGeom prst="rect">
              <a:avLst/>
            </a:prstGeom>
            <a:solidFill>
              <a:srgbClr val="1CABE2">
                <a:alpha val="85098"/>
              </a:srgbClr>
            </a:solidFill>
          </p:spPr>
          <p:txBody>
            <a:bodyPr/>
            <a:lstStyle/>
            <a:p/>
          </p:txBody>
        </p:sp>
        <p:sp>
          <p:nvSpPr>
            <p:cNvPr id="35" name="rc35"/>
            <p:cNvSpPr/>
            <p:nvPr/>
          </p:nvSpPr>
          <p:spPr>
            <a:xfrm>
              <a:off x="4228248" y="3736212"/>
              <a:ext cx="239888" cy="379785"/>
            </a:xfrm>
            <a:prstGeom prst="rect">
              <a:avLst/>
            </a:prstGeom>
            <a:solidFill>
              <a:srgbClr val="1CABE2">
                <a:alpha val="85098"/>
              </a:srgbClr>
            </a:solidFill>
          </p:spPr>
          <p:txBody>
            <a:bodyPr/>
            <a:lstStyle/>
            <a:p/>
          </p:txBody>
        </p:sp>
        <p:sp>
          <p:nvSpPr>
            <p:cNvPr id="36" name="rc36"/>
            <p:cNvSpPr/>
            <p:nvPr/>
          </p:nvSpPr>
          <p:spPr>
            <a:xfrm>
              <a:off x="4494791" y="3574268"/>
              <a:ext cx="239888" cy="541729"/>
            </a:xfrm>
            <a:prstGeom prst="rect">
              <a:avLst/>
            </a:prstGeom>
            <a:solidFill>
              <a:srgbClr val="1CABE2">
                <a:alpha val="85098"/>
              </a:srgbClr>
            </a:solidFill>
          </p:spPr>
          <p:txBody>
            <a:bodyPr/>
            <a:lstStyle/>
            <a:p/>
          </p:txBody>
        </p:sp>
        <p:sp>
          <p:nvSpPr>
            <p:cNvPr id="37" name="rc37"/>
            <p:cNvSpPr/>
            <p:nvPr/>
          </p:nvSpPr>
          <p:spPr>
            <a:xfrm>
              <a:off x="4761334" y="3637617"/>
              <a:ext cx="239888" cy="478380"/>
            </a:xfrm>
            <a:prstGeom prst="rect">
              <a:avLst/>
            </a:prstGeom>
            <a:solidFill>
              <a:srgbClr val="1CABE2">
                <a:alpha val="85098"/>
              </a:srgbClr>
            </a:solidFill>
          </p:spPr>
          <p:txBody>
            <a:bodyPr/>
            <a:lstStyle/>
            <a:p/>
          </p:txBody>
        </p:sp>
        <p:sp>
          <p:nvSpPr>
            <p:cNvPr id="38" name="rc38"/>
            <p:cNvSpPr/>
            <p:nvPr/>
          </p:nvSpPr>
          <p:spPr>
            <a:xfrm>
              <a:off x="5027877" y="3705842"/>
              <a:ext cx="239888" cy="410155"/>
            </a:xfrm>
            <a:prstGeom prst="rect">
              <a:avLst/>
            </a:prstGeom>
            <a:solidFill>
              <a:srgbClr val="1CABE2">
                <a:alpha val="85098"/>
              </a:srgbClr>
            </a:solidFill>
          </p:spPr>
          <p:txBody>
            <a:bodyPr/>
            <a:lstStyle/>
            <a:p/>
          </p:txBody>
        </p:sp>
        <p:sp>
          <p:nvSpPr>
            <p:cNvPr id="39" name="rc39"/>
            <p:cNvSpPr/>
            <p:nvPr/>
          </p:nvSpPr>
          <p:spPr>
            <a:xfrm>
              <a:off x="5294420" y="3447321"/>
              <a:ext cx="239888" cy="668676"/>
            </a:xfrm>
            <a:prstGeom prst="rect">
              <a:avLst/>
            </a:prstGeom>
            <a:solidFill>
              <a:srgbClr val="1CABE2">
                <a:alpha val="85098"/>
              </a:srgbClr>
            </a:solidFill>
          </p:spPr>
          <p:txBody>
            <a:bodyPr/>
            <a:lstStyle/>
            <a:p/>
          </p:txBody>
        </p:sp>
        <p:sp>
          <p:nvSpPr>
            <p:cNvPr id="40" name="rc40"/>
            <p:cNvSpPr/>
            <p:nvPr/>
          </p:nvSpPr>
          <p:spPr>
            <a:xfrm>
              <a:off x="5560963" y="3452320"/>
              <a:ext cx="239888" cy="663676"/>
            </a:xfrm>
            <a:prstGeom prst="rect">
              <a:avLst/>
            </a:prstGeom>
            <a:solidFill>
              <a:srgbClr val="1CABE2">
                <a:alpha val="85098"/>
              </a:srgbClr>
            </a:solidFill>
          </p:spPr>
          <p:txBody>
            <a:bodyPr/>
            <a:lstStyle/>
            <a:p/>
          </p:txBody>
        </p:sp>
        <p:sp>
          <p:nvSpPr>
            <p:cNvPr id="41" name="rc41"/>
            <p:cNvSpPr/>
            <p:nvPr/>
          </p:nvSpPr>
          <p:spPr>
            <a:xfrm>
              <a:off x="5827506" y="3382263"/>
              <a:ext cx="239888" cy="733733"/>
            </a:xfrm>
            <a:prstGeom prst="rect">
              <a:avLst/>
            </a:prstGeom>
            <a:solidFill>
              <a:srgbClr val="1CABE2">
                <a:alpha val="85098"/>
              </a:srgbClr>
            </a:solidFill>
          </p:spPr>
          <p:txBody>
            <a:bodyPr/>
            <a:lstStyle/>
            <a:p/>
          </p:txBody>
        </p:sp>
        <p:sp>
          <p:nvSpPr>
            <p:cNvPr id="42" name="rc42"/>
            <p:cNvSpPr/>
            <p:nvPr/>
          </p:nvSpPr>
          <p:spPr>
            <a:xfrm>
              <a:off x="6094049" y="3285749"/>
              <a:ext cx="239888" cy="830248"/>
            </a:xfrm>
            <a:prstGeom prst="rect">
              <a:avLst/>
            </a:prstGeom>
            <a:solidFill>
              <a:srgbClr val="1CABE2">
                <a:alpha val="85098"/>
              </a:srgbClr>
            </a:solidFill>
          </p:spPr>
          <p:txBody>
            <a:bodyPr/>
            <a:lstStyle/>
            <a:p/>
          </p:txBody>
        </p:sp>
        <p:sp>
          <p:nvSpPr>
            <p:cNvPr id="43" name="rc43"/>
            <p:cNvSpPr/>
            <p:nvPr/>
          </p:nvSpPr>
          <p:spPr>
            <a:xfrm>
              <a:off x="6360593" y="3357949"/>
              <a:ext cx="239888" cy="758048"/>
            </a:xfrm>
            <a:prstGeom prst="rect">
              <a:avLst/>
            </a:prstGeom>
            <a:solidFill>
              <a:srgbClr val="1CABE2">
                <a:alpha val="85098"/>
              </a:srgbClr>
            </a:solidFill>
          </p:spPr>
          <p:txBody>
            <a:bodyPr/>
            <a:lstStyle/>
            <a:p/>
          </p:txBody>
        </p:sp>
        <p:sp>
          <p:nvSpPr>
            <p:cNvPr id="44" name="rc44"/>
            <p:cNvSpPr/>
            <p:nvPr/>
          </p:nvSpPr>
          <p:spPr>
            <a:xfrm>
              <a:off x="6627136" y="3277644"/>
              <a:ext cx="239888" cy="838353"/>
            </a:xfrm>
            <a:prstGeom prst="rect">
              <a:avLst/>
            </a:prstGeom>
            <a:solidFill>
              <a:srgbClr val="1CABE2">
                <a:alpha val="85098"/>
              </a:srgbClr>
            </a:solidFill>
          </p:spPr>
          <p:txBody>
            <a:bodyPr/>
            <a:lstStyle/>
            <a:p/>
          </p:txBody>
        </p:sp>
        <p:sp>
          <p:nvSpPr>
            <p:cNvPr id="45" name="rc45"/>
            <p:cNvSpPr/>
            <p:nvPr/>
          </p:nvSpPr>
          <p:spPr>
            <a:xfrm>
              <a:off x="6893679" y="3109272"/>
              <a:ext cx="239888" cy="1006725"/>
            </a:xfrm>
            <a:prstGeom prst="rect">
              <a:avLst/>
            </a:prstGeom>
            <a:solidFill>
              <a:srgbClr val="1CABE2">
                <a:alpha val="85098"/>
              </a:srgbClr>
            </a:solidFill>
          </p:spPr>
          <p:txBody>
            <a:bodyPr/>
            <a:lstStyle/>
            <a:p/>
          </p:txBody>
        </p:sp>
        <p:sp>
          <p:nvSpPr>
            <p:cNvPr id="46" name="rc46"/>
            <p:cNvSpPr/>
            <p:nvPr/>
          </p:nvSpPr>
          <p:spPr>
            <a:xfrm>
              <a:off x="7160222" y="3196470"/>
              <a:ext cx="239888" cy="919527"/>
            </a:xfrm>
            <a:prstGeom prst="rect">
              <a:avLst/>
            </a:prstGeom>
            <a:solidFill>
              <a:srgbClr val="1CABE2">
                <a:alpha val="85098"/>
              </a:srgbClr>
            </a:solidFill>
          </p:spPr>
          <p:txBody>
            <a:bodyPr/>
            <a:lstStyle/>
            <a:p/>
          </p:txBody>
        </p:sp>
        <p:sp>
          <p:nvSpPr>
            <p:cNvPr id="47" name="rc47"/>
            <p:cNvSpPr/>
            <p:nvPr/>
          </p:nvSpPr>
          <p:spPr>
            <a:xfrm>
              <a:off x="7426765" y="3209078"/>
              <a:ext cx="239888" cy="906919"/>
            </a:xfrm>
            <a:prstGeom prst="rect">
              <a:avLst/>
            </a:prstGeom>
            <a:solidFill>
              <a:srgbClr val="1CABE2">
                <a:alpha val="85098"/>
              </a:srgbClr>
            </a:solidFill>
          </p:spPr>
          <p:txBody>
            <a:bodyPr/>
            <a:lstStyle/>
            <a:p/>
          </p:txBody>
        </p:sp>
        <p:sp>
          <p:nvSpPr>
            <p:cNvPr id="48" name="rc48"/>
            <p:cNvSpPr/>
            <p:nvPr/>
          </p:nvSpPr>
          <p:spPr>
            <a:xfrm>
              <a:off x="7693308" y="3216686"/>
              <a:ext cx="239888" cy="899311"/>
            </a:xfrm>
            <a:prstGeom prst="rect">
              <a:avLst/>
            </a:prstGeom>
            <a:solidFill>
              <a:srgbClr val="1CABE2">
                <a:alpha val="85098"/>
              </a:srgbClr>
            </a:solidFill>
          </p:spPr>
          <p:txBody>
            <a:bodyPr/>
            <a:lstStyle/>
            <a:p/>
          </p:txBody>
        </p:sp>
        <p:sp>
          <p:nvSpPr>
            <p:cNvPr id="49" name="rc49"/>
            <p:cNvSpPr/>
            <p:nvPr/>
          </p:nvSpPr>
          <p:spPr>
            <a:xfrm>
              <a:off x="7959851" y="3309536"/>
              <a:ext cx="239888" cy="806461"/>
            </a:xfrm>
            <a:prstGeom prst="rect">
              <a:avLst/>
            </a:prstGeom>
            <a:solidFill>
              <a:srgbClr val="1CABE2">
                <a:alpha val="85098"/>
              </a:srgbClr>
            </a:solidFill>
          </p:spPr>
          <p:txBody>
            <a:bodyPr/>
            <a:lstStyle/>
            <a:p/>
          </p:txBody>
        </p:sp>
        <p:sp>
          <p:nvSpPr>
            <p:cNvPr id="50" name="rc50"/>
            <p:cNvSpPr/>
            <p:nvPr/>
          </p:nvSpPr>
          <p:spPr>
            <a:xfrm>
              <a:off x="1296273" y="3196843"/>
              <a:ext cx="239888" cy="270352"/>
            </a:xfrm>
            <a:prstGeom prst="rect">
              <a:avLst/>
            </a:prstGeom>
            <a:solidFill>
              <a:srgbClr val="B3B3B3">
                <a:alpha val="85098"/>
              </a:srgbClr>
            </a:solidFill>
          </p:spPr>
          <p:txBody>
            <a:bodyPr/>
            <a:lstStyle/>
            <a:p/>
          </p:txBody>
        </p:sp>
        <p:sp>
          <p:nvSpPr>
            <p:cNvPr id="51" name="rc51"/>
            <p:cNvSpPr/>
            <p:nvPr/>
          </p:nvSpPr>
          <p:spPr>
            <a:xfrm>
              <a:off x="1562816" y="3282737"/>
              <a:ext cx="239888" cy="222188"/>
            </a:xfrm>
            <a:prstGeom prst="rect">
              <a:avLst/>
            </a:prstGeom>
            <a:solidFill>
              <a:srgbClr val="B3B3B3">
                <a:alpha val="85098"/>
              </a:srgbClr>
            </a:solidFill>
          </p:spPr>
          <p:txBody>
            <a:bodyPr/>
            <a:lstStyle/>
            <a:p/>
          </p:txBody>
        </p:sp>
        <p:sp>
          <p:nvSpPr>
            <p:cNvPr id="52" name="rc52"/>
            <p:cNvSpPr/>
            <p:nvPr/>
          </p:nvSpPr>
          <p:spPr>
            <a:xfrm>
              <a:off x="1829360" y="3266931"/>
              <a:ext cx="239888" cy="396243"/>
            </a:xfrm>
            <a:prstGeom prst="rect">
              <a:avLst/>
            </a:prstGeom>
            <a:solidFill>
              <a:srgbClr val="B3B3B3">
                <a:alpha val="85098"/>
              </a:srgbClr>
            </a:solidFill>
          </p:spPr>
          <p:txBody>
            <a:bodyPr/>
            <a:lstStyle/>
            <a:p/>
          </p:txBody>
        </p:sp>
        <p:sp>
          <p:nvSpPr>
            <p:cNvPr id="53" name="rc53"/>
            <p:cNvSpPr/>
            <p:nvPr/>
          </p:nvSpPr>
          <p:spPr>
            <a:xfrm>
              <a:off x="2095903" y="3255223"/>
              <a:ext cx="239888" cy="401677"/>
            </a:xfrm>
            <a:prstGeom prst="rect">
              <a:avLst/>
            </a:prstGeom>
            <a:solidFill>
              <a:srgbClr val="B3B3B3">
                <a:alpha val="85098"/>
              </a:srgbClr>
            </a:solidFill>
          </p:spPr>
          <p:txBody>
            <a:bodyPr/>
            <a:lstStyle/>
            <a:p/>
          </p:txBody>
        </p:sp>
        <p:sp>
          <p:nvSpPr>
            <p:cNvPr id="54" name="rc54"/>
            <p:cNvSpPr/>
            <p:nvPr/>
          </p:nvSpPr>
          <p:spPr>
            <a:xfrm>
              <a:off x="2362446" y="3268204"/>
              <a:ext cx="239888" cy="423881"/>
            </a:xfrm>
            <a:prstGeom prst="rect">
              <a:avLst/>
            </a:prstGeom>
            <a:solidFill>
              <a:srgbClr val="B3B3B3">
                <a:alpha val="85098"/>
              </a:srgbClr>
            </a:solidFill>
          </p:spPr>
          <p:txBody>
            <a:bodyPr/>
            <a:lstStyle/>
            <a:p/>
          </p:txBody>
        </p:sp>
        <p:sp>
          <p:nvSpPr>
            <p:cNvPr id="55" name="rc55"/>
            <p:cNvSpPr/>
            <p:nvPr/>
          </p:nvSpPr>
          <p:spPr>
            <a:xfrm>
              <a:off x="2628989" y="3146318"/>
              <a:ext cx="239888" cy="484839"/>
            </a:xfrm>
            <a:prstGeom prst="rect">
              <a:avLst/>
            </a:prstGeom>
            <a:solidFill>
              <a:srgbClr val="B3B3B3">
                <a:alpha val="85098"/>
              </a:srgbClr>
            </a:solidFill>
          </p:spPr>
          <p:txBody>
            <a:bodyPr/>
            <a:lstStyle/>
            <a:p/>
          </p:txBody>
        </p:sp>
        <p:sp>
          <p:nvSpPr>
            <p:cNvPr id="56" name="rc56"/>
            <p:cNvSpPr/>
            <p:nvPr/>
          </p:nvSpPr>
          <p:spPr>
            <a:xfrm>
              <a:off x="2895532" y="3065517"/>
              <a:ext cx="239888" cy="556138"/>
            </a:xfrm>
            <a:prstGeom prst="rect">
              <a:avLst/>
            </a:prstGeom>
            <a:solidFill>
              <a:srgbClr val="B3B3B3">
                <a:alpha val="85098"/>
              </a:srgbClr>
            </a:solidFill>
          </p:spPr>
          <p:txBody>
            <a:bodyPr/>
            <a:lstStyle/>
            <a:p/>
          </p:txBody>
        </p:sp>
        <p:sp>
          <p:nvSpPr>
            <p:cNvPr id="57" name="rc57"/>
            <p:cNvSpPr/>
            <p:nvPr/>
          </p:nvSpPr>
          <p:spPr>
            <a:xfrm>
              <a:off x="3162075" y="3211469"/>
              <a:ext cx="239888" cy="129213"/>
            </a:xfrm>
            <a:prstGeom prst="rect">
              <a:avLst/>
            </a:prstGeom>
            <a:solidFill>
              <a:srgbClr val="B3B3B3">
                <a:alpha val="85098"/>
              </a:srgbClr>
            </a:solidFill>
          </p:spPr>
          <p:txBody>
            <a:bodyPr/>
            <a:lstStyle/>
            <a:p/>
          </p:txBody>
        </p:sp>
        <p:sp>
          <p:nvSpPr>
            <p:cNvPr id="58" name="rc58"/>
            <p:cNvSpPr/>
            <p:nvPr/>
          </p:nvSpPr>
          <p:spPr>
            <a:xfrm>
              <a:off x="3428618" y="3172186"/>
              <a:ext cx="239888" cy="404472"/>
            </a:xfrm>
            <a:prstGeom prst="rect">
              <a:avLst/>
            </a:prstGeom>
            <a:solidFill>
              <a:srgbClr val="B3B3B3">
                <a:alpha val="85098"/>
              </a:srgbClr>
            </a:solidFill>
          </p:spPr>
          <p:txBody>
            <a:bodyPr/>
            <a:lstStyle/>
            <a:p/>
          </p:txBody>
        </p:sp>
        <p:sp>
          <p:nvSpPr>
            <p:cNvPr id="59" name="rc59"/>
            <p:cNvSpPr/>
            <p:nvPr/>
          </p:nvSpPr>
          <p:spPr>
            <a:xfrm>
              <a:off x="3695161" y="3478933"/>
              <a:ext cx="239888" cy="283146"/>
            </a:xfrm>
            <a:prstGeom prst="rect">
              <a:avLst/>
            </a:prstGeom>
            <a:solidFill>
              <a:srgbClr val="B3B3B3">
                <a:alpha val="85098"/>
              </a:srgbClr>
            </a:solidFill>
          </p:spPr>
          <p:txBody>
            <a:bodyPr/>
            <a:lstStyle/>
            <a:p/>
          </p:txBody>
        </p:sp>
        <p:sp>
          <p:nvSpPr>
            <p:cNvPr id="60" name="rc60"/>
            <p:cNvSpPr/>
            <p:nvPr/>
          </p:nvSpPr>
          <p:spPr>
            <a:xfrm>
              <a:off x="3961705" y="3452662"/>
              <a:ext cx="239888" cy="221101"/>
            </a:xfrm>
            <a:prstGeom prst="rect">
              <a:avLst/>
            </a:prstGeom>
            <a:solidFill>
              <a:srgbClr val="B3B3B3">
                <a:alpha val="85098"/>
              </a:srgbClr>
            </a:solidFill>
          </p:spPr>
          <p:txBody>
            <a:bodyPr/>
            <a:lstStyle/>
            <a:p/>
          </p:txBody>
        </p:sp>
        <p:sp>
          <p:nvSpPr>
            <p:cNvPr id="61" name="rc61"/>
            <p:cNvSpPr/>
            <p:nvPr/>
          </p:nvSpPr>
          <p:spPr>
            <a:xfrm>
              <a:off x="4228248" y="3584298"/>
              <a:ext cx="239888" cy="151914"/>
            </a:xfrm>
            <a:prstGeom prst="rect">
              <a:avLst/>
            </a:prstGeom>
            <a:solidFill>
              <a:srgbClr val="B3B3B3">
                <a:alpha val="85098"/>
              </a:srgbClr>
            </a:solidFill>
          </p:spPr>
          <p:txBody>
            <a:bodyPr/>
            <a:lstStyle/>
            <a:p/>
          </p:txBody>
        </p:sp>
        <p:sp>
          <p:nvSpPr>
            <p:cNvPr id="62" name="rc62"/>
            <p:cNvSpPr/>
            <p:nvPr/>
          </p:nvSpPr>
          <p:spPr>
            <a:xfrm>
              <a:off x="4494791" y="3419497"/>
              <a:ext cx="239888" cy="154770"/>
            </a:xfrm>
            <a:prstGeom prst="rect">
              <a:avLst/>
            </a:prstGeom>
            <a:solidFill>
              <a:srgbClr val="B3B3B3">
                <a:alpha val="85098"/>
              </a:srgbClr>
            </a:solidFill>
          </p:spPr>
          <p:txBody>
            <a:bodyPr/>
            <a:lstStyle/>
            <a:p/>
          </p:txBody>
        </p:sp>
        <p:sp>
          <p:nvSpPr>
            <p:cNvPr id="63" name="rc63"/>
            <p:cNvSpPr/>
            <p:nvPr/>
          </p:nvSpPr>
          <p:spPr>
            <a:xfrm>
              <a:off x="4761334" y="3398442"/>
              <a:ext cx="239888" cy="239174"/>
            </a:xfrm>
            <a:prstGeom prst="rect">
              <a:avLst/>
            </a:prstGeom>
            <a:solidFill>
              <a:srgbClr val="B3B3B3">
                <a:alpha val="85098"/>
              </a:srgbClr>
            </a:solidFill>
          </p:spPr>
          <p:txBody>
            <a:bodyPr/>
            <a:lstStyle/>
            <a:p/>
          </p:txBody>
        </p:sp>
        <p:sp>
          <p:nvSpPr>
            <p:cNvPr id="64" name="rc64"/>
            <p:cNvSpPr/>
            <p:nvPr/>
          </p:nvSpPr>
          <p:spPr>
            <a:xfrm>
              <a:off x="5027877" y="3459742"/>
              <a:ext cx="239888" cy="246099"/>
            </a:xfrm>
            <a:prstGeom prst="rect">
              <a:avLst/>
            </a:prstGeom>
            <a:solidFill>
              <a:srgbClr val="B3B3B3">
                <a:alpha val="85098"/>
              </a:srgbClr>
            </a:solidFill>
          </p:spPr>
          <p:txBody>
            <a:bodyPr/>
            <a:lstStyle/>
            <a:p/>
          </p:txBody>
        </p:sp>
        <p:sp>
          <p:nvSpPr>
            <p:cNvPr id="65" name="rc65"/>
            <p:cNvSpPr/>
            <p:nvPr/>
          </p:nvSpPr>
          <p:spPr>
            <a:xfrm>
              <a:off x="5294420" y="3280159"/>
              <a:ext cx="239888" cy="167161"/>
            </a:xfrm>
            <a:prstGeom prst="rect">
              <a:avLst/>
            </a:prstGeom>
            <a:solidFill>
              <a:srgbClr val="B3B3B3">
                <a:alpha val="85098"/>
              </a:srgbClr>
            </a:solidFill>
          </p:spPr>
          <p:txBody>
            <a:bodyPr/>
            <a:lstStyle/>
            <a:p/>
          </p:txBody>
        </p:sp>
        <p:sp>
          <p:nvSpPr>
            <p:cNvPr id="66" name="rc66"/>
            <p:cNvSpPr/>
            <p:nvPr/>
          </p:nvSpPr>
          <p:spPr>
            <a:xfrm>
              <a:off x="5560963" y="3286401"/>
              <a:ext cx="239888" cy="165919"/>
            </a:xfrm>
            <a:prstGeom prst="rect">
              <a:avLst/>
            </a:prstGeom>
            <a:solidFill>
              <a:srgbClr val="B3B3B3">
                <a:alpha val="85098"/>
              </a:srgbClr>
            </a:solidFill>
          </p:spPr>
          <p:txBody>
            <a:bodyPr/>
            <a:lstStyle/>
            <a:p/>
          </p:txBody>
        </p:sp>
        <p:sp>
          <p:nvSpPr>
            <p:cNvPr id="67" name="rc67"/>
            <p:cNvSpPr/>
            <p:nvPr/>
          </p:nvSpPr>
          <p:spPr>
            <a:xfrm>
              <a:off x="5827506" y="3300748"/>
              <a:ext cx="239888" cy="81515"/>
            </a:xfrm>
            <a:prstGeom prst="rect">
              <a:avLst/>
            </a:prstGeom>
            <a:solidFill>
              <a:srgbClr val="B3B3B3">
                <a:alpha val="85098"/>
              </a:srgbClr>
            </a:solidFill>
          </p:spPr>
          <p:txBody>
            <a:bodyPr/>
            <a:lstStyle/>
            <a:p/>
          </p:txBody>
        </p:sp>
        <p:sp>
          <p:nvSpPr>
            <p:cNvPr id="68" name="rc68"/>
            <p:cNvSpPr/>
            <p:nvPr/>
          </p:nvSpPr>
          <p:spPr>
            <a:xfrm>
              <a:off x="6094049" y="3119675"/>
              <a:ext cx="239888" cy="166074"/>
            </a:xfrm>
            <a:prstGeom prst="rect">
              <a:avLst/>
            </a:prstGeom>
            <a:solidFill>
              <a:srgbClr val="B3B3B3">
                <a:alpha val="85098"/>
              </a:srgbClr>
            </a:solidFill>
          </p:spPr>
          <p:txBody>
            <a:bodyPr/>
            <a:lstStyle/>
            <a:p/>
          </p:txBody>
        </p:sp>
        <p:sp>
          <p:nvSpPr>
            <p:cNvPr id="69" name="rc69"/>
            <p:cNvSpPr/>
            <p:nvPr/>
          </p:nvSpPr>
          <p:spPr>
            <a:xfrm>
              <a:off x="6360593" y="3105266"/>
              <a:ext cx="239888" cy="252682"/>
            </a:xfrm>
            <a:prstGeom prst="rect">
              <a:avLst/>
            </a:prstGeom>
            <a:solidFill>
              <a:srgbClr val="B3B3B3">
                <a:alpha val="85098"/>
              </a:srgbClr>
            </a:solidFill>
          </p:spPr>
          <p:txBody>
            <a:bodyPr/>
            <a:lstStyle/>
            <a:p/>
          </p:txBody>
        </p:sp>
        <p:sp>
          <p:nvSpPr>
            <p:cNvPr id="70" name="rc70"/>
            <p:cNvSpPr/>
            <p:nvPr/>
          </p:nvSpPr>
          <p:spPr>
            <a:xfrm>
              <a:off x="6627136" y="3026110"/>
              <a:ext cx="239888" cy="251533"/>
            </a:xfrm>
            <a:prstGeom prst="rect">
              <a:avLst/>
            </a:prstGeom>
            <a:solidFill>
              <a:srgbClr val="B3B3B3">
                <a:alpha val="85098"/>
              </a:srgbClr>
            </a:solidFill>
          </p:spPr>
          <p:txBody>
            <a:bodyPr/>
            <a:lstStyle/>
            <a:p/>
          </p:txBody>
        </p:sp>
        <p:sp>
          <p:nvSpPr>
            <p:cNvPr id="71" name="rc71"/>
            <p:cNvSpPr/>
            <p:nvPr/>
          </p:nvSpPr>
          <p:spPr>
            <a:xfrm>
              <a:off x="6893679" y="2941458"/>
              <a:ext cx="239888" cy="167813"/>
            </a:xfrm>
            <a:prstGeom prst="rect">
              <a:avLst/>
            </a:prstGeom>
            <a:solidFill>
              <a:srgbClr val="B3B3B3">
                <a:alpha val="85098"/>
              </a:srgbClr>
            </a:solidFill>
          </p:spPr>
          <p:txBody>
            <a:bodyPr/>
            <a:lstStyle/>
            <a:p/>
          </p:txBody>
        </p:sp>
        <p:sp>
          <p:nvSpPr>
            <p:cNvPr id="72" name="rc72"/>
            <p:cNvSpPr/>
            <p:nvPr/>
          </p:nvSpPr>
          <p:spPr>
            <a:xfrm>
              <a:off x="7160222" y="2945681"/>
              <a:ext cx="239888" cy="250788"/>
            </a:xfrm>
            <a:prstGeom prst="rect">
              <a:avLst/>
            </a:prstGeom>
            <a:solidFill>
              <a:srgbClr val="B3B3B3">
                <a:alpha val="85098"/>
              </a:srgbClr>
            </a:solidFill>
          </p:spPr>
          <p:txBody>
            <a:bodyPr/>
            <a:lstStyle/>
            <a:p/>
          </p:txBody>
        </p:sp>
        <p:sp>
          <p:nvSpPr>
            <p:cNvPr id="73" name="rc73"/>
            <p:cNvSpPr/>
            <p:nvPr/>
          </p:nvSpPr>
          <p:spPr>
            <a:xfrm>
              <a:off x="7426765" y="2879289"/>
              <a:ext cx="239888" cy="329788"/>
            </a:xfrm>
            <a:prstGeom prst="rect">
              <a:avLst/>
            </a:prstGeom>
            <a:solidFill>
              <a:srgbClr val="B3B3B3">
                <a:alpha val="85098"/>
              </a:srgbClr>
            </a:solidFill>
          </p:spPr>
          <p:txBody>
            <a:bodyPr/>
            <a:lstStyle/>
            <a:p/>
          </p:txBody>
        </p:sp>
        <p:sp>
          <p:nvSpPr>
            <p:cNvPr id="74" name="rc74"/>
            <p:cNvSpPr/>
            <p:nvPr/>
          </p:nvSpPr>
          <p:spPr>
            <a:xfrm>
              <a:off x="7693308" y="2971425"/>
              <a:ext cx="239888" cy="245261"/>
            </a:xfrm>
            <a:prstGeom prst="rect">
              <a:avLst/>
            </a:prstGeom>
            <a:solidFill>
              <a:srgbClr val="B3B3B3">
                <a:alpha val="85098"/>
              </a:srgbClr>
            </a:solidFill>
          </p:spPr>
          <p:txBody>
            <a:bodyPr/>
            <a:lstStyle/>
            <a:p/>
          </p:txBody>
        </p:sp>
        <p:sp>
          <p:nvSpPr>
            <p:cNvPr id="75" name="rc75"/>
            <p:cNvSpPr/>
            <p:nvPr/>
          </p:nvSpPr>
          <p:spPr>
            <a:xfrm>
              <a:off x="7959851" y="2986921"/>
              <a:ext cx="239888" cy="322615"/>
            </a:xfrm>
            <a:prstGeom prst="rect">
              <a:avLst/>
            </a:prstGeom>
            <a:solidFill>
              <a:srgbClr val="B3B3B3">
                <a:alpha val="85098"/>
              </a:srgbClr>
            </a:solidFill>
          </p:spPr>
          <p:txBody>
            <a:bodyPr/>
            <a:lstStyle/>
            <a:p/>
          </p:txBody>
        </p:sp>
        <p:sp>
          <p:nvSpPr>
            <p:cNvPr id="76" name="pl76"/>
            <p:cNvSpPr/>
            <p:nvPr/>
          </p:nvSpPr>
          <p:spPr>
            <a:xfrm>
              <a:off x="1416218" y="2157876"/>
              <a:ext cx="6663577" cy="144282"/>
            </a:xfrm>
            <a:custGeom>
              <a:avLst/>
              <a:pathLst>
                <a:path w="6663577" h="144282">
                  <a:moveTo>
                    <a:pt x="0" y="144282"/>
                  </a:moveTo>
                  <a:lnTo>
                    <a:pt x="266543" y="123670"/>
                  </a:lnTo>
                  <a:lnTo>
                    <a:pt x="533086" y="61835"/>
                  </a:lnTo>
                  <a:lnTo>
                    <a:pt x="799629" y="61835"/>
                  </a:lnTo>
                  <a:lnTo>
                    <a:pt x="1066172" y="41223"/>
                  </a:lnTo>
                  <a:lnTo>
                    <a:pt x="1332715" y="61835"/>
                  </a:lnTo>
                  <a:lnTo>
                    <a:pt x="1599258" y="61835"/>
                  </a:lnTo>
                  <a:lnTo>
                    <a:pt x="1865801" y="144282"/>
                  </a:lnTo>
                  <a:lnTo>
                    <a:pt x="2132344" y="61835"/>
                  </a:lnTo>
                  <a:lnTo>
                    <a:pt x="2398888" y="0"/>
                  </a:lnTo>
                  <a:lnTo>
                    <a:pt x="2665431" y="20611"/>
                  </a:lnTo>
                  <a:lnTo>
                    <a:pt x="2931974" y="0"/>
                  </a:lnTo>
                  <a:lnTo>
                    <a:pt x="3198517" y="41223"/>
                  </a:lnTo>
                  <a:lnTo>
                    <a:pt x="3465060" y="20611"/>
                  </a:lnTo>
                  <a:lnTo>
                    <a:pt x="3731603" y="0"/>
                  </a:lnTo>
                  <a:lnTo>
                    <a:pt x="3998146" y="61835"/>
                  </a:lnTo>
                  <a:lnTo>
                    <a:pt x="4264689" y="61835"/>
                  </a:lnTo>
                  <a:lnTo>
                    <a:pt x="4531233" y="82447"/>
                  </a:lnTo>
                  <a:lnTo>
                    <a:pt x="4797776" y="103059"/>
                  </a:lnTo>
                  <a:lnTo>
                    <a:pt x="5064319" y="82447"/>
                  </a:lnTo>
                  <a:lnTo>
                    <a:pt x="5330862" y="103059"/>
                  </a:lnTo>
                  <a:lnTo>
                    <a:pt x="5597405" y="144282"/>
                  </a:lnTo>
                  <a:lnTo>
                    <a:pt x="5863948" y="123670"/>
                  </a:lnTo>
                  <a:lnTo>
                    <a:pt x="6130491" y="123670"/>
                  </a:lnTo>
                  <a:lnTo>
                    <a:pt x="6397034" y="123670"/>
                  </a:lnTo>
                  <a:lnTo>
                    <a:pt x="6663577" y="103059"/>
                  </a:lnTo>
                </a:path>
              </a:pathLst>
            </a:custGeom>
            <a:ln w="27101" cap="flat">
              <a:solidFill>
                <a:srgbClr val="0058AB">
                  <a:alpha val="100000"/>
                </a:srgbClr>
              </a:solidFill>
              <a:prstDash val="solid"/>
              <a:round/>
            </a:ln>
          </p:spPr>
          <p:txBody>
            <a:bodyPr/>
            <a:lstStyle/>
            <a:p/>
          </p:txBody>
        </p:sp>
        <p:sp>
          <p:nvSpPr>
            <p:cNvPr id="77" name="pl77"/>
            <p:cNvSpPr/>
            <p:nvPr/>
          </p:nvSpPr>
          <p:spPr>
            <a:xfrm>
              <a:off x="1416218" y="2199099"/>
              <a:ext cx="6663577" cy="206118"/>
            </a:xfrm>
            <a:custGeom>
              <a:avLst/>
              <a:pathLst>
                <a:path w="6663577" h="206118">
                  <a:moveTo>
                    <a:pt x="0" y="206118"/>
                  </a:moveTo>
                  <a:lnTo>
                    <a:pt x="266543" y="164894"/>
                  </a:lnTo>
                  <a:lnTo>
                    <a:pt x="533086" y="164894"/>
                  </a:lnTo>
                  <a:lnTo>
                    <a:pt x="799629" y="164894"/>
                  </a:lnTo>
                  <a:lnTo>
                    <a:pt x="1066172" y="144282"/>
                  </a:lnTo>
                  <a:lnTo>
                    <a:pt x="1332715" y="185506"/>
                  </a:lnTo>
                  <a:lnTo>
                    <a:pt x="1599258" y="206118"/>
                  </a:lnTo>
                  <a:lnTo>
                    <a:pt x="1865801" y="144282"/>
                  </a:lnTo>
                  <a:lnTo>
                    <a:pt x="2132344" y="144282"/>
                  </a:lnTo>
                  <a:lnTo>
                    <a:pt x="2398888" y="41223"/>
                  </a:lnTo>
                  <a:lnTo>
                    <a:pt x="2665431" y="41223"/>
                  </a:lnTo>
                  <a:lnTo>
                    <a:pt x="2931974" y="0"/>
                  </a:lnTo>
                  <a:lnTo>
                    <a:pt x="3198517" y="41223"/>
                  </a:lnTo>
                  <a:lnTo>
                    <a:pt x="3465060" y="41223"/>
                  </a:lnTo>
                  <a:lnTo>
                    <a:pt x="3731603" y="20611"/>
                  </a:lnTo>
                  <a:lnTo>
                    <a:pt x="3998146" y="61835"/>
                  </a:lnTo>
                  <a:lnTo>
                    <a:pt x="4264689" y="61835"/>
                  </a:lnTo>
                  <a:lnTo>
                    <a:pt x="4531233" y="61835"/>
                  </a:lnTo>
                  <a:lnTo>
                    <a:pt x="4797776" y="103059"/>
                  </a:lnTo>
                  <a:lnTo>
                    <a:pt x="5064319" y="103059"/>
                  </a:lnTo>
                  <a:lnTo>
                    <a:pt x="5330862" y="123670"/>
                  </a:lnTo>
                  <a:lnTo>
                    <a:pt x="5597405" y="144282"/>
                  </a:lnTo>
                  <a:lnTo>
                    <a:pt x="5863948" y="144282"/>
                  </a:lnTo>
                  <a:lnTo>
                    <a:pt x="6130491" y="164894"/>
                  </a:lnTo>
                  <a:lnTo>
                    <a:pt x="6397034" y="144282"/>
                  </a:lnTo>
                  <a:lnTo>
                    <a:pt x="6663577" y="144282"/>
                  </a:lnTo>
                </a:path>
              </a:pathLst>
            </a:custGeom>
            <a:ln w="27101" cap="flat">
              <a:solidFill>
                <a:srgbClr val="F26A21">
                  <a:alpha val="100000"/>
                </a:srgbClr>
              </a:solidFill>
              <a:prstDash val="solid"/>
              <a:round/>
            </a:ln>
          </p:spPr>
          <p:txBody>
            <a:bodyPr/>
            <a:lstStyle/>
            <a:p/>
          </p:txBody>
        </p:sp>
        <p:sp>
          <p:nvSpPr>
            <p:cNvPr id="78" name="tx78"/>
            <p:cNvSpPr/>
            <p:nvPr/>
          </p:nvSpPr>
          <p:spPr>
            <a:xfrm>
              <a:off x="1355928"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2688644"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4021359"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5354075"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6420247"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6686790"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6953334"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5" name="tx85"/>
            <p:cNvSpPr/>
            <p:nvPr/>
          </p:nvSpPr>
          <p:spPr>
            <a:xfrm>
              <a:off x="7219877"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7486420"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7" name="tx87"/>
            <p:cNvSpPr/>
            <p:nvPr/>
          </p:nvSpPr>
          <p:spPr>
            <a:xfrm>
              <a:off x="7752963"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8" name="tx88"/>
            <p:cNvSpPr/>
            <p:nvPr/>
          </p:nvSpPr>
          <p:spPr>
            <a:xfrm>
              <a:off x="8019506"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9" name="tx89"/>
            <p:cNvSpPr/>
            <p:nvPr/>
          </p:nvSpPr>
          <p:spPr>
            <a:xfrm>
              <a:off x="1355928"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0" name="tx90"/>
            <p:cNvSpPr/>
            <p:nvPr/>
          </p:nvSpPr>
          <p:spPr>
            <a:xfrm>
              <a:off x="2688644"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1" name="tx91"/>
            <p:cNvSpPr/>
            <p:nvPr/>
          </p:nvSpPr>
          <p:spPr>
            <a:xfrm>
              <a:off x="4021359"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2" name="tx92"/>
            <p:cNvSpPr/>
            <p:nvPr/>
          </p:nvSpPr>
          <p:spPr>
            <a:xfrm>
              <a:off x="5354075"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3" name="tx93"/>
            <p:cNvSpPr/>
            <p:nvPr/>
          </p:nvSpPr>
          <p:spPr>
            <a:xfrm>
              <a:off x="6420247"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4" name="tx94"/>
            <p:cNvSpPr/>
            <p:nvPr/>
          </p:nvSpPr>
          <p:spPr>
            <a:xfrm>
              <a:off x="6686790"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5" name="tx95"/>
            <p:cNvSpPr/>
            <p:nvPr/>
          </p:nvSpPr>
          <p:spPr>
            <a:xfrm>
              <a:off x="6953334"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6" name="tx96"/>
            <p:cNvSpPr/>
            <p:nvPr/>
          </p:nvSpPr>
          <p:spPr>
            <a:xfrm>
              <a:off x="7219877"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7" name="tx97"/>
            <p:cNvSpPr/>
            <p:nvPr/>
          </p:nvSpPr>
          <p:spPr>
            <a:xfrm>
              <a:off x="7486420"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8" name="tx98"/>
            <p:cNvSpPr/>
            <p:nvPr/>
          </p:nvSpPr>
          <p:spPr>
            <a:xfrm>
              <a:off x="7752963"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9" name="tx99"/>
            <p:cNvSpPr/>
            <p:nvPr/>
          </p:nvSpPr>
          <p:spPr>
            <a:xfrm>
              <a:off x="8019506"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100" name="tx100"/>
            <p:cNvSpPr/>
            <p:nvPr/>
          </p:nvSpPr>
          <p:spPr>
            <a:xfrm>
              <a:off x="1310724" y="375115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20.9</a:t>
              </a:r>
            </a:p>
          </p:txBody>
        </p:sp>
        <p:sp>
          <p:nvSpPr>
            <p:cNvPr id="101" name="tx101"/>
            <p:cNvSpPr/>
            <p:nvPr/>
          </p:nvSpPr>
          <p:spPr>
            <a:xfrm>
              <a:off x="2643440" y="383313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102" name="tx102"/>
            <p:cNvSpPr/>
            <p:nvPr/>
          </p:nvSpPr>
          <p:spPr>
            <a:xfrm>
              <a:off x="3976155" y="385576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103" name="tx103"/>
            <p:cNvSpPr/>
            <p:nvPr/>
          </p:nvSpPr>
          <p:spPr>
            <a:xfrm>
              <a:off x="5308871" y="374121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21.5</a:t>
              </a:r>
            </a:p>
          </p:txBody>
        </p:sp>
        <p:sp>
          <p:nvSpPr>
            <p:cNvPr id="104" name="tx104"/>
            <p:cNvSpPr/>
            <p:nvPr/>
          </p:nvSpPr>
          <p:spPr>
            <a:xfrm>
              <a:off x="6375043" y="369785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24.4</a:t>
              </a:r>
            </a:p>
          </p:txBody>
        </p:sp>
        <p:sp>
          <p:nvSpPr>
            <p:cNvPr id="105" name="tx105"/>
            <p:cNvSpPr/>
            <p:nvPr/>
          </p:nvSpPr>
          <p:spPr>
            <a:xfrm>
              <a:off x="6686790" y="36577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6" name="tx106"/>
            <p:cNvSpPr/>
            <p:nvPr/>
          </p:nvSpPr>
          <p:spPr>
            <a:xfrm>
              <a:off x="6908130" y="357214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32.4</a:t>
              </a:r>
            </a:p>
          </p:txBody>
        </p:sp>
        <p:sp>
          <p:nvSpPr>
            <p:cNvPr id="107" name="tx107"/>
            <p:cNvSpPr/>
            <p:nvPr/>
          </p:nvSpPr>
          <p:spPr>
            <a:xfrm>
              <a:off x="7174673" y="361579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29.6</a:t>
              </a:r>
            </a:p>
          </p:txBody>
        </p:sp>
        <p:sp>
          <p:nvSpPr>
            <p:cNvPr id="108" name="tx108"/>
            <p:cNvSpPr/>
            <p:nvPr/>
          </p:nvSpPr>
          <p:spPr>
            <a:xfrm>
              <a:off x="7441216" y="362209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29.2</a:t>
              </a:r>
            </a:p>
          </p:txBody>
        </p:sp>
        <p:sp>
          <p:nvSpPr>
            <p:cNvPr id="109" name="tx109"/>
            <p:cNvSpPr/>
            <p:nvPr/>
          </p:nvSpPr>
          <p:spPr>
            <a:xfrm>
              <a:off x="7752963" y="36259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10" name="tx110"/>
            <p:cNvSpPr/>
            <p:nvPr/>
          </p:nvSpPr>
          <p:spPr>
            <a:xfrm>
              <a:off x="8019506" y="36723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11" name="tx111"/>
            <p:cNvSpPr/>
            <p:nvPr/>
          </p:nvSpPr>
          <p:spPr>
            <a:xfrm>
              <a:off x="1340869" y="32915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112" name="tx112"/>
            <p:cNvSpPr/>
            <p:nvPr/>
          </p:nvSpPr>
          <p:spPr>
            <a:xfrm>
              <a:off x="2643440" y="334829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113" name="tx113"/>
            <p:cNvSpPr/>
            <p:nvPr/>
          </p:nvSpPr>
          <p:spPr>
            <a:xfrm>
              <a:off x="4006300" y="352409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14" name="tx114"/>
            <p:cNvSpPr/>
            <p:nvPr/>
          </p:nvSpPr>
          <p:spPr>
            <a:xfrm>
              <a:off x="5339016" y="3323617"/>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5" name="tx115"/>
            <p:cNvSpPr/>
            <p:nvPr/>
          </p:nvSpPr>
          <p:spPr>
            <a:xfrm>
              <a:off x="6405188" y="31911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16" name="tx116"/>
            <p:cNvSpPr/>
            <p:nvPr/>
          </p:nvSpPr>
          <p:spPr>
            <a:xfrm>
              <a:off x="6671731" y="31114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17" name="tx117"/>
            <p:cNvSpPr/>
            <p:nvPr/>
          </p:nvSpPr>
          <p:spPr>
            <a:xfrm>
              <a:off x="6938274" y="2985242"/>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8" name="tx118"/>
            <p:cNvSpPr/>
            <p:nvPr/>
          </p:nvSpPr>
          <p:spPr>
            <a:xfrm>
              <a:off x="7204817" y="30306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19" name="tx119"/>
            <p:cNvSpPr/>
            <p:nvPr/>
          </p:nvSpPr>
          <p:spPr>
            <a:xfrm>
              <a:off x="7441216" y="300374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120" name="tx120"/>
            <p:cNvSpPr/>
            <p:nvPr/>
          </p:nvSpPr>
          <p:spPr>
            <a:xfrm>
              <a:off x="7737904" y="305361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121" name="tx121"/>
            <p:cNvSpPr/>
            <p:nvPr/>
          </p:nvSpPr>
          <p:spPr>
            <a:xfrm>
              <a:off x="7974302" y="310778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122" name="tx122"/>
            <p:cNvSpPr/>
            <p:nvPr/>
          </p:nvSpPr>
          <p:spPr>
            <a:xfrm>
              <a:off x="1310724" y="307880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29.6</a:t>
              </a:r>
            </a:p>
          </p:txBody>
        </p:sp>
        <p:sp>
          <p:nvSpPr>
            <p:cNvPr id="123" name="tx123"/>
            <p:cNvSpPr/>
            <p:nvPr/>
          </p:nvSpPr>
          <p:spPr>
            <a:xfrm>
              <a:off x="2643440" y="30282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31.2</a:t>
              </a:r>
            </a:p>
          </p:txBody>
        </p:sp>
        <p:sp>
          <p:nvSpPr>
            <p:cNvPr id="124" name="tx124"/>
            <p:cNvSpPr/>
            <p:nvPr/>
          </p:nvSpPr>
          <p:spPr>
            <a:xfrm>
              <a:off x="3976155" y="333594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21.4</a:t>
              </a:r>
            </a:p>
          </p:txBody>
        </p:sp>
        <p:sp>
          <p:nvSpPr>
            <p:cNvPr id="125" name="tx125"/>
            <p:cNvSpPr/>
            <p:nvPr/>
          </p:nvSpPr>
          <p:spPr>
            <a:xfrm>
              <a:off x="5308871" y="316212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26.9</a:t>
              </a:r>
            </a:p>
          </p:txBody>
        </p:sp>
        <p:sp>
          <p:nvSpPr>
            <p:cNvPr id="126" name="tx126"/>
            <p:cNvSpPr/>
            <p:nvPr/>
          </p:nvSpPr>
          <p:spPr>
            <a:xfrm>
              <a:off x="6375043" y="298717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32.5</a:t>
              </a:r>
            </a:p>
          </p:txBody>
        </p:sp>
        <p:sp>
          <p:nvSpPr>
            <p:cNvPr id="127" name="tx127"/>
            <p:cNvSpPr/>
            <p:nvPr/>
          </p:nvSpPr>
          <p:spPr>
            <a:xfrm>
              <a:off x="6641586" y="290801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35.1</a:t>
              </a:r>
            </a:p>
          </p:txBody>
        </p:sp>
        <p:sp>
          <p:nvSpPr>
            <p:cNvPr id="128" name="tx128"/>
            <p:cNvSpPr/>
            <p:nvPr/>
          </p:nvSpPr>
          <p:spPr>
            <a:xfrm>
              <a:off x="6908130" y="282336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37.8</a:t>
              </a:r>
            </a:p>
          </p:txBody>
        </p:sp>
        <p:sp>
          <p:nvSpPr>
            <p:cNvPr id="129" name="tx129"/>
            <p:cNvSpPr/>
            <p:nvPr/>
          </p:nvSpPr>
          <p:spPr>
            <a:xfrm>
              <a:off x="7174673" y="282759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37.7</a:t>
              </a:r>
            </a:p>
          </p:txBody>
        </p:sp>
        <p:sp>
          <p:nvSpPr>
            <p:cNvPr id="130" name="tx130"/>
            <p:cNvSpPr/>
            <p:nvPr/>
          </p:nvSpPr>
          <p:spPr>
            <a:xfrm>
              <a:off x="7441216" y="276119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39.8</a:t>
              </a:r>
            </a:p>
          </p:txBody>
        </p:sp>
        <p:sp>
          <p:nvSpPr>
            <p:cNvPr id="131" name="tx131"/>
            <p:cNvSpPr/>
            <p:nvPr/>
          </p:nvSpPr>
          <p:spPr>
            <a:xfrm>
              <a:off x="7707759" y="285333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36.9</a:t>
              </a:r>
            </a:p>
          </p:txBody>
        </p:sp>
        <p:sp>
          <p:nvSpPr>
            <p:cNvPr id="132" name="tx132"/>
            <p:cNvSpPr/>
            <p:nvPr/>
          </p:nvSpPr>
          <p:spPr>
            <a:xfrm>
              <a:off x="7974302" y="286882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36.4</a:t>
              </a:r>
            </a:p>
          </p:txBody>
        </p:sp>
        <p:sp>
          <p:nvSpPr>
            <p:cNvPr id="133" name="tx133"/>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4" name="tx134"/>
            <p:cNvSpPr/>
            <p:nvPr/>
          </p:nvSpPr>
          <p:spPr>
            <a:xfrm>
              <a:off x="639902" y="344281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5" name="tx135"/>
            <p:cNvSpPr/>
            <p:nvPr/>
          </p:nvSpPr>
          <p:spPr>
            <a:xfrm>
              <a:off x="639902" y="282174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36" name="tx136"/>
            <p:cNvSpPr/>
            <p:nvPr/>
          </p:nvSpPr>
          <p:spPr>
            <a:xfrm>
              <a:off x="639902" y="220066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37" name="tx13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4" name="tx144"/>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5" name="tx145"/>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6" name="tx146"/>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8" name="tx148"/>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9" name="tx149"/>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0" name="tx150"/>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3" name="tx153"/>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4" name="tx15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5" name="pl155"/>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6" name="pl156"/>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7" name="tx157"/>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8" name="tx158"/>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9" name="rc159"/>
            <p:cNvSpPr/>
            <p:nvPr/>
          </p:nvSpPr>
          <p:spPr>
            <a:xfrm>
              <a:off x="4663170" y="4979579"/>
              <a:ext cx="201456" cy="201456"/>
            </a:xfrm>
            <a:prstGeom prst="rect">
              <a:avLst/>
            </a:prstGeom>
            <a:solidFill>
              <a:srgbClr val="B3B3B3">
                <a:alpha val="85098"/>
              </a:srgbClr>
            </a:solidFill>
          </p:spPr>
          <p:txBody>
            <a:bodyPr/>
            <a:lstStyle/>
            <a:p/>
          </p:txBody>
        </p:sp>
        <p:sp>
          <p:nvSpPr>
            <p:cNvPr id="160" name="rc160"/>
            <p:cNvSpPr/>
            <p:nvPr/>
          </p:nvSpPr>
          <p:spPr>
            <a:xfrm>
              <a:off x="5565324" y="4979579"/>
              <a:ext cx="201456" cy="201456"/>
            </a:xfrm>
            <a:prstGeom prst="rect">
              <a:avLst/>
            </a:prstGeom>
            <a:solidFill>
              <a:srgbClr val="1CABE2">
                <a:alpha val="85098"/>
              </a:srgbClr>
            </a:solidFill>
          </p:spPr>
          <p:txBody>
            <a:bodyPr/>
            <a:lstStyle/>
            <a:p/>
          </p:txBody>
        </p:sp>
        <p:sp>
          <p:nvSpPr>
            <p:cNvPr id="161" name="tx161"/>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2" name="tx162"/>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4" name="tx164"/>
            <p:cNvSpPr/>
            <p:nvPr/>
          </p:nvSpPr>
          <p:spPr>
            <a:xfrm>
              <a:off x="951100" y="1582906"/>
              <a:ext cx="160289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Tajikistan, 2000-2025</a:t>
              </a:r>
            </a:p>
          </p:txBody>
        </p:sp>
        <p:sp>
          <p:nvSpPr>
            <p:cNvPr id="165" name="pl165"/>
            <p:cNvSpPr/>
            <p:nvPr/>
          </p:nvSpPr>
          <p:spPr>
            <a:xfrm>
              <a:off x="223276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10575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97874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85173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16926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504225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91524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726143"/>
              <a:ext cx="4572156" cy="119033"/>
            </a:xfrm>
            <a:prstGeom prst="rect">
              <a:avLst/>
            </a:prstGeom>
            <a:solidFill>
              <a:srgbClr val="1CABE2">
                <a:alpha val="85098"/>
              </a:srgbClr>
            </a:solidFill>
          </p:spPr>
          <p:txBody>
            <a:bodyPr/>
            <a:lstStyle/>
            <a:p/>
          </p:txBody>
        </p:sp>
        <p:sp>
          <p:nvSpPr>
            <p:cNvPr id="177" name="rc177"/>
            <p:cNvSpPr/>
            <p:nvPr/>
          </p:nvSpPr>
          <p:spPr>
            <a:xfrm>
              <a:off x="1296273" y="5577352"/>
              <a:ext cx="5424179" cy="119033"/>
            </a:xfrm>
            <a:prstGeom prst="rect">
              <a:avLst/>
            </a:prstGeom>
            <a:solidFill>
              <a:srgbClr val="1CABE2">
                <a:alpha val="85098"/>
              </a:srgbClr>
            </a:solidFill>
          </p:spPr>
          <p:txBody>
            <a:bodyPr/>
            <a:lstStyle/>
            <a:p/>
          </p:txBody>
        </p:sp>
        <p:sp>
          <p:nvSpPr>
            <p:cNvPr id="178" name="rc178"/>
            <p:cNvSpPr/>
            <p:nvPr/>
          </p:nvSpPr>
          <p:spPr>
            <a:xfrm>
              <a:off x="1296273" y="5428560"/>
              <a:ext cx="4864155" cy="119033"/>
            </a:xfrm>
            <a:prstGeom prst="rect">
              <a:avLst/>
            </a:prstGeom>
            <a:solidFill>
              <a:srgbClr val="1CABE2">
                <a:alpha val="85098"/>
              </a:srgbClr>
            </a:solidFill>
          </p:spPr>
          <p:txBody>
            <a:bodyPr/>
            <a:lstStyle/>
            <a:p/>
          </p:txBody>
        </p:sp>
        <p:sp>
          <p:nvSpPr>
            <p:cNvPr id="179" name="rc179"/>
            <p:cNvSpPr/>
            <p:nvPr/>
          </p:nvSpPr>
          <p:spPr>
            <a:xfrm>
              <a:off x="5868429" y="5726143"/>
              <a:ext cx="1524052" cy="119033"/>
            </a:xfrm>
            <a:prstGeom prst="rect">
              <a:avLst/>
            </a:prstGeom>
            <a:solidFill>
              <a:srgbClr val="B3B3B3">
                <a:alpha val="85098"/>
              </a:srgbClr>
            </a:solidFill>
          </p:spPr>
          <p:txBody>
            <a:bodyPr/>
            <a:lstStyle/>
            <a:p/>
          </p:txBody>
        </p:sp>
        <p:sp>
          <p:nvSpPr>
            <p:cNvPr id="180" name="rc180"/>
            <p:cNvSpPr/>
            <p:nvPr/>
          </p:nvSpPr>
          <p:spPr>
            <a:xfrm>
              <a:off x="6720453" y="5577352"/>
              <a:ext cx="1479287" cy="119033"/>
            </a:xfrm>
            <a:prstGeom prst="rect">
              <a:avLst/>
            </a:prstGeom>
            <a:solidFill>
              <a:srgbClr val="B3B3B3">
                <a:alpha val="85098"/>
              </a:srgbClr>
            </a:solidFill>
          </p:spPr>
          <p:txBody>
            <a:bodyPr/>
            <a:lstStyle/>
            <a:p/>
          </p:txBody>
        </p:sp>
        <p:sp>
          <p:nvSpPr>
            <p:cNvPr id="181" name="rc181"/>
            <p:cNvSpPr/>
            <p:nvPr/>
          </p:nvSpPr>
          <p:spPr>
            <a:xfrm>
              <a:off x="6160429" y="5428560"/>
              <a:ext cx="1945849" cy="119033"/>
            </a:xfrm>
            <a:prstGeom prst="rect">
              <a:avLst/>
            </a:prstGeom>
            <a:solidFill>
              <a:srgbClr val="B3B3B3">
                <a:alpha val="85098"/>
              </a:srgbClr>
            </a:solidFill>
          </p:spPr>
          <p:txBody>
            <a:bodyPr/>
            <a:lstStyle/>
            <a:p/>
          </p:txBody>
        </p:sp>
        <p:sp>
          <p:nvSpPr>
            <p:cNvPr id="182" name="tx182"/>
            <p:cNvSpPr/>
            <p:nvPr/>
          </p:nvSpPr>
          <p:spPr>
            <a:xfrm>
              <a:off x="7505008"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32.5</a:t>
              </a:r>
            </a:p>
          </p:txBody>
        </p:sp>
        <p:sp>
          <p:nvSpPr>
            <p:cNvPr id="183" name="tx183"/>
            <p:cNvSpPr/>
            <p:nvPr/>
          </p:nvSpPr>
          <p:spPr>
            <a:xfrm>
              <a:off x="8312267"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36.9</a:t>
              </a:r>
            </a:p>
          </p:txBody>
        </p:sp>
        <p:sp>
          <p:nvSpPr>
            <p:cNvPr id="184" name="tx184"/>
            <p:cNvSpPr/>
            <p:nvPr/>
          </p:nvSpPr>
          <p:spPr>
            <a:xfrm>
              <a:off x="8218805"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36.4</a:t>
              </a:r>
            </a:p>
          </p:txBody>
        </p:sp>
        <p:sp>
          <p:nvSpPr>
            <p:cNvPr id="185" name="tx185"/>
            <p:cNvSpPr/>
            <p:nvPr/>
          </p:nvSpPr>
          <p:spPr>
            <a:xfrm>
              <a:off x="3469825" y="574393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24.4</a:t>
              </a:r>
            </a:p>
          </p:txBody>
        </p:sp>
        <p:sp>
          <p:nvSpPr>
            <p:cNvPr id="186" name="tx186"/>
            <p:cNvSpPr/>
            <p:nvPr/>
          </p:nvSpPr>
          <p:spPr>
            <a:xfrm>
              <a:off x="3944054" y="5593732"/>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a:t>
              </a:r>
            </a:p>
          </p:txBody>
        </p:sp>
        <p:sp>
          <p:nvSpPr>
            <p:cNvPr id="187" name="tx187"/>
            <p:cNvSpPr/>
            <p:nvPr/>
          </p:nvSpPr>
          <p:spPr>
            <a:xfrm>
              <a:off x="3664042" y="5444941"/>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a:t>
              </a:r>
            </a:p>
          </p:txBody>
        </p:sp>
        <p:sp>
          <p:nvSpPr>
            <p:cNvPr id="188" name="tx188"/>
            <p:cNvSpPr/>
            <p:nvPr/>
          </p:nvSpPr>
          <p:spPr>
            <a:xfrm>
              <a:off x="6550083"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8.1</a:t>
              </a:r>
            </a:p>
          </p:txBody>
        </p:sp>
        <p:sp>
          <p:nvSpPr>
            <p:cNvPr id="189" name="tx189"/>
            <p:cNvSpPr/>
            <p:nvPr/>
          </p:nvSpPr>
          <p:spPr>
            <a:xfrm>
              <a:off x="7379724"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7.9</a:t>
              </a:r>
            </a:p>
          </p:txBody>
        </p:sp>
        <p:sp>
          <p:nvSpPr>
            <p:cNvPr id="190" name="tx190"/>
            <p:cNvSpPr/>
            <p:nvPr/>
          </p:nvSpPr>
          <p:spPr>
            <a:xfrm>
              <a:off x="7020827"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10.4</a:t>
              </a:r>
            </a:p>
          </p:txBody>
        </p:sp>
        <p:sp>
          <p:nvSpPr>
            <p:cNvPr id="191" name="tx191"/>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5" name="tx195"/>
            <p:cNvSpPr/>
            <p:nvPr/>
          </p:nvSpPr>
          <p:spPr>
            <a:xfrm>
              <a:off x="304498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6" name="tx196"/>
            <p:cNvSpPr/>
            <p:nvPr/>
          </p:nvSpPr>
          <p:spPr>
            <a:xfrm>
              <a:off x="491797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7" name="tx197"/>
            <p:cNvSpPr/>
            <p:nvPr/>
          </p:nvSpPr>
          <p:spPr>
            <a:xfrm>
              <a:off x="6790960"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98" name="tx198"/>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9" name="tx199"/>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0" name="tx200"/>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1" name="tx201"/>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Tajikistan.
In 2025, DTP1 coverage in Tajikistan remained relatively constant within 1% at 90%. The number of children missing out on any DTP vaccination (zero-dose children) improved from 29,000 in 2024 to 26,000 in 2025.
DTP3 coverage remained constant 86% in 2025, leaving 36,000 children vulnerable to vaccine-preventable diseases.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90% and DTP3 was 86%, leaving 36,000 children un- or under-vaccinated, including 26,000 zero-dose and 10,000 with only partial protection.</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153099"/>
            </a:xfrm>
            <a:custGeom>
              <a:avLst/>
              <a:pathLst>
                <a:path w="3397293" h="153099">
                  <a:moveTo>
                    <a:pt x="0" y="153099"/>
                  </a:moveTo>
                  <a:lnTo>
                    <a:pt x="135891" y="131228"/>
                  </a:lnTo>
                  <a:lnTo>
                    <a:pt x="271783" y="65614"/>
                  </a:lnTo>
                  <a:lnTo>
                    <a:pt x="407675" y="65614"/>
                  </a:lnTo>
                  <a:lnTo>
                    <a:pt x="543566" y="43742"/>
                  </a:lnTo>
                  <a:lnTo>
                    <a:pt x="679458" y="65614"/>
                  </a:lnTo>
                  <a:lnTo>
                    <a:pt x="815350" y="65614"/>
                  </a:lnTo>
                  <a:lnTo>
                    <a:pt x="951242" y="153099"/>
                  </a:lnTo>
                  <a:lnTo>
                    <a:pt x="1087133" y="65614"/>
                  </a:lnTo>
                  <a:lnTo>
                    <a:pt x="1223025" y="0"/>
                  </a:lnTo>
                  <a:lnTo>
                    <a:pt x="1358917" y="21871"/>
                  </a:lnTo>
                  <a:lnTo>
                    <a:pt x="1494809" y="0"/>
                  </a:lnTo>
                  <a:lnTo>
                    <a:pt x="1630700" y="43742"/>
                  </a:lnTo>
                  <a:lnTo>
                    <a:pt x="1766592" y="21871"/>
                  </a:lnTo>
                  <a:lnTo>
                    <a:pt x="1902484" y="0"/>
                  </a:lnTo>
                  <a:lnTo>
                    <a:pt x="2038375" y="65614"/>
                  </a:lnTo>
                  <a:lnTo>
                    <a:pt x="2174267" y="65614"/>
                  </a:lnTo>
                  <a:lnTo>
                    <a:pt x="2310159" y="87485"/>
                  </a:lnTo>
                  <a:lnTo>
                    <a:pt x="2446051" y="109356"/>
                  </a:lnTo>
                  <a:lnTo>
                    <a:pt x="2581942" y="87485"/>
                  </a:lnTo>
                  <a:lnTo>
                    <a:pt x="2717834" y="109356"/>
                  </a:lnTo>
                  <a:lnTo>
                    <a:pt x="2853726" y="153099"/>
                  </a:lnTo>
                  <a:lnTo>
                    <a:pt x="2989618" y="131228"/>
                  </a:lnTo>
                  <a:lnTo>
                    <a:pt x="3125509" y="131228"/>
                  </a:lnTo>
                  <a:lnTo>
                    <a:pt x="3261401" y="131228"/>
                  </a:lnTo>
                  <a:lnTo>
                    <a:pt x="3397293" y="1093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174970"/>
            </a:xfrm>
            <a:custGeom>
              <a:avLst/>
              <a:pathLst>
                <a:path w="3397293" h="174970">
                  <a:moveTo>
                    <a:pt x="0" y="43742"/>
                  </a:moveTo>
                  <a:lnTo>
                    <a:pt x="135891" y="21871"/>
                  </a:lnTo>
                  <a:lnTo>
                    <a:pt x="271783" y="109356"/>
                  </a:lnTo>
                  <a:lnTo>
                    <a:pt x="407675" y="174970"/>
                  </a:lnTo>
                  <a:lnTo>
                    <a:pt x="543566" y="109356"/>
                  </a:lnTo>
                  <a:lnTo>
                    <a:pt x="679458" y="43742"/>
                  </a:lnTo>
                  <a:lnTo>
                    <a:pt x="815350" y="43742"/>
                  </a:lnTo>
                  <a:lnTo>
                    <a:pt x="951242" y="0"/>
                  </a:lnTo>
                  <a:lnTo>
                    <a:pt x="1087133" y="21871"/>
                  </a:lnTo>
                  <a:lnTo>
                    <a:pt x="1223025" y="65614"/>
                  </a:lnTo>
                  <a:lnTo>
                    <a:pt x="1358917" y="109356"/>
                  </a:lnTo>
                  <a:lnTo>
                    <a:pt x="1494809" y="109356"/>
                  </a:lnTo>
                  <a:lnTo>
                    <a:pt x="1630700" y="65614"/>
                  </a:lnTo>
                  <a:lnTo>
                    <a:pt x="1766592" y="43742"/>
                  </a:lnTo>
                  <a:lnTo>
                    <a:pt x="1902484" y="109356"/>
                  </a:lnTo>
                  <a:lnTo>
                    <a:pt x="2038375" y="87485"/>
                  </a:lnTo>
                  <a:lnTo>
                    <a:pt x="2174267" y="131228"/>
                  </a:lnTo>
                  <a:lnTo>
                    <a:pt x="2310159" y="87485"/>
                  </a:lnTo>
                  <a:lnTo>
                    <a:pt x="2446051" y="43742"/>
                  </a:lnTo>
                  <a:lnTo>
                    <a:pt x="2581942" y="65614"/>
                  </a:lnTo>
                  <a:lnTo>
                    <a:pt x="2717834" y="109356"/>
                  </a:lnTo>
                  <a:lnTo>
                    <a:pt x="2853726" y="131228"/>
                  </a:lnTo>
                  <a:lnTo>
                    <a:pt x="2989618" y="109356"/>
                  </a:lnTo>
                  <a:lnTo>
                    <a:pt x="3125509" y="109356"/>
                  </a:lnTo>
                  <a:lnTo>
                    <a:pt x="3261401" y="153099"/>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153099"/>
            </a:xfrm>
            <a:custGeom>
              <a:avLst/>
              <a:pathLst>
                <a:path w="3397293" h="153099">
                  <a:moveTo>
                    <a:pt x="0" y="153099"/>
                  </a:moveTo>
                  <a:lnTo>
                    <a:pt x="135891" y="131228"/>
                  </a:lnTo>
                  <a:lnTo>
                    <a:pt x="271783" y="65614"/>
                  </a:lnTo>
                  <a:lnTo>
                    <a:pt x="407675" y="65614"/>
                  </a:lnTo>
                  <a:lnTo>
                    <a:pt x="543566" y="43742"/>
                  </a:lnTo>
                  <a:lnTo>
                    <a:pt x="679458" y="65614"/>
                  </a:lnTo>
                  <a:lnTo>
                    <a:pt x="815350" y="65614"/>
                  </a:lnTo>
                  <a:lnTo>
                    <a:pt x="951242" y="153099"/>
                  </a:lnTo>
                  <a:lnTo>
                    <a:pt x="1087133" y="65614"/>
                  </a:lnTo>
                  <a:lnTo>
                    <a:pt x="1223025" y="0"/>
                  </a:lnTo>
                  <a:lnTo>
                    <a:pt x="1358917" y="21871"/>
                  </a:lnTo>
                  <a:lnTo>
                    <a:pt x="1494809" y="0"/>
                  </a:lnTo>
                  <a:lnTo>
                    <a:pt x="1630700" y="43742"/>
                  </a:lnTo>
                  <a:lnTo>
                    <a:pt x="1766592" y="21871"/>
                  </a:lnTo>
                  <a:lnTo>
                    <a:pt x="1902484" y="0"/>
                  </a:lnTo>
                  <a:lnTo>
                    <a:pt x="2038375" y="65614"/>
                  </a:lnTo>
                  <a:lnTo>
                    <a:pt x="2174267" y="65614"/>
                  </a:lnTo>
                  <a:lnTo>
                    <a:pt x="2310159" y="87485"/>
                  </a:lnTo>
                  <a:lnTo>
                    <a:pt x="2446051" y="109356"/>
                  </a:lnTo>
                  <a:lnTo>
                    <a:pt x="2581942" y="87485"/>
                  </a:lnTo>
                  <a:lnTo>
                    <a:pt x="2717834" y="109356"/>
                  </a:lnTo>
                  <a:lnTo>
                    <a:pt x="2853726" y="153099"/>
                  </a:lnTo>
                  <a:lnTo>
                    <a:pt x="2989618" y="131228"/>
                  </a:lnTo>
                  <a:lnTo>
                    <a:pt x="3125509" y="131228"/>
                  </a:lnTo>
                  <a:lnTo>
                    <a:pt x="3261401" y="131228"/>
                  </a:lnTo>
                  <a:lnTo>
                    <a:pt x="3397293" y="1093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153099"/>
            </a:xfrm>
            <a:custGeom>
              <a:avLst/>
              <a:pathLst>
                <a:path w="3397293" h="153099">
                  <a:moveTo>
                    <a:pt x="0" y="153099"/>
                  </a:moveTo>
                  <a:lnTo>
                    <a:pt x="135891" y="131228"/>
                  </a:lnTo>
                  <a:lnTo>
                    <a:pt x="271783" y="65614"/>
                  </a:lnTo>
                  <a:lnTo>
                    <a:pt x="407675" y="65614"/>
                  </a:lnTo>
                  <a:lnTo>
                    <a:pt x="543566" y="43742"/>
                  </a:lnTo>
                  <a:lnTo>
                    <a:pt x="679458" y="65614"/>
                  </a:lnTo>
                  <a:lnTo>
                    <a:pt x="815350" y="65614"/>
                  </a:lnTo>
                  <a:lnTo>
                    <a:pt x="951242" y="153099"/>
                  </a:lnTo>
                  <a:lnTo>
                    <a:pt x="1087133" y="65614"/>
                  </a:lnTo>
                  <a:lnTo>
                    <a:pt x="1223025" y="0"/>
                  </a:lnTo>
                  <a:lnTo>
                    <a:pt x="1358917" y="21871"/>
                  </a:lnTo>
                  <a:lnTo>
                    <a:pt x="1494809" y="0"/>
                  </a:lnTo>
                  <a:lnTo>
                    <a:pt x="1630700" y="43742"/>
                  </a:lnTo>
                  <a:lnTo>
                    <a:pt x="1766592" y="21871"/>
                  </a:lnTo>
                  <a:lnTo>
                    <a:pt x="1902484" y="0"/>
                  </a:lnTo>
                  <a:lnTo>
                    <a:pt x="2038375" y="65614"/>
                  </a:lnTo>
                  <a:lnTo>
                    <a:pt x="2174267" y="65614"/>
                  </a:lnTo>
                  <a:lnTo>
                    <a:pt x="2310159" y="87485"/>
                  </a:lnTo>
                  <a:lnTo>
                    <a:pt x="2446051" y="109356"/>
                  </a:lnTo>
                  <a:lnTo>
                    <a:pt x="2581942" y="87485"/>
                  </a:lnTo>
                  <a:lnTo>
                    <a:pt x="2717834" y="109356"/>
                  </a:lnTo>
                  <a:lnTo>
                    <a:pt x="2853726" y="153099"/>
                  </a:lnTo>
                  <a:lnTo>
                    <a:pt x="2989618" y="131228"/>
                  </a:lnTo>
                  <a:lnTo>
                    <a:pt x="3125509" y="131228"/>
                  </a:lnTo>
                  <a:lnTo>
                    <a:pt x="3261401" y="131228"/>
                  </a:lnTo>
                  <a:lnTo>
                    <a:pt x="3397293" y="1093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4740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740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607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853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4503" y="4962980"/>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Tajikistan</a:t>
              </a:r>
            </a:p>
          </p:txBody>
        </p:sp>
        <p:sp>
          <p:nvSpPr>
            <p:cNvPr id="60" name="tx60"/>
            <p:cNvSpPr/>
            <p:nvPr/>
          </p:nvSpPr>
          <p:spPr>
            <a:xfrm>
              <a:off x="286317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5633"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19263" y="1405107"/>
              <a:ext cx="26006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Tajikistan, 2000-2025</a:t>
              </a:r>
            </a:p>
          </p:txBody>
        </p:sp>
        <p:sp>
          <p:nvSpPr>
            <p:cNvPr id="63" name="pl63"/>
            <p:cNvSpPr/>
            <p:nvPr/>
          </p:nvSpPr>
          <p:spPr>
            <a:xfrm>
              <a:off x="5267799" y="39099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106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12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129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595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603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610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6618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1625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633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761677"/>
              <a:ext cx="3397293" cy="698932"/>
            </a:xfrm>
            <a:custGeom>
              <a:avLst/>
              <a:pathLst>
                <a:path w="3397293" h="698932">
                  <a:moveTo>
                    <a:pt x="0" y="698932"/>
                  </a:moveTo>
                  <a:lnTo>
                    <a:pt x="135891" y="599084"/>
                  </a:lnTo>
                  <a:lnTo>
                    <a:pt x="271783" y="299542"/>
                  </a:lnTo>
                  <a:lnTo>
                    <a:pt x="407675" y="299542"/>
                  </a:lnTo>
                  <a:lnTo>
                    <a:pt x="543566" y="199694"/>
                  </a:lnTo>
                  <a:lnTo>
                    <a:pt x="679458" y="299542"/>
                  </a:lnTo>
                  <a:lnTo>
                    <a:pt x="815350" y="299542"/>
                  </a:lnTo>
                  <a:lnTo>
                    <a:pt x="951242" y="698932"/>
                  </a:lnTo>
                  <a:lnTo>
                    <a:pt x="1087133" y="299542"/>
                  </a:lnTo>
                  <a:lnTo>
                    <a:pt x="1223025" y="0"/>
                  </a:lnTo>
                  <a:lnTo>
                    <a:pt x="1358917" y="99847"/>
                  </a:lnTo>
                  <a:lnTo>
                    <a:pt x="1494809" y="0"/>
                  </a:lnTo>
                  <a:lnTo>
                    <a:pt x="1630700" y="199694"/>
                  </a:lnTo>
                  <a:lnTo>
                    <a:pt x="1766592" y="99847"/>
                  </a:lnTo>
                  <a:lnTo>
                    <a:pt x="1902484" y="0"/>
                  </a:lnTo>
                  <a:lnTo>
                    <a:pt x="2038375" y="299542"/>
                  </a:lnTo>
                  <a:lnTo>
                    <a:pt x="2174267" y="299542"/>
                  </a:lnTo>
                  <a:lnTo>
                    <a:pt x="2310159" y="399389"/>
                  </a:lnTo>
                  <a:lnTo>
                    <a:pt x="2446051" y="499237"/>
                  </a:lnTo>
                  <a:lnTo>
                    <a:pt x="2581942" y="399389"/>
                  </a:lnTo>
                  <a:lnTo>
                    <a:pt x="2717834" y="499237"/>
                  </a:lnTo>
                  <a:lnTo>
                    <a:pt x="2853726" y="698932"/>
                  </a:lnTo>
                  <a:lnTo>
                    <a:pt x="2989618" y="599084"/>
                  </a:lnTo>
                  <a:lnTo>
                    <a:pt x="3125509" y="599084"/>
                  </a:lnTo>
                  <a:lnTo>
                    <a:pt x="3261401" y="599084"/>
                  </a:lnTo>
                  <a:lnTo>
                    <a:pt x="3397293" y="499237"/>
                  </a:lnTo>
                </a:path>
              </a:pathLst>
            </a:custGeom>
            <a:ln w="27101" cap="flat">
              <a:solidFill>
                <a:srgbClr val="0058AB">
                  <a:alpha val="100000"/>
                </a:srgbClr>
              </a:solidFill>
              <a:prstDash val="solid"/>
              <a:round/>
            </a:ln>
          </p:spPr>
          <p:txBody>
            <a:bodyPr/>
            <a:lstStyle/>
            <a:p/>
          </p:txBody>
        </p:sp>
        <p:sp>
          <p:nvSpPr>
            <p:cNvPr id="82" name="pl82"/>
            <p:cNvSpPr/>
            <p:nvPr/>
          </p:nvSpPr>
          <p:spPr>
            <a:xfrm>
              <a:off x="5437664" y="3161067"/>
              <a:ext cx="3397293" cy="898627"/>
            </a:xfrm>
            <a:custGeom>
              <a:avLst/>
              <a:pathLst>
                <a:path w="3397293" h="898627">
                  <a:moveTo>
                    <a:pt x="0" y="898627"/>
                  </a:moveTo>
                  <a:lnTo>
                    <a:pt x="135891" y="798779"/>
                  </a:lnTo>
                  <a:lnTo>
                    <a:pt x="271783" y="798779"/>
                  </a:lnTo>
                  <a:lnTo>
                    <a:pt x="407675" y="698932"/>
                  </a:lnTo>
                  <a:lnTo>
                    <a:pt x="543566" y="599084"/>
                  </a:lnTo>
                  <a:lnTo>
                    <a:pt x="679458" y="499237"/>
                  </a:lnTo>
                  <a:lnTo>
                    <a:pt x="815350" y="399389"/>
                  </a:lnTo>
                  <a:lnTo>
                    <a:pt x="951242" y="399389"/>
                  </a:lnTo>
                  <a:lnTo>
                    <a:pt x="1087133" y="299542"/>
                  </a:lnTo>
                  <a:lnTo>
                    <a:pt x="1223025" y="199694"/>
                  </a:lnTo>
                  <a:lnTo>
                    <a:pt x="1358917" y="199694"/>
                  </a:lnTo>
                  <a:lnTo>
                    <a:pt x="1494809" y="99847"/>
                  </a:lnTo>
                  <a:lnTo>
                    <a:pt x="1630700" y="199694"/>
                  </a:lnTo>
                  <a:lnTo>
                    <a:pt x="1766592" y="199694"/>
                  </a:lnTo>
                  <a:lnTo>
                    <a:pt x="1902484" y="199694"/>
                  </a:lnTo>
                  <a:lnTo>
                    <a:pt x="2038375" y="199694"/>
                  </a:lnTo>
                  <a:lnTo>
                    <a:pt x="2174267" y="99847"/>
                  </a:lnTo>
                  <a:lnTo>
                    <a:pt x="2310159" y="99847"/>
                  </a:lnTo>
                  <a:lnTo>
                    <a:pt x="2446051" y="99847"/>
                  </a:lnTo>
                  <a:lnTo>
                    <a:pt x="2581942" y="0"/>
                  </a:lnTo>
                  <a:lnTo>
                    <a:pt x="2717834" y="299542"/>
                  </a:lnTo>
                  <a:lnTo>
                    <a:pt x="2853726" y="499237"/>
                  </a:lnTo>
                  <a:lnTo>
                    <a:pt x="2989618" y="199694"/>
                  </a:lnTo>
                  <a:lnTo>
                    <a:pt x="3125509" y="199694"/>
                  </a:lnTo>
                  <a:lnTo>
                    <a:pt x="3261401" y="199694"/>
                  </a:lnTo>
                  <a:lnTo>
                    <a:pt x="3397293" y="99847"/>
                  </a:lnTo>
                </a:path>
              </a:pathLst>
            </a:custGeom>
            <a:ln w="27101" cap="flat">
              <a:solidFill>
                <a:srgbClr val="80BD41">
                  <a:alpha val="100000"/>
                </a:srgbClr>
              </a:solidFill>
              <a:prstDash val="solid"/>
              <a:round/>
            </a:ln>
          </p:spPr>
          <p:txBody>
            <a:bodyPr/>
            <a:lstStyle/>
            <a:p/>
          </p:txBody>
        </p:sp>
        <p:sp>
          <p:nvSpPr>
            <p:cNvPr id="83" name="pl83"/>
            <p:cNvSpPr/>
            <p:nvPr/>
          </p:nvSpPr>
          <p:spPr>
            <a:xfrm>
              <a:off x="5437664" y="2861525"/>
              <a:ext cx="3397293" cy="798779"/>
            </a:xfrm>
            <a:custGeom>
              <a:avLst/>
              <a:pathLst>
                <a:path w="3397293" h="798779">
                  <a:moveTo>
                    <a:pt x="0" y="199694"/>
                  </a:moveTo>
                  <a:lnTo>
                    <a:pt x="135891" y="99847"/>
                  </a:lnTo>
                  <a:lnTo>
                    <a:pt x="271783" y="499237"/>
                  </a:lnTo>
                  <a:lnTo>
                    <a:pt x="407675" y="798779"/>
                  </a:lnTo>
                  <a:lnTo>
                    <a:pt x="543566" y="499237"/>
                  </a:lnTo>
                  <a:lnTo>
                    <a:pt x="679458" y="199694"/>
                  </a:lnTo>
                  <a:lnTo>
                    <a:pt x="815350" y="199694"/>
                  </a:lnTo>
                  <a:lnTo>
                    <a:pt x="951242" y="0"/>
                  </a:lnTo>
                  <a:lnTo>
                    <a:pt x="1087133" y="99847"/>
                  </a:lnTo>
                  <a:lnTo>
                    <a:pt x="1223025" y="299542"/>
                  </a:lnTo>
                  <a:lnTo>
                    <a:pt x="1358917" y="499237"/>
                  </a:lnTo>
                  <a:lnTo>
                    <a:pt x="1494809" y="499237"/>
                  </a:lnTo>
                  <a:lnTo>
                    <a:pt x="1630700" y="299542"/>
                  </a:lnTo>
                  <a:lnTo>
                    <a:pt x="1766592" y="199694"/>
                  </a:lnTo>
                  <a:lnTo>
                    <a:pt x="1902484" y="499237"/>
                  </a:lnTo>
                  <a:lnTo>
                    <a:pt x="2038375" y="399389"/>
                  </a:lnTo>
                  <a:lnTo>
                    <a:pt x="2174267" y="599084"/>
                  </a:lnTo>
                  <a:lnTo>
                    <a:pt x="2310159" y="399389"/>
                  </a:lnTo>
                  <a:lnTo>
                    <a:pt x="2446051" y="199694"/>
                  </a:lnTo>
                  <a:lnTo>
                    <a:pt x="2581942" y="299542"/>
                  </a:lnTo>
                  <a:lnTo>
                    <a:pt x="2717834" y="499237"/>
                  </a:lnTo>
                  <a:lnTo>
                    <a:pt x="2853726" y="599084"/>
                  </a:lnTo>
                  <a:lnTo>
                    <a:pt x="2989618" y="499237"/>
                  </a:lnTo>
                  <a:lnTo>
                    <a:pt x="3125509" y="499237"/>
                  </a:lnTo>
                  <a:lnTo>
                    <a:pt x="3261401" y="698932"/>
                  </a:lnTo>
                  <a:lnTo>
                    <a:pt x="3397293" y="698932"/>
                  </a:lnTo>
                </a:path>
              </a:pathLst>
            </a:custGeom>
            <a:ln w="27101" cap="flat">
              <a:solidFill>
                <a:srgbClr val="961A49">
                  <a:alpha val="100000"/>
                </a:srgbClr>
              </a:solidFill>
              <a:prstDash val="solid"/>
              <a:round/>
            </a:ln>
          </p:spPr>
          <p:txBody>
            <a:bodyPr/>
            <a:lstStyle/>
            <a:p/>
          </p:txBody>
        </p:sp>
        <p:sp>
          <p:nvSpPr>
            <p:cNvPr id="84" name="pl84"/>
            <p:cNvSpPr/>
            <p:nvPr/>
          </p:nvSpPr>
          <p:spPr>
            <a:xfrm>
              <a:off x="5437664" y="316106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761677"/>
              <a:ext cx="3397293" cy="698932"/>
            </a:xfrm>
            <a:custGeom>
              <a:avLst/>
              <a:pathLst>
                <a:path w="3397293" h="698932">
                  <a:moveTo>
                    <a:pt x="0" y="698932"/>
                  </a:moveTo>
                  <a:lnTo>
                    <a:pt x="135891" y="599084"/>
                  </a:lnTo>
                  <a:lnTo>
                    <a:pt x="271783" y="299542"/>
                  </a:lnTo>
                  <a:lnTo>
                    <a:pt x="407675" y="299542"/>
                  </a:lnTo>
                  <a:lnTo>
                    <a:pt x="543566" y="199694"/>
                  </a:lnTo>
                  <a:lnTo>
                    <a:pt x="679458" y="299542"/>
                  </a:lnTo>
                  <a:lnTo>
                    <a:pt x="815350" y="299542"/>
                  </a:lnTo>
                  <a:lnTo>
                    <a:pt x="951242" y="698932"/>
                  </a:lnTo>
                  <a:lnTo>
                    <a:pt x="1087133" y="299542"/>
                  </a:lnTo>
                  <a:lnTo>
                    <a:pt x="1223025" y="0"/>
                  </a:lnTo>
                  <a:lnTo>
                    <a:pt x="1358917" y="99847"/>
                  </a:lnTo>
                  <a:lnTo>
                    <a:pt x="1494809" y="0"/>
                  </a:lnTo>
                  <a:lnTo>
                    <a:pt x="1630700" y="199694"/>
                  </a:lnTo>
                  <a:lnTo>
                    <a:pt x="1766592" y="99847"/>
                  </a:lnTo>
                  <a:lnTo>
                    <a:pt x="1902484" y="0"/>
                  </a:lnTo>
                  <a:lnTo>
                    <a:pt x="2038375" y="299542"/>
                  </a:lnTo>
                  <a:lnTo>
                    <a:pt x="2174267" y="299542"/>
                  </a:lnTo>
                  <a:lnTo>
                    <a:pt x="2310159" y="399389"/>
                  </a:lnTo>
                  <a:lnTo>
                    <a:pt x="2446051" y="499237"/>
                  </a:lnTo>
                  <a:lnTo>
                    <a:pt x="2581942" y="399389"/>
                  </a:lnTo>
                  <a:lnTo>
                    <a:pt x="2717834" y="499237"/>
                  </a:lnTo>
                  <a:lnTo>
                    <a:pt x="2853726" y="698932"/>
                  </a:lnTo>
                  <a:lnTo>
                    <a:pt x="2989618" y="599084"/>
                  </a:lnTo>
                  <a:lnTo>
                    <a:pt x="3125509" y="599084"/>
                  </a:lnTo>
                  <a:lnTo>
                    <a:pt x="3261401" y="599084"/>
                  </a:lnTo>
                  <a:lnTo>
                    <a:pt x="3397293" y="499237"/>
                  </a:lnTo>
                </a:path>
              </a:pathLst>
            </a:custGeom>
            <a:ln w="43362" cap="flat">
              <a:solidFill>
                <a:srgbClr val="000000">
                  <a:alpha val="100000"/>
                </a:srgbClr>
              </a:solidFill>
              <a:prstDash val="solid"/>
              <a:round/>
            </a:ln>
          </p:spPr>
          <p:txBody>
            <a:bodyPr/>
            <a:lstStyle/>
            <a:p/>
          </p:txBody>
        </p:sp>
        <p:sp>
          <p:nvSpPr>
            <p:cNvPr id="86" name="pl86"/>
            <p:cNvSpPr/>
            <p:nvPr/>
          </p:nvSpPr>
          <p:spPr>
            <a:xfrm>
              <a:off x="5437664" y="2002837"/>
              <a:ext cx="0" cy="1457773"/>
            </a:xfrm>
            <a:custGeom>
              <a:avLst/>
              <a:pathLst>
                <a:path w="0" h="1457773">
                  <a:moveTo>
                    <a:pt x="0" y="145777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002837"/>
              <a:ext cx="0" cy="1058383"/>
            </a:xfrm>
            <a:custGeom>
              <a:avLst/>
              <a:pathLst>
                <a:path w="0" h="1058383">
                  <a:moveTo>
                    <a:pt x="0" y="105838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002837"/>
              <a:ext cx="0" cy="858688"/>
            </a:xfrm>
            <a:custGeom>
              <a:avLst/>
              <a:pathLst>
                <a:path w="0" h="858688">
                  <a:moveTo>
                    <a:pt x="0" y="85868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002837"/>
              <a:ext cx="0" cy="1058383"/>
            </a:xfrm>
            <a:custGeom>
              <a:avLst/>
              <a:pathLst>
                <a:path w="0" h="1058383">
                  <a:moveTo>
                    <a:pt x="0" y="105838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002837"/>
              <a:ext cx="0" cy="1158230"/>
            </a:xfrm>
            <a:custGeom>
              <a:avLst/>
              <a:pathLst>
                <a:path w="0" h="1158230">
                  <a:moveTo>
                    <a:pt x="0" y="115823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002837"/>
              <a:ext cx="0" cy="1357925"/>
            </a:xfrm>
            <a:custGeom>
              <a:avLst/>
              <a:pathLst>
                <a:path w="0" h="1357925">
                  <a:moveTo>
                    <a:pt x="0" y="135792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002837"/>
              <a:ext cx="0" cy="1258078"/>
            </a:xfrm>
            <a:custGeom>
              <a:avLst/>
              <a:pathLst>
                <a:path w="0" h="1258078">
                  <a:moveTo>
                    <a:pt x="0" y="125807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761677"/>
              <a:ext cx="3397293" cy="698932"/>
            </a:xfrm>
            <a:custGeom>
              <a:avLst/>
              <a:pathLst>
                <a:path w="3397293" h="698932">
                  <a:moveTo>
                    <a:pt x="0" y="698932"/>
                  </a:moveTo>
                  <a:lnTo>
                    <a:pt x="135891" y="599084"/>
                  </a:lnTo>
                  <a:lnTo>
                    <a:pt x="271783" y="299542"/>
                  </a:lnTo>
                  <a:lnTo>
                    <a:pt x="407675" y="299542"/>
                  </a:lnTo>
                  <a:lnTo>
                    <a:pt x="543566" y="199694"/>
                  </a:lnTo>
                  <a:lnTo>
                    <a:pt x="679458" y="299542"/>
                  </a:lnTo>
                  <a:lnTo>
                    <a:pt x="815350" y="299542"/>
                  </a:lnTo>
                  <a:lnTo>
                    <a:pt x="951242" y="698932"/>
                  </a:lnTo>
                  <a:lnTo>
                    <a:pt x="1087133" y="299542"/>
                  </a:lnTo>
                  <a:lnTo>
                    <a:pt x="1223025" y="0"/>
                  </a:lnTo>
                  <a:lnTo>
                    <a:pt x="1358917" y="99847"/>
                  </a:lnTo>
                  <a:lnTo>
                    <a:pt x="1494809" y="0"/>
                  </a:lnTo>
                  <a:lnTo>
                    <a:pt x="1630700" y="199694"/>
                  </a:lnTo>
                  <a:lnTo>
                    <a:pt x="1766592" y="99847"/>
                  </a:lnTo>
                  <a:lnTo>
                    <a:pt x="1902484" y="0"/>
                  </a:lnTo>
                  <a:lnTo>
                    <a:pt x="2038375" y="299542"/>
                  </a:lnTo>
                  <a:lnTo>
                    <a:pt x="2174267" y="299542"/>
                  </a:lnTo>
                  <a:lnTo>
                    <a:pt x="2310159" y="399389"/>
                  </a:lnTo>
                  <a:lnTo>
                    <a:pt x="2446051" y="499237"/>
                  </a:lnTo>
                  <a:lnTo>
                    <a:pt x="2581942" y="399389"/>
                  </a:lnTo>
                  <a:lnTo>
                    <a:pt x="2717834" y="499237"/>
                  </a:lnTo>
                  <a:lnTo>
                    <a:pt x="2853726" y="698932"/>
                  </a:lnTo>
                  <a:lnTo>
                    <a:pt x="2989618" y="599084"/>
                  </a:lnTo>
                  <a:lnTo>
                    <a:pt x="3125509" y="599084"/>
                  </a:lnTo>
                  <a:lnTo>
                    <a:pt x="3261401" y="599084"/>
                  </a:lnTo>
                  <a:lnTo>
                    <a:pt x="3397293" y="499237"/>
                  </a:lnTo>
                </a:path>
              </a:pathLst>
            </a:custGeom>
            <a:ln w="27101" cap="flat">
              <a:solidFill>
                <a:srgbClr val="0058AB">
                  <a:alpha val="100000"/>
                </a:srgbClr>
              </a:solidFill>
              <a:prstDash val="solid"/>
              <a:round/>
            </a:ln>
          </p:spPr>
          <p:txBody>
            <a:bodyPr/>
            <a:lstStyle/>
            <a:p/>
          </p:txBody>
        </p:sp>
        <p:sp>
          <p:nvSpPr>
            <p:cNvPr id="94" name="tx94"/>
            <p:cNvSpPr/>
            <p:nvPr/>
          </p:nvSpPr>
          <p:spPr>
            <a:xfrm>
              <a:off x="5389469" y="192240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6086977" y="19237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766436" y="19224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445895" y="19237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989462" y="1922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19237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786762" y="19237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322179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352165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3" name="tx103"/>
            <p:cNvSpPr/>
            <p:nvPr/>
          </p:nvSpPr>
          <p:spPr>
            <a:xfrm>
              <a:off x="5003259" y="410742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80953" y="3609963"/>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127474" y="31089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127474" y="261148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049780" y="21104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16112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9641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9641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91277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7523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231202" y="4962980"/>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Tajikistan</a:t>
              </a:r>
            </a:p>
          </p:txBody>
        </p:sp>
        <p:sp>
          <p:nvSpPr>
            <p:cNvPr id="122" name="tx122"/>
            <p:cNvSpPr/>
            <p:nvPr/>
          </p:nvSpPr>
          <p:spPr>
            <a:xfrm>
              <a:off x="717987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942332"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58126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10942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63759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84534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37350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90167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6171502" cy="114824"/>
            </a:xfrm>
            <a:prstGeom prst="rect">
              <a:avLst/>
            </a:prstGeom>
            <a:solidFill>
              <a:srgbClr val="1CABE2">
                <a:alpha val="80000"/>
              </a:srgbClr>
            </a:solidFill>
          </p:spPr>
          <p:txBody>
            <a:bodyPr/>
            <a:lstStyle/>
            <a:p/>
          </p:txBody>
        </p:sp>
        <p:sp>
          <p:nvSpPr>
            <p:cNvPr id="136" name="rc136"/>
            <p:cNvSpPr/>
            <p:nvPr/>
          </p:nvSpPr>
          <p:spPr>
            <a:xfrm>
              <a:off x="1317178" y="5743865"/>
              <a:ext cx="7321564" cy="114824"/>
            </a:xfrm>
            <a:prstGeom prst="rect">
              <a:avLst/>
            </a:prstGeom>
            <a:solidFill>
              <a:srgbClr val="1CABE2">
                <a:alpha val="80000"/>
              </a:srgbClr>
            </a:solidFill>
          </p:spPr>
          <p:txBody>
            <a:bodyPr/>
            <a:lstStyle/>
            <a:p/>
          </p:txBody>
        </p:sp>
        <p:sp>
          <p:nvSpPr>
            <p:cNvPr id="137" name="rc137"/>
            <p:cNvSpPr/>
            <p:nvPr/>
          </p:nvSpPr>
          <p:spPr>
            <a:xfrm>
              <a:off x="1317178" y="5600334"/>
              <a:ext cx="6565643"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41805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594622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847438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5" name="tx145"/>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Tajikistan (90%) was the same as the global average and the same the average across all {regn_txt} countries.
National DTP1 coverage was 1 percentage point lower than in 2019 (91%).
This equates to 26,000 zero-dose children in 2025 compared to 24,000 zero-dose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Tajikistan DTP1 coverage was 90% - this is 1 percentage point lower than in 2019 and the same as the global average.</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2025, Tajikistan ranked number 8 out of 21 countries for lowest DTP1 coverage (based on tied ranks).
Tajikistan was in the top 10 countries with the most zero-dose children (rank=5).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Tajikistan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5557235"/>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26" name="pl26"/>
            <p:cNvSpPr/>
            <p:nvPr/>
          </p:nvSpPr>
          <p:spPr>
            <a:xfrm>
              <a:off x="2482252" y="4577995"/>
              <a:ext cx="4687757" cy="1223925"/>
            </a:xfrm>
            <a:custGeom>
              <a:avLst/>
              <a:pathLst>
                <a:path w="4687757" h="1223925">
                  <a:moveTo>
                    <a:pt x="0" y="489537"/>
                  </a:moveTo>
                  <a:lnTo>
                    <a:pt x="11837" y="489537"/>
                  </a:lnTo>
                  <a:lnTo>
                    <a:pt x="23675" y="489537"/>
                  </a:lnTo>
                  <a:lnTo>
                    <a:pt x="35513" y="489537"/>
                  </a:lnTo>
                  <a:lnTo>
                    <a:pt x="47351" y="489537"/>
                  </a:lnTo>
                  <a:lnTo>
                    <a:pt x="59188" y="489537"/>
                  </a:lnTo>
                  <a:lnTo>
                    <a:pt x="71026" y="489537"/>
                  </a:lnTo>
                  <a:lnTo>
                    <a:pt x="82864" y="489537"/>
                  </a:lnTo>
                  <a:lnTo>
                    <a:pt x="94702" y="489537"/>
                  </a:lnTo>
                  <a:lnTo>
                    <a:pt x="106539" y="489537"/>
                  </a:lnTo>
                  <a:lnTo>
                    <a:pt x="118377" y="489537"/>
                  </a:lnTo>
                  <a:lnTo>
                    <a:pt x="130215" y="489537"/>
                  </a:lnTo>
                  <a:lnTo>
                    <a:pt x="142053" y="489537"/>
                  </a:lnTo>
                  <a:lnTo>
                    <a:pt x="153891" y="489537"/>
                  </a:lnTo>
                  <a:lnTo>
                    <a:pt x="165728" y="489537"/>
                  </a:lnTo>
                  <a:lnTo>
                    <a:pt x="177566" y="489537"/>
                  </a:lnTo>
                  <a:lnTo>
                    <a:pt x="189404" y="489537"/>
                  </a:lnTo>
                  <a:lnTo>
                    <a:pt x="201242" y="489537"/>
                  </a:lnTo>
                  <a:lnTo>
                    <a:pt x="213079" y="489537"/>
                  </a:lnTo>
                  <a:lnTo>
                    <a:pt x="224917" y="489537"/>
                  </a:lnTo>
                  <a:lnTo>
                    <a:pt x="236755" y="489537"/>
                  </a:lnTo>
                  <a:lnTo>
                    <a:pt x="248593" y="489537"/>
                  </a:lnTo>
                  <a:lnTo>
                    <a:pt x="260430" y="489537"/>
                  </a:lnTo>
                  <a:lnTo>
                    <a:pt x="272268" y="489537"/>
                  </a:lnTo>
                  <a:lnTo>
                    <a:pt x="284106" y="489537"/>
                  </a:lnTo>
                  <a:lnTo>
                    <a:pt x="295944" y="489537"/>
                  </a:lnTo>
                  <a:lnTo>
                    <a:pt x="307782" y="489537"/>
                  </a:lnTo>
                  <a:lnTo>
                    <a:pt x="319619" y="489537"/>
                  </a:lnTo>
                  <a:lnTo>
                    <a:pt x="331457" y="489537"/>
                  </a:lnTo>
                  <a:lnTo>
                    <a:pt x="343295" y="489537"/>
                  </a:lnTo>
                  <a:lnTo>
                    <a:pt x="355133" y="489537"/>
                  </a:lnTo>
                  <a:lnTo>
                    <a:pt x="366970" y="489537"/>
                  </a:lnTo>
                  <a:lnTo>
                    <a:pt x="378808" y="489537"/>
                  </a:lnTo>
                  <a:lnTo>
                    <a:pt x="390646" y="489537"/>
                  </a:lnTo>
                  <a:lnTo>
                    <a:pt x="402484" y="489537"/>
                  </a:lnTo>
                  <a:lnTo>
                    <a:pt x="414321" y="489537"/>
                  </a:lnTo>
                  <a:lnTo>
                    <a:pt x="426159" y="489537"/>
                  </a:lnTo>
                  <a:lnTo>
                    <a:pt x="437997" y="489537"/>
                  </a:lnTo>
                  <a:lnTo>
                    <a:pt x="449835" y="489537"/>
                  </a:lnTo>
                  <a:lnTo>
                    <a:pt x="461673" y="489537"/>
                  </a:lnTo>
                  <a:lnTo>
                    <a:pt x="473510" y="489537"/>
                  </a:lnTo>
                  <a:lnTo>
                    <a:pt x="485348" y="489537"/>
                  </a:lnTo>
                  <a:lnTo>
                    <a:pt x="497186" y="489537"/>
                  </a:lnTo>
                  <a:lnTo>
                    <a:pt x="509024" y="489537"/>
                  </a:lnTo>
                  <a:lnTo>
                    <a:pt x="520861" y="489537"/>
                  </a:lnTo>
                  <a:lnTo>
                    <a:pt x="532699" y="489537"/>
                  </a:lnTo>
                  <a:lnTo>
                    <a:pt x="544537" y="489537"/>
                  </a:lnTo>
                  <a:lnTo>
                    <a:pt x="556375" y="489537"/>
                  </a:lnTo>
                  <a:lnTo>
                    <a:pt x="568213" y="489537"/>
                  </a:lnTo>
                  <a:lnTo>
                    <a:pt x="580050" y="489537"/>
                  </a:lnTo>
                  <a:lnTo>
                    <a:pt x="591888" y="489537"/>
                  </a:lnTo>
                  <a:lnTo>
                    <a:pt x="603726" y="489537"/>
                  </a:lnTo>
                  <a:lnTo>
                    <a:pt x="615564" y="489537"/>
                  </a:lnTo>
                  <a:lnTo>
                    <a:pt x="627401" y="489537"/>
                  </a:lnTo>
                  <a:lnTo>
                    <a:pt x="639239" y="489537"/>
                  </a:lnTo>
                  <a:lnTo>
                    <a:pt x="651077" y="489537"/>
                  </a:lnTo>
                  <a:lnTo>
                    <a:pt x="662915" y="489537"/>
                  </a:lnTo>
                  <a:lnTo>
                    <a:pt x="674752" y="489537"/>
                  </a:lnTo>
                  <a:lnTo>
                    <a:pt x="686590" y="489537"/>
                  </a:lnTo>
                  <a:lnTo>
                    <a:pt x="698428" y="489537"/>
                  </a:lnTo>
                  <a:lnTo>
                    <a:pt x="710266" y="489537"/>
                  </a:lnTo>
                  <a:lnTo>
                    <a:pt x="722104" y="489537"/>
                  </a:lnTo>
                  <a:lnTo>
                    <a:pt x="733941" y="489537"/>
                  </a:lnTo>
                  <a:lnTo>
                    <a:pt x="745779" y="489537"/>
                  </a:lnTo>
                  <a:lnTo>
                    <a:pt x="757617" y="489537"/>
                  </a:lnTo>
                  <a:lnTo>
                    <a:pt x="769455" y="489537"/>
                  </a:lnTo>
                  <a:lnTo>
                    <a:pt x="781292" y="489537"/>
                  </a:lnTo>
                  <a:lnTo>
                    <a:pt x="793130" y="489537"/>
                  </a:lnTo>
                  <a:lnTo>
                    <a:pt x="804968" y="489537"/>
                  </a:lnTo>
                  <a:lnTo>
                    <a:pt x="816806" y="489537"/>
                  </a:lnTo>
                  <a:lnTo>
                    <a:pt x="828643" y="489537"/>
                  </a:lnTo>
                  <a:lnTo>
                    <a:pt x="840481" y="489537"/>
                  </a:lnTo>
                  <a:lnTo>
                    <a:pt x="852319" y="489537"/>
                  </a:lnTo>
                  <a:lnTo>
                    <a:pt x="864157" y="489537"/>
                  </a:lnTo>
                  <a:lnTo>
                    <a:pt x="875995" y="489537"/>
                  </a:lnTo>
                  <a:lnTo>
                    <a:pt x="887832" y="489537"/>
                  </a:lnTo>
                  <a:lnTo>
                    <a:pt x="899670" y="489537"/>
                  </a:lnTo>
                  <a:lnTo>
                    <a:pt x="911508" y="489537"/>
                  </a:lnTo>
                  <a:lnTo>
                    <a:pt x="923346" y="489537"/>
                  </a:lnTo>
                  <a:lnTo>
                    <a:pt x="935183" y="489537"/>
                  </a:lnTo>
                  <a:lnTo>
                    <a:pt x="947021" y="489537"/>
                  </a:lnTo>
                  <a:lnTo>
                    <a:pt x="958859" y="489537"/>
                  </a:lnTo>
                  <a:lnTo>
                    <a:pt x="970697" y="489537"/>
                  </a:lnTo>
                  <a:lnTo>
                    <a:pt x="982534" y="489537"/>
                  </a:lnTo>
                  <a:lnTo>
                    <a:pt x="994372" y="489537"/>
                  </a:lnTo>
                  <a:lnTo>
                    <a:pt x="1006210" y="489537"/>
                  </a:lnTo>
                  <a:lnTo>
                    <a:pt x="1018048" y="489537"/>
                  </a:lnTo>
                  <a:lnTo>
                    <a:pt x="1029886" y="489537"/>
                  </a:lnTo>
                  <a:lnTo>
                    <a:pt x="1041723" y="489537"/>
                  </a:lnTo>
                  <a:lnTo>
                    <a:pt x="1053561" y="489537"/>
                  </a:lnTo>
                  <a:lnTo>
                    <a:pt x="1065399" y="489537"/>
                  </a:lnTo>
                  <a:lnTo>
                    <a:pt x="1077237" y="489537"/>
                  </a:lnTo>
                  <a:lnTo>
                    <a:pt x="1089074" y="489537"/>
                  </a:lnTo>
                  <a:lnTo>
                    <a:pt x="1100912" y="489537"/>
                  </a:lnTo>
                  <a:lnTo>
                    <a:pt x="1112750" y="489537"/>
                  </a:lnTo>
                  <a:lnTo>
                    <a:pt x="1124588" y="489537"/>
                  </a:lnTo>
                  <a:lnTo>
                    <a:pt x="1136426" y="489537"/>
                  </a:lnTo>
                  <a:lnTo>
                    <a:pt x="1148263" y="489537"/>
                  </a:lnTo>
                  <a:lnTo>
                    <a:pt x="1160101" y="489537"/>
                  </a:lnTo>
                  <a:lnTo>
                    <a:pt x="1171939" y="489537"/>
                  </a:lnTo>
                  <a:lnTo>
                    <a:pt x="1171939" y="489373"/>
                  </a:lnTo>
                  <a:lnTo>
                    <a:pt x="1183777" y="489344"/>
                  </a:lnTo>
                  <a:lnTo>
                    <a:pt x="1195614" y="489310"/>
                  </a:lnTo>
                  <a:lnTo>
                    <a:pt x="1207452" y="489270"/>
                  </a:lnTo>
                  <a:lnTo>
                    <a:pt x="1219290" y="489224"/>
                  </a:lnTo>
                  <a:lnTo>
                    <a:pt x="1231128" y="489169"/>
                  </a:lnTo>
                  <a:lnTo>
                    <a:pt x="1242965" y="489104"/>
                  </a:lnTo>
                  <a:lnTo>
                    <a:pt x="1254803" y="489028"/>
                  </a:lnTo>
                  <a:lnTo>
                    <a:pt x="1266641" y="488939"/>
                  </a:lnTo>
                  <a:lnTo>
                    <a:pt x="1278479" y="488834"/>
                  </a:lnTo>
                  <a:lnTo>
                    <a:pt x="1290317" y="488711"/>
                  </a:lnTo>
                  <a:lnTo>
                    <a:pt x="1302154" y="488567"/>
                  </a:lnTo>
                  <a:lnTo>
                    <a:pt x="1313992" y="488397"/>
                  </a:lnTo>
                  <a:lnTo>
                    <a:pt x="1325830" y="488198"/>
                  </a:lnTo>
                  <a:lnTo>
                    <a:pt x="1337668" y="487964"/>
                  </a:lnTo>
                  <a:lnTo>
                    <a:pt x="1349505" y="487689"/>
                  </a:lnTo>
                  <a:lnTo>
                    <a:pt x="1361343" y="487366"/>
                  </a:lnTo>
                  <a:lnTo>
                    <a:pt x="1373181" y="486987"/>
                  </a:lnTo>
                  <a:lnTo>
                    <a:pt x="1385019" y="486543"/>
                  </a:lnTo>
                  <a:lnTo>
                    <a:pt x="1396856" y="486021"/>
                  </a:lnTo>
                  <a:lnTo>
                    <a:pt x="1408694" y="485410"/>
                  </a:lnTo>
                  <a:lnTo>
                    <a:pt x="1420532" y="484693"/>
                  </a:lnTo>
                  <a:lnTo>
                    <a:pt x="1432370" y="483853"/>
                  </a:lnTo>
                  <a:lnTo>
                    <a:pt x="1444208" y="482869"/>
                  </a:lnTo>
                  <a:lnTo>
                    <a:pt x="1456045" y="481719"/>
                  </a:lnTo>
                  <a:lnTo>
                    <a:pt x="1467883" y="480373"/>
                  </a:lnTo>
                  <a:lnTo>
                    <a:pt x="1479721" y="478801"/>
                  </a:lnTo>
                  <a:lnTo>
                    <a:pt x="1491559" y="476966"/>
                  </a:lnTo>
                  <a:lnTo>
                    <a:pt x="1503396" y="474827"/>
                  </a:lnTo>
                  <a:lnTo>
                    <a:pt x="1515234" y="472337"/>
                  </a:lnTo>
                  <a:lnTo>
                    <a:pt x="1527072" y="469444"/>
                  </a:lnTo>
                  <a:lnTo>
                    <a:pt x="1538910" y="466088"/>
                  </a:lnTo>
                  <a:lnTo>
                    <a:pt x="1550748" y="462204"/>
                  </a:lnTo>
                  <a:lnTo>
                    <a:pt x="1562585" y="457721"/>
                  </a:lnTo>
                  <a:lnTo>
                    <a:pt x="1574423" y="452562"/>
                  </a:lnTo>
                  <a:lnTo>
                    <a:pt x="1586261" y="446644"/>
                  </a:lnTo>
                  <a:lnTo>
                    <a:pt x="1598099" y="439884"/>
                  </a:lnTo>
                  <a:lnTo>
                    <a:pt x="1609936" y="432194"/>
                  </a:lnTo>
                  <a:lnTo>
                    <a:pt x="1621774" y="423492"/>
                  </a:lnTo>
                  <a:lnTo>
                    <a:pt x="1633612" y="413701"/>
                  </a:lnTo>
                  <a:lnTo>
                    <a:pt x="1645450" y="402756"/>
                  </a:lnTo>
                  <a:lnTo>
                    <a:pt x="1657287" y="390609"/>
                  </a:lnTo>
                  <a:lnTo>
                    <a:pt x="1669125" y="377236"/>
                  </a:lnTo>
                  <a:lnTo>
                    <a:pt x="1680963" y="362642"/>
                  </a:lnTo>
                  <a:lnTo>
                    <a:pt x="1692801" y="346868"/>
                  </a:lnTo>
                  <a:lnTo>
                    <a:pt x="1704639" y="329995"/>
                  </a:lnTo>
                  <a:lnTo>
                    <a:pt x="1716476" y="312148"/>
                  </a:lnTo>
                  <a:lnTo>
                    <a:pt x="1728314" y="293489"/>
                  </a:lnTo>
                  <a:lnTo>
                    <a:pt x="1740152" y="274221"/>
                  </a:lnTo>
                  <a:lnTo>
                    <a:pt x="1751990" y="254574"/>
                  </a:lnTo>
                  <a:lnTo>
                    <a:pt x="1763827" y="234799"/>
                  </a:lnTo>
                  <a:lnTo>
                    <a:pt x="1775665" y="215152"/>
                  </a:lnTo>
                  <a:lnTo>
                    <a:pt x="1787503" y="195883"/>
                  </a:lnTo>
                  <a:lnTo>
                    <a:pt x="1799341" y="177225"/>
                  </a:lnTo>
                  <a:lnTo>
                    <a:pt x="1811178" y="159377"/>
                  </a:lnTo>
                  <a:lnTo>
                    <a:pt x="1823016" y="142505"/>
                  </a:lnTo>
                  <a:lnTo>
                    <a:pt x="1834854" y="126731"/>
                  </a:lnTo>
                  <a:lnTo>
                    <a:pt x="1846692" y="112137"/>
                  </a:lnTo>
                  <a:lnTo>
                    <a:pt x="1858530" y="98763"/>
                  </a:lnTo>
                  <a:lnTo>
                    <a:pt x="1870367" y="86616"/>
                  </a:lnTo>
                  <a:lnTo>
                    <a:pt x="1882205" y="75671"/>
                  </a:lnTo>
                  <a:lnTo>
                    <a:pt x="1894043" y="65880"/>
                  </a:lnTo>
                  <a:lnTo>
                    <a:pt x="1905881" y="57178"/>
                  </a:lnTo>
                  <a:lnTo>
                    <a:pt x="1917718" y="49489"/>
                  </a:lnTo>
                  <a:lnTo>
                    <a:pt x="1929556" y="42728"/>
                  </a:lnTo>
                  <a:lnTo>
                    <a:pt x="1941394" y="36810"/>
                  </a:lnTo>
                  <a:lnTo>
                    <a:pt x="1953232" y="31651"/>
                  </a:lnTo>
                  <a:lnTo>
                    <a:pt x="1965069" y="27168"/>
                  </a:lnTo>
                  <a:lnTo>
                    <a:pt x="1976907" y="23284"/>
                  </a:lnTo>
                  <a:lnTo>
                    <a:pt x="1988745" y="19929"/>
                  </a:lnTo>
                  <a:lnTo>
                    <a:pt x="2000583" y="17035"/>
                  </a:lnTo>
                  <a:lnTo>
                    <a:pt x="2012421" y="14546"/>
                  </a:lnTo>
                  <a:lnTo>
                    <a:pt x="2024258" y="12407"/>
                  </a:lnTo>
                  <a:lnTo>
                    <a:pt x="2036096" y="10572"/>
                  </a:lnTo>
                  <a:lnTo>
                    <a:pt x="2047934" y="9000"/>
                  </a:lnTo>
                  <a:lnTo>
                    <a:pt x="2059772" y="7654"/>
                  </a:lnTo>
                  <a:lnTo>
                    <a:pt x="2071609" y="6503"/>
                  </a:lnTo>
                  <a:lnTo>
                    <a:pt x="2083447" y="5519"/>
                  </a:lnTo>
                  <a:lnTo>
                    <a:pt x="2095285" y="4680"/>
                  </a:lnTo>
                  <a:lnTo>
                    <a:pt x="2107123" y="3963"/>
                  </a:lnTo>
                  <a:lnTo>
                    <a:pt x="2118961" y="3351"/>
                  </a:lnTo>
                  <a:lnTo>
                    <a:pt x="2130798" y="2830"/>
                  </a:lnTo>
                  <a:lnTo>
                    <a:pt x="2142636" y="2385"/>
                  </a:lnTo>
                  <a:lnTo>
                    <a:pt x="2154474" y="2006"/>
                  </a:lnTo>
                  <a:lnTo>
                    <a:pt x="2166312" y="1684"/>
                  </a:lnTo>
                  <a:lnTo>
                    <a:pt x="2178149" y="1409"/>
                  </a:lnTo>
                  <a:lnTo>
                    <a:pt x="2189987" y="1174"/>
                  </a:lnTo>
                  <a:lnTo>
                    <a:pt x="2201825" y="975"/>
                  </a:lnTo>
                  <a:lnTo>
                    <a:pt x="2213663" y="805"/>
                  </a:lnTo>
                  <a:lnTo>
                    <a:pt x="2225500" y="661"/>
                  </a:lnTo>
                  <a:lnTo>
                    <a:pt x="2237338" y="538"/>
                  </a:lnTo>
                  <a:lnTo>
                    <a:pt x="2249176" y="433"/>
                  </a:lnTo>
                  <a:lnTo>
                    <a:pt x="2261014" y="344"/>
                  </a:lnTo>
                  <a:lnTo>
                    <a:pt x="2272852" y="268"/>
                  </a:lnTo>
                  <a:lnTo>
                    <a:pt x="2284689" y="204"/>
                  </a:lnTo>
                  <a:lnTo>
                    <a:pt x="2296527" y="149"/>
                  </a:lnTo>
                  <a:lnTo>
                    <a:pt x="2308365" y="102"/>
                  </a:lnTo>
                  <a:lnTo>
                    <a:pt x="2320203" y="62"/>
                  </a:lnTo>
                  <a:lnTo>
                    <a:pt x="2332040" y="28"/>
                  </a:lnTo>
                  <a:lnTo>
                    <a:pt x="2343878" y="0"/>
                  </a:lnTo>
                  <a:lnTo>
                    <a:pt x="2343878" y="82"/>
                  </a:lnTo>
                  <a:lnTo>
                    <a:pt x="2355716" y="125"/>
                  </a:lnTo>
                  <a:lnTo>
                    <a:pt x="2367554" y="176"/>
                  </a:lnTo>
                  <a:lnTo>
                    <a:pt x="2379391" y="235"/>
                  </a:lnTo>
                  <a:lnTo>
                    <a:pt x="2391229" y="305"/>
                  </a:lnTo>
                  <a:lnTo>
                    <a:pt x="2403067" y="388"/>
                  </a:lnTo>
                  <a:lnTo>
                    <a:pt x="2414905" y="485"/>
                  </a:lnTo>
                  <a:lnTo>
                    <a:pt x="2426743" y="598"/>
                  </a:lnTo>
                  <a:lnTo>
                    <a:pt x="2438580" y="732"/>
                  </a:lnTo>
                  <a:lnTo>
                    <a:pt x="2450418" y="889"/>
                  </a:lnTo>
                  <a:lnTo>
                    <a:pt x="2462256" y="1074"/>
                  </a:lnTo>
                  <a:lnTo>
                    <a:pt x="2474094" y="1290"/>
                  </a:lnTo>
                  <a:lnTo>
                    <a:pt x="2485931" y="1545"/>
                  </a:lnTo>
                  <a:lnTo>
                    <a:pt x="2497769" y="1844"/>
                  </a:lnTo>
                  <a:lnTo>
                    <a:pt x="2509607" y="2195"/>
                  </a:lnTo>
                  <a:lnTo>
                    <a:pt x="2521445" y="2608"/>
                  </a:lnTo>
                  <a:lnTo>
                    <a:pt x="2533283" y="3092"/>
                  </a:lnTo>
                  <a:lnTo>
                    <a:pt x="2545120" y="3660"/>
                  </a:lnTo>
                  <a:lnTo>
                    <a:pt x="2556958" y="4327"/>
                  </a:lnTo>
                  <a:lnTo>
                    <a:pt x="2568796" y="5109"/>
                  </a:lnTo>
                  <a:lnTo>
                    <a:pt x="2580634" y="6026"/>
                  </a:lnTo>
                  <a:lnTo>
                    <a:pt x="2592471" y="7102"/>
                  </a:lnTo>
                  <a:lnTo>
                    <a:pt x="2604309" y="8361"/>
                  </a:lnTo>
                  <a:lnTo>
                    <a:pt x="2616147" y="9837"/>
                  </a:lnTo>
                  <a:lnTo>
                    <a:pt x="2627985" y="11563"/>
                  </a:lnTo>
                  <a:lnTo>
                    <a:pt x="2639822" y="13582"/>
                  </a:lnTo>
                  <a:lnTo>
                    <a:pt x="2651660" y="15940"/>
                  </a:lnTo>
                  <a:lnTo>
                    <a:pt x="2663498" y="18692"/>
                  </a:lnTo>
                  <a:lnTo>
                    <a:pt x="2675336" y="21901"/>
                  </a:lnTo>
                  <a:lnTo>
                    <a:pt x="2687174" y="25635"/>
                  </a:lnTo>
                  <a:lnTo>
                    <a:pt x="2699011" y="29975"/>
                  </a:lnTo>
                  <a:lnTo>
                    <a:pt x="2710849" y="35009"/>
                  </a:lnTo>
                  <a:lnTo>
                    <a:pt x="2722687" y="40834"/>
                  </a:lnTo>
                  <a:lnTo>
                    <a:pt x="2734525" y="47559"/>
                  </a:lnTo>
                  <a:lnTo>
                    <a:pt x="2746362" y="55298"/>
                  </a:lnTo>
                  <a:lnTo>
                    <a:pt x="2758200" y="64174"/>
                  </a:lnTo>
                  <a:lnTo>
                    <a:pt x="2770038" y="74315"/>
                  </a:lnTo>
                  <a:lnTo>
                    <a:pt x="2781876" y="85850"/>
                  </a:lnTo>
                  <a:lnTo>
                    <a:pt x="2793713" y="98903"/>
                  </a:lnTo>
                  <a:lnTo>
                    <a:pt x="2805551" y="113589"/>
                  </a:lnTo>
                  <a:lnTo>
                    <a:pt x="2817389" y="130007"/>
                  </a:lnTo>
                  <a:lnTo>
                    <a:pt x="2829227" y="148227"/>
                  </a:lnTo>
                  <a:lnTo>
                    <a:pt x="2841065" y="168287"/>
                  </a:lnTo>
                  <a:lnTo>
                    <a:pt x="2852902" y="190179"/>
                  </a:lnTo>
                  <a:lnTo>
                    <a:pt x="2864740" y="213839"/>
                  </a:lnTo>
                  <a:lnTo>
                    <a:pt x="2876578" y="239148"/>
                  </a:lnTo>
                  <a:lnTo>
                    <a:pt x="2888416" y="265919"/>
                  </a:lnTo>
                  <a:lnTo>
                    <a:pt x="2900253" y="293908"/>
                  </a:lnTo>
                  <a:lnTo>
                    <a:pt x="2912091" y="322810"/>
                  </a:lnTo>
                  <a:lnTo>
                    <a:pt x="2923929" y="352280"/>
                  </a:lnTo>
                  <a:lnTo>
                    <a:pt x="2935767" y="381943"/>
                  </a:lnTo>
                  <a:lnTo>
                    <a:pt x="2947604" y="411413"/>
                  </a:lnTo>
                  <a:lnTo>
                    <a:pt x="2959442" y="440316"/>
                  </a:lnTo>
                  <a:lnTo>
                    <a:pt x="2971280" y="468304"/>
                  </a:lnTo>
                  <a:lnTo>
                    <a:pt x="2983118" y="495075"/>
                  </a:lnTo>
                  <a:lnTo>
                    <a:pt x="2994956" y="520384"/>
                  </a:lnTo>
                  <a:lnTo>
                    <a:pt x="3006793" y="544045"/>
                  </a:lnTo>
                  <a:lnTo>
                    <a:pt x="3018631" y="565936"/>
                  </a:lnTo>
                  <a:lnTo>
                    <a:pt x="3030469" y="585996"/>
                  </a:lnTo>
                  <a:lnTo>
                    <a:pt x="3042307" y="604217"/>
                  </a:lnTo>
                  <a:lnTo>
                    <a:pt x="3054144" y="620634"/>
                  </a:lnTo>
                  <a:lnTo>
                    <a:pt x="3065982" y="635320"/>
                  </a:lnTo>
                  <a:lnTo>
                    <a:pt x="3077820" y="648373"/>
                  </a:lnTo>
                  <a:lnTo>
                    <a:pt x="3089658" y="659908"/>
                  </a:lnTo>
                  <a:lnTo>
                    <a:pt x="3101496" y="670049"/>
                  </a:lnTo>
                  <a:lnTo>
                    <a:pt x="3113333" y="678926"/>
                  </a:lnTo>
                  <a:lnTo>
                    <a:pt x="3125171" y="686665"/>
                  </a:lnTo>
                  <a:lnTo>
                    <a:pt x="3137009" y="693389"/>
                  </a:lnTo>
                  <a:lnTo>
                    <a:pt x="3148847" y="699214"/>
                  </a:lnTo>
                  <a:lnTo>
                    <a:pt x="3160684" y="704248"/>
                  </a:lnTo>
                  <a:lnTo>
                    <a:pt x="3172522" y="708588"/>
                  </a:lnTo>
                  <a:lnTo>
                    <a:pt x="3184360" y="712322"/>
                  </a:lnTo>
                  <a:lnTo>
                    <a:pt x="3196198" y="715531"/>
                  </a:lnTo>
                  <a:lnTo>
                    <a:pt x="3208035" y="718283"/>
                  </a:lnTo>
                  <a:lnTo>
                    <a:pt x="3219873" y="720642"/>
                  </a:lnTo>
                  <a:lnTo>
                    <a:pt x="3231711" y="722660"/>
                  </a:lnTo>
                  <a:lnTo>
                    <a:pt x="3243549" y="724386"/>
                  </a:lnTo>
                  <a:lnTo>
                    <a:pt x="3255387" y="725862"/>
                  </a:lnTo>
                  <a:lnTo>
                    <a:pt x="3267224" y="727121"/>
                  </a:lnTo>
                  <a:lnTo>
                    <a:pt x="3279062" y="728197"/>
                  </a:lnTo>
                  <a:lnTo>
                    <a:pt x="3290900" y="729114"/>
                  </a:lnTo>
                  <a:lnTo>
                    <a:pt x="3302738" y="729896"/>
                  </a:lnTo>
                  <a:lnTo>
                    <a:pt x="3314575" y="730563"/>
                  </a:lnTo>
                  <a:lnTo>
                    <a:pt x="3326413" y="731131"/>
                  </a:lnTo>
                  <a:lnTo>
                    <a:pt x="3338251" y="731615"/>
                  </a:lnTo>
                  <a:lnTo>
                    <a:pt x="3350089" y="732028"/>
                  </a:lnTo>
                  <a:lnTo>
                    <a:pt x="3361926" y="732379"/>
                  </a:lnTo>
                  <a:lnTo>
                    <a:pt x="3373764" y="732678"/>
                  </a:lnTo>
                  <a:lnTo>
                    <a:pt x="3385602" y="732933"/>
                  </a:lnTo>
                  <a:lnTo>
                    <a:pt x="3397440" y="733150"/>
                  </a:lnTo>
                  <a:lnTo>
                    <a:pt x="3409278" y="733334"/>
                  </a:lnTo>
                  <a:lnTo>
                    <a:pt x="3421115" y="733491"/>
                  </a:lnTo>
                  <a:lnTo>
                    <a:pt x="3432953" y="733625"/>
                  </a:lnTo>
                  <a:lnTo>
                    <a:pt x="3444791" y="733739"/>
                  </a:lnTo>
                  <a:lnTo>
                    <a:pt x="3456629" y="733835"/>
                  </a:lnTo>
                  <a:lnTo>
                    <a:pt x="3468466" y="733918"/>
                  </a:lnTo>
                  <a:lnTo>
                    <a:pt x="3480304" y="733988"/>
                  </a:lnTo>
                  <a:lnTo>
                    <a:pt x="3492142" y="734048"/>
                  </a:lnTo>
                  <a:lnTo>
                    <a:pt x="3503980" y="734098"/>
                  </a:lnTo>
                  <a:lnTo>
                    <a:pt x="3515818" y="734142"/>
                  </a:lnTo>
                  <a:lnTo>
                    <a:pt x="3515818" y="734552"/>
                  </a:lnTo>
                  <a:lnTo>
                    <a:pt x="3527655" y="734581"/>
                  </a:lnTo>
                  <a:lnTo>
                    <a:pt x="3539493" y="734615"/>
                  </a:lnTo>
                  <a:lnTo>
                    <a:pt x="3551331" y="734654"/>
                  </a:lnTo>
                  <a:lnTo>
                    <a:pt x="3563169" y="734701"/>
                  </a:lnTo>
                  <a:lnTo>
                    <a:pt x="3575006" y="734756"/>
                  </a:lnTo>
                  <a:lnTo>
                    <a:pt x="3586844" y="734821"/>
                  </a:lnTo>
                  <a:lnTo>
                    <a:pt x="3598682" y="734897"/>
                  </a:lnTo>
                  <a:lnTo>
                    <a:pt x="3610520" y="734986"/>
                  </a:lnTo>
                  <a:lnTo>
                    <a:pt x="3622357" y="735090"/>
                  </a:lnTo>
                  <a:lnTo>
                    <a:pt x="3634195" y="735213"/>
                  </a:lnTo>
                  <a:lnTo>
                    <a:pt x="3646033" y="735358"/>
                  </a:lnTo>
                  <a:lnTo>
                    <a:pt x="3657871" y="735528"/>
                  </a:lnTo>
                  <a:lnTo>
                    <a:pt x="3669709" y="735727"/>
                  </a:lnTo>
                  <a:lnTo>
                    <a:pt x="3681546" y="735961"/>
                  </a:lnTo>
                  <a:lnTo>
                    <a:pt x="3693384" y="736236"/>
                  </a:lnTo>
                  <a:lnTo>
                    <a:pt x="3705222" y="736559"/>
                  </a:lnTo>
                  <a:lnTo>
                    <a:pt x="3717060" y="736938"/>
                  </a:lnTo>
                  <a:lnTo>
                    <a:pt x="3728897" y="737382"/>
                  </a:lnTo>
                  <a:lnTo>
                    <a:pt x="3740735" y="737904"/>
                  </a:lnTo>
                  <a:lnTo>
                    <a:pt x="3752573" y="738515"/>
                  </a:lnTo>
                  <a:lnTo>
                    <a:pt x="3764411" y="739232"/>
                  </a:lnTo>
                  <a:lnTo>
                    <a:pt x="3776248" y="740072"/>
                  </a:lnTo>
                  <a:lnTo>
                    <a:pt x="3788086" y="741055"/>
                  </a:lnTo>
                  <a:lnTo>
                    <a:pt x="3799924" y="742206"/>
                  </a:lnTo>
                  <a:lnTo>
                    <a:pt x="3811762" y="743552"/>
                  </a:lnTo>
                  <a:lnTo>
                    <a:pt x="3823600" y="745124"/>
                  </a:lnTo>
                  <a:lnTo>
                    <a:pt x="3835437" y="746959"/>
                  </a:lnTo>
                  <a:lnTo>
                    <a:pt x="3847275" y="749098"/>
                  </a:lnTo>
                  <a:lnTo>
                    <a:pt x="3859113" y="751588"/>
                  </a:lnTo>
                  <a:lnTo>
                    <a:pt x="3870951" y="754481"/>
                  </a:lnTo>
                  <a:lnTo>
                    <a:pt x="3882788" y="757837"/>
                  </a:lnTo>
                  <a:lnTo>
                    <a:pt x="3894626" y="761720"/>
                  </a:lnTo>
                  <a:lnTo>
                    <a:pt x="3906464" y="766203"/>
                  </a:lnTo>
                  <a:lnTo>
                    <a:pt x="3918302" y="771363"/>
                  </a:lnTo>
                  <a:lnTo>
                    <a:pt x="3930139" y="777280"/>
                  </a:lnTo>
                  <a:lnTo>
                    <a:pt x="3941977" y="784041"/>
                  </a:lnTo>
                  <a:lnTo>
                    <a:pt x="3953815" y="791731"/>
                  </a:lnTo>
                  <a:lnTo>
                    <a:pt x="3965653" y="800433"/>
                  </a:lnTo>
                  <a:lnTo>
                    <a:pt x="3977491" y="810224"/>
                  </a:lnTo>
                  <a:lnTo>
                    <a:pt x="3989328" y="821169"/>
                  </a:lnTo>
                  <a:lnTo>
                    <a:pt x="4001166" y="833316"/>
                  </a:lnTo>
                  <a:lnTo>
                    <a:pt x="4013004" y="846689"/>
                  </a:lnTo>
                  <a:lnTo>
                    <a:pt x="4024842" y="861283"/>
                  </a:lnTo>
                  <a:lnTo>
                    <a:pt x="4036679" y="877057"/>
                  </a:lnTo>
                  <a:lnTo>
                    <a:pt x="4048517" y="893930"/>
                  </a:lnTo>
                  <a:lnTo>
                    <a:pt x="4060355" y="911777"/>
                  </a:lnTo>
                  <a:lnTo>
                    <a:pt x="4072193" y="930436"/>
                  </a:lnTo>
                  <a:lnTo>
                    <a:pt x="4084031" y="949704"/>
                  </a:lnTo>
                  <a:lnTo>
                    <a:pt x="4095868" y="969351"/>
                  </a:lnTo>
                  <a:lnTo>
                    <a:pt x="4107706" y="989126"/>
                  </a:lnTo>
                  <a:lnTo>
                    <a:pt x="4119544" y="1008773"/>
                  </a:lnTo>
                  <a:lnTo>
                    <a:pt x="4131382" y="1028041"/>
                  </a:lnTo>
                  <a:lnTo>
                    <a:pt x="4143219" y="1046700"/>
                  </a:lnTo>
                  <a:lnTo>
                    <a:pt x="4155057" y="1064548"/>
                  </a:lnTo>
                  <a:lnTo>
                    <a:pt x="4166895" y="1081420"/>
                  </a:lnTo>
                  <a:lnTo>
                    <a:pt x="4178733" y="1097194"/>
                  </a:lnTo>
                  <a:lnTo>
                    <a:pt x="4190570" y="1111788"/>
                  </a:lnTo>
                  <a:lnTo>
                    <a:pt x="4202408" y="1125162"/>
                  </a:lnTo>
                  <a:lnTo>
                    <a:pt x="4214246" y="1137309"/>
                  </a:lnTo>
                  <a:lnTo>
                    <a:pt x="4226084" y="1148254"/>
                  </a:lnTo>
                  <a:lnTo>
                    <a:pt x="4237922" y="1158045"/>
                  </a:lnTo>
                  <a:lnTo>
                    <a:pt x="4249759" y="1166746"/>
                  </a:lnTo>
                  <a:lnTo>
                    <a:pt x="4261597" y="1174436"/>
                  </a:lnTo>
                  <a:lnTo>
                    <a:pt x="4273435" y="1181197"/>
                  </a:lnTo>
                  <a:lnTo>
                    <a:pt x="4285273" y="1187115"/>
                  </a:lnTo>
                  <a:lnTo>
                    <a:pt x="4297110" y="1192274"/>
                  </a:lnTo>
                  <a:lnTo>
                    <a:pt x="4308948" y="1196757"/>
                  </a:lnTo>
                  <a:lnTo>
                    <a:pt x="4320786" y="1200641"/>
                  </a:lnTo>
                  <a:lnTo>
                    <a:pt x="4332624" y="1203996"/>
                  </a:lnTo>
                  <a:lnTo>
                    <a:pt x="4344461" y="1206890"/>
                  </a:lnTo>
                  <a:lnTo>
                    <a:pt x="4356299" y="1209379"/>
                  </a:lnTo>
                  <a:lnTo>
                    <a:pt x="4368137" y="1211518"/>
                  </a:lnTo>
                  <a:lnTo>
                    <a:pt x="4379975" y="1213353"/>
                  </a:lnTo>
                  <a:lnTo>
                    <a:pt x="4391813" y="1214925"/>
                  </a:lnTo>
                  <a:lnTo>
                    <a:pt x="4403650" y="1216271"/>
                  </a:lnTo>
                  <a:lnTo>
                    <a:pt x="4415488" y="1217422"/>
                  </a:lnTo>
                  <a:lnTo>
                    <a:pt x="4427326" y="1218405"/>
                  </a:lnTo>
                  <a:lnTo>
                    <a:pt x="4439164" y="1219245"/>
                  </a:lnTo>
                  <a:lnTo>
                    <a:pt x="4451001" y="1219962"/>
                  </a:lnTo>
                  <a:lnTo>
                    <a:pt x="4462839" y="1220574"/>
                  </a:lnTo>
                  <a:lnTo>
                    <a:pt x="4474677" y="1221095"/>
                  </a:lnTo>
                  <a:lnTo>
                    <a:pt x="4486515" y="1221540"/>
                  </a:lnTo>
                  <a:lnTo>
                    <a:pt x="4498352" y="1221919"/>
                  </a:lnTo>
                  <a:lnTo>
                    <a:pt x="4510190" y="1222241"/>
                  </a:lnTo>
                  <a:lnTo>
                    <a:pt x="4522028" y="1222516"/>
                  </a:lnTo>
                  <a:lnTo>
                    <a:pt x="4533866" y="1222750"/>
                  </a:lnTo>
                  <a:lnTo>
                    <a:pt x="4545704" y="1222950"/>
                  </a:lnTo>
                  <a:lnTo>
                    <a:pt x="4557541" y="1223120"/>
                  </a:lnTo>
                  <a:lnTo>
                    <a:pt x="4569379" y="1223264"/>
                  </a:lnTo>
                  <a:lnTo>
                    <a:pt x="4581217" y="1223387"/>
                  </a:lnTo>
                  <a:lnTo>
                    <a:pt x="4593055" y="1223492"/>
                  </a:lnTo>
                  <a:lnTo>
                    <a:pt x="4604892" y="1223581"/>
                  </a:lnTo>
                  <a:lnTo>
                    <a:pt x="4616730" y="1223657"/>
                  </a:lnTo>
                  <a:lnTo>
                    <a:pt x="4628568" y="1223721"/>
                  </a:lnTo>
                  <a:lnTo>
                    <a:pt x="4640406" y="1223776"/>
                  </a:lnTo>
                  <a:lnTo>
                    <a:pt x="4652244" y="1223823"/>
                  </a:lnTo>
                  <a:lnTo>
                    <a:pt x="4664081" y="1223863"/>
                  </a:lnTo>
                  <a:lnTo>
                    <a:pt x="4675919" y="1223897"/>
                  </a:lnTo>
                  <a:lnTo>
                    <a:pt x="4687757" y="122392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150001"/>
              <a:ext cx="4687757" cy="489537"/>
            </a:xfrm>
            <a:custGeom>
              <a:avLst/>
              <a:pathLst>
                <a:path w="4687757" h="489537">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537"/>
                  </a:lnTo>
                  <a:lnTo>
                    <a:pt x="3527655" y="489523"/>
                  </a:lnTo>
                  <a:lnTo>
                    <a:pt x="3539493" y="489506"/>
                  </a:lnTo>
                  <a:lnTo>
                    <a:pt x="3551331" y="489486"/>
                  </a:lnTo>
                  <a:lnTo>
                    <a:pt x="3563169" y="489462"/>
                  </a:lnTo>
                  <a:lnTo>
                    <a:pt x="3575006" y="489435"/>
                  </a:lnTo>
                  <a:lnTo>
                    <a:pt x="3586844" y="489403"/>
                  </a:lnTo>
                  <a:lnTo>
                    <a:pt x="3598682" y="489365"/>
                  </a:lnTo>
                  <a:lnTo>
                    <a:pt x="3610520" y="489320"/>
                  </a:lnTo>
                  <a:lnTo>
                    <a:pt x="3622357" y="489268"/>
                  </a:lnTo>
                  <a:lnTo>
                    <a:pt x="3634195" y="489206"/>
                  </a:lnTo>
                  <a:lnTo>
                    <a:pt x="3646033" y="489134"/>
                  </a:lnTo>
                  <a:lnTo>
                    <a:pt x="3657871" y="489049"/>
                  </a:lnTo>
                  <a:lnTo>
                    <a:pt x="3669709" y="488950"/>
                  </a:lnTo>
                  <a:lnTo>
                    <a:pt x="3681546" y="488832"/>
                  </a:lnTo>
                  <a:lnTo>
                    <a:pt x="3693384" y="488695"/>
                  </a:lnTo>
                  <a:lnTo>
                    <a:pt x="3705222" y="488534"/>
                  </a:lnTo>
                  <a:lnTo>
                    <a:pt x="3717060" y="488344"/>
                  </a:lnTo>
                  <a:lnTo>
                    <a:pt x="3728897" y="488122"/>
                  </a:lnTo>
                  <a:lnTo>
                    <a:pt x="3740735" y="487861"/>
                  </a:lnTo>
                  <a:lnTo>
                    <a:pt x="3752573" y="487555"/>
                  </a:lnTo>
                  <a:lnTo>
                    <a:pt x="3764411" y="487197"/>
                  </a:lnTo>
                  <a:lnTo>
                    <a:pt x="3776248" y="486777"/>
                  </a:lnTo>
                  <a:lnTo>
                    <a:pt x="3788086" y="486285"/>
                  </a:lnTo>
                  <a:lnTo>
                    <a:pt x="3799924" y="485710"/>
                  </a:lnTo>
                  <a:lnTo>
                    <a:pt x="3811762" y="485037"/>
                  </a:lnTo>
                  <a:lnTo>
                    <a:pt x="3823600" y="484251"/>
                  </a:lnTo>
                  <a:lnTo>
                    <a:pt x="3835437" y="483333"/>
                  </a:lnTo>
                  <a:lnTo>
                    <a:pt x="3847275" y="482264"/>
                  </a:lnTo>
                  <a:lnTo>
                    <a:pt x="3859113" y="481019"/>
                  </a:lnTo>
                  <a:lnTo>
                    <a:pt x="3870951" y="479572"/>
                  </a:lnTo>
                  <a:lnTo>
                    <a:pt x="3882788" y="477895"/>
                  </a:lnTo>
                  <a:lnTo>
                    <a:pt x="3894626" y="475953"/>
                  </a:lnTo>
                  <a:lnTo>
                    <a:pt x="3906464" y="473711"/>
                  </a:lnTo>
                  <a:lnTo>
                    <a:pt x="3918302" y="471132"/>
                  </a:lnTo>
                  <a:lnTo>
                    <a:pt x="3930139" y="468173"/>
                  </a:lnTo>
                  <a:lnTo>
                    <a:pt x="3941977" y="464792"/>
                  </a:lnTo>
                  <a:lnTo>
                    <a:pt x="3953815" y="460948"/>
                  </a:lnTo>
                  <a:lnTo>
                    <a:pt x="3965653" y="456597"/>
                  </a:lnTo>
                  <a:lnTo>
                    <a:pt x="3977491" y="451701"/>
                  </a:lnTo>
                  <a:lnTo>
                    <a:pt x="3989328" y="446229"/>
                  </a:lnTo>
                  <a:lnTo>
                    <a:pt x="4001166" y="440155"/>
                  </a:lnTo>
                  <a:lnTo>
                    <a:pt x="4013004" y="433468"/>
                  </a:lnTo>
                  <a:lnTo>
                    <a:pt x="4024842" y="426171"/>
                  </a:lnTo>
                  <a:lnTo>
                    <a:pt x="4036679" y="418284"/>
                  </a:lnTo>
                  <a:lnTo>
                    <a:pt x="4048517" y="409848"/>
                  </a:lnTo>
                  <a:lnTo>
                    <a:pt x="4060355" y="400924"/>
                  </a:lnTo>
                  <a:lnTo>
                    <a:pt x="4072193" y="391595"/>
                  </a:lnTo>
                  <a:lnTo>
                    <a:pt x="4084031" y="381961"/>
                  </a:lnTo>
                  <a:lnTo>
                    <a:pt x="4095868" y="372137"/>
                  </a:lnTo>
                  <a:lnTo>
                    <a:pt x="4107706" y="362250"/>
                  </a:lnTo>
                  <a:lnTo>
                    <a:pt x="4119544" y="352426"/>
                  </a:lnTo>
                  <a:lnTo>
                    <a:pt x="4131382" y="342792"/>
                  </a:lnTo>
                  <a:lnTo>
                    <a:pt x="4143219" y="333463"/>
                  </a:lnTo>
                  <a:lnTo>
                    <a:pt x="4155057" y="324539"/>
                  </a:lnTo>
                  <a:lnTo>
                    <a:pt x="4166895" y="316103"/>
                  </a:lnTo>
                  <a:lnTo>
                    <a:pt x="4178733" y="308216"/>
                  </a:lnTo>
                  <a:lnTo>
                    <a:pt x="4190570" y="300919"/>
                  </a:lnTo>
                  <a:lnTo>
                    <a:pt x="4202408" y="294232"/>
                  </a:lnTo>
                  <a:lnTo>
                    <a:pt x="4214246" y="288159"/>
                  </a:lnTo>
                  <a:lnTo>
                    <a:pt x="4226084" y="282686"/>
                  </a:lnTo>
                  <a:lnTo>
                    <a:pt x="4237922" y="277791"/>
                  </a:lnTo>
                  <a:lnTo>
                    <a:pt x="4249759" y="273440"/>
                  </a:lnTo>
                  <a:lnTo>
                    <a:pt x="4261597" y="269595"/>
                  </a:lnTo>
                  <a:lnTo>
                    <a:pt x="4273435" y="266215"/>
                  </a:lnTo>
                  <a:lnTo>
                    <a:pt x="4285273" y="263256"/>
                  </a:lnTo>
                  <a:lnTo>
                    <a:pt x="4297110" y="260676"/>
                  </a:lnTo>
                  <a:lnTo>
                    <a:pt x="4308948" y="258435"/>
                  </a:lnTo>
                  <a:lnTo>
                    <a:pt x="4320786" y="256493"/>
                  </a:lnTo>
                  <a:lnTo>
                    <a:pt x="4332624" y="254815"/>
                  </a:lnTo>
                  <a:lnTo>
                    <a:pt x="4344461" y="253368"/>
                  </a:lnTo>
                  <a:lnTo>
                    <a:pt x="4356299" y="252123"/>
                  </a:lnTo>
                  <a:lnTo>
                    <a:pt x="4368137" y="251054"/>
                  </a:lnTo>
                  <a:lnTo>
                    <a:pt x="4379975" y="250136"/>
                  </a:lnTo>
                  <a:lnTo>
                    <a:pt x="4391813" y="249350"/>
                  </a:lnTo>
                  <a:lnTo>
                    <a:pt x="4403650" y="248677"/>
                  </a:lnTo>
                  <a:lnTo>
                    <a:pt x="4415488" y="248102"/>
                  </a:lnTo>
                  <a:lnTo>
                    <a:pt x="4427326" y="247610"/>
                  </a:lnTo>
                  <a:lnTo>
                    <a:pt x="4439164" y="247190"/>
                  </a:lnTo>
                  <a:lnTo>
                    <a:pt x="4451001" y="246832"/>
                  </a:lnTo>
                  <a:lnTo>
                    <a:pt x="4462839" y="246526"/>
                  </a:lnTo>
                  <a:lnTo>
                    <a:pt x="4474677" y="246265"/>
                  </a:lnTo>
                  <a:lnTo>
                    <a:pt x="4486515" y="246043"/>
                  </a:lnTo>
                  <a:lnTo>
                    <a:pt x="4498352" y="245854"/>
                  </a:lnTo>
                  <a:lnTo>
                    <a:pt x="4510190" y="245692"/>
                  </a:lnTo>
                  <a:lnTo>
                    <a:pt x="4522028" y="245555"/>
                  </a:lnTo>
                  <a:lnTo>
                    <a:pt x="4533866" y="245438"/>
                  </a:lnTo>
                  <a:lnTo>
                    <a:pt x="4545704" y="245338"/>
                  </a:lnTo>
                  <a:lnTo>
                    <a:pt x="4557541" y="245253"/>
                  </a:lnTo>
                  <a:lnTo>
                    <a:pt x="4569379" y="245181"/>
                  </a:lnTo>
                  <a:lnTo>
                    <a:pt x="4581217" y="245120"/>
                  </a:lnTo>
                  <a:lnTo>
                    <a:pt x="4593055" y="245067"/>
                  </a:lnTo>
                  <a:lnTo>
                    <a:pt x="4604892" y="245023"/>
                  </a:lnTo>
                  <a:lnTo>
                    <a:pt x="4616730" y="244985"/>
                  </a:lnTo>
                  <a:lnTo>
                    <a:pt x="4628568" y="244952"/>
                  </a:lnTo>
                  <a:lnTo>
                    <a:pt x="4640406" y="244925"/>
                  </a:lnTo>
                  <a:lnTo>
                    <a:pt x="4652244" y="244902"/>
                  </a:lnTo>
                  <a:lnTo>
                    <a:pt x="4664081" y="244882"/>
                  </a:lnTo>
                  <a:lnTo>
                    <a:pt x="4675919" y="244865"/>
                  </a:lnTo>
                  <a:lnTo>
                    <a:pt x="4687757" y="24485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3353577"/>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0" name="pl30"/>
            <p:cNvSpPr/>
            <p:nvPr/>
          </p:nvSpPr>
          <p:spPr>
            <a:xfrm>
              <a:off x="2482252" y="3108726"/>
              <a:ext cx="4687757" cy="734388"/>
            </a:xfrm>
            <a:custGeom>
              <a:avLst/>
              <a:pathLst>
                <a:path w="4687757" h="7343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619"/>
                  </a:lnTo>
                  <a:lnTo>
                    <a:pt x="2355716" y="489605"/>
                  </a:lnTo>
                  <a:lnTo>
                    <a:pt x="2367554" y="489588"/>
                  </a:lnTo>
                  <a:lnTo>
                    <a:pt x="2379391" y="489568"/>
                  </a:lnTo>
                  <a:lnTo>
                    <a:pt x="2391229" y="489545"/>
                  </a:lnTo>
                  <a:lnTo>
                    <a:pt x="2403067" y="489517"/>
                  </a:lnTo>
                  <a:lnTo>
                    <a:pt x="2414905" y="489485"/>
                  </a:lnTo>
                  <a:lnTo>
                    <a:pt x="2426743" y="489447"/>
                  </a:lnTo>
                  <a:lnTo>
                    <a:pt x="2438580" y="489402"/>
                  </a:lnTo>
                  <a:lnTo>
                    <a:pt x="2450418" y="489350"/>
                  </a:lnTo>
                  <a:lnTo>
                    <a:pt x="2462256" y="489288"/>
                  </a:lnTo>
                  <a:lnTo>
                    <a:pt x="2474094" y="489216"/>
                  </a:lnTo>
                  <a:lnTo>
                    <a:pt x="2485931" y="489131"/>
                  </a:lnTo>
                  <a:lnTo>
                    <a:pt x="2497769" y="489032"/>
                  </a:lnTo>
                  <a:lnTo>
                    <a:pt x="2509607" y="488915"/>
                  </a:lnTo>
                  <a:lnTo>
                    <a:pt x="2521445" y="488777"/>
                  </a:lnTo>
                  <a:lnTo>
                    <a:pt x="2533283" y="488616"/>
                  </a:lnTo>
                  <a:lnTo>
                    <a:pt x="2545120" y="488426"/>
                  </a:lnTo>
                  <a:lnTo>
                    <a:pt x="2556958" y="488204"/>
                  </a:lnTo>
                  <a:lnTo>
                    <a:pt x="2568796" y="487943"/>
                  </a:lnTo>
                  <a:lnTo>
                    <a:pt x="2580634" y="487638"/>
                  </a:lnTo>
                  <a:lnTo>
                    <a:pt x="2592471" y="487279"/>
                  </a:lnTo>
                  <a:lnTo>
                    <a:pt x="2604309" y="486859"/>
                  </a:lnTo>
                  <a:lnTo>
                    <a:pt x="2616147" y="486367"/>
                  </a:lnTo>
                  <a:lnTo>
                    <a:pt x="2627985" y="485792"/>
                  </a:lnTo>
                  <a:lnTo>
                    <a:pt x="2639822" y="485119"/>
                  </a:lnTo>
                  <a:lnTo>
                    <a:pt x="2651660" y="484333"/>
                  </a:lnTo>
                  <a:lnTo>
                    <a:pt x="2663498" y="483416"/>
                  </a:lnTo>
                  <a:lnTo>
                    <a:pt x="2675336" y="482346"/>
                  </a:lnTo>
                  <a:lnTo>
                    <a:pt x="2687174" y="481101"/>
                  </a:lnTo>
                  <a:lnTo>
                    <a:pt x="2699011" y="479655"/>
                  </a:lnTo>
                  <a:lnTo>
                    <a:pt x="2710849" y="477977"/>
                  </a:lnTo>
                  <a:lnTo>
                    <a:pt x="2722687" y="476035"/>
                  </a:lnTo>
                  <a:lnTo>
                    <a:pt x="2734525" y="473793"/>
                  </a:lnTo>
                  <a:lnTo>
                    <a:pt x="2746362" y="471214"/>
                  </a:lnTo>
                  <a:lnTo>
                    <a:pt x="2758200" y="468255"/>
                  </a:lnTo>
                  <a:lnTo>
                    <a:pt x="2770038" y="464875"/>
                  </a:lnTo>
                  <a:lnTo>
                    <a:pt x="2781876" y="461030"/>
                  </a:lnTo>
                  <a:lnTo>
                    <a:pt x="2793713" y="456679"/>
                  </a:lnTo>
                  <a:lnTo>
                    <a:pt x="2805551" y="451783"/>
                  </a:lnTo>
                  <a:lnTo>
                    <a:pt x="2817389" y="446311"/>
                  </a:lnTo>
                  <a:lnTo>
                    <a:pt x="2829227" y="440237"/>
                  </a:lnTo>
                  <a:lnTo>
                    <a:pt x="2841065" y="433551"/>
                  </a:lnTo>
                  <a:lnTo>
                    <a:pt x="2852902" y="426253"/>
                  </a:lnTo>
                  <a:lnTo>
                    <a:pt x="2864740" y="418367"/>
                  </a:lnTo>
                  <a:lnTo>
                    <a:pt x="2876578" y="409930"/>
                  </a:lnTo>
                  <a:lnTo>
                    <a:pt x="2888416" y="401007"/>
                  </a:lnTo>
                  <a:lnTo>
                    <a:pt x="2900253" y="391677"/>
                  </a:lnTo>
                  <a:lnTo>
                    <a:pt x="2912091" y="382043"/>
                  </a:lnTo>
                  <a:lnTo>
                    <a:pt x="2923929" y="372220"/>
                  </a:lnTo>
                  <a:lnTo>
                    <a:pt x="2935767" y="362332"/>
                  </a:lnTo>
                  <a:lnTo>
                    <a:pt x="2947604" y="352509"/>
                  </a:lnTo>
                  <a:lnTo>
                    <a:pt x="2959442" y="342874"/>
                  </a:lnTo>
                  <a:lnTo>
                    <a:pt x="2971280" y="333545"/>
                  </a:lnTo>
                  <a:lnTo>
                    <a:pt x="2983118" y="324621"/>
                  </a:lnTo>
                  <a:lnTo>
                    <a:pt x="2994956" y="316185"/>
                  </a:lnTo>
                  <a:lnTo>
                    <a:pt x="3006793" y="308298"/>
                  </a:lnTo>
                  <a:lnTo>
                    <a:pt x="3018631" y="301001"/>
                  </a:lnTo>
                  <a:lnTo>
                    <a:pt x="3030469" y="294314"/>
                  </a:lnTo>
                  <a:lnTo>
                    <a:pt x="3042307" y="288241"/>
                  </a:lnTo>
                  <a:lnTo>
                    <a:pt x="3054144" y="282768"/>
                  </a:lnTo>
                  <a:lnTo>
                    <a:pt x="3065982" y="277873"/>
                  </a:lnTo>
                  <a:lnTo>
                    <a:pt x="3077820" y="273522"/>
                  </a:lnTo>
                  <a:lnTo>
                    <a:pt x="3089658" y="269677"/>
                  </a:lnTo>
                  <a:lnTo>
                    <a:pt x="3101496" y="266297"/>
                  </a:lnTo>
                  <a:lnTo>
                    <a:pt x="3113333" y="263338"/>
                  </a:lnTo>
                  <a:lnTo>
                    <a:pt x="3125171" y="260758"/>
                  </a:lnTo>
                  <a:lnTo>
                    <a:pt x="3137009" y="258517"/>
                  </a:lnTo>
                  <a:lnTo>
                    <a:pt x="3148847" y="256575"/>
                  </a:lnTo>
                  <a:lnTo>
                    <a:pt x="3160684" y="254897"/>
                  </a:lnTo>
                  <a:lnTo>
                    <a:pt x="3172522" y="253450"/>
                  </a:lnTo>
                  <a:lnTo>
                    <a:pt x="3184360" y="252206"/>
                  </a:lnTo>
                  <a:lnTo>
                    <a:pt x="3196198" y="251136"/>
                  </a:lnTo>
                  <a:lnTo>
                    <a:pt x="3208035" y="250219"/>
                  </a:lnTo>
                  <a:lnTo>
                    <a:pt x="3219873" y="249432"/>
                  </a:lnTo>
                  <a:lnTo>
                    <a:pt x="3231711" y="248760"/>
                  </a:lnTo>
                  <a:lnTo>
                    <a:pt x="3243549" y="248184"/>
                  </a:lnTo>
                  <a:lnTo>
                    <a:pt x="3255387" y="247692"/>
                  </a:lnTo>
                  <a:lnTo>
                    <a:pt x="3267224" y="247272"/>
                  </a:lnTo>
                  <a:lnTo>
                    <a:pt x="3279062" y="246914"/>
                  </a:lnTo>
                  <a:lnTo>
                    <a:pt x="3290900" y="246608"/>
                  </a:lnTo>
                  <a:lnTo>
                    <a:pt x="3302738" y="246348"/>
                  </a:lnTo>
                  <a:lnTo>
                    <a:pt x="3314575" y="246125"/>
                  </a:lnTo>
                  <a:lnTo>
                    <a:pt x="3326413" y="245936"/>
                  </a:lnTo>
                  <a:lnTo>
                    <a:pt x="3338251" y="245775"/>
                  </a:lnTo>
                  <a:lnTo>
                    <a:pt x="3350089" y="245637"/>
                  </a:lnTo>
                  <a:lnTo>
                    <a:pt x="3361926" y="245520"/>
                  </a:lnTo>
                  <a:lnTo>
                    <a:pt x="3373764" y="245420"/>
                  </a:lnTo>
                  <a:lnTo>
                    <a:pt x="3385602" y="245335"/>
                  </a:lnTo>
                  <a:lnTo>
                    <a:pt x="3397440" y="245263"/>
                  </a:lnTo>
                  <a:lnTo>
                    <a:pt x="3409278" y="245202"/>
                  </a:lnTo>
                  <a:lnTo>
                    <a:pt x="3421115" y="245149"/>
                  </a:lnTo>
                  <a:lnTo>
                    <a:pt x="3432953" y="245105"/>
                  </a:lnTo>
                  <a:lnTo>
                    <a:pt x="3444791" y="245067"/>
                  </a:lnTo>
                  <a:lnTo>
                    <a:pt x="3456629" y="245035"/>
                  </a:lnTo>
                  <a:lnTo>
                    <a:pt x="3468466" y="245007"/>
                  </a:lnTo>
                  <a:lnTo>
                    <a:pt x="3480304" y="244984"/>
                  </a:lnTo>
                  <a:lnTo>
                    <a:pt x="3492142" y="244964"/>
                  </a:lnTo>
                  <a:lnTo>
                    <a:pt x="3503980" y="244947"/>
                  </a:lnTo>
                  <a:lnTo>
                    <a:pt x="3515818" y="244932"/>
                  </a:lnTo>
                  <a:lnTo>
                    <a:pt x="3515818" y="245015"/>
                  </a:lnTo>
                  <a:lnTo>
                    <a:pt x="3527655" y="245043"/>
                  </a:lnTo>
                  <a:lnTo>
                    <a:pt x="3539493" y="245077"/>
                  </a:lnTo>
                  <a:lnTo>
                    <a:pt x="3551331" y="245117"/>
                  </a:lnTo>
                  <a:lnTo>
                    <a:pt x="3563169" y="245164"/>
                  </a:lnTo>
                  <a:lnTo>
                    <a:pt x="3575006" y="245219"/>
                  </a:lnTo>
                  <a:lnTo>
                    <a:pt x="3586844" y="245283"/>
                  </a:lnTo>
                  <a:lnTo>
                    <a:pt x="3598682" y="245359"/>
                  </a:lnTo>
                  <a:lnTo>
                    <a:pt x="3610520" y="245448"/>
                  </a:lnTo>
                  <a:lnTo>
                    <a:pt x="3622357" y="245553"/>
                  </a:lnTo>
                  <a:lnTo>
                    <a:pt x="3634195" y="245676"/>
                  </a:lnTo>
                  <a:lnTo>
                    <a:pt x="3646033" y="245820"/>
                  </a:lnTo>
                  <a:lnTo>
                    <a:pt x="3657871" y="245990"/>
                  </a:lnTo>
                  <a:lnTo>
                    <a:pt x="3669709" y="246190"/>
                  </a:lnTo>
                  <a:lnTo>
                    <a:pt x="3681546" y="246424"/>
                  </a:lnTo>
                  <a:lnTo>
                    <a:pt x="3693384" y="246699"/>
                  </a:lnTo>
                  <a:lnTo>
                    <a:pt x="3705222" y="247021"/>
                  </a:lnTo>
                  <a:lnTo>
                    <a:pt x="3717060" y="247400"/>
                  </a:lnTo>
                  <a:lnTo>
                    <a:pt x="3728897" y="247845"/>
                  </a:lnTo>
                  <a:lnTo>
                    <a:pt x="3740735" y="248366"/>
                  </a:lnTo>
                  <a:lnTo>
                    <a:pt x="3752573" y="248978"/>
                  </a:lnTo>
                  <a:lnTo>
                    <a:pt x="3764411" y="249695"/>
                  </a:lnTo>
                  <a:lnTo>
                    <a:pt x="3776248" y="250534"/>
                  </a:lnTo>
                  <a:lnTo>
                    <a:pt x="3788086" y="251518"/>
                  </a:lnTo>
                  <a:lnTo>
                    <a:pt x="3799924" y="252669"/>
                  </a:lnTo>
                  <a:lnTo>
                    <a:pt x="3811762" y="254015"/>
                  </a:lnTo>
                  <a:lnTo>
                    <a:pt x="3823600" y="255587"/>
                  </a:lnTo>
                  <a:lnTo>
                    <a:pt x="3835437" y="257422"/>
                  </a:lnTo>
                  <a:lnTo>
                    <a:pt x="3847275" y="259561"/>
                  </a:lnTo>
                  <a:lnTo>
                    <a:pt x="3859113" y="262050"/>
                  </a:lnTo>
                  <a:lnTo>
                    <a:pt x="3870951" y="264944"/>
                  </a:lnTo>
                  <a:lnTo>
                    <a:pt x="3882788" y="268299"/>
                  </a:lnTo>
                  <a:lnTo>
                    <a:pt x="3894626" y="272183"/>
                  </a:lnTo>
                  <a:lnTo>
                    <a:pt x="3906464" y="276666"/>
                  </a:lnTo>
                  <a:lnTo>
                    <a:pt x="3918302" y="281825"/>
                  </a:lnTo>
                  <a:lnTo>
                    <a:pt x="3930139" y="287743"/>
                  </a:lnTo>
                  <a:lnTo>
                    <a:pt x="3941977" y="294504"/>
                  </a:lnTo>
                  <a:lnTo>
                    <a:pt x="3953815" y="302194"/>
                  </a:lnTo>
                  <a:lnTo>
                    <a:pt x="3965653" y="310895"/>
                  </a:lnTo>
                  <a:lnTo>
                    <a:pt x="3977491" y="320686"/>
                  </a:lnTo>
                  <a:lnTo>
                    <a:pt x="3989328" y="331631"/>
                  </a:lnTo>
                  <a:lnTo>
                    <a:pt x="4001166" y="343778"/>
                  </a:lnTo>
                  <a:lnTo>
                    <a:pt x="4013004" y="357152"/>
                  </a:lnTo>
                  <a:lnTo>
                    <a:pt x="4024842" y="371746"/>
                  </a:lnTo>
                  <a:lnTo>
                    <a:pt x="4036679" y="387520"/>
                  </a:lnTo>
                  <a:lnTo>
                    <a:pt x="4048517" y="404392"/>
                  </a:lnTo>
                  <a:lnTo>
                    <a:pt x="4060355" y="422240"/>
                  </a:lnTo>
                  <a:lnTo>
                    <a:pt x="4072193" y="440899"/>
                  </a:lnTo>
                  <a:lnTo>
                    <a:pt x="4084031" y="460167"/>
                  </a:lnTo>
                  <a:lnTo>
                    <a:pt x="4095868" y="479814"/>
                  </a:lnTo>
                  <a:lnTo>
                    <a:pt x="4107706" y="499589"/>
                  </a:lnTo>
                  <a:lnTo>
                    <a:pt x="4119544" y="519236"/>
                  </a:lnTo>
                  <a:lnTo>
                    <a:pt x="4131382" y="538504"/>
                  </a:lnTo>
                  <a:lnTo>
                    <a:pt x="4143219" y="557163"/>
                  </a:lnTo>
                  <a:lnTo>
                    <a:pt x="4155057" y="575010"/>
                  </a:lnTo>
                  <a:lnTo>
                    <a:pt x="4166895" y="591883"/>
                  </a:lnTo>
                  <a:lnTo>
                    <a:pt x="4178733" y="607657"/>
                  </a:lnTo>
                  <a:lnTo>
                    <a:pt x="4190570" y="622251"/>
                  </a:lnTo>
                  <a:lnTo>
                    <a:pt x="4202408" y="635624"/>
                  </a:lnTo>
                  <a:lnTo>
                    <a:pt x="4214246" y="647771"/>
                  </a:lnTo>
                  <a:lnTo>
                    <a:pt x="4226084" y="658716"/>
                  </a:lnTo>
                  <a:lnTo>
                    <a:pt x="4237922" y="668507"/>
                  </a:lnTo>
                  <a:lnTo>
                    <a:pt x="4249759" y="677209"/>
                  </a:lnTo>
                  <a:lnTo>
                    <a:pt x="4261597" y="684899"/>
                  </a:lnTo>
                  <a:lnTo>
                    <a:pt x="4273435" y="691660"/>
                  </a:lnTo>
                  <a:lnTo>
                    <a:pt x="4285273" y="697577"/>
                  </a:lnTo>
                  <a:lnTo>
                    <a:pt x="4297110" y="702737"/>
                  </a:lnTo>
                  <a:lnTo>
                    <a:pt x="4308948" y="707219"/>
                  </a:lnTo>
                  <a:lnTo>
                    <a:pt x="4320786" y="711103"/>
                  </a:lnTo>
                  <a:lnTo>
                    <a:pt x="4332624" y="714459"/>
                  </a:lnTo>
                  <a:lnTo>
                    <a:pt x="4344461" y="717352"/>
                  </a:lnTo>
                  <a:lnTo>
                    <a:pt x="4356299" y="719842"/>
                  </a:lnTo>
                  <a:lnTo>
                    <a:pt x="4368137" y="721981"/>
                  </a:lnTo>
                  <a:lnTo>
                    <a:pt x="4379975" y="723816"/>
                  </a:lnTo>
                  <a:lnTo>
                    <a:pt x="4391813" y="725388"/>
                  </a:lnTo>
                  <a:lnTo>
                    <a:pt x="4403650" y="726734"/>
                  </a:lnTo>
                  <a:lnTo>
                    <a:pt x="4415488" y="727884"/>
                  </a:lnTo>
                  <a:lnTo>
                    <a:pt x="4427326" y="728868"/>
                  </a:lnTo>
                  <a:lnTo>
                    <a:pt x="4439164" y="729708"/>
                  </a:lnTo>
                  <a:lnTo>
                    <a:pt x="4451001" y="730425"/>
                  </a:lnTo>
                  <a:lnTo>
                    <a:pt x="4462839" y="731036"/>
                  </a:lnTo>
                  <a:lnTo>
                    <a:pt x="4474677" y="731558"/>
                  </a:lnTo>
                  <a:lnTo>
                    <a:pt x="4486515" y="732002"/>
                  </a:lnTo>
                  <a:lnTo>
                    <a:pt x="4498352" y="732381"/>
                  </a:lnTo>
                  <a:lnTo>
                    <a:pt x="4510190" y="732704"/>
                  </a:lnTo>
                  <a:lnTo>
                    <a:pt x="4522028" y="732979"/>
                  </a:lnTo>
                  <a:lnTo>
                    <a:pt x="4533866" y="733213"/>
                  </a:lnTo>
                  <a:lnTo>
                    <a:pt x="4545704" y="733412"/>
                  </a:lnTo>
                  <a:lnTo>
                    <a:pt x="4557541" y="733582"/>
                  </a:lnTo>
                  <a:lnTo>
                    <a:pt x="4569379" y="733727"/>
                  </a:lnTo>
                  <a:lnTo>
                    <a:pt x="4581217" y="733850"/>
                  </a:lnTo>
                  <a:lnTo>
                    <a:pt x="4593055" y="733954"/>
                  </a:lnTo>
                  <a:lnTo>
                    <a:pt x="4604892" y="734043"/>
                  </a:lnTo>
                  <a:lnTo>
                    <a:pt x="4616730" y="734119"/>
                  </a:lnTo>
                  <a:lnTo>
                    <a:pt x="4628568" y="734184"/>
                  </a:lnTo>
                  <a:lnTo>
                    <a:pt x="4640406" y="734239"/>
                  </a:lnTo>
                  <a:lnTo>
                    <a:pt x="4652244" y="734285"/>
                  </a:lnTo>
                  <a:lnTo>
                    <a:pt x="4664081" y="734325"/>
                  </a:lnTo>
                  <a:lnTo>
                    <a:pt x="4675919" y="734359"/>
                  </a:lnTo>
                  <a:lnTo>
                    <a:pt x="4687757" y="7343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3598592"/>
              <a:ext cx="4687757" cy="489537"/>
            </a:xfrm>
            <a:custGeom>
              <a:avLst/>
              <a:pathLst>
                <a:path w="4687757" h="489537">
                  <a:moveTo>
                    <a:pt x="0" y="244768"/>
                  </a:moveTo>
                  <a:lnTo>
                    <a:pt x="11837" y="244783"/>
                  </a:lnTo>
                  <a:lnTo>
                    <a:pt x="23675" y="244800"/>
                  </a:lnTo>
                  <a:lnTo>
                    <a:pt x="35513" y="244819"/>
                  </a:lnTo>
                  <a:lnTo>
                    <a:pt x="47351" y="244843"/>
                  </a:lnTo>
                  <a:lnTo>
                    <a:pt x="59188" y="244870"/>
                  </a:lnTo>
                  <a:lnTo>
                    <a:pt x="71026" y="244903"/>
                  </a:lnTo>
                  <a:lnTo>
                    <a:pt x="82864" y="244940"/>
                  </a:lnTo>
                  <a:lnTo>
                    <a:pt x="94702" y="244985"/>
                  </a:lnTo>
                  <a:lnTo>
                    <a:pt x="106539" y="245037"/>
                  </a:lnTo>
                  <a:lnTo>
                    <a:pt x="118377" y="245099"/>
                  </a:lnTo>
                  <a:lnTo>
                    <a:pt x="130215" y="245171"/>
                  </a:lnTo>
                  <a:lnTo>
                    <a:pt x="142053" y="245256"/>
                  </a:lnTo>
                  <a:lnTo>
                    <a:pt x="153891" y="245356"/>
                  </a:lnTo>
                  <a:lnTo>
                    <a:pt x="165728" y="245473"/>
                  </a:lnTo>
                  <a:lnTo>
                    <a:pt x="177566" y="245610"/>
                  </a:lnTo>
                  <a:lnTo>
                    <a:pt x="189404" y="245772"/>
                  </a:lnTo>
                  <a:lnTo>
                    <a:pt x="201242" y="245961"/>
                  </a:lnTo>
                  <a:lnTo>
                    <a:pt x="213079" y="246183"/>
                  </a:lnTo>
                  <a:lnTo>
                    <a:pt x="224917" y="246444"/>
                  </a:lnTo>
                  <a:lnTo>
                    <a:pt x="236755" y="246750"/>
                  </a:lnTo>
                  <a:lnTo>
                    <a:pt x="248593" y="247108"/>
                  </a:lnTo>
                  <a:lnTo>
                    <a:pt x="260430" y="247528"/>
                  </a:lnTo>
                  <a:lnTo>
                    <a:pt x="272268" y="248020"/>
                  </a:lnTo>
                  <a:lnTo>
                    <a:pt x="284106" y="248595"/>
                  </a:lnTo>
                  <a:lnTo>
                    <a:pt x="295944" y="249268"/>
                  </a:lnTo>
                  <a:lnTo>
                    <a:pt x="307782" y="250054"/>
                  </a:lnTo>
                  <a:lnTo>
                    <a:pt x="319619" y="250972"/>
                  </a:lnTo>
                  <a:lnTo>
                    <a:pt x="331457" y="252041"/>
                  </a:lnTo>
                  <a:lnTo>
                    <a:pt x="343295" y="253286"/>
                  </a:lnTo>
                  <a:lnTo>
                    <a:pt x="355133" y="254733"/>
                  </a:lnTo>
                  <a:lnTo>
                    <a:pt x="366970" y="256411"/>
                  </a:lnTo>
                  <a:lnTo>
                    <a:pt x="378808" y="258352"/>
                  </a:lnTo>
                  <a:lnTo>
                    <a:pt x="390646" y="260594"/>
                  </a:lnTo>
                  <a:lnTo>
                    <a:pt x="402484" y="263174"/>
                  </a:lnTo>
                  <a:lnTo>
                    <a:pt x="414321" y="266132"/>
                  </a:lnTo>
                  <a:lnTo>
                    <a:pt x="426159" y="269513"/>
                  </a:lnTo>
                  <a:lnTo>
                    <a:pt x="437997" y="273358"/>
                  </a:lnTo>
                  <a:lnTo>
                    <a:pt x="449835" y="277709"/>
                  </a:lnTo>
                  <a:lnTo>
                    <a:pt x="461673" y="282604"/>
                  </a:lnTo>
                  <a:lnTo>
                    <a:pt x="473510" y="288077"/>
                  </a:lnTo>
                  <a:lnTo>
                    <a:pt x="485348" y="294150"/>
                  </a:lnTo>
                  <a:lnTo>
                    <a:pt x="497186" y="300837"/>
                  </a:lnTo>
                  <a:lnTo>
                    <a:pt x="509024" y="308134"/>
                  </a:lnTo>
                  <a:lnTo>
                    <a:pt x="520861" y="316021"/>
                  </a:lnTo>
                  <a:lnTo>
                    <a:pt x="532699" y="324457"/>
                  </a:lnTo>
                  <a:lnTo>
                    <a:pt x="544537" y="333381"/>
                  </a:lnTo>
                  <a:lnTo>
                    <a:pt x="556375" y="342710"/>
                  </a:lnTo>
                  <a:lnTo>
                    <a:pt x="568213" y="352344"/>
                  </a:lnTo>
                  <a:lnTo>
                    <a:pt x="580050" y="362168"/>
                  </a:lnTo>
                  <a:lnTo>
                    <a:pt x="591888" y="372055"/>
                  </a:lnTo>
                  <a:lnTo>
                    <a:pt x="603726" y="381879"/>
                  </a:lnTo>
                  <a:lnTo>
                    <a:pt x="615564" y="391513"/>
                  </a:lnTo>
                  <a:lnTo>
                    <a:pt x="627401" y="400842"/>
                  </a:lnTo>
                  <a:lnTo>
                    <a:pt x="639239" y="409766"/>
                  </a:lnTo>
                  <a:lnTo>
                    <a:pt x="651077" y="418202"/>
                  </a:lnTo>
                  <a:lnTo>
                    <a:pt x="662915" y="426089"/>
                  </a:lnTo>
                  <a:lnTo>
                    <a:pt x="674752" y="433386"/>
                  </a:lnTo>
                  <a:lnTo>
                    <a:pt x="686590" y="440073"/>
                  </a:lnTo>
                  <a:lnTo>
                    <a:pt x="698428" y="446147"/>
                  </a:lnTo>
                  <a:lnTo>
                    <a:pt x="710266" y="451619"/>
                  </a:lnTo>
                  <a:lnTo>
                    <a:pt x="722104" y="456514"/>
                  </a:lnTo>
                  <a:lnTo>
                    <a:pt x="733941" y="460865"/>
                  </a:lnTo>
                  <a:lnTo>
                    <a:pt x="745779" y="464710"/>
                  </a:lnTo>
                  <a:lnTo>
                    <a:pt x="757617" y="468091"/>
                  </a:lnTo>
                  <a:lnTo>
                    <a:pt x="769455" y="471050"/>
                  </a:lnTo>
                  <a:lnTo>
                    <a:pt x="781292" y="473629"/>
                  </a:lnTo>
                  <a:lnTo>
                    <a:pt x="793130" y="475871"/>
                  </a:lnTo>
                  <a:lnTo>
                    <a:pt x="804968" y="477812"/>
                  </a:lnTo>
                  <a:lnTo>
                    <a:pt x="816806" y="479490"/>
                  </a:lnTo>
                  <a:lnTo>
                    <a:pt x="828643" y="480937"/>
                  </a:lnTo>
                  <a:lnTo>
                    <a:pt x="840481" y="482182"/>
                  </a:lnTo>
                  <a:lnTo>
                    <a:pt x="852319" y="483251"/>
                  </a:lnTo>
                  <a:lnTo>
                    <a:pt x="864157" y="484169"/>
                  </a:lnTo>
                  <a:lnTo>
                    <a:pt x="875995" y="484955"/>
                  </a:lnTo>
                  <a:lnTo>
                    <a:pt x="887832" y="485628"/>
                  </a:lnTo>
                  <a:lnTo>
                    <a:pt x="899670" y="486203"/>
                  </a:lnTo>
                  <a:lnTo>
                    <a:pt x="911508" y="486695"/>
                  </a:lnTo>
                  <a:lnTo>
                    <a:pt x="923346" y="487115"/>
                  </a:lnTo>
                  <a:lnTo>
                    <a:pt x="935183" y="487473"/>
                  </a:lnTo>
                  <a:lnTo>
                    <a:pt x="947021" y="487779"/>
                  </a:lnTo>
                  <a:lnTo>
                    <a:pt x="958859" y="488040"/>
                  </a:lnTo>
                  <a:lnTo>
                    <a:pt x="970697" y="488262"/>
                  </a:lnTo>
                  <a:lnTo>
                    <a:pt x="982534" y="488451"/>
                  </a:lnTo>
                  <a:lnTo>
                    <a:pt x="994372" y="488613"/>
                  </a:lnTo>
                  <a:lnTo>
                    <a:pt x="1006210" y="488750"/>
                  </a:lnTo>
                  <a:lnTo>
                    <a:pt x="1018048" y="488867"/>
                  </a:lnTo>
                  <a:lnTo>
                    <a:pt x="1029886" y="488967"/>
                  </a:lnTo>
                  <a:lnTo>
                    <a:pt x="1041723" y="489052"/>
                  </a:lnTo>
                  <a:lnTo>
                    <a:pt x="1053561" y="489124"/>
                  </a:lnTo>
                  <a:lnTo>
                    <a:pt x="1065399" y="489186"/>
                  </a:lnTo>
                  <a:lnTo>
                    <a:pt x="1077237" y="489238"/>
                  </a:lnTo>
                  <a:lnTo>
                    <a:pt x="1089074" y="489283"/>
                  </a:lnTo>
                  <a:lnTo>
                    <a:pt x="1100912" y="489321"/>
                  </a:lnTo>
                  <a:lnTo>
                    <a:pt x="1112750" y="489353"/>
                  </a:lnTo>
                  <a:lnTo>
                    <a:pt x="1124588" y="489380"/>
                  </a:lnTo>
                  <a:lnTo>
                    <a:pt x="1136426" y="489404"/>
                  </a:lnTo>
                  <a:lnTo>
                    <a:pt x="1148263" y="489424"/>
                  </a:lnTo>
                  <a:lnTo>
                    <a:pt x="1160101" y="489440"/>
                  </a:lnTo>
                  <a:lnTo>
                    <a:pt x="1171939" y="489455"/>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3843279"/>
              <a:ext cx="4687757" cy="979075"/>
            </a:xfrm>
            <a:custGeom>
              <a:avLst/>
              <a:pathLst>
                <a:path w="4687757" h="979075">
                  <a:moveTo>
                    <a:pt x="0" y="979075"/>
                  </a:moveTo>
                  <a:lnTo>
                    <a:pt x="11837" y="979017"/>
                  </a:lnTo>
                  <a:lnTo>
                    <a:pt x="23675" y="978949"/>
                  </a:lnTo>
                  <a:lnTo>
                    <a:pt x="35513" y="978870"/>
                  </a:lnTo>
                  <a:lnTo>
                    <a:pt x="47351" y="978776"/>
                  </a:lnTo>
                  <a:lnTo>
                    <a:pt x="59188" y="978666"/>
                  </a:lnTo>
                  <a:lnTo>
                    <a:pt x="71026" y="978537"/>
                  </a:lnTo>
                  <a:lnTo>
                    <a:pt x="82864" y="978386"/>
                  </a:lnTo>
                  <a:lnTo>
                    <a:pt x="94702" y="978207"/>
                  </a:lnTo>
                  <a:lnTo>
                    <a:pt x="106539" y="977998"/>
                  </a:lnTo>
                  <a:lnTo>
                    <a:pt x="118377" y="977752"/>
                  </a:lnTo>
                  <a:lnTo>
                    <a:pt x="130215" y="977463"/>
                  </a:lnTo>
                  <a:lnTo>
                    <a:pt x="142053" y="977123"/>
                  </a:lnTo>
                  <a:lnTo>
                    <a:pt x="153891" y="976725"/>
                  </a:lnTo>
                  <a:lnTo>
                    <a:pt x="165728" y="976256"/>
                  </a:lnTo>
                  <a:lnTo>
                    <a:pt x="177566" y="975706"/>
                  </a:lnTo>
                  <a:lnTo>
                    <a:pt x="189404" y="975061"/>
                  </a:lnTo>
                  <a:lnTo>
                    <a:pt x="201242" y="974303"/>
                  </a:lnTo>
                  <a:lnTo>
                    <a:pt x="213079" y="973414"/>
                  </a:lnTo>
                  <a:lnTo>
                    <a:pt x="224917" y="972371"/>
                  </a:lnTo>
                  <a:lnTo>
                    <a:pt x="236755" y="971148"/>
                  </a:lnTo>
                  <a:lnTo>
                    <a:pt x="248593" y="969714"/>
                  </a:lnTo>
                  <a:lnTo>
                    <a:pt x="260430" y="968035"/>
                  </a:lnTo>
                  <a:lnTo>
                    <a:pt x="272268" y="966068"/>
                  </a:lnTo>
                  <a:lnTo>
                    <a:pt x="284106" y="963766"/>
                  </a:lnTo>
                  <a:lnTo>
                    <a:pt x="295944" y="961074"/>
                  </a:lnTo>
                  <a:lnTo>
                    <a:pt x="307782" y="957930"/>
                  </a:lnTo>
                  <a:lnTo>
                    <a:pt x="319619" y="954260"/>
                  </a:lnTo>
                  <a:lnTo>
                    <a:pt x="331457" y="949982"/>
                  </a:lnTo>
                  <a:lnTo>
                    <a:pt x="343295" y="945003"/>
                  </a:lnTo>
                  <a:lnTo>
                    <a:pt x="355133" y="939216"/>
                  </a:lnTo>
                  <a:lnTo>
                    <a:pt x="366970" y="932505"/>
                  </a:lnTo>
                  <a:lnTo>
                    <a:pt x="378808" y="924738"/>
                  </a:lnTo>
                  <a:lnTo>
                    <a:pt x="390646" y="915772"/>
                  </a:lnTo>
                  <a:lnTo>
                    <a:pt x="402484" y="905453"/>
                  </a:lnTo>
                  <a:lnTo>
                    <a:pt x="414321" y="893618"/>
                  </a:lnTo>
                  <a:lnTo>
                    <a:pt x="426159" y="880096"/>
                  </a:lnTo>
                  <a:lnTo>
                    <a:pt x="437997" y="864717"/>
                  </a:lnTo>
                  <a:lnTo>
                    <a:pt x="449835" y="847313"/>
                  </a:lnTo>
                  <a:lnTo>
                    <a:pt x="461673" y="827731"/>
                  </a:lnTo>
                  <a:lnTo>
                    <a:pt x="473510" y="805841"/>
                  </a:lnTo>
                  <a:lnTo>
                    <a:pt x="485348" y="781547"/>
                  </a:lnTo>
                  <a:lnTo>
                    <a:pt x="497186" y="754800"/>
                  </a:lnTo>
                  <a:lnTo>
                    <a:pt x="509024" y="725612"/>
                  </a:lnTo>
                  <a:lnTo>
                    <a:pt x="520861" y="694064"/>
                  </a:lnTo>
                  <a:lnTo>
                    <a:pt x="532699" y="660320"/>
                  </a:lnTo>
                  <a:lnTo>
                    <a:pt x="544537" y="624624"/>
                  </a:lnTo>
                  <a:lnTo>
                    <a:pt x="556375" y="587307"/>
                  </a:lnTo>
                  <a:lnTo>
                    <a:pt x="568213" y="548770"/>
                  </a:lnTo>
                  <a:lnTo>
                    <a:pt x="580050" y="509476"/>
                  </a:lnTo>
                  <a:lnTo>
                    <a:pt x="591888" y="469926"/>
                  </a:lnTo>
                  <a:lnTo>
                    <a:pt x="603726" y="430632"/>
                  </a:lnTo>
                  <a:lnTo>
                    <a:pt x="615564" y="392096"/>
                  </a:lnTo>
                  <a:lnTo>
                    <a:pt x="627401" y="354778"/>
                  </a:lnTo>
                  <a:lnTo>
                    <a:pt x="639239" y="319083"/>
                  </a:lnTo>
                  <a:lnTo>
                    <a:pt x="651077" y="285338"/>
                  </a:lnTo>
                  <a:lnTo>
                    <a:pt x="662915" y="253790"/>
                  </a:lnTo>
                  <a:lnTo>
                    <a:pt x="674752" y="224602"/>
                  </a:lnTo>
                  <a:lnTo>
                    <a:pt x="686590" y="197855"/>
                  </a:lnTo>
                  <a:lnTo>
                    <a:pt x="698428" y="173561"/>
                  </a:lnTo>
                  <a:lnTo>
                    <a:pt x="710266" y="151671"/>
                  </a:lnTo>
                  <a:lnTo>
                    <a:pt x="722104" y="132090"/>
                  </a:lnTo>
                  <a:lnTo>
                    <a:pt x="733941" y="114686"/>
                  </a:lnTo>
                  <a:lnTo>
                    <a:pt x="745779" y="99306"/>
                  </a:lnTo>
                  <a:lnTo>
                    <a:pt x="757617" y="85785"/>
                  </a:lnTo>
                  <a:lnTo>
                    <a:pt x="769455" y="73949"/>
                  </a:lnTo>
                  <a:lnTo>
                    <a:pt x="781292" y="63631"/>
                  </a:lnTo>
                  <a:lnTo>
                    <a:pt x="793130" y="54665"/>
                  </a:lnTo>
                  <a:lnTo>
                    <a:pt x="804968" y="46898"/>
                  </a:lnTo>
                  <a:lnTo>
                    <a:pt x="816806" y="40186"/>
                  </a:lnTo>
                  <a:lnTo>
                    <a:pt x="828643" y="34400"/>
                  </a:lnTo>
                  <a:lnTo>
                    <a:pt x="840481" y="29420"/>
                  </a:lnTo>
                  <a:lnTo>
                    <a:pt x="852319" y="25142"/>
                  </a:lnTo>
                  <a:lnTo>
                    <a:pt x="864157" y="21472"/>
                  </a:lnTo>
                  <a:lnTo>
                    <a:pt x="875995" y="18328"/>
                  </a:lnTo>
                  <a:lnTo>
                    <a:pt x="887832" y="15636"/>
                  </a:lnTo>
                  <a:lnTo>
                    <a:pt x="899670" y="13335"/>
                  </a:lnTo>
                  <a:lnTo>
                    <a:pt x="911508" y="11368"/>
                  </a:lnTo>
                  <a:lnTo>
                    <a:pt x="923346" y="9688"/>
                  </a:lnTo>
                  <a:lnTo>
                    <a:pt x="935183" y="8254"/>
                  </a:lnTo>
                  <a:lnTo>
                    <a:pt x="947021" y="7031"/>
                  </a:lnTo>
                  <a:lnTo>
                    <a:pt x="958859" y="5988"/>
                  </a:lnTo>
                  <a:lnTo>
                    <a:pt x="970697" y="5099"/>
                  </a:lnTo>
                  <a:lnTo>
                    <a:pt x="982534" y="4342"/>
                  </a:lnTo>
                  <a:lnTo>
                    <a:pt x="994372" y="3696"/>
                  </a:lnTo>
                  <a:lnTo>
                    <a:pt x="1006210" y="3146"/>
                  </a:lnTo>
                  <a:lnTo>
                    <a:pt x="1018048" y="2678"/>
                  </a:lnTo>
                  <a:lnTo>
                    <a:pt x="1029886" y="2279"/>
                  </a:lnTo>
                  <a:lnTo>
                    <a:pt x="1041723" y="1940"/>
                  </a:lnTo>
                  <a:lnTo>
                    <a:pt x="1053561" y="1651"/>
                  </a:lnTo>
                  <a:lnTo>
                    <a:pt x="1065399" y="1405"/>
                  </a:lnTo>
                  <a:lnTo>
                    <a:pt x="1077237" y="1195"/>
                  </a:lnTo>
                  <a:lnTo>
                    <a:pt x="1089074" y="1017"/>
                  </a:lnTo>
                  <a:lnTo>
                    <a:pt x="1100912" y="865"/>
                  </a:lnTo>
                  <a:lnTo>
                    <a:pt x="1112750" y="736"/>
                  </a:lnTo>
                  <a:lnTo>
                    <a:pt x="1124588" y="626"/>
                  </a:lnTo>
                  <a:lnTo>
                    <a:pt x="1136426" y="533"/>
                  </a:lnTo>
                  <a:lnTo>
                    <a:pt x="1148263" y="453"/>
                  </a:lnTo>
                  <a:lnTo>
                    <a:pt x="1160101" y="386"/>
                  </a:lnTo>
                  <a:lnTo>
                    <a:pt x="1171939" y="328"/>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328"/>
                  </a:lnTo>
                  <a:lnTo>
                    <a:pt x="3527655" y="386"/>
                  </a:lnTo>
                  <a:lnTo>
                    <a:pt x="3539493" y="453"/>
                  </a:lnTo>
                  <a:lnTo>
                    <a:pt x="3551331" y="533"/>
                  </a:lnTo>
                  <a:lnTo>
                    <a:pt x="3563169" y="626"/>
                  </a:lnTo>
                  <a:lnTo>
                    <a:pt x="3575006" y="736"/>
                  </a:lnTo>
                  <a:lnTo>
                    <a:pt x="3586844" y="865"/>
                  </a:lnTo>
                  <a:lnTo>
                    <a:pt x="3598682" y="1017"/>
                  </a:lnTo>
                  <a:lnTo>
                    <a:pt x="3610520" y="1195"/>
                  </a:lnTo>
                  <a:lnTo>
                    <a:pt x="3622357" y="1405"/>
                  </a:lnTo>
                  <a:lnTo>
                    <a:pt x="3634195" y="1651"/>
                  </a:lnTo>
                  <a:lnTo>
                    <a:pt x="3646033" y="1940"/>
                  </a:lnTo>
                  <a:lnTo>
                    <a:pt x="3657871" y="2279"/>
                  </a:lnTo>
                  <a:lnTo>
                    <a:pt x="3669709" y="2678"/>
                  </a:lnTo>
                  <a:lnTo>
                    <a:pt x="3681546" y="3146"/>
                  </a:lnTo>
                  <a:lnTo>
                    <a:pt x="3693384" y="3696"/>
                  </a:lnTo>
                  <a:lnTo>
                    <a:pt x="3705222" y="4342"/>
                  </a:lnTo>
                  <a:lnTo>
                    <a:pt x="3717060" y="5099"/>
                  </a:lnTo>
                  <a:lnTo>
                    <a:pt x="3728897" y="5988"/>
                  </a:lnTo>
                  <a:lnTo>
                    <a:pt x="3740735" y="7031"/>
                  </a:lnTo>
                  <a:lnTo>
                    <a:pt x="3752573" y="8254"/>
                  </a:lnTo>
                  <a:lnTo>
                    <a:pt x="3764411" y="9688"/>
                  </a:lnTo>
                  <a:lnTo>
                    <a:pt x="3776248" y="11368"/>
                  </a:lnTo>
                  <a:lnTo>
                    <a:pt x="3788086" y="13335"/>
                  </a:lnTo>
                  <a:lnTo>
                    <a:pt x="3799924" y="15636"/>
                  </a:lnTo>
                  <a:lnTo>
                    <a:pt x="3811762" y="18328"/>
                  </a:lnTo>
                  <a:lnTo>
                    <a:pt x="3823600" y="21472"/>
                  </a:lnTo>
                  <a:lnTo>
                    <a:pt x="3835437" y="25142"/>
                  </a:lnTo>
                  <a:lnTo>
                    <a:pt x="3847275" y="29420"/>
                  </a:lnTo>
                  <a:lnTo>
                    <a:pt x="3859113" y="34400"/>
                  </a:lnTo>
                  <a:lnTo>
                    <a:pt x="3870951" y="40186"/>
                  </a:lnTo>
                  <a:lnTo>
                    <a:pt x="3882788" y="46898"/>
                  </a:lnTo>
                  <a:lnTo>
                    <a:pt x="3894626" y="54665"/>
                  </a:lnTo>
                  <a:lnTo>
                    <a:pt x="3906464" y="63631"/>
                  </a:lnTo>
                  <a:lnTo>
                    <a:pt x="3918302" y="73949"/>
                  </a:lnTo>
                  <a:lnTo>
                    <a:pt x="3930139" y="85785"/>
                  </a:lnTo>
                  <a:lnTo>
                    <a:pt x="3941977" y="99306"/>
                  </a:lnTo>
                  <a:lnTo>
                    <a:pt x="3953815" y="114686"/>
                  </a:lnTo>
                  <a:lnTo>
                    <a:pt x="3965653" y="132090"/>
                  </a:lnTo>
                  <a:lnTo>
                    <a:pt x="3977491" y="151671"/>
                  </a:lnTo>
                  <a:lnTo>
                    <a:pt x="3989328" y="173561"/>
                  </a:lnTo>
                  <a:lnTo>
                    <a:pt x="4001166" y="197855"/>
                  </a:lnTo>
                  <a:lnTo>
                    <a:pt x="4013004" y="224602"/>
                  </a:lnTo>
                  <a:lnTo>
                    <a:pt x="4024842" y="253790"/>
                  </a:lnTo>
                  <a:lnTo>
                    <a:pt x="4036679" y="285338"/>
                  </a:lnTo>
                  <a:lnTo>
                    <a:pt x="4048517" y="319083"/>
                  </a:lnTo>
                  <a:lnTo>
                    <a:pt x="4060355" y="354778"/>
                  </a:lnTo>
                  <a:lnTo>
                    <a:pt x="4072193" y="392096"/>
                  </a:lnTo>
                  <a:lnTo>
                    <a:pt x="4084031" y="430632"/>
                  </a:lnTo>
                  <a:lnTo>
                    <a:pt x="4095868" y="469926"/>
                  </a:lnTo>
                  <a:lnTo>
                    <a:pt x="4107706" y="509476"/>
                  </a:lnTo>
                  <a:lnTo>
                    <a:pt x="4119544" y="548770"/>
                  </a:lnTo>
                  <a:lnTo>
                    <a:pt x="4131382" y="587307"/>
                  </a:lnTo>
                  <a:lnTo>
                    <a:pt x="4143219" y="624624"/>
                  </a:lnTo>
                  <a:lnTo>
                    <a:pt x="4155057" y="660320"/>
                  </a:lnTo>
                  <a:lnTo>
                    <a:pt x="4166895" y="694064"/>
                  </a:lnTo>
                  <a:lnTo>
                    <a:pt x="4178733" y="725612"/>
                  </a:lnTo>
                  <a:lnTo>
                    <a:pt x="4190570" y="754800"/>
                  </a:lnTo>
                  <a:lnTo>
                    <a:pt x="4202408" y="781547"/>
                  </a:lnTo>
                  <a:lnTo>
                    <a:pt x="4214246" y="805841"/>
                  </a:lnTo>
                  <a:lnTo>
                    <a:pt x="4226084" y="827731"/>
                  </a:lnTo>
                  <a:lnTo>
                    <a:pt x="4237922" y="847313"/>
                  </a:lnTo>
                  <a:lnTo>
                    <a:pt x="4249759" y="864717"/>
                  </a:lnTo>
                  <a:lnTo>
                    <a:pt x="4261597" y="880096"/>
                  </a:lnTo>
                  <a:lnTo>
                    <a:pt x="4273435" y="893618"/>
                  </a:lnTo>
                  <a:lnTo>
                    <a:pt x="4285273" y="905453"/>
                  </a:lnTo>
                  <a:lnTo>
                    <a:pt x="4297110" y="915772"/>
                  </a:lnTo>
                  <a:lnTo>
                    <a:pt x="4308948" y="924738"/>
                  </a:lnTo>
                  <a:lnTo>
                    <a:pt x="4320786" y="932505"/>
                  </a:lnTo>
                  <a:lnTo>
                    <a:pt x="4332624" y="939216"/>
                  </a:lnTo>
                  <a:lnTo>
                    <a:pt x="4344461" y="945003"/>
                  </a:lnTo>
                  <a:lnTo>
                    <a:pt x="4356299" y="949982"/>
                  </a:lnTo>
                  <a:lnTo>
                    <a:pt x="4368137" y="954260"/>
                  </a:lnTo>
                  <a:lnTo>
                    <a:pt x="4379975" y="957930"/>
                  </a:lnTo>
                  <a:lnTo>
                    <a:pt x="4391813" y="961074"/>
                  </a:lnTo>
                  <a:lnTo>
                    <a:pt x="4403650" y="963766"/>
                  </a:lnTo>
                  <a:lnTo>
                    <a:pt x="4415488" y="966068"/>
                  </a:lnTo>
                  <a:lnTo>
                    <a:pt x="4427326" y="968035"/>
                  </a:lnTo>
                  <a:lnTo>
                    <a:pt x="4439164" y="969714"/>
                  </a:lnTo>
                  <a:lnTo>
                    <a:pt x="4451001" y="971148"/>
                  </a:lnTo>
                  <a:lnTo>
                    <a:pt x="4462839" y="972371"/>
                  </a:lnTo>
                  <a:lnTo>
                    <a:pt x="4474677" y="973414"/>
                  </a:lnTo>
                  <a:lnTo>
                    <a:pt x="4486515" y="974303"/>
                  </a:lnTo>
                  <a:lnTo>
                    <a:pt x="4498352" y="975061"/>
                  </a:lnTo>
                  <a:lnTo>
                    <a:pt x="4510190" y="975706"/>
                  </a:lnTo>
                  <a:lnTo>
                    <a:pt x="4522028" y="976256"/>
                  </a:lnTo>
                  <a:lnTo>
                    <a:pt x="4533866" y="976725"/>
                  </a:lnTo>
                  <a:lnTo>
                    <a:pt x="4545704" y="977123"/>
                  </a:lnTo>
                  <a:lnTo>
                    <a:pt x="4557541" y="977463"/>
                  </a:lnTo>
                  <a:lnTo>
                    <a:pt x="4569379" y="977752"/>
                  </a:lnTo>
                  <a:lnTo>
                    <a:pt x="4581217" y="977998"/>
                  </a:lnTo>
                  <a:lnTo>
                    <a:pt x="4593055" y="978207"/>
                  </a:lnTo>
                  <a:lnTo>
                    <a:pt x="4604892" y="978386"/>
                  </a:lnTo>
                  <a:lnTo>
                    <a:pt x="4616730" y="978537"/>
                  </a:lnTo>
                  <a:lnTo>
                    <a:pt x="4628568" y="978666"/>
                  </a:lnTo>
                  <a:lnTo>
                    <a:pt x="4640406" y="978776"/>
                  </a:lnTo>
                  <a:lnTo>
                    <a:pt x="4652244" y="978870"/>
                  </a:lnTo>
                  <a:lnTo>
                    <a:pt x="4664081" y="978949"/>
                  </a:lnTo>
                  <a:lnTo>
                    <a:pt x="4675919" y="979017"/>
                  </a:lnTo>
                  <a:lnTo>
                    <a:pt x="4687757" y="979075"/>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831"/>
              <a:ext cx="4687757" cy="734552"/>
            </a:xfrm>
            <a:custGeom>
              <a:avLst/>
              <a:pathLst>
                <a:path w="4687757" h="734552">
                  <a:moveTo>
                    <a:pt x="0" y="734552"/>
                  </a:moveTo>
                  <a:lnTo>
                    <a:pt x="11837" y="734552"/>
                  </a:lnTo>
                  <a:lnTo>
                    <a:pt x="23675" y="734552"/>
                  </a:lnTo>
                  <a:lnTo>
                    <a:pt x="35513" y="734552"/>
                  </a:lnTo>
                  <a:lnTo>
                    <a:pt x="47351" y="734552"/>
                  </a:lnTo>
                  <a:lnTo>
                    <a:pt x="59188" y="734552"/>
                  </a:lnTo>
                  <a:lnTo>
                    <a:pt x="71026" y="734552"/>
                  </a:lnTo>
                  <a:lnTo>
                    <a:pt x="82864" y="734552"/>
                  </a:lnTo>
                  <a:lnTo>
                    <a:pt x="94702" y="734552"/>
                  </a:lnTo>
                  <a:lnTo>
                    <a:pt x="106539" y="734552"/>
                  </a:lnTo>
                  <a:lnTo>
                    <a:pt x="118377" y="734552"/>
                  </a:lnTo>
                  <a:lnTo>
                    <a:pt x="130215" y="734552"/>
                  </a:lnTo>
                  <a:lnTo>
                    <a:pt x="142053" y="734552"/>
                  </a:lnTo>
                  <a:lnTo>
                    <a:pt x="153891" y="734552"/>
                  </a:lnTo>
                  <a:lnTo>
                    <a:pt x="165728" y="734552"/>
                  </a:lnTo>
                  <a:lnTo>
                    <a:pt x="177566" y="734552"/>
                  </a:lnTo>
                  <a:lnTo>
                    <a:pt x="189404" y="734552"/>
                  </a:lnTo>
                  <a:lnTo>
                    <a:pt x="201242" y="734552"/>
                  </a:lnTo>
                  <a:lnTo>
                    <a:pt x="213079" y="734552"/>
                  </a:lnTo>
                  <a:lnTo>
                    <a:pt x="224917" y="734552"/>
                  </a:lnTo>
                  <a:lnTo>
                    <a:pt x="236755" y="734552"/>
                  </a:lnTo>
                  <a:lnTo>
                    <a:pt x="248593" y="734552"/>
                  </a:lnTo>
                  <a:lnTo>
                    <a:pt x="260430" y="734552"/>
                  </a:lnTo>
                  <a:lnTo>
                    <a:pt x="272268" y="734552"/>
                  </a:lnTo>
                  <a:lnTo>
                    <a:pt x="284106" y="734552"/>
                  </a:lnTo>
                  <a:lnTo>
                    <a:pt x="295944" y="734552"/>
                  </a:lnTo>
                  <a:lnTo>
                    <a:pt x="307782" y="734552"/>
                  </a:lnTo>
                  <a:lnTo>
                    <a:pt x="319619" y="734552"/>
                  </a:lnTo>
                  <a:lnTo>
                    <a:pt x="331457" y="734552"/>
                  </a:lnTo>
                  <a:lnTo>
                    <a:pt x="343295" y="734552"/>
                  </a:lnTo>
                  <a:lnTo>
                    <a:pt x="355133" y="734552"/>
                  </a:lnTo>
                  <a:lnTo>
                    <a:pt x="366970" y="734552"/>
                  </a:lnTo>
                  <a:lnTo>
                    <a:pt x="378808" y="734552"/>
                  </a:lnTo>
                  <a:lnTo>
                    <a:pt x="390646" y="734552"/>
                  </a:lnTo>
                  <a:lnTo>
                    <a:pt x="402484" y="734552"/>
                  </a:lnTo>
                  <a:lnTo>
                    <a:pt x="414321" y="734552"/>
                  </a:lnTo>
                  <a:lnTo>
                    <a:pt x="426159" y="734552"/>
                  </a:lnTo>
                  <a:lnTo>
                    <a:pt x="437997" y="734552"/>
                  </a:lnTo>
                  <a:lnTo>
                    <a:pt x="449835" y="734552"/>
                  </a:lnTo>
                  <a:lnTo>
                    <a:pt x="461673" y="734552"/>
                  </a:lnTo>
                  <a:lnTo>
                    <a:pt x="473510" y="734552"/>
                  </a:lnTo>
                  <a:lnTo>
                    <a:pt x="485348" y="734552"/>
                  </a:lnTo>
                  <a:lnTo>
                    <a:pt x="497186" y="734552"/>
                  </a:lnTo>
                  <a:lnTo>
                    <a:pt x="509024" y="734552"/>
                  </a:lnTo>
                  <a:lnTo>
                    <a:pt x="520861" y="734552"/>
                  </a:lnTo>
                  <a:lnTo>
                    <a:pt x="532699" y="734552"/>
                  </a:lnTo>
                  <a:lnTo>
                    <a:pt x="544537" y="734552"/>
                  </a:lnTo>
                  <a:lnTo>
                    <a:pt x="556375" y="734552"/>
                  </a:lnTo>
                  <a:lnTo>
                    <a:pt x="568213" y="734552"/>
                  </a:lnTo>
                  <a:lnTo>
                    <a:pt x="580050" y="734552"/>
                  </a:lnTo>
                  <a:lnTo>
                    <a:pt x="591888" y="734552"/>
                  </a:lnTo>
                  <a:lnTo>
                    <a:pt x="603726" y="734552"/>
                  </a:lnTo>
                  <a:lnTo>
                    <a:pt x="615564" y="734552"/>
                  </a:lnTo>
                  <a:lnTo>
                    <a:pt x="627401" y="734552"/>
                  </a:lnTo>
                  <a:lnTo>
                    <a:pt x="639239" y="734552"/>
                  </a:lnTo>
                  <a:lnTo>
                    <a:pt x="651077" y="734552"/>
                  </a:lnTo>
                  <a:lnTo>
                    <a:pt x="662915" y="734552"/>
                  </a:lnTo>
                  <a:lnTo>
                    <a:pt x="674752" y="734552"/>
                  </a:lnTo>
                  <a:lnTo>
                    <a:pt x="686590" y="734552"/>
                  </a:lnTo>
                  <a:lnTo>
                    <a:pt x="698428" y="734552"/>
                  </a:lnTo>
                  <a:lnTo>
                    <a:pt x="710266" y="734552"/>
                  </a:lnTo>
                  <a:lnTo>
                    <a:pt x="722104" y="734552"/>
                  </a:lnTo>
                  <a:lnTo>
                    <a:pt x="733941" y="734552"/>
                  </a:lnTo>
                  <a:lnTo>
                    <a:pt x="745779" y="734552"/>
                  </a:lnTo>
                  <a:lnTo>
                    <a:pt x="757617" y="734552"/>
                  </a:lnTo>
                  <a:lnTo>
                    <a:pt x="769455" y="734552"/>
                  </a:lnTo>
                  <a:lnTo>
                    <a:pt x="781292" y="734552"/>
                  </a:lnTo>
                  <a:lnTo>
                    <a:pt x="793130" y="734552"/>
                  </a:lnTo>
                  <a:lnTo>
                    <a:pt x="804968" y="734552"/>
                  </a:lnTo>
                  <a:lnTo>
                    <a:pt x="816806" y="734552"/>
                  </a:lnTo>
                  <a:lnTo>
                    <a:pt x="828643" y="734552"/>
                  </a:lnTo>
                  <a:lnTo>
                    <a:pt x="840481" y="734552"/>
                  </a:lnTo>
                  <a:lnTo>
                    <a:pt x="852319" y="734552"/>
                  </a:lnTo>
                  <a:lnTo>
                    <a:pt x="864157" y="734552"/>
                  </a:lnTo>
                  <a:lnTo>
                    <a:pt x="875995" y="734552"/>
                  </a:lnTo>
                  <a:lnTo>
                    <a:pt x="887832" y="734552"/>
                  </a:lnTo>
                  <a:lnTo>
                    <a:pt x="899670" y="734552"/>
                  </a:lnTo>
                  <a:lnTo>
                    <a:pt x="911508" y="734552"/>
                  </a:lnTo>
                  <a:lnTo>
                    <a:pt x="923346" y="734552"/>
                  </a:lnTo>
                  <a:lnTo>
                    <a:pt x="935183" y="734552"/>
                  </a:lnTo>
                  <a:lnTo>
                    <a:pt x="947021" y="734552"/>
                  </a:lnTo>
                  <a:lnTo>
                    <a:pt x="958859" y="734552"/>
                  </a:lnTo>
                  <a:lnTo>
                    <a:pt x="970697" y="734552"/>
                  </a:lnTo>
                  <a:lnTo>
                    <a:pt x="982534" y="734552"/>
                  </a:lnTo>
                  <a:lnTo>
                    <a:pt x="994372" y="734552"/>
                  </a:lnTo>
                  <a:lnTo>
                    <a:pt x="1006210" y="734552"/>
                  </a:lnTo>
                  <a:lnTo>
                    <a:pt x="1018048" y="734552"/>
                  </a:lnTo>
                  <a:lnTo>
                    <a:pt x="1029886" y="734552"/>
                  </a:lnTo>
                  <a:lnTo>
                    <a:pt x="1041723" y="734552"/>
                  </a:lnTo>
                  <a:lnTo>
                    <a:pt x="1053561" y="734552"/>
                  </a:lnTo>
                  <a:lnTo>
                    <a:pt x="1065399" y="734552"/>
                  </a:lnTo>
                  <a:lnTo>
                    <a:pt x="1077237" y="734552"/>
                  </a:lnTo>
                  <a:lnTo>
                    <a:pt x="1089074" y="734552"/>
                  </a:lnTo>
                  <a:lnTo>
                    <a:pt x="1100912" y="734552"/>
                  </a:lnTo>
                  <a:lnTo>
                    <a:pt x="1112750" y="734552"/>
                  </a:lnTo>
                  <a:lnTo>
                    <a:pt x="1124588" y="734552"/>
                  </a:lnTo>
                  <a:lnTo>
                    <a:pt x="1136426" y="734552"/>
                  </a:lnTo>
                  <a:lnTo>
                    <a:pt x="1148263" y="734552"/>
                  </a:lnTo>
                  <a:lnTo>
                    <a:pt x="1160101" y="734552"/>
                  </a:lnTo>
                  <a:lnTo>
                    <a:pt x="1171939" y="734552"/>
                  </a:lnTo>
                  <a:lnTo>
                    <a:pt x="1171939" y="734552"/>
                  </a:lnTo>
                  <a:lnTo>
                    <a:pt x="1183777" y="734552"/>
                  </a:lnTo>
                  <a:lnTo>
                    <a:pt x="1195614" y="734552"/>
                  </a:lnTo>
                  <a:lnTo>
                    <a:pt x="1207452" y="734552"/>
                  </a:lnTo>
                  <a:lnTo>
                    <a:pt x="1219290" y="734552"/>
                  </a:lnTo>
                  <a:lnTo>
                    <a:pt x="1231128" y="734552"/>
                  </a:lnTo>
                  <a:lnTo>
                    <a:pt x="1242965" y="734552"/>
                  </a:lnTo>
                  <a:lnTo>
                    <a:pt x="1254803" y="734552"/>
                  </a:lnTo>
                  <a:lnTo>
                    <a:pt x="1266641" y="734552"/>
                  </a:lnTo>
                  <a:lnTo>
                    <a:pt x="1278479" y="734552"/>
                  </a:lnTo>
                  <a:lnTo>
                    <a:pt x="1290317" y="734552"/>
                  </a:lnTo>
                  <a:lnTo>
                    <a:pt x="1302154" y="734552"/>
                  </a:lnTo>
                  <a:lnTo>
                    <a:pt x="1313992" y="734552"/>
                  </a:lnTo>
                  <a:lnTo>
                    <a:pt x="1325830" y="734552"/>
                  </a:lnTo>
                  <a:lnTo>
                    <a:pt x="1337668" y="734552"/>
                  </a:lnTo>
                  <a:lnTo>
                    <a:pt x="1349505" y="734552"/>
                  </a:lnTo>
                  <a:lnTo>
                    <a:pt x="1361343" y="734552"/>
                  </a:lnTo>
                  <a:lnTo>
                    <a:pt x="1373181" y="734552"/>
                  </a:lnTo>
                  <a:lnTo>
                    <a:pt x="1385019" y="734552"/>
                  </a:lnTo>
                  <a:lnTo>
                    <a:pt x="1396856" y="734552"/>
                  </a:lnTo>
                  <a:lnTo>
                    <a:pt x="1408694" y="734552"/>
                  </a:lnTo>
                  <a:lnTo>
                    <a:pt x="1420532" y="734552"/>
                  </a:lnTo>
                  <a:lnTo>
                    <a:pt x="1432370" y="734552"/>
                  </a:lnTo>
                  <a:lnTo>
                    <a:pt x="1444208" y="734552"/>
                  </a:lnTo>
                  <a:lnTo>
                    <a:pt x="1456045" y="734552"/>
                  </a:lnTo>
                  <a:lnTo>
                    <a:pt x="1467883" y="734552"/>
                  </a:lnTo>
                  <a:lnTo>
                    <a:pt x="1479721" y="734552"/>
                  </a:lnTo>
                  <a:lnTo>
                    <a:pt x="1491559" y="734552"/>
                  </a:lnTo>
                  <a:lnTo>
                    <a:pt x="1503396" y="734552"/>
                  </a:lnTo>
                  <a:lnTo>
                    <a:pt x="1515234" y="734552"/>
                  </a:lnTo>
                  <a:lnTo>
                    <a:pt x="1527072" y="734552"/>
                  </a:lnTo>
                  <a:lnTo>
                    <a:pt x="1538910" y="734552"/>
                  </a:lnTo>
                  <a:lnTo>
                    <a:pt x="1550748" y="734552"/>
                  </a:lnTo>
                  <a:lnTo>
                    <a:pt x="1562585" y="734552"/>
                  </a:lnTo>
                  <a:lnTo>
                    <a:pt x="1574423" y="734552"/>
                  </a:lnTo>
                  <a:lnTo>
                    <a:pt x="1586261" y="734552"/>
                  </a:lnTo>
                  <a:lnTo>
                    <a:pt x="1598099" y="734552"/>
                  </a:lnTo>
                  <a:lnTo>
                    <a:pt x="1609936" y="734552"/>
                  </a:lnTo>
                  <a:lnTo>
                    <a:pt x="1621774" y="734552"/>
                  </a:lnTo>
                  <a:lnTo>
                    <a:pt x="1633612" y="734552"/>
                  </a:lnTo>
                  <a:lnTo>
                    <a:pt x="1645450" y="734552"/>
                  </a:lnTo>
                  <a:lnTo>
                    <a:pt x="1657287" y="734552"/>
                  </a:lnTo>
                  <a:lnTo>
                    <a:pt x="1669125" y="734552"/>
                  </a:lnTo>
                  <a:lnTo>
                    <a:pt x="1680963" y="734552"/>
                  </a:lnTo>
                  <a:lnTo>
                    <a:pt x="1692801" y="734552"/>
                  </a:lnTo>
                  <a:lnTo>
                    <a:pt x="1704639" y="734552"/>
                  </a:lnTo>
                  <a:lnTo>
                    <a:pt x="1716476" y="734552"/>
                  </a:lnTo>
                  <a:lnTo>
                    <a:pt x="1728314" y="734552"/>
                  </a:lnTo>
                  <a:lnTo>
                    <a:pt x="1740152" y="734552"/>
                  </a:lnTo>
                  <a:lnTo>
                    <a:pt x="1751990" y="734552"/>
                  </a:lnTo>
                  <a:lnTo>
                    <a:pt x="1763827" y="734552"/>
                  </a:lnTo>
                  <a:lnTo>
                    <a:pt x="1775665" y="734552"/>
                  </a:lnTo>
                  <a:lnTo>
                    <a:pt x="1787503" y="734552"/>
                  </a:lnTo>
                  <a:lnTo>
                    <a:pt x="1799341" y="734552"/>
                  </a:lnTo>
                  <a:lnTo>
                    <a:pt x="1811178" y="734552"/>
                  </a:lnTo>
                  <a:lnTo>
                    <a:pt x="1823016" y="734552"/>
                  </a:lnTo>
                  <a:lnTo>
                    <a:pt x="1834854" y="734552"/>
                  </a:lnTo>
                  <a:lnTo>
                    <a:pt x="1846692" y="734552"/>
                  </a:lnTo>
                  <a:lnTo>
                    <a:pt x="1858530" y="734552"/>
                  </a:lnTo>
                  <a:lnTo>
                    <a:pt x="1870367" y="734552"/>
                  </a:lnTo>
                  <a:lnTo>
                    <a:pt x="1882205" y="734552"/>
                  </a:lnTo>
                  <a:lnTo>
                    <a:pt x="1894043" y="734552"/>
                  </a:lnTo>
                  <a:lnTo>
                    <a:pt x="1905881" y="734552"/>
                  </a:lnTo>
                  <a:lnTo>
                    <a:pt x="1917718" y="734552"/>
                  </a:lnTo>
                  <a:lnTo>
                    <a:pt x="1929556" y="734552"/>
                  </a:lnTo>
                  <a:lnTo>
                    <a:pt x="1941394" y="734552"/>
                  </a:lnTo>
                  <a:lnTo>
                    <a:pt x="1953232" y="734552"/>
                  </a:lnTo>
                  <a:lnTo>
                    <a:pt x="1965069" y="734552"/>
                  </a:lnTo>
                  <a:lnTo>
                    <a:pt x="1976907" y="734552"/>
                  </a:lnTo>
                  <a:lnTo>
                    <a:pt x="1988745" y="734552"/>
                  </a:lnTo>
                  <a:lnTo>
                    <a:pt x="2000583" y="734552"/>
                  </a:lnTo>
                  <a:lnTo>
                    <a:pt x="2012421" y="734552"/>
                  </a:lnTo>
                  <a:lnTo>
                    <a:pt x="2024258" y="734552"/>
                  </a:lnTo>
                  <a:lnTo>
                    <a:pt x="2036096" y="734552"/>
                  </a:lnTo>
                  <a:lnTo>
                    <a:pt x="2047934" y="734552"/>
                  </a:lnTo>
                  <a:lnTo>
                    <a:pt x="2059772" y="734552"/>
                  </a:lnTo>
                  <a:lnTo>
                    <a:pt x="2071609" y="734552"/>
                  </a:lnTo>
                  <a:lnTo>
                    <a:pt x="2083447" y="734552"/>
                  </a:lnTo>
                  <a:lnTo>
                    <a:pt x="2095285" y="734552"/>
                  </a:lnTo>
                  <a:lnTo>
                    <a:pt x="2107123" y="734552"/>
                  </a:lnTo>
                  <a:lnTo>
                    <a:pt x="2118961" y="734552"/>
                  </a:lnTo>
                  <a:lnTo>
                    <a:pt x="2130798" y="734552"/>
                  </a:lnTo>
                  <a:lnTo>
                    <a:pt x="2142636" y="734552"/>
                  </a:lnTo>
                  <a:lnTo>
                    <a:pt x="2154474" y="734552"/>
                  </a:lnTo>
                  <a:lnTo>
                    <a:pt x="2166312" y="734552"/>
                  </a:lnTo>
                  <a:lnTo>
                    <a:pt x="2178149" y="734552"/>
                  </a:lnTo>
                  <a:lnTo>
                    <a:pt x="2189987" y="734552"/>
                  </a:lnTo>
                  <a:lnTo>
                    <a:pt x="2201825" y="734552"/>
                  </a:lnTo>
                  <a:lnTo>
                    <a:pt x="2213663" y="734552"/>
                  </a:lnTo>
                  <a:lnTo>
                    <a:pt x="2225500" y="734552"/>
                  </a:lnTo>
                  <a:lnTo>
                    <a:pt x="2237338" y="734552"/>
                  </a:lnTo>
                  <a:lnTo>
                    <a:pt x="2249176" y="734552"/>
                  </a:lnTo>
                  <a:lnTo>
                    <a:pt x="2261014" y="734552"/>
                  </a:lnTo>
                  <a:lnTo>
                    <a:pt x="2272852" y="734552"/>
                  </a:lnTo>
                  <a:lnTo>
                    <a:pt x="2284689" y="734552"/>
                  </a:lnTo>
                  <a:lnTo>
                    <a:pt x="2296527" y="734552"/>
                  </a:lnTo>
                  <a:lnTo>
                    <a:pt x="2308365" y="734552"/>
                  </a:lnTo>
                  <a:lnTo>
                    <a:pt x="2320203" y="734552"/>
                  </a:lnTo>
                  <a:lnTo>
                    <a:pt x="2332040" y="734552"/>
                  </a:lnTo>
                  <a:lnTo>
                    <a:pt x="2343878" y="734552"/>
                  </a:lnTo>
                  <a:lnTo>
                    <a:pt x="2343878" y="734306"/>
                  </a:lnTo>
                  <a:lnTo>
                    <a:pt x="2355716" y="734263"/>
                  </a:lnTo>
                  <a:lnTo>
                    <a:pt x="2367554" y="734212"/>
                  </a:lnTo>
                  <a:lnTo>
                    <a:pt x="2379391" y="734152"/>
                  </a:lnTo>
                  <a:lnTo>
                    <a:pt x="2391229" y="734082"/>
                  </a:lnTo>
                  <a:lnTo>
                    <a:pt x="2403067" y="734000"/>
                  </a:lnTo>
                  <a:lnTo>
                    <a:pt x="2414905" y="733903"/>
                  </a:lnTo>
                  <a:lnTo>
                    <a:pt x="2426743" y="733789"/>
                  </a:lnTo>
                  <a:lnTo>
                    <a:pt x="2438580" y="733655"/>
                  </a:lnTo>
                  <a:lnTo>
                    <a:pt x="2450418" y="733498"/>
                  </a:lnTo>
                  <a:lnTo>
                    <a:pt x="2462256" y="733314"/>
                  </a:lnTo>
                  <a:lnTo>
                    <a:pt x="2474094" y="733097"/>
                  </a:lnTo>
                  <a:lnTo>
                    <a:pt x="2485931" y="732842"/>
                  </a:lnTo>
                  <a:lnTo>
                    <a:pt x="2497769" y="732543"/>
                  </a:lnTo>
                  <a:lnTo>
                    <a:pt x="2509607" y="732192"/>
                  </a:lnTo>
                  <a:lnTo>
                    <a:pt x="2521445" y="731780"/>
                  </a:lnTo>
                  <a:lnTo>
                    <a:pt x="2533283" y="731296"/>
                  </a:lnTo>
                  <a:lnTo>
                    <a:pt x="2545120" y="730727"/>
                  </a:lnTo>
                  <a:lnTo>
                    <a:pt x="2556958" y="730060"/>
                  </a:lnTo>
                  <a:lnTo>
                    <a:pt x="2568796" y="729278"/>
                  </a:lnTo>
                  <a:lnTo>
                    <a:pt x="2580634" y="728361"/>
                  </a:lnTo>
                  <a:lnTo>
                    <a:pt x="2592471" y="727286"/>
                  </a:lnTo>
                  <a:lnTo>
                    <a:pt x="2604309" y="726026"/>
                  </a:lnTo>
                  <a:lnTo>
                    <a:pt x="2616147" y="724551"/>
                  </a:lnTo>
                  <a:lnTo>
                    <a:pt x="2627985" y="722824"/>
                  </a:lnTo>
                  <a:lnTo>
                    <a:pt x="2639822" y="720806"/>
                  </a:lnTo>
                  <a:lnTo>
                    <a:pt x="2651660" y="718447"/>
                  </a:lnTo>
                  <a:lnTo>
                    <a:pt x="2663498" y="715695"/>
                  </a:lnTo>
                  <a:lnTo>
                    <a:pt x="2675336" y="712487"/>
                  </a:lnTo>
                  <a:lnTo>
                    <a:pt x="2687174" y="708752"/>
                  </a:lnTo>
                  <a:lnTo>
                    <a:pt x="2699011" y="704412"/>
                  </a:lnTo>
                  <a:lnTo>
                    <a:pt x="2710849" y="699379"/>
                  </a:lnTo>
                  <a:lnTo>
                    <a:pt x="2722687" y="693553"/>
                  </a:lnTo>
                  <a:lnTo>
                    <a:pt x="2734525" y="686829"/>
                  </a:lnTo>
                  <a:lnTo>
                    <a:pt x="2746362" y="679090"/>
                  </a:lnTo>
                  <a:lnTo>
                    <a:pt x="2758200" y="670213"/>
                  </a:lnTo>
                  <a:lnTo>
                    <a:pt x="2770038" y="660072"/>
                  </a:lnTo>
                  <a:lnTo>
                    <a:pt x="2781876" y="648537"/>
                  </a:lnTo>
                  <a:lnTo>
                    <a:pt x="2793713" y="635484"/>
                  </a:lnTo>
                  <a:lnTo>
                    <a:pt x="2805551" y="620798"/>
                  </a:lnTo>
                  <a:lnTo>
                    <a:pt x="2817389" y="604381"/>
                  </a:lnTo>
                  <a:lnTo>
                    <a:pt x="2829227" y="586160"/>
                  </a:lnTo>
                  <a:lnTo>
                    <a:pt x="2841065" y="566100"/>
                  </a:lnTo>
                  <a:lnTo>
                    <a:pt x="2852902" y="544209"/>
                  </a:lnTo>
                  <a:lnTo>
                    <a:pt x="2864740" y="520548"/>
                  </a:lnTo>
                  <a:lnTo>
                    <a:pt x="2876578" y="495240"/>
                  </a:lnTo>
                  <a:lnTo>
                    <a:pt x="2888416" y="468468"/>
                  </a:lnTo>
                  <a:lnTo>
                    <a:pt x="2900253" y="440480"/>
                  </a:lnTo>
                  <a:lnTo>
                    <a:pt x="2912091" y="411577"/>
                  </a:lnTo>
                  <a:lnTo>
                    <a:pt x="2923929" y="382107"/>
                  </a:lnTo>
                  <a:lnTo>
                    <a:pt x="2935767" y="352444"/>
                  </a:lnTo>
                  <a:lnTo>
                    <a:pt x="2947604" y="322974"/>
                  </a:lnTo>
                  <a:lnTo>
                    <a:pt x="2959442" y="294072"/>
                  </a:lnTo>
                  <a:lnTo>
                    <a:pt x="2971280" y="266084"/>
                  </a:lnTo>
                  <a:lnTo>
                    <a:pt x="2983118" y="239312"/>
                  </a:lnTo>
                  <a:lnTo>
                    <a:pt x="2994956" y="214003"/>
                  </a:lnTo>
                  <a:lnTo>
                    <a:pt x="3006793" y="190343"/>
                  </a:lnTo>
                  <a:lnTo>
                    <a:pt x="3018631" y="168451"/>
                  </a:lnTo>
                  <a:lnTo>
                    <a:pt x="3030469" y="148391"/>
                  </a:lnTo>
                  <a:lnTo>
                    <a:pt x="3042307" y="130171"/>
                  </a:lnTo>
                  <a:lnTo>
                    <a:pt x="3054144" y="113753"/>
                  </a:lnTo>
                  <a:lnTo>
                    <a:pt x="3065982" y="99067"/>
                  </a:lnTo>
                  <a:lnTo>
                    <a:pt x="3077820" y="86014"/>
                  </a:lnTo>
                  <a:lnTo>
                    <a:pt x="3089658" y="74480"/>
                  </a:lnTo>
                  <a:lnTo>
                    <a:pt x="3101496" y="64338"/>
                  </a:lnTo>
                  <a:lnTo>
                    <a:pt x="3113333" y="55462"/>
                  </a:lnTo>
                  <a:lnTo>
                    <a:pt x="3125171" y="47723"/>
                  </a:lnTo>
                  <a:lnTo>
                    <a:pt x="3137009" y="40998"/>
                  </a:lnTo>
                  <a:lnTo>
                    <a:pt x="3148847" y="35173"/>
                  </a:lnTo>
                  <a:lnTo>
                    <a:pt x="3160684" y="30139"/>
                  </a:lnTo>
                  <a:lnTo>
                    <a:pt x="3172522" y="25800"/>
                  </a:lnTo>
                  <a:lnTo>
                    <a:pt x="3184360" y="22065"/>
                  </a:lnTo>
                  <a:lnTo>
                    <a:pt x="3196198" y="18857"/>
                  </a:lnTo>
                  <a:lnTo>
                    <a:pt x="3208035" y="16104"/>
                  </a:lnTo>
                  <a:lnTo>
                    <a:pt x="3219873" y="13746"/>
                  </a:lnTo>
                  <a:lnTo>
                    <a:pt x="3231711" y="11727"/>
                  </a:lnTo>
                  <a:lnTo>
                    <a:pt x="3243549" y="10001"/>
                  </a:lnTo>
                  <a:lnTo>
                    <a:pt x="3255387" y="8526"/>
                  </a:lnTo>
                  <a:lnTo>
                    <a:pt x="3267224" y="7266"/>
                  </a:lnTo>
                  <a:lnTo>
                    <a:pt x="3279062" y="6191"/>
                  </a:lnTo>
                  <a:lnTo>
                    <a:pt x="3290900" y="5273"/>
                  </a:lnTo>
                  <a:lnTo>
                    <a:pt x="3302738" y="4491"/>
                  </a:lnTo>
                  <a:lnTo>
                    <a:pt x="3314575" y="3824"/>
                  </a:lnTo>
                  <a:lnTo>
                    <a:pt x="3326413" y="3256"/>
                  </a:lnTo>
                  <a:lnTo>
                    <a:pt x="3338251" y="2772"/>
                  </a:lnTo>
                  <a:lnTo>
                    <a:pt x="3350089" y="2360"/>
                  </a:lnTo>
                  <a:lnTo>
                    <a:pt x="3361926" y="2008"/>
                  </a:lnTo>
                  <a:lnTo>
                    <a:pt x="3373764" y="1709"/>
                  </a:lnTo>
                  <a:lnTo>
                    <a:pt x="3385602" y="1455"/>
                  </a:lnTo>
                  <a:lnTo>
                    <a:pt x="3397440" y="1238"/>
                  </a:lnTo>
                  <a:lnTo>
                    <a:pt x="3409278" y="1053"/>
                  </a:lnTo>
                  <a:lnTo>
                    <a:pt x="3421115" y="896"/>
                  </a:lnTo>
                  <a:lnTo>
                    <a:pt x="3432953" y="763"/>
                  </a:lnTo>
                  <a:lnTo>
                    <a:pt x="3444791" y="649"/>
                  </a:lnTo>
                  <a:lnTo>
                    <a:pt x="3456629" y="552"/>
                  </a:lnTo>
                  <a:lnTo>
                    <a:pt x="3468466" y="470"/>
                  </a:lnTo>
                  <a:lnTo>
                    <a:pt x="3480304" y="399"/>
                  </a:lnTo>
                  <a:lnTo>
                    <a:pt x="3492142" y="340"/>
                  </a:lnTo>
                  <a:lnTo>
                    <a:pt x="3503980" y="289"/>
                  </a:lnTo>
                  <a:lnTo>
                    <a:pt x="3515818" y="24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2129323"/>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6" name="pl36"/>
            <p:cNvSpPr/>
            <p:nvPr/>
          </p:nvSpPr>
          <p:spPr>
            <a:xfrm>
              <a:off x="2482252" y="5312466"/>
              <a:ext cx="4687757" cy="489619"/>
            </a:xfrm>
            <a:custGeom>
              <a:avLst/>
              <a:pathLst>
                <a:path w="4687757" h="489619">
                  <a:moveTo>
                    <a:pt x="0" y="489619"/>
                  </a:moveTo>
                  <a:lnTo>
                    <a:pt x="11837" y="489619"/>
                  </a:lnTo>
                  <a:lnTo>
                    <a:pt x="23675" y="489619"/>
                  </a:lnTo>
                  <a:lnTo>
                    <a:pt x="35513" y="489619"/>
                  </a:lnTo>
                  <a:lnTo>
                    <a:pt x="47351" y="489619"/>
                  </a:lnTo>
                  <a:lnTo>
                    <a:pt x="59188" y="489619"/>
                  </a:lnTo>
                  <a:lnTo>
                    <a:pt x="71026" y="489619"/>
                  </a:lnTo>
                  <a:lnTo>
                    <a:pt x="82864" y="489619"/>
                  </a:lnTo>
                  <a:lnTo>
                    <a:pt x="94702" y="489619"/>
                  </a:lnTo>
                  <a:lnTo>
                    <a:pt x="106539" y="489619"/>
                  </a:lnTo>
                  <a:lnTo>
                    <a:pt x="118377" y="489619"/>
                  </a:lnTo>
                  <a:lnTo>
                    <a:pt x="130215" y="489619"/>
                  </a:lnTo>
                  <a:lnTo>
                    <a:pt x="142053" y="489619"/>
                  </a:lnTo>
                  <a:lnTo>
                    <a:pt x="153891" y="489619"/>
                  </a:lnTo>
                  <a:lnTo>
                    <a:pt x="165728" y="489619"/>
                  </a:lnTo>
                  <a:lnTo>
                    <a:pt x="177566" y="489619"/>
                  </a:lnTo>
                  <a:lnTo>
                    <a:pt x="189404" y="489619"/>
                  </a:lnTo>
                  <a:lnTo>
                    <a:pt x="201242" y="489619"/>
                  </a:lnTo>
                  <a:lnTo>
                    <a:pt x="213079" y="489619"/>
                  </a:lnTo>
                  <a:lnTo>
                    <a:pt x="224917" y="489619"/>
                  </a:lnTo>
                  <a:lnTo>
                    <a:pt x="236755" y="489619"/>
                  </a:lnTo>
                  <a:lnTo>
                    <a:pt x="248593" y="489619"/>
                  </a:lnTo>
                  <a:lnTo>
                    <a:pt x="260430" y="489619"/>
                  </a:lnTo>
                  <a:lnTo>
                    <a:pt x="272268" y="489619"/>
                  </a:lnTo>
                  <a:lnTo>
                    <a:pt x="284106" y="489619"/>
                  </a:lnTo>
                  <a:lnTo>
                    <a:pt x="295944" y="489619"/>
                  </a:lnTo>
                  <a:lnTo>
                    <a:pt x="307782" y="489619"/>
                  </a:lnTo>
                  <a:lnTo>
                    <a:pt x="319619" y="489619"/>
                  </a:lnTo>
                  <a:lnTo>
                    <a:pt x="331457" y="489619"/>
                  </a:lnTo>
                  <a:lnTo>
                    <a:pt x="343295" y="489619"/>
                  </a:lnTo>
                  <a:lnTo>
                    <a:pt x="355133" y="489619"/>
                  </a:lnTo>
                  <a:lnTo>
                    <a:pt x="366970" y="489619"/>
                  </a:lnTo>
                  <a:lnTo>
                    <a:pt x="378808" y="489619"/>
                  </a:lnTo>
                  <a:lnTo>
                    <a:pt x="390646" y="489619"/>
                  </a:lnTo>
                  <a:lnTo>
                    <a:pt x="402484" y="489619"/>
                  </a:lnTo>
                  <a:lnTo>
                    <a:pt x="414321" y="489619"/>
                  </a:lnTo>
                  <a:lnTo>
                    <a:pt x="426159" y="489619"/>
                  </a:lnTo>
                  <a:lnTo>
                    <a:pt x="437997" y="489619"/>
                  </a:lnTo>
                  <a:lnTo>
                    <a:pt x="449835" y="489619"/>
                  </a:lnTo>
                  <a:lnTo>
                    <a:pt x="461673" y="489619"/>
                  </a:lnTo>
                  <a:lnTo>
                    <a:pt x="473510" y="489619"/>
                  </a:lnTo>
                  <a:lnTo>
                    <a:pt x="485348" y="489619"/>
                  </a:lnTo>
                  <a:lnTo>
                    <a:pt x="497186" y="489619"/>
                  </a:lnTo>
                  <a:lnTo>
                    <a:pt x="509024" y="489619"/>
                  </a:lnTo>
                  <a:lnTo>
                    <a:pt x="520861" y="489619"/>
                  </a:lnTo>
                  <a:lnTo>
                    <a:pt x="532699" y="489619"/>
                  </a:lnTo>
                  <a:lnTo>
                    <a:pt x="544537" y="489619"/>
                  </a:lnTo>
                  <a:lnTo>
                    <a:pt x="556375" y="489619"/>
                  </a:lnTo>
                  <a:lnTo>
                    <a:pt x="568213" y="489619"/>
                  </a:lnTo>
                  <a:lnTo>
                    <a:pt x="580050" y="489619"/>
                  </a:lnTo>
                  <a:lnTo>
                    <a:pt x="591888" y="489619"/>
                  </a:lnTo>
                  <a:lnTo>
                    <a:pt x="603726" y="489619"/>
                  </a:lnTo>
                  <a:lnTo>
                    <a:pt x="615564" y="489619"/>
                  </a:lnTo>
                  <a:lnTo>
                    <a:pt x="627401" y="489619"/>
                  </a:lnTo>
                  <a:lnTo>
                    <a:pt x="639239" y="489619"/>
                  </a:lnTo>
                  <a:lnTo>
                    <a:pt x="651077" y="489619"/>
                  </a:lnTo>
                  <a:lnTo>
                    <a:pt x="662915" y="489619"/>
                  </a:lnTo>
                  <a:lnTo>
                    <a:pt x="674752" y="489619"/>
                  </a:lnTo>
                  <a:lnTo>
                    <a:pt x="686590" y="489619"/>
                  </a:lnTo>
                  <a:lnTo>
                    <a:pt x="698428" y="489619"/>
                  </a:lnTo>
                  <a:lnTo>
                    <a:pt x="710266" y="489619"/>
                  </a:lnTo>
                  <a:lnTo>
                    <a:pt x="722104" y="489619"/>
                  </a:lnTo>
                  <a:lnTo>
                    <a:pt x="733941" y="489619"/>
                  </a:lnTo>
                  <a:lnTo>
                    <a:pt x="745779" y="489619"/>
                  </a:lnTo>
                  <a:lnTo>
                    <a:pt x="757617" y="489619"/>
                  </a:lnTo>
                  <a:lnTo>
                    <a:pt x="769455" y="489619"/>
                  </a:lnTo>
                  <a:lnTo>
                    <a:pt x="781292" y="489619"/>
                  </a:lnTo>
                  <a:lnTo>
                    <a:pt x="793130" y="489619"/>
                  </a:lnTo>
                  <a:lnTo>
                    <a:pt x="804968" y="489619"/>
                  </a:lnTo>
                  <a:lnTo>
                    <a:pt x="816806" y="489619"/>
                  </a:lnTo>
                  <a:lnTo>
                    <a:pt x="828643" y="489619"/>
                  </a:lnTo>
                  <a:lnTo>
                    <a:pt x="840481" y="489619"/>
                  </a:lnTo>
                  <a:lnTo>
                    <a:pt x="852319" y="489619"/>
                  </a:lnTo>
                  <a:lnTo>
                    <a:pt x="864157" y="489619"/>
                  </a:lnTo>
                  <a:lnTo>
                    <a:pt x="875995" y="489619"/>
                  </a:lnTo>
                  <a:lnTo>
                    <a:pt x="887832" y="489619"/>
                  </a:lnTo>
                  <a:lnTo>
                    <a:pt x="899670" y="489619"/>
                  </a:lnTo>
                  <a:lnTo>
                    <a:pt x="911508" y="489619"/>
                  </a:lnTo>
                  <a:lnTo>
                    <a:pt x="923346" y="489619"/>
                  </a:lnTo>
                  <a:lnTo>
                    <a:pt x="935183" y="489619"/>
                  </a:lnTo>
                  <a:lnTo>
                    <a:pt x="947021" y="489619"/>
                  </a:lnTo>
                  <a:lnTo>
                    <a:pt x="958859" y="489619"/>
                  </a:lnTo>
                  <a:lnTo>
                    <a:pt x="970697" y="489619"/>
                  </a:lnTo>
                  <a:lnTo>
                    <a:pt x="982534" y="489619"/>
                  </a:lnTo>
                  <a:lnTo>
                    <a:pt x="994372" y="489619"/>
                  </a:lnTo>
                  <a:lnTo>
                    <a:pt x="1006210" y="489619"/>
                  </a:lnTo>
                  <a:lnTo>
                    <a:pt x="1018048" y="489619"/>
                  </a:lnTo>
                  <a:lnTo>
                    <a:pt x="1029886" y="489619"/>
                  </a:lnTo>
                  <a:lnTo>
                    <a:pt x="1041723" y="489619"/>
                  </a:lnTo>
                  <a:lnTo>
                    <a:pt x="1053561" y="489619"/>
                  </a:lnTo>
                  <a:lnTo>
                    <a:pt x="1065399" y="489619"/>
                  </a:lnTo>
                  <a:lnTo>
                    <a:pt x="1077237" y="489619"/>
                  </a:lnTo>
                  <a:lnTo>
                    <a:pt x="1089074" y="489619"/>
                  </a:lnTo>
                  <a:lnTo>
                    <a:pt x="1100912" y="489619"/>
                  </a:lnTo>
                  <a:lnTo>
                    <a:pt x="1112750" y="489619"/>
                  </a:lnTo>
                  <a:lnTo>
                    <a:pt x="1124588" y="489619"/>
                  </a:lnTo>
                  <a:lnTo>
                    <a:pt x="1136426" y="489619"/>
                  </a:lnTo>
                  <a:lnTo>
                    <a:pt x="1148263" y="489619"/>
                  </a:lnTo>
                  <a:lnTo>
                    <a:pt x="1160101" y="489619"/>
                  </a:lnTo>
                  <a:lnTo>
                    <a:pt x="1171939" y="489619"/>
                  </a:lnTo>
                  <a:lnTo>
                    <a:pt x="1171939" y="489619"/>
                  </a:lnTo>
                  <a:lnTo>
                    <a:pt x="1183777" y="489619"/>
                  </a:lnTo>
                  <a:lnTo>
                    <a:pt x="1195614" y="489619"/>
                  </a:lnTo>
                  <a:lnTo>
                    <a:pt x="1207452" y="489619"/>
                  </a:lnTo>
                  <a:lnTo>
                    <a:pt x="1219290" y="489619"/>
                  </a:lnTo>
                  <a:lnTo>
                    <a:pt x="1231128" y="489619"/>
                  </a:lnTo>
                  <a:lnTo>
                    <a:pt x="1242965" y="489619"/>
                  </a:lnTo>
                  <a:lnTo>
                    <a:pt x="1254803" y="489619"/>
                  </a:lnTo>
                  <a:lnTo>
                    <a:pt x="1266641" y="489619"/>
                  </a:lnTo>
                  <a:lnTo>
                    <a:pt x="1278479" y="489619"/>
                  </a:lnTo>
                  <a:lnTo>
                    <a:pt x="1290317" y="489619"/>
                  </a:lnTo>
                  <a:lnTo>
                    <a:pt x="1302154" y="489619"/>
                  </a:lnTo>
                  <a:lnTo>
                    <a:pt x="1313992" y="489619"/>
                  </a:lnTo>
                  <a:lnTo>
                    <a:pt x="1325830" y="489619"/>
                  </a:lnTo>
                  <a:lnTo>
                    <a:pt x="1337668" y="489619"/>
                  </a:lnTo>
                  <a:lnTo>
                    <a:pt x="1349505" y="489619"/>
                  </a:lnTo>
                  <a:lnTo>
                    <a:pt x="1361343" y="489619"/>
                  </a:lnTo>
                  <a:lnTo>
                    <a:pt x="1373181" y="489619"/>
                  </a:lnTo>
                  <a:lnTo>
                    <a:pt x="1385019" y="489619"/>
                  </a:lnTo>
                  <a:lnTo>
                    <a:pt x="1396856" y="489619"/>
                  </a:lnTo>
                  <a:lnTo>
                    <a:pt x="1408694" y="489619"/>
                  </a:lnTo>
                  <a:lnTo>
                    <a:pt x="1420532" y="489619"/>
                  </a:lnTo>
                  <a:lnTo>
                    <a:pt x="1432370" y="489619"/>
                  </a:lnTo>
                  <a:lnTo>
                    <a:pt x="1444208" y="489619"/>
                  </a:lnTo>
                  <a:lnTo>
                    <a:pt x="1456045" y="489619"/>
                  </a:lnTo>
                  <a:lnTo>
                    <a:pt x="1467883" y="489619"/>
                  </a:lnTo>
                  <a:lnTo>
                    <a:pt x="1479721" y="489619"/>
                  </a:lnTo>
                  <a:lnTo>
                    <a:pt x="1491559" y="489619"/>
                  </a:lnTo>
                  <a:lnTo>
                    <a:pt x="1503396" y="489619"/>
                  </a:lnTo>
                  <a:lnTo>
                    <a:pt x="1515234" y="489619"/>
                  </a:lnTo>
                  <a:lnTo>
                    <a:pt x="1527072" y="489619"/>
                  </a:lnTo>
                  <a:lnTo>
                    <a:pt x="1538910" y="489619"/>
                  </a:lnTo>
                  <a:lnTo>
                    <a:pt x="1550748" y="489619"/>
                  </a:lnTo>
                  <a:lnTo>
                    <a:pt x="1562585" y="489619"/>
                  </a:lnTo>
                  <a:lnTo>
                    <a:pt x="1574423" y="489619"/>
                  </a:lnTo>
                  <a:lnTo>
                    <a:pt x="1586261" y="489619"/>
                  </a:lnTo>
                  <a:lnTo>
                    <a:pt x="1598099" y="489619"/>
                  </a:lnTo>
                  <a:lnTo>
                    <a:pt x="1609936" y="489619"/>
                  </a:lnTo>
                  <a:lnTo>
                    <a:pt x="1621774" y="489619"/>
                  </a:lnTo>
                  <a:lnTo>
                    <a:pt x="1633612" y="489619"/>
                  </a:lnTo>
                  <a:lnTo>
                    <a:pt x="1645450" y="489619"/>
                  </a:lnTo>
                  <a:lnTo>
                    <a:pt x="1657287" y="489619"/>
                  </a:lnTo>
                  <a:lnTo>
                    <a:pt x="1669125" y="489619"/>
                  </a:lnTo>
                  <a:lnTo>
                    <a:pt x="1680963" y="489619"/>
                  </a:lnTo>
                  <a:lnTo>
                    <a:pt x="1692801" y="489619"/>
                  </a:lnTo>
                  <a:lnTo>
                    <a:pt x="1704639" y="489619"/>
                  </a:lnTo>
                  <a:lnTo>
                    <a:pt x="1716476" y="489619"/>
                  </a:lnTo>
                  <a:lnTo>
                    <a:pt x="1728314" y="489619"/>
                  </a:lnTo>
                  <a:lnTo>
                    <a:pt x="1740152" y="489619"/>
                  </a:lnTo>
                  <a:lnTo>
                    <a:pt x="1751990" y="489619"/>
                  </a:lnTo>
                  <a:lnTo>
                    <a:pt x="1763827" y="489619"/>
                  </a:lnTo>
                  <a:lnTo>
                    <a:pt x="1775665" y="489619"/>
                  </a:lnTo>
                  <a:lnTo>
                    <a:pt x="1787503" y="489619"/>
                  </a:lnTo>
                  <a:lnTo>
                    <a:pt x="1799341" y="489619"/>
                  </a:lnTo>
                  <a:lnTo>
                    <a:pt x="1811178" y="489619"/>
                  </a:lnTo>
                  <a:lnTo>
                    <a:pt x="1823016" y="489619"/>
                  </a:lnTo>
                  <a:lnTo>
                    <a:pt x="1834854" y="489619"/>
                  </a:lnTo>
                  <a:lnTo>
                    <a:pt x="1846692" y="489619"/>
                  </a:lnTo>
                  <a:lnTo>
                    <a:pt x="1858530" y="489619"/>
                  </a:lnTo>
                  <a:lnTo>
                    <a:pt x="1870367" y="489619"/>
                  </a:lnTo>
                  <a:lnTo>
                    <a:pt x="1882205" y="489619"/>
                  </a:lnTo>
                  <a:lnTo>
                    <a:pt x="1894043" y="489619"/>
                  </a:lnTo>
                  <a:lnTo>
                    <a:pt x="1905881" y="489619"/>
                  </a:lnTo>
                  <a:lnTo>
                    <a:pt x="1917718" y="489619"/>
                  </a:lnTo>
                  <a:lnTo>
                    <a:pt x="1929556" y="489619"/>
                  </a:lnTo>
                  <a:lnTo>
                    <a:pt x="1941394" y="489619"/>
                  </a:lnTo>
                  <a:lnTo>
                    <a:pt x="1953232" y="489619"/>
                  </a:lnTo>
                  <a:lnTo>
                    <a:pt x="1965069" y="489619"/>
                  </a:lnTo>
                  <a:lnTo>
                    <a:pt x="1976907" y="489619"/>
                  </a:lnTo>
                  <a:lnTo>
                    <a:pt x="1988745" y="489619"/>
                  </a:lnTo>
                  <a:lnTo>
                    <a:pt x="2000583" y="489619"/>
                  </a:lnTo>
                  <a:lnTo>
                    <a:pt x="2012421" y="489619"/>
                  </a:lnTo>
                  <a:lnTo>
                    <a:pt x="2024258" y="489619"/>
                  </a:lnTo>
                  <a:lnTo>
                    <a:pt x="2036096" y="489619"/>
                  </a:lnTo>
                  <a:lnTo>
                    <a:pt x="2047934" y="489619"/>
                  </a:lnTo>
                  <a:lnTo>
                    <a:pt x="2059772" y="489619"/>
                  </a:lnTo>
                  <a:lnTo>
                    <a:pt x="2071609" y="489619"/>
                  </a:lnTo>
                  <a:lnTo>
                    <a:pt x="2083447" y="489619"/>
                  </a:lnTo>
                  <a:lnTo>
                    <a:pt x="2095285" y="489619"/>
                  </a:lnTo>
                  <a:lnTo>
                    <a:pt x="2107123" y="489619"/>
                  </a:lnTo>
                  <a:lnTo>
                    <a:pt x="2118961" y="489619"/>
                  </a:lnTo>
                  <a:lnTo>
                    <a:pt x="2130798" y="489619"/>
                  </a:lnTo>
                  <a:lnTo>
                    <a:pt x="2142636" y="489619"/>
                  </a:lnTo>
                  <a:lnTo>
                    <a:pt x="2154474" y="489619"/>
                  </a:lnTo>
                  <a:lnTo>
                    <a:pt x="2166312" y="489619"/>
                  </a:lnTo>
                  <a:lnTo>
                    <a:pt x="2178149" y="489619"/>
                  </a:lnTo>
                  <a:lnTo>
                    <a:pt x="2189987" y="489619"/>
                  </a:lnTo>
                  <a:lnTo>
                    <a:pt x="2201825" y="489619"/>
                  </a:lnTo>
                  <a:lnTo>
                    <a:pt x="2213663" y="489619"/>
                  </a:lnTo>
                  <a:lnTo>
                    <a:pt x="2225500" y="489619"/>
                  </a:lnTo>
                  <a:lnTo>
                    <a:pt x="2237338" y="489619"/>
                  </a:lnTo>
                  <a:lnTo>
                    <a:pt x="2249176" y="489619"/>
                  </a:lnTo>
                  <a:lnTo>
                    <a:pt x="2261014" y="489619"/>
                  </a:lnTo>
                  <a:lnTo>
                    <a:pt x="2272852" y="489619"/>
                  </a:lnTo>
                  <a:lnTo>
                    <a:pt x="2284689" y="489619"/>
                  </a:lnTo>
                  <a:lnTo>
                    <a:pt x="2296527" y="489619"/>
                  </a:lnTo>
                  <a:lnTo>
                    <a:pt x="2308365" y="489619"/>
                  </a:lnTo>
                  <a:lnTo>
                    <a:pt x="2320203" y="489619"/>
                  </a:lnTo>
                  <a:lnTo>
                    <a:pt x="2332040" y="489619"/>
                  </a:lnTo>
                  <a:lnTo>
                    <a:pt x="2343878" y="489619"/>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088294"/>
              <a:ext cx="4687757" cy="979157"/>
            </a:xfrm>
            <a:custGeom>
              <a:avLst/>
              <a:pathLst>
                <a:path w="4687757" h="979157">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619"/>
                  </a:lnTo>
                  <a:lnTo>
                    <a:pt x="1183777" y="489634"/>
                  </a:lnTo>
                  <a:lnTo>
                    <a:pt x="1195614" y="489650"/>
                  </a:lnTo>
                  <a:lnTo>
                    <a:pt x="1207452" y="489670"/>
                  </a:lnTo>
                  <a:lnTo>
                    <a:pt x="1219290" y="489694"/>
                  </a:lnTo>
                  <a:lnTo>
                    <a:pt x="1231128" y="489721"/>
                  </a:lnTo>
                  <a:lnTo>
                    <a:pt x="1242965" y="489753"/>
                  </a:lnTo>
                  <a:lnTo>
                    <a:pt x="1254803" y="489791"/>
                  </a:lnTo>
                  <a:lnTo>
                    <a:pt x="1266641" y="489836"/>
                  </a:lnTo>
                  <a:lnTo>
                    <a:pt x="1278479" y="489888"/>
                  </a:lnTo>
                  <a:lnTo>
                    <a:pt x="1290317" y="489950"/>
                  </a:lnTo>
                  <a:lnTo>
                    <a:pt x="1302154" y="490022"/>
                  </a:lnTo>
                  <a:lnTo>
                    <a:pt x="1313992" y="490107"/>
                  </a:lnTo>
                  <a:lnTo>
                    <a:pt x="1325830" y="490207"/>
                  </a:lnTo>
                  <a:lnTo>
                    <a:pt x="1337668" y="490324"/>
                  </a:lnTo>
                  <a:lnTo>
                    <a:pt x="1349505" y="490461"/>
                  </a:lnTo>
                  <a:lnTo>
                    <a:pt x="1361343" y="490623"/>
                  </a:lnTo>
                  <a:lnTo>
                    <a:pt x="1373181" y="490812"/>
                  </a:lnTo>
                  <a:lnTo>
                    <a:pt x="1385019" y="491034"/>
                  </a:lnTo>
                  <a:lnTo>
                    <a:pt x="1396856" y="491295"/>
                  </a:lnTo>
                  <a:lnTo>
                    <a:pt x="1408694" y="491601"/>
                  </a:lnTo>
                  <a:lnTo>
                    <a:pt x="1420532" y="491959"/>
                  </a:lnTo>
                  <a:lnTo>
                    <a:pt x="1432370" y="492379"/>
                  </a:lnTo>
                  <a:lnTo>
                    <a:pt x="1444208" y="492871"/>
                  </a:lnTo>
                  <a:lnTo>
                    <a:pt x="1456045" y="493446"/>
                  </a:lnTo>
                  <a:lnTo>
                    <a:pt x="1467883" y="494119"/>
                  </a:lnTo>
                  <a:lnTo>
                    <a:pt x="1479721" y="494905"/>
                  </a:lnTo>
                  <a:lnTo>
                    <a:pt x="1491559" y="495823"/>
                  </a:lnTo>
                  <a:lnTo>
                    <a:pt x="1503396" y="496892"/>
                  </a:lnTo>
                  <a:lnTo>
                    <a:pt x="1515234" y="498137"/>
                  </a:lnTo>
                  <a:lnTo>
                    <a:pt x="1527072" y="499584"/>
                  </a:lnTo>
                  <a:lnTo>
                    <a:pt x="1538910" y="501262"/>
                  </a:lnTo>
                  <a:lnTo>
                    <a:pt x="1550748" y="503203"/>
                  </a:lnTo>
                  <a:lnTo>
                    <a:pt x="1562585" y="505445"/>
                  </a:lnTo>
                  <a:lnTo>
                    <a:pt x="1574423" y="508024"/>
                  </a:lnTo>
                  <a:lnTo>
                    <a:pt x="1586261" y="510983"/>
                  </a:lnTo>
                  <a:lnTo>
                    <a:pt x="1598099" y="514364"/>
                  </a:lnTo>
                  <a:lnTo>
                    <a:pt x="1609936" y="518209"/>
                  </a:lnTo>
                  <a:lnTo>
                    <a:pt x="1621774" y="522560"/>
                  </a:lnTo>
                  <a:lnTo>
                    <a:pt x="1633612" y="527455"/>
                  </a:lnTo>
                  <a:lnTo>
                    <a:pt x="1645450" y="532927"/>
                  </a:lnTo>
                  <a:lnTo>
                    <a:pt x="1657287" y="539001"/>
                  </a:lnTo>
                  <a:lnTo>
                    <a:pt x="1669125" y="545688"/>
                  </a:lnTo>
                  <a:lnTo>
                    <a:pt x="1680963" y="552985"/>
                  </a:lnTo>
                  <a:lnTo>
                    <a:pt x="1692801" y="560872"/>
                  </a:lnTo>
                  <a:lnTo>
                    <a:pt x="1704639" y="569308"/>
                  </a:lnTo>
                  <a:lnTo>
                    <a:pt x="1716476" y="578232"/>
                  </a:lnTo>
                  <a:lnTo>
                    <a:pt x="1728314" y="587561"/>
                  </a:lnTo>
                  <a:lnTo>
                    <a:pt x="1740152" y="597195"/>
                  </a:lnTo>
                  <a:lnTo>
                    <a:pt x="1751990" y="607019"/>
                  </a:lnTo>
                  <a:lnTo>
                    <a:pt x="1763827" y="616906"/>
                  </a:lnTo>
                  <a:lnTo>
                    <a:pt x="1775665" y="626730"/>
                  </a:lnTo>
                  <a:lnTo>
                    <a:pt x="1787503" y="636364"/>
                  </a:lnTo>
                  <a:lnTo>
                    <a:pt x="1799341" y="645693"/>
                  </a:lnTo>
                  <a:lnTo>
                    <a:pt x="1811178" y="654617"/>
                  </a:lnTo>
                  <a:lnTo>
                    <a:pt x="1823016" y="663053"/>
                  </a:lnTo>
                  <a:lnTo>
                    <a:pt x="1834854" y="670940"/>
                  </a:lnTo>
                  <a:lnTo>
                    <a:pt x="1846692" y="678237"/>
                  </a:lnTo>
                  <a:lnTo>
                    <a:pt x="1858530" y="684924"/>
                  </a:lnTo>
                  <a:lnTo>
                    <a:pt x="1870367" y="690997"/>
                  </a:lnTo>
                  <a:lnTo>
                    <a:pt x="1882205" y="696470"/>
                  </a:lnTo>
                  <a:lnTo>
                    <a:pt x="1894043" y="701365"/>
                  </a:lnTo>
                  <a:lnTo>
                    <a:pt x="1905881" y="705716"/>
                  </a:lnTo>
                  <a:lnTo>
                    <a:pt x="1917718" y="709561"/>
                  </a:lnTo>
                  <a:lnTo>
                    <a:pt x="1929556" y="712942"/>
                  </a:lnTo>
                  <a:lnTo>
                    <a:pt x="1941394" y="715900"/>
                  </a:lnTo>
                  <a:lnTo>
                    <a:pt x="1953232" y="718480"/>
                  </a:lnTo>
                  <a:lnTo>
                    <a:pt x="1965069" y="720722"/>
                  </a:lnTo>
                  <a:lnTo>
                    <a:pt x="1976907" y="722663"/>
                  </a:lnTo>
                  <a:lnTo>
                    <a:pt x="1988745" y="724341"/>
                  </a:lnTo>
                  <a:lnTo>
                    <a:pt x="2000583" y="725788"/>
                  </a:lnTo>
                  <a:lnTo>
                    <a:pt x="2012421" y="727033"/>
                  </a:lnTo>
                  <a:lnTo>
                    <a:pt x="2024258" y="728102"/>
                  </a:lnTo>
                  <a:lnTo>
                    <a:pt x="2036096" y="729020"/>
                  </a:lnTo>
                  <a:lnTo>
                    <a:pt x="2047934" y="729806"/>
                  </a:lnTo>
                  <a:lnTo>
                    <a:pt x="2059772" y="730479"/>
                  </a:lnTo>
                  <a:lnTo>
                    <a:pt x="2071609" y="731054"/>
                  </a:lnTo>
                  <a:lnTo>
                    <a:pt x="2083447" y="731546"/>
                  </a:lnTo>
                  <a:lnTo>
                    <a:pt x="2095285" y="731966"/>
                  </a:lnTo>
                  <a:lnTo>
                    <a:pt x="2107123" y="732324"/>
                  </a:lnTo>
                  <a:lnTo>
                    <a:pt x="2118961" y="732630"/>
                  </a:lnTo>
                  <a:lnTo>
                    <a:pt x="2130798" y="732891"/>
                  </a:lnTo>
                  <a:lnTo>
                    <a:pt x="2142636" y="733113"/>
                  </a:lnTo>
                  <a:lnTo>
                    <a:pt x="2154474" y="733302"/>
                  </a:lnTo>
                  <a:lnTo>
                    <a:pt x="2166312" y="733464"/>
                  </a:lnTo>
                  <a:lnTo>
                    <a:pt x="2178149" y="733601"/>
                  </a:lnTo>
                  <a:lnTo>
                    <a:pt x="2189987" y="733718"/>
                  </a:lnTo>
                  <a:lnTo>
                    <a:pt x="2201825" y="733818"/>
                  </a:lnTo>
                  <a:lnTo>
                    <a:pt x="2213663" y="733903"/>
                  </a:lnTo>
                  <a:lnTo>
                    <a:pt x="2225500" y="733975"/>
                  </a:lnTo>
                  <a:lnTo>
                    <a:pt x="2237338" y="734037"/>
                  </a:lnTo>
                  <a:lnTo>
                    <a:pt x="2249176" y="734089"/>
                  </a:lnTo>
                  <a:lnTo>
                    <a:pt x="2261014" y="734134"/>
                  </a:lnTo>
                  <a:lnTo>
                    <a:pt x="2272852" y="734171"/>
                  </a:lnTo>
                  <a:lnTo>
                    <a:pt x="2284689" y="734204"/>
                  </a:lnTo>
                  <a:lnTo>
                    <a:pt x="2296527" y="734231"/>
                  </a:lnTo>
                  <a:lnTo>
                    <a:pt x="2308365" y="734255"/>
                  </a:lnTo>
                  <a:lnTo>
                    <a:pt x="2320203" y="734274"/>
                  </a:lnTo>
                  <a:lnTo>
                    <a:pt x="2332040" y="734291"/>
                  </a:lnTo>
                  <a:lnTo>
                    <a:pt x="2343878" y="734306"/>
                  </a:lnTo>
                  <a:lnTo>
                    <a:pt x="2343878" y="734470"/>
                  </a:lnTo>
                  <a:lnTo>
                    <a:pt x="2355716" y="734484"/>
                  </a:lnTo>
                  <a:lnTo>
                    <a:pt x="2367554" y="734501"/>
                  </a:lnTo>
                  <a:lnTo>
                    <a:pt x="2379391" y="734521"/>
                  </a:lnTo>
                  <a:lnTo>
                    <a:pt x="2391229" y="734545"/>
                  </a:lnTo>
                  <a:lnTo>
                    <a:pt x="2403067" y="734572"/>
                  </a:lnTo>
                  <a:lnTo>
                    <a:pt x="2414905" y="734604"/>
                  </a:lnTo>
                  <a:lnTo>
                    <a:pt x="2426743" y="734642"/>
                  </a:lnTo>
                  <a:lnTo>
                    <a:pt x="2438580" y="734687"/>
                  </a:lnTo>
                  <a:lnTo>
                    <a:pt x="2450418" y="734739"/>
                  </a:lnTo>
                  <a:lnTo>
                    <a:pt x="2462256" y="734801"/>
                  </a:lnTo>
                  <a:lnTo>
                    <a:pt x="2474094" y="734873"/>
                  </a:lnTo>
                  <a:lnTo>
                    <a:pt x="2485931" y="734958"/>
                  </a:lnTo>
                  <a:lnTo>
                    <a:pt x="2497769" y="735057"/>
                  </a:lnTo>
                  <a:lnTo>
                    <a:pt x="2509607" y="735175"/>
                  </a:lnTo>
                  <a:lnTo>
                    <a:pt x="2521445" y="735312"/>
                  </a:lnTo>
                  <a:lnTo>
                    <a:pt x="2533283" y="735473"/>
                  </a:lnTo>
                  <a:lnTo>
                    <a:pt x="2545120" y="735663"/>
                  </a:lnTo>
                  <a:lnTo>
                    <a:pt x="2556958" y="735885"/>
                  </a:lnTo>
                  <a:lnTo>
                    <a:pt x="2568796" y="736146"/>
                  </a:lnTo>
                  <a:lnTo>
                    <a:pt x="2580634" y="736452"/>
                  </a:lnTo>
                  <a:lnTo>
                    <a:pt x="2592471" y="736810"/>
                  </a:lnTo>
                  <a:lnTo>
                    <a:pt x="2604309" y="737230"/>
                  </a:lnTo>
                  <a:lnTo>
                    <a:pt x="2616147" y="737722"/>
                  </a:lnTo>
                  <a:lnTo>
                    <a:pt x="2627985" y="738297"/>
                  </a:lnTo>
                  <a:lnTo>
                    <a:pt x="2639822" y="738970"/>
                  </a:lnTo>
                  <a:lnTo>
                    <a:pt x="2651660" y="739756"/>
                  </a:lnTo>
                  <a:lnTo>
                    <a:pt x="2663498" y="740674"/>
                  </a:lnTo>
                  <a:lnTo>
                    <a:pt x="2675336" y="741743"/>
                  </a:lnTo>
                  <a:lnTo>
                    <a:pt x="2687174" y="742988"/>
                  </a:lnTo>
                  <a:lnTo>
                    <a:pt x="2699011" y="744434"/>
                  </a:lnTo>
                  <a:lnTo>
                    <a:pt x="2710849" y="746112"/>
                  </a:lnTo>
                  <a:lnTo>
                    <a:pt x="2722687" y="748054"/>
                  </a:lnTo>
                  <a:lnTo>
                    <a:pt x="2734525" y="750296"/>
                  </a:lnTo>
                  <a:lnTo>
                    <a:pt x="2746362" y="752875"/>
                  </a:lnTo>
                  <a:lnTo>
                    <a:pt x="2758200" y="755834"/>
                  </a:lnTo>
                  <a:lnTo>
                    <a:pt x="2770038" y="759215"/>
                  </a:lnTo>
                  <a:lnTo>
                    <a:pt x="2781876" y="763059"/>
                  </a:lnTo>
                  <a:lnTo>
                    <a:pt x="2793713" y="767410"/>
                  </a:lnTo>
                  <a:lnTo>
                    <a:pt x="2805551" y="772306"/>
                  </a:lnTo>
                  <a:lnTo>
                    <a:pt x="2817389" y="777778"/>
                  </a:lnTo>
                  <a:lnTo>
                    <a:pt x="2829227" y="783852"/>
                  </a:lnTo>
                  <a:lnTo>
                    <a:pt x="2841065" y="790539"/>
                  </a:lnTo>
                  <a:lnTo>
                    <a:pt x="2852902" y="797836"/>
                  </a:lnTo>
                  <a:lnTo>
                    <a:pt x="2864740" y="805723"/>
                  </a:lnTo>
                  <a:lnTo>
                    <a:pt x="2876578" y="814159"/>
                  </a:lnTo>
                  <a:lnTo>
                    <a:pt x="2888416" y="823083"/>
                  </a:lnTo>
                  <a:lnTo>
                    <a:pt x="2900253" y="832412"/>
                  </a:lnTo>
                  <a:lnTo>
                    <a:pt x="2912091" y="842046"/>
                  </a:lnTo>
                  <a:lnTo>
                    <a:pt x="2923929" y="851870"/>
                  </a:lnTo>
                  <a:lnTo>
                    <a:pt x="2935767" y="861757"/>
                  </a:lnTo>
                  <a:lnTo>
                    <a:pt x="2947604" y="871580"/>
                  </a:lnTo>
                  <a:lnTo>
                    <a:pt x="2959442" y="881215"/>
                  </a:lnTo>
                  <a:lnTo>
                    <a:pt x="2971280" y="890544"/>
                  </a:lnTo>
                  <a:lnTo>
                    <a:pt x="2983118" y="899468"/>
                  </a:lnTo>
                  <a:lnTo>
                    <a:pt x="2994956" y="907904"/>
                  </a:lnTo>
                  <a:lnTo>
                    <a:pt x="3006793" y="915791"/>
                  </a:lnTo>
                  <a:lnTo>
                    <a:pt x="3018631" y="923088"/>
                  </a:lnTo>
                  <a:lnTo>
                    <a:pt x="3030469" y="929775"/>
                  </a:lnTo>
                  <a:lnTo>
                    <a:pt x="3042307" y="935848"/>
                  </a:lnTo>
                  <a:lnTo>
                    <a:pt x="3054144" y="941321"/>
                  </a:lnTo>
                  <a:lnTo>
                    <a:pt x="3065982" y="946216"/>
                  </a:lnTo>
                  <a:lnTo>
                    <a:pt x="3077820" y="950567"/>
                  </a:lnTo>
                  <a:lnTo>
                    <a:pt x="3089658" y="954412"/>
                  </a:lnTo>
                  <a:lnTo>
                    <a:pt x="3101496" y="957792"/>
                  </a:lnTo>
                  <a:lnTo>
                    <a:pt x="3113333" y="960751"/>
                  </a:lnTo>
                  <a:lnTo>
                    <a:pt x="3125171" y="963331"/>
                  </a:lnTo>
                  <a:lnTo>
                    <a:pt x="3137009" y="965572"/>
                  </a:lnTo>
                  <a:lnTo>
                    <a:pt x="3148847" y="967514"/>
                  </a:lnTo>
                  <a:lnTo>
                    <a:pt x="3160684" y="969192"/>
                  </a:lnTo>
                  <a:lnTo>
                    <a:pt x="3172522" y="970639"/>
                  </a:lnTo>
                  <a:lnTo>
                    <a:pt x="3184360" y="971884"/>
                  </a:lnTo>
                  <a:lnTo>
                    <a:pt x="3196198" y="972953"/>
                  </a:lnTo>
                  <a:lnTo>
                    <a:pt x="3208035" y="973870"/>
                  </a:lnTo>
                  <a:lnTo>
                    <a:pt x="3219873" y="974657"/>
                  </a:lnTo>
                  <a:lnTo>
                    <a:pt x="3231711" y="975329"/>
                  </a:lnTo>
                  <a:lnTo>
                    <a:pt x="3243549" y="975905"/>
                  </a:lnTo>
                  <a:lnTo>
                    <a:pt x="3255387" y="976397"/>
                  </a:lnTo>
                  <a:lnTo>
                    <a:pt x="3267224" y="976817"/>
                  </a:lnTo>
                  <a:lnTo>
                    <a:pt x="3279062" y="977175"/>
                  </a:lnTo>
                  <a:lnTo>
                    <a:pt x="3290900" y="977481"/>
                  </a:lnTo>
                  <a:lnTo>
                    <a:pt x="3302738" y="977742"/>
                  </a:lnTo>
                  <a:lnTo>
                    <a:pt x="3314575" y="977964"/>
                  </a:lnTo>
                  <a:lnTo>
                    <a:pt x="3326413" y="978153"/>
                  </a:lnTo>
                  <a:lnTo>
                    <a:pt x="3338251" y="978315"/>
                  </a:lnTo>
                  <a:lnTo>
                    <a:pt x="3350089" y="978452"/>
                  </a:lnTo>
                  <a:lnTo>
                    <a:pt x="3361926" y="978569"/>
                  </a:lnTo>
                  <a:lnTo>
                    <a:pt x="3373764" y="978669"/>
                  </a:lnTo>
                  <a:lnTo>
                    <a:pt x="3385602" y="978754"/>
                  </a:lnTo>
                  <a:lnTo>
                    <a:pt x="3397440" y="978826"/>
                  </a:lnTo>
                  <a:lnTo>
                    <a:pt x="3409278" y="978887"/>
                  </a:lnTo>
                  <a:lnTo>
                    <a:pt x="3421115" y="978940"/>
                  </a:lnTo>
                  <a:lnTo>
                    <a:pt x="3432953" y="978984"/>
                  </a:lnTo>
                  <a:lnTo>
                    <a:pt x="3444791" y="979022"/>
                  </a:lnTo>
                  <a:lnTo>
                    <a:pt x="3456629" y="979055"/>
                  </a:lnTo>
                  <a:lnTo>
                    <a:pt x="3468466" y="979082"/>
                  </a:lnTo>
                  <a:lnTo>
                    <a:pt x="3480304" y="979105"/>
                  </a:lnTo>
                  <a:lnTo>
                    <a:pt x="3492142" y="979125"/>
                  </a:lnTo>
                  <a:lnTo>
                    <a:pt x="3503980" y="979142"/>
                  </a:lnTo>
                  <a:lnTo>
                    <a:pt x="3515818" y="979157"/>
                  </a:lnTo>
                  <a:lnTo>
                    <a:pt x="3515818" y="978910"/>
                  </a:lnTo>
                  <a:lnTo>
                    <a:pt x="3527655" y="978853"/>
                  </a:lnTo>
                  <a:lnTo>
                    <a:pt x="3539493" y="978785"/>
                  </a:lnTo>
                  <a:lnTo>
                    <a:pt x="3551331" y="978705"/>
                  </a:lnTo>
                  <a:lnTo>
                    <a:pt x="3563169" y="978612"/>
                  </a:lnTo>
                  <a:lnTo>
                    <a:pt x="3575006" y="978502"/>
                  </a:lnTo>
                  <a:lnTo>
                    <a:pt x="3586844" y="978373"/>
                  </a:lnTo>
                  <a:lnTo>
                    <a:pt x="3598682" y="978221"/>
                  </a:lnTo>
                  <a:lnTo>
                    <a:pt x="3610520" y="978043"/>
                  </a:lnTo>
                  <a:lnTo>
                    <a:pt x="3622357" y="977834"/>
                  </a:lnTo>
                  <a:lnTo>
                    <a:pt x="3634195" y="977588"/>
                  </a:lnTo>
                  <a:lnTo>
                    <a:pt x="3646033" y="977299"/>
                  </a:lnTo>
                  <a:lnTo>
                    <a:pt x="3657871" y="976959"/>
                  </a:lnTo>
                  <a:lnTo>
                    <a:pt x="3669709" y="976560"/>
                  </a:lnTo>
                  <a:lnTo>
                    <a:pt x="3681546" y="976092"/>
                  </a:lnTo>
                  <a:lnTo>
                    <a:pt x="3693384" y="975542"/>
                  </a:lnTo>
                  <a:lnTo>
                    <a:pt x="3705222" y="974897"/>
                  </a:lnTo>
                  <a:lnTo>
                    <a:pt x="3717060" y="974139"/>
                  </a:lnTo>
                  <a:lnTo>
                    <a:pt x="3728897" y="973250"/>
                  </a:lnTo>
                  <a:lnTo>
                    <a:pt x="3740735" y="972207"/>
                  </a:lnTo>
                  <a:lnTo>
                    <a:pt x="3752573" y="970984"/>
                  </a:lnTo>
                  <a:lnTo>
                    <a:pt x="3764411" y="969550"/>
                  </a:lnTo>
                  <a:lnTo>
                    <a:pt x="3776248" y="967870"/>
                  </a:lnTo>
                  <a:lnTo>
                    <a:pt x="3788086" y="965904"/>
                  </a:lnTo>
                  <a:lnTo>
                    <a:pt x="3799924" y="963602"/>
                  </a:lnTo>
                  <a:lnTo>
                    <a:pt x="3811762" y="960910"/>
                  </a:lnTo>
                  <a:lnTo>
                    <a:pt x="3823600" y="957766"/>
                  </a:lnTo>
                  <a:lnTo>
                    <a:pt x="3835437" y="954096"/>
                  </a:lnTo>
                  <a:lnTo>
                    <a:pt x="3847275" y="949818"/>
                  </a:lnTo>
                  <a:lnTo>
                    <a:pt x="3859113" y="944839"/>
                  </a:lnTo>
                  <a:lnTo>
                    <a:pt x="3870951" y="939052"/>
                  </a:lnTo>
                  <a:lnTo>
                    <a:pt x="3882788" y="932341"/>
                  </a:lnTo>
                  <a:lnTo>
                    <a:pt x="3894626" y="924573"/>
                  </a:lnTo>
                  <a:lnTo>
                    <a:pt x="3906464" y="915608"/>
                  </a:lnTo>
                  <a:lnTo>
                    <a:pt x="3918302" y="905289"/>
                  </a:lnTo>
                  <a:lnTo>
                    <a:pt x="3930139" y="893454"/>
                  </a:lnTo>
                  <a:lnTo>
                    <a:pt x="3941977" y="879932"/>
                  </a:lnTo>
                  <a:lnTo>
                    <a:pt x="3953815" y="864552"/>
                  </a:lnTo>
                  <a:lnTo>
                    <a:pt x="3965653" y="847149"/>
                  </a:lnTo>
                  <a:lnTo>
                    <a:pt x="3977491" y="827567"/>
                  </a:lnTo>
                  <a:lnTo>
                    <a:pt x="3989328" y="805677"/>
                  </a:lnTo>
                  <a:lnTo>
                    <a:pt x="4001166" y="781383"/>
                  </a:lnTo>
                  <a:lnTo>
                    <a:pt x="4013004" y="754636"/>
                  </a:lnTo>
                  <a:lnTo>
                    <a:pt x="4024842" y="725448"/>
                  </a:lnTo>
                  <a:lnTo>
                    <a:pt x="4036679" y="693900"/>
                  </a:lnTo>
                  <a:lnTo>
                    <a:pt x="4048517" y="660155"/>
                  </a:lnTo>
                  <a:lnTo>
                    <a:pt x="4060355" y="624460"/>
                  </a:lnTo>
                  <a:lnTo>
                    <a:pt x="4072193" y="587142"/>
                  </a:lnTo>
                  <a:lnTo>
                    <a:pt x="4084031" y="548606"/>
                  </a:lnTo>
                  <a:lnTo>
                    <a:pt x="4095868" y="509312"/>
                  </a:lnTo>
                  <a:lnTo>
                    <a:pt x="4107706" y="469762"/>
                  </a:lnTo>
                  <a:lnTo>
                    <a:pt x="4119544" y="430468"/>
                  </a:lnTo>
                  <a:lnTo>
                    <a:pt x="4131382" y="391932"/>
                  </a:lnTo>
                  <a:lnTo>
                    <a:pt x="4143219" y="354614"/>
                  </a:lnTo>
                  <a:lnTo>
                    <a:pt x="4155057" y="318919"/>
                  </a:lnTo>
                  <a:lnTo>
                    <a:pt x="4166895" y="285174"/>
                  </a:lnTo>
                  <a:lnTo>
                    <a:pt x="4178733" y="253626"/>
                  </a:lnTo>
                  <a:lnTo>
                    <a:pt x="4190570" y="224438"/>
                  </a:lnTo>
                  <a:lnTo>
                    <a:pt x="4202408" y="197691"/>
                  </a:lnTo>
                  <a:lnTo>
                    <a:pt x="4214246" y="173397"/>
                  </a:lnTo>
                  <a:lnTo>
                    <a:pt x="4226084" y="151507"/>
                  </a:lnTo>
                  <a:lnTo>
                    <a:pt x="4237922" y="131925"/>
                  </a:lnTo>
                  <a:lnTo>
                    <a:pt x="4249759" y="114522"/>
                  </a:lnTo>
                  <a:lnTo>
                    <a:pt x="4261597" y="99142"/>
                  </a:lnTo>
                  <a:lnTo>
                    <a:pt x="4273435" y="85620"/>
                  </a:lnTo>
                  <a:lnTo>
                    <a:pt x="4285273" y="73785"/>
                  </a:lnTo>
                  <a:lnTo>
                    <a:pt x="4297110" y="63466"/>
                  </a:lnTo>
                  <a:lnTo>
                    <a:pt x="4308948" y="54501"/>
                  </a:lnTo>
                  <a:lnTo>
                    <a:pt x="4320786" y="46733"/>
                  </a:lnTo>
                  <a:lnTo>
                    <a:pt x="4332624" y="40022"/>
                  </a:lnTo>
                  <a:lnTo>
                    <a:pt x="4344461" y="34235"/>
                  </a:lnTo>
                  <a:lnTo>
                    <a:pt x="4356299" y="29256"/>
                  </a:lnTo>
                  <a:lnTo>
                    <a:pt x="4368137" y="24978"/>
                  </a:lnTo>
                  <a:lnTo>
                    <a:pt x="4379975" y="21308"/>
                  </a:lnTo>
                  <a:lnTo>
                    <a:pt x="4391813" y="18164"/>
                  </a:lnTo>
                  <a:lnTo>
                    <a:pt x="4403650" y="15472"/>
                  </a:lnTo>
                  <a:lnTo>
                    <a:pt x="4415488" y="13170"/>
                  </a:lnTo>
                  <a:lnTo>
                    <a:pt x="4427326" y="11204"/>
                  </a:lnTo>
                  <a:lnTo>
                    <a:pt x="4439164" y="9524"/>
                  </a:lnTo>
                  <a:lnTo>
                    <a:pt x="4451001" y="8090"/>
                  </a:lnTo>
                  <a:lnTo>
                    <a:pt x="4462839" y="6867"/>
                  </a:lnTo>
                  <a:lnTo>
                    <a:pt x="4474677" y="5824"/>
                  </a:lnTo>
                  <a:lnTo>
                    <a:pt x="4486515" y="4935"/>
                  </a:lnTo>
                  <a:lnTo>
                    <a:pt x="4498352" y="4177"/>
                  </a:lnTo>
                  <a:lnTo>
                    <a:pt x="4510190" y="3532"/>
                  </a:lnTo>
                  <a:lnTo>
                    <a:pt x="4522028" y="2982"/>
                  </a:lnTo>
                  <a:lnTo>
                    <a:pt x="4533866" y="2514"/>
                  </a:lnTo>
                  <a:lnTo>
                    <a:pt x="4545704" y="2115"/>
                  </a:lnTo>
                  <a:lnTo>
                    <a:pt x="4557541" y="1775"/>
                  </a:lnTo>
                  <a:lnTo>
                    <a:pt x="4569379" y="1486"/>
                  </a:lnTo>
                  <a:lnTo>
                    <a:pt x="4581217" y="1240"/>
                  </a:lnTo>
                  <a:lnTo>
                    <a:pt x="4593055" y="1031"/>
                  </a:lnTo>
                  <a:lnTo>
                    <a:pt x="4604892" y="853"/>
                  </a:lnTo>
                  <a:lnTo>
                    <a:pt x="4616730" y="701"/>
                  </a:lnTo>
                  <a:lnTo>
                    <a:pt x="4628568" y="572"/>
                  </a:lnTo>
                  <a:lnTo>
                    <a:pt x="4640406" y="462"/>
                  </a:lnTo>
                  <a:lnTo>
                    <a:pt x="4652244" y="369"/>
                  </a:lnTo>
                  <a:lnTo>
                    <a:pt x="4664081" y="289"/>
                  </a:lnTo>
                  <a:lnTo>
                    <a:pt x="4675919" y="221"/>
                  </a:lnTo>
                  <a:lnTo>
                    <a:pt x="4687757" y="164"/>
                  </a:lnTo>
                </a:path>
              </a:pathLst>
            </a:custGeom>
            <a:ln w="40651" cap="flat">
              <a:solidFill>
                <a:srgbClr val="E8E8E8">
                  <a:alpha val="100000"/>
                </a:srgbClr>
              </a:solidFill>
              <a:prstDash val="solid"/>
              <a:round/>
            </a:ln>
          </p:spPr>
          <p:txBody>
            <a:bodyPr/>
            <a:lstStyle/>
            <a:p/>
          </p:txBody>
        </p:sp>
        <p:sp>
          <p:nvSpPr>
            <p:cNvPr id="38" name="pl38"/>
            <p:cNvSpPr/>
            <p:nvPr/>
          </p:nvSpPr>
          <p:spPr>
            <a:xfrm>
              <a:off x="2482252" y="2863875"/>
              <a:ext cx="4687757" cy="734470"/>
            </a:xfrm>
            <a:custGeom>
              <a:avLst/>
              <a:pathLst>
                <a:path w="4687757" h="734470">
                  <a:moveTo>
                    <a:pt x="0" y="489783"/>
                  </a:moveTo>
                  <a:lnTo>
                    <a:pt x="11837" y="489798"/>
                  </a:lnTo>
                  <a:lnTo>
                    <a:pt x="23675" y="489815"/>
                  </a:lnTo>
                  <a:lnTo>
                    <a:pt x="35513" y="489835"/>
                  </a:lnTo>
                  <a:lnTo>
                    <a:pt x="47351" y="489858"/>
                  </a:lnTo>
                  <a:lnTo>
                    <a:pt x="59188" y="489885"/>
                  </a:lnTo>
                  <a:lnTo>
                    <a:pt x="71026" y="489918"/>
                  </a:lnTo>
                  <a:lnTo>
                    <a:pt x="82864" y="489956"/>
                  </a:lnTo>
                  <a:lnTo>
                    <a:pt x="94702" y="490000"/>
                  </a:lnTo>
                  <a:lnTo>
                    <a:pt x="106539" y="490052"/>
                  </a:lnTo>
                  <a:lnTo>
                    <a:pt x="118377" y="490114"/>
                  </a:lnTo>
                  <a:lnTo>
                    <a:pt x="130215" y="490186"/>
                  </a:lnTo>
                  <a:lnTo>
                    <a:pt x="142053" y="490271"/>
                  </a:lnTo>
                  <a:lnTo>
                    <a:pt x="153891" y="490371"/>
                  </a:lnTo>
                  <a:lnTo>
                    <a:pt x="165728" y="490488"/>
                  </a:lnTo>
                  <a:lnTo>
                    <a:pt x="177566" y="490625"/>
                  </a:lnTo>
                  <a:lnTo>
                    <a:pt x="189404" y="490787"/>
                  </a:lnTo>
                  <a:lnTo>
                    <a:pt x="201242" y="490976"/>
                  </a:lnTo>
                  <a:lnTo>
                    <a:pt x="213079" y="491198"/>
                  </a:lnTo>
                  <a:lnTo>
                    <a:pt x="224917" y="491459"/>
                  </a:lnTo>
                  <a:lnTo>
                    <a:pt x="236755" y="491765"/>
                  </a:lnTo>
                  <a:lnTo>
                    <a:pt x="248593" y="492123"/>
                  </a:lnTo>
                  <a:lnTo>
                    <a:pt x="260430" y="492543"/>
                  </a:lnTo>
                  <a:lnTo>
                    <a:pt x="272268" y="493035"/>
                  </a:lnTo>
                  <a:lnTo>
                    <a:pt x="284106" y="493610"/>
                  </a:lnTo>
                  <a:lnTo>
                    <a:pt x="295944" y="494283"/>
                  </a:lnTo>
                  <a:lnTo>
                    <a:pt x="307782" y="495069"/>
                  </a:lnTo>
                  <a:lnTo>
                    <a:pt x="319619" y="495987"/>
                  </a:lnTo>
                  <a:lnTo>
                    <a:pt x="331457" y="497056"/>
                  </a:lnTo>
                  <a:lnTo>
                    <a:pt x="343295" y="498301"/>
                  </a:lnTo>
                  <a:lnTo>
                    <a:pt x="355133" y="499748"/>
                  </a:lnTo>
                  <a:lnTo>
                    <a:pt x="366970" y="501426"/>
                  </a:lnTo>
                  <a:lnTo>
                    <a:pt x="378808" y="503368"/>
                  </a:lnTo>
                  <a:lnTo>
                    <a:pt x="390646" y="505609"/>
                  </a:lnTo>
                  <a:lnTo>
                    <a:pt x="402484" y="508189"/>
                  </a:lnTo>
                  <a:lnTo>
                    <a:pt x="414321" y="511147"/>
                  </a:lnTo>
                  <a:lnTo>
                    <a:pt x="426159" y="514528"/>
                  </a:lnTo>
                  <a:lnTo>
                    <a:pt x="437997" y="518373"/>
                  </a:lnTo>
                  <a:lnTo>
                    <a:pt x="449835" y="522724"/>
                  </a:lnTo>
                  <a:lnTo>
                    <a:pt x="461673" y="527619"/>
                  </a:lnTo>
                  <a:lnTo>
                    <a:pt x="473510" y="533092"/>
                  </a:lnTo>
                  <a:lnTo>
                    <a:pt x="485348" y="539165"/>
                  </a:lnTo>
                  <a:lnTo>
                    <a:pt x="497186" y="545852"/>
                  </a:lnTo>
                  <a:lnTo>
                    <a:pt x="509024" y="553149"/>
                  </a:lnTo>
                  <a:lnTo>
                    <a:pt x="520861" y="561036"/>
                  </a:lnTo>
                  <a:lnTo>
                    <a:pt x="532699" y="569472"/>
                  </a:lnTo>
                  <a:lnTo>
                    <a:pt x="544537" y="578396"/>
                  </a:lnTo>
                  <a:lnTo>
                    <a:pt x="556375" y="587725"/>
                  </a:lnTo>
                  <a:lnTo>
                    <a:pt x="568213" y="597359"/>
                  </a:lnTo>
                  <a:lnTo>
                    <a:pt x="580050" y="607183"/>
                  </a:lnTo>
                  <a:lnTo>
                    <a:pt x="591888" y="617070"/>
                  </a:lnTo>
                  <a:lnTo>
                    <a:pt x="603726" y="626894"/>
                  </a:lnTo>
                  <a:lnTo>
                    <a:pt x="615564" y="636528"/>
                  </a:lnTo>
                  <a:lnTo>
                    <a:pt x="627401" y="645857"/>
                  </a:lnTo>
                  <a:lnTo>
                    <a:pt x="639239" y="654781"/>
                  </a:lnTo>
                  <a:lnTo>
                    <a:pt x="651077" y="663217"/>
                  </a:lnTo>
                  <a:lnTo>
                    <a:pt x="662915" y="671104"/>
                  </a:lnTo>
                  <a:lnTo>
                    <a:pt x="674752" y="678401"/>
                  </a:lnTo>
                  <a:lnTo>
                    <a:pt x="686590" y="685088"/>
                  </a:lnTo>
                  <a:lnTo>
                    <a:pt x="698428" y="691162"/>
                  </a:lnTo>
                  <a:lnTo>
                    <a:pt x="710266" y="696634"/>
                  </a:lnTo>
                  <a:lnTo>
                    <a:pt x="722104" y="701530"/>
                  </a:lnTo>
                  <a:lnTo>
                    <a:pt x="733941" y="705881"/>
                  </a:lnTo>
                  <a:lnTo>
                    <a:pt x="745779" y="709725"/>
                  </a:lnTo>
                  <a:lnTo>
                    <a:pt x="757617" y="713106"/>
                  </a:lnTo>
                  <a:lnTo>
                    <a:pt x="769455" y="716065"/>
                  </a:lnTo>
                  <a:lnTo>
                    <a:pt x="781292" y="718644"/>
                  </a:lnTo>
                  <a:lnTo>
                    <a:pt x="793130" y="720886"/>
                  </a:lnTo>
                  <a:lnTo>
                    <a:pt x="804968" y="722828"/>
                  </a:lnTo>
                  <a:lnTo>
                    <a:pt x="816806" y="724505"/>
                  </a:lnTo>
                  <a:lnTo>
                    <a:pt x="828643" y="725952"/>
                  </a:lnTo>
                  <a:lnTo>
                    <a:pt x="840481" y="727197"/>
                  </a:lnTo>
                  <a:lnTo>
                    <a:pt x="852319" y="728266"/>
                  </a:lnTo>
                  <a:lnTo>
                    <a:pt x="864157" y="729184"/>
                  </a:lnTo>
                  <a:lnTo>
                    <a:pt x="875995" y="729970"/>
                  </a:lnTo>
                  <a:lnTo>
                    <a:pt x="887832" y="730643"/>
                  </a:lnTo>
                  <a:lnTo>
                    <a:pt x="899670" y="731218"/>
                  </a:lnTo>
                  <a:lnTo>
                    <a:pt x="911508" y="731710"/>
                  </a:lnTo>
                  <a:lnTo>
                    <a:pt x="923346" y="732130"/>
                  </a:lnTo>
                  <a:lnTo>
                    <a:pt x="935183" y="732488"/>
                  </a:lnTo>
                  <a:lnTo>
                    <a:pt x="947021" y="732794"/>
                  </a:lnTo>
                  <a:lnTo>
                    <a:pt x="958859" y="733055"/>
                  </a:lnTo>
                  <a:lnTo>
                    <a:pt x="970697" y="733277"/>
                  </a:lnTo>
                  <a:lnTo>
                    <a:pt x="982534" y="733467"/>
                  </a:lnTo>
                  <a:lnTo>
                    <a:pt x="994372" y="733628"/>
                  </a:lnTo>
                  <a:lnTo>
                    <a:pt x="1006210" y="733765"/>
                  </a:lnTo>
                  <a:lnTo>
                    <a:pt x="1018048" y="733882"/>
                  </a:lnTo>
                  <a:lnTo>
                    <a:pt x="1029886" y="733982"/>
                  </a:lnTo>
                  <a:lnTo>
                    <a:pt x="1041723" y="734067"/>
                  </a:lnTo>
                  <a:lnTo>
                    <a:pt x="1053561" y="734139"/>
                  </a:lnTo>
                  <a:lnTo>
                    <a:pt x="1065399" y="734201"/>
                  </a:lnTo>
                  <a:lnTo>
                    <a:pt x="1077237" y="734253"/>
                  </a:lnTo>
                  <a:lnTo>
                    <a:pt x="1089074" y="734298"/>
                  </a:lnTo>
                  <a:lnTo>
                    <a:pt x="1100912" y="734336"/>
                  </a:lnTo>
                  <a:lnTo>
                    <a:pt x="1112750" y="734368"/>
                  </a:lnTo>
                  <a:lnTo>
                    <a:pt x="1124588" y="734395"/>
                  </a:lnTo>
                  <a:lnTo>
                    <a:pt x="1136426" y="734419"/>
                  </a:lnTo>
                  <a:lnTo>
                    <a:pt x="1148263" y="734439"/>
                  </a:lnTo>
                  <a:lnTo>
                    <a:pt x="1160101" y="734456"/>
                  </a:lnTo>
                  <a:lnTo>
                    <a:pt x="1171939" y="734470"/>
                  </a:lnTo>
                  <a:lnTo>
                    <a:pt x="1171939" y="734306"/>
                  </a:lnTo>
                  <a:lnTo>
                    <a:pt x="1183777" y="734263"/>
                  </a:lnTo>
                  <a:lnTo>
                    <a:pt x="1195614" y="734212"/>
                  </a:lnTo>
                  <a:lnTo>
                    <a:pt x="1207452" y="734152"/>
                  </a:lnTo>
                  <a:lnTo>
                    <a:pt x="1219290" y="734082"/>
                  </a:lnTo>
                  <a:lnTo>
                    <a:pt x="1231128" y="734000"/>
                  </a:lnTo>
                  <a:lnTo>
                    <a:pt x="1242965" y="733903"/>
                  </a:lnTo>
                  <a:lnTo>
                    <a:pt x="1254803" y="733789"/>
                  </a:lnTo>
                  <a:lnTo>
                    <a:pt x="1266641" y="733655"/>
                  </a:lnTo>
                  <a:lnTo>
                    <a:pt x="1278479" y="733498"/>
                  </a:lnTo>
                  <a:lnTo>
                    <a:pt x="1290317" y="733314"/>
                  </a:lnTo>
                  <a:lnTo>
                    <a:pt x="1302154" y="733097"/>
                  </a:lnTo>
                  <a:lnTo>
                    <a:pt x="1313992" y="732842"/>
                  </a:lnTo>
                  <a:lnTo>
                    <a:pt x="1325830" y="732543"/>
                  </a:lnTo>
                  <a:lnTo>
                    <a:pt x="1337668" y="732192"/>
                  </a:lnTo>
                  <a:lnTo>
                    <a:pt x="1349505" y="731780"/>
                  </a:lnTo>
                  <a:lnTo>
                    <a:pt x="1361343" y="731296"/>
                  </a:lnTo>
                  <a:lnTo>
                    <a:pt x="1373181" y="730727"/>
                  </a:lnTo>
                  <a:lnTo>
                    <a:pt x="1385019" y="730060"/>
                  </a:lnTo>
                  <a:lnTo>
                    <a:pt x="1396856" y="729278"/>
                  </a:lnTo>
                  <a:lnTo>
                    <a:pt x="1408694" y="728361"/>
                  </a:lnTo>
                  <a:lnTo>
                    <a:pt x="1420532" y="727286"/>
                  </a:lnTo>
                  <a:lnTo>
                    <a:pt x="1432370" y="726026"/>
                  </a:lnTo>
                  <a:lnTo>
                    <a:pt x="1444208" y="724551"/>
                  </a:lnTo>
                  <a:lnTo>
                    <a:pt x="1456045" y="722824"/>
                  </a:lnTo>
                  <a:lnTo>
                    <a:pt x="1467883" y="720806"/>
                  </a:lnTo>
                  <a:lnTo>
                    <a:pt x="1479721" y="718447"/>
                  </a:lnTo>
                  <a:lnTo>
                    <a:pt x="1491559" y="715695"/>
                  </a:lnTo>
                  <a:lnTo>
                    <a:pt x="1503396" y="712487"/>
                  </a:lnTo>
                  <a:lnTo>
                    <a:pt x="1515234" y="708752"/>
                  </a:lnTo>
                  <a:lnTo>
                    <a:pt x="1527072" y="704412"/>
                  </a:lnTo>
                  <a:lnTo>
                    <a:pt x="1538910" y="699379"/>
                  </a:lnTo>
                  <a:lnTo>
                    <a:pt x="1550748" y="693553"/>
                  </a:lnTo>
                  <a:lnTo>
                    <a:pt x="1562585" y="686829"/>
                  </a:lnTo>
                  <a:lnTo>
                    <a:pt x="1574423" y="679090"/>
                  </a:lnTo>
                  <a:lnTo>
                    <a:pt x="1586261" y="670213"/>
                  </a:lnTo>
                  <a:lnTo>
                    <a:pt x="1598099" y="660072"/>
                  </a:lnTo>
                  <a:lnTo>
                    <a:pt x="1609936" y="648537"/>
                  </a:lnTo>
                  <a:lnTo>
                    <a:pt x="1621774" y="635484"/>
                  </a:lnTo>
                  <a:lnTo>
                    <a:pt x="1633612" y="620798"/>
                  </a:lnTo>
                  <a:lnTo>
                    <a:pt x="1645450" y="604381"/>
                  </a:lnTo>
                  <a:lnTo>
                    <a:pt x="1657287" y="586160"/>
                  </a:lnTo>
                  <a:lnTo>
                    <a:pt x="1669125" y="566100"/>
                  </a:lnTo>
                  <a:lnTo>
                    <a:pt x="1680963" y="544209"/>
                  </a:lnTo>
                  <a:lnTo>
                    <a:pt x="1692801" y="520548"/>
                  </a:lnTo>
                  <a:lnTo>
                    <a:pt x="1704639" y="495240"/>
                  </a:lnTo>
                  <a:lnTo>
                    <a:pt x="1716476" y="468468"/>
                  </a:lnTo>
                  <a:lnTo>
                    <a:pt x="1728314" y="440480"/>
                  </a:lnTo>
                  <a:lnTo>
                    <a:pt x="1740152" y="411577"/>
                  </a:lnTo>
                  <a:lnTo>
                    <a:pt x="1751990" y="382107"/>
                  </a:lnTo>
                  <a:lnTo>
                    <a:pt x="1763827" y="352444"/>
                  </a:lnTo>
                  <a:lnTo>
                    <a:pt x="1775665" y="322974"/>
                  </a:lnTo>
                  <a:lnTo>
                    <a:pt x="1787503" y="294072"/>
                  </a:lnTo>
                  <a:lnTo>
                    <a:pt x="1799341" y="266084"/>
                  </a:lnTo>
                  <a:lnTo>
                    <a:pt x="1811178" y="239312"/>
                  </a:lnTo>
                  <a:lnTo>
                    <a:pt x="1823016" y="214003"/>
                  </a:lnTo>
                  <a:lnTo>
                    <a:pt x="1834854" y="190343"/>
                  </a:lnTo>
                  <a:lnTo>
                    <a:pt x="1846692" y="168451"/>
                  </a:lnTo>
                  <a:lnTo>
                    <a:pt x="1858530" y="148391"/>
                  </a:lnTo>
                  <a:lnTo>
                    <a:pt x="1870367" y="130171"/>
                  </a:lnTo>
                  <a:lnTo>
                    <a:pt x="1882205" y="113753"/>
                  </a:lnTo>
                  <a:lnTo>
                    <a:pt x="1894043" y="99067"/>
                  </a:lnTo>
                  <a:lnTo>
                    <a:pt x="1905881" y="86014"/>
                  </a:lnTo>
                  <a:lnTo>
                    <a:pt x="1917718" y="74480"/>
                  </a:lnTo>
                  <a:lnTo>
                    <a:pt x="1929556" y="64338"/>
                  </a:lnTo>
                  <a:lnTo>
                    <a:pt x="1941394" y="55462"/>
                  </a:lnTo>
                  <a:lnTo>
                    <a:pt x="1953232" y="47723"/>
                  </a:lnTo>
                  <a:lnTo>
                    <a:pt x="1965069" y="40998"/>
                  </a:lnTo>
                  <a:lnTo>
                    <a:pt x="1976907" y="35173"/>
                  </a:lnTo>
                  <a:lnTo>
                    <a:pt x="1988745" y="30139"/>
                  </a:lnTo>
                  <a:lnTo>
                    <a:pt x="2000583" y="25800"/>
                  </a:lnTo>
                  <a:lnTo>
                    <a:pt x="2012421" y="22065"/>
                  </a:lnTo>
                  <a:lnTo>
                    <a:pt x="2024258" y="18857"/>
                  </a:lnTo>
                  <a:lnTo>
                    <a:pt x="2036096" y="16104"/>
                  </a:lnTo>
                  <a:lnTo>
                    <a:pt x="2047934" y="13746"/>
                  </a:lnTo>
                  <a:lnTo>
                    <a:pt x="2059772" y="11727"/>
                  </a:lnTo>
                  <a:lnTo>
                    <a:pt x="2071609" y="10001"/>
                  </a:lnTo>
                  <a:lnTo>
                    <a:pt x="2083447" y="8526"/>
                  </a:lnTo>
                  <a:lnTo>
                    <a:pt x="2095285" y="7266"/>
                  </a:lnTo>
                  <a:lnTo>
                    <a:pt x="2107123" y="6191"/>
                  </a:lnTo>
                  <a:lnTo>
                    <a:pt x="2118961" y="5273"/>
                  </a:lnTo>
                  <a:lnTo>
                    <a:pt x="2130798" y="4491"/>
                  </a:lnTo>
                  <a:lnTo>
                    <a:pt x="2142636" y="3824"/>
                  </a:lnTo>
                  <a:lnTo>
                    <a:pt x="2154474" y="3256"/>
                  </a:lnTo>
                  <a:lnTo>
                    <a:pt x="2166312" y="2772"/>
                  </a:lnTo>
                  <a:lnTo>
                    <a:pt x="2178149" y="2360"/>
                  </a:lnTo>
                  <a:lnTo>
                    <a:pt x="2189987" y="2008"/>
                  </a:lnTo>
                  <a:lnTo>
                    <a:pt x="2201825" y="1709"/>
                  </a:lnTo>
                  <a:lnTo>
                    <a:pt x="2213663" y="1455"/>
                  </a:lnTo>
                  <a:lnTo>
                    <a:pt x="2225500" y="1238"/>
                  </a:lnTo>
                  <a:lnTo>
                    <a:pt x="2237338" y="1053"/>
                  </a:lnTo>
                  <a:lnTo>
                    <a:pt x="2249176" y="896"/>
                  </a:lnTo>
                  <a:lnTo>
                    <a:pt x="2261014" y="763"/>
                  </a:lnTo>
                  <a:lnTo>
                    <a:pt x="2272852" y="649"/>
                  </a:lnTo>
                  <a:lnTo>
                    <a:pt x="2284689" y="552"/>
                  </a:lnTo>
                  <a:lnTo>
                    <a:pt x="2296527" y="470"/>
                  </a:lnTo>
                  <a:lnTo>
                    <a:pt x="2308365" y="399"/>
                  </a:lnTo>
                  <a:lnTo>
                    <a:pt x="2320203" y="340"/>
                  </a:lnTo>
                  <a:lnTo>
                    <a:pt x="2332040" y="289"/>
                  </a:lnTo>
                  <a:lnTo>
                    <a:pt x="2343878" y="24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639703"/>
              <a:ext cx="4687757" cy="1223843"/>
            </a:xfrm>
            <a:custGeom>
              <a:avLst/>
              <a:pathLst>
                <a:path w="4687757" h="1223843">
                  <a:moveTo>
                    <a:pt x="0" y="1223843"/>
                  </a:moveTo>
                  <a:lnTo>
                    <a:pt x="11837" y="1223786"/>
                  </a:lnTo>
                  <a:lnTo>
                    <a:pt x="23675" y="1223718"/>
                  </a:lnTo>
                  <a:lnTo>
                    <a:pt x="35513" y="1223638"/>
                  </a:lnTo>
                  <a:lnTo>
                    <a:pt x="47351" y="1223545"/>
                  </a:lnTo>
                  <a:lnTo>
                    <a:pt x="59188" y="1223435"/>
                  </a:lnTo>
                  <a:lnTo>
                    <a:pt x="71026" y="1223306"/>
                  </a:lnTo>
                  <a:lnTo>
                    <a:pt x="82864" y="1223154"/>
                  </a:lnTo>
                  <a:lnTo>
                    <a:pt x="94702" y="1222976"/>
                  </a:lnTo>
                  <a:lnTo>
                    <a:pt x="106539" y="1222767"/>
                  </a:lnTo>
                  <a:lnTo>
                    <a:pt x="118377" y="1222521"/>
                  </a:lnTo>
                  <a:lnTo>
                    <a:pt x="130215" y="1222232"/>
                  </a:lnTo>
                  <a:lnTo>
                    <a:pt x="142053" y="1221892"/>
                  </a:lnTo>
                  <a:lnTo>
                    <a:pt x="153891" y="1221493"/>
                  </a:lnTo>
                  <a:lnTo>
                    <a:pt x="165728" y="1221025"/>
                  </a:lnTo>
                  <a:lnTo>
                    <a:pt x="177566" y="1220475"/>
                  </a:lnTo>
                  <a:lnTo>
                    <a:pt x="189404" y="1219830"/>
                  </a:lnTo>
                  <a:lnTo>
                    <a:pt x="201242" y="1219072"/>
                  </a:lnTo>
                  <a:lnTo>
                    <a:pt x="213079" y="1218183"/>
                  </a:lnTo>
                  <a:lnTo>
                    <a:pt x="224917" y="1217140"/>
                  </a:lnTo>
                  <a:lnTo>
                    <a:pt x="236755" y="1215917"/>
                  </a:lnTo>
                  <a:lnTo>
                    <a:pt x="248593" y="1214483"/>
                  </a:lnTo>
                  <a:lnTo>
                    <a:pt x="260430" y="1212803"/>
                  </a:lnTo>
                  <a:lnTo>
                    <a:pt x="272268" y="1210837"/>
                  </a:lnTo>
                  <a:lnTo>
                    <a:pt x="284106" y="1208535"/>
                  </a:lnTo>
                  <a:lnTo>
                    <a:pt x="295944" y="1205843"/>
                  </a:lnTo>
                  <a:lnTo>
                    <a:pt x="307782" y="1202699"/>
                  </a:lnTo>
                  <a:lnTo>
                    <a:pt x="319619" y="1199029"/>
                  </a:lnTo>
                  <a:lnTo>
                    <a:pt x="331457" y="1194751"/>
                  </a:lnTo>
                  <a:lnTo>
                    <a:pt x="343295" y="1189772"/>
                  </a:lnTo>
                  <a:lnTo>
                    <a:pt x="355133" y="1183985"/>
                  </a:lnTo>
                  <a:lnTo>
                    <a:pt x="366970" y="1177274"/>
                  </a:lnTo>
                  <a:lnTo>
                    <a:pt x="378808" y="1169506"/>
                  </a:lnTo>
                  <a:lnTo>
                    <a:pt x="390646" y="1160541"/>
                  </a:lnTo>
                  <a:lnTo>
                    <a:pt x="402484" y="1150222"/>
                  </a:lnTo>
                  <a:lnTo>
                    <a:pt x="414321" y="1138387"/>
                  </a:lnTo>
                  <a:lnTo>
                    <a:pt x="426159" y="1124865"/>
                  </a:lnTo>
                  <a:lnTo>
                    <a:pt x="437997" y="1109485"/>
                  </a:lnTo>
                  <a:lnTo>
                    <a:pt x="449835" y="1092082"/>
                  </a:lnTo>
                  <a:lnTo>
                    <a:pt x="461673" y="1072500"/>
                  </a:lnTo>
                  <a:lnTo>
                    <a:pt x="473510" y="1050610"/>
                  </a:lnTo>
                  <a:lnTo>
                    <a:pt x="485348" y="1026316"/>
                  </a:lnTo>
                  <a:lnTo>
                    <a:pt x="497186" y="999569"/>
                  </a:lnTo>
                  <a:lnTo>
                    <a:pt x="509024" y="970381"/>
                  </a:lnTo>
                  <a:lnTo>
                    <a:pt x="520861" y="938833"/>
                  </a:lnTo>
                  <a:lnTo>
                    <a:pt x="532699" y="905088"/>
                  </a:lnTo>
                  <a:lnTo>
                    <a:pt x="544537" y="869393"/>
                  </a:lnTo>
                  <a:lnTo>
                    <a:pt x="556375" y="832075"/>
                  </a:lnTo>
                  <a:lnTo>
                    <a:pt x="568213" y="793539"/>
                  </a:lnTo>
                  <a:lnTo>
                    <a:pt x="580050" y="754245"/>
                  </a:lnTo>
                  <a:lnTo>
                    <a:pt x="591888" y="714695"/>
                  </a:lnTo>
                  <a:lnTo>
                    <a:pt x="603726" y="675401"/>
                  </a:lnTo>
                  <a:lnTo>
                    <a:pt x="615564" y="636865"/>
                  </a:lnTo>
                  <a:lnTo>
                    <a:pt x="627401" y="599547"/>
                  </a:lnTo>
                  <a:lnTo>
                    <a:pt x="639239" y="563852"/>
                  </a:lnTo>
                  <a:lnTo>
                    <a:pt x="651077" y="530107"/>
                  </a:lnTo>
                  <a:lnTo>
                    <a:pt x="662915" y="498559"/>
                  </a:lnTo>
                  <a:lnTo>
                    <a:pt x="674752" y="469371"/>
                  </a:lnTo>
                  <a:lnTo>
                    <a:pt x="686590" y="442624"/>
                  </a:lnTo>
                  <a:lnTo>
                    <a:pt x="698428" y="418330"/>
                  </a:lnTo>
                  <a:lnTo>
                    <a:pt x="710266" y="396440"/>
                  </a:lnTo>
                  <a:lnTo>
                    <a:pt x="722104" y="376858"/>
                  </a:lnTo>
                  <a:lnTo>
                    <a:pt x="733941" y="359455"/>
                  </a:lnTo>
                  <a:lnTo>
                    <a:pt x="745779" y="344075"/>
                  </a:lnTo>
                  <a:lnTo>
                    <a:pt x="757617" y="330553"/>
                  </a:lnTo>
                  <a:lnTo>
                    <a:pt x="769455" y="318718"/>
                  </a:lnTo>
                  <a:lnTo>
                    <a:pt x="781292" y="308399"/>
                  </a:lnTo>
                  <a:lnTo>
                    <a:pt x="793130" y="299433"/>
                  </a:lnTo>
                  <a:lnTo>
                    <a:pt x="804968" y="291666"/>
                  </a:lnTo>
                  <a:lnTo>
                    <a:pt x="816806" y="284955"/>
                  </a:lnTo>
                  <a:lnTo>
                    <a:pt x="828643" y="279168"/>
                  </a:lnTo>
                  <a:lnTo>
                    <a:pt x="840481" y="274189"/>
                  </a:lnTo>
                  <a:lnTo>
                    <a:pt x="852319" y="269911"/>
                  </a:lnTo>
                  <a:lnTo>
                    <a:pt x="864157" y="266241"/>
                  </a:lnTo>
                  <a:lnTo>
                    <a:pt x="875995" y="263097"/>
                  </a:lnTo>
                  <a:lnTo>
                    <a:pt x="887832" y="260405"/>
                  </a:lnTo>
                  <a:lnTo>
                    <a:pt x="899670" y="258103"/>
                  </a:lnTo>
                  <a:lnTo>
                    <a:pt x="911508" y="256136"/>
                  </a:lnTo>
                  <a:lnTo>
                    <a:pt x="923346" y="254457"/>
                  </a:lnTo>
                  <a:lnTo>
                    <a:pt x="935183" y="253023"/>
                  </a:lnTo>
                  <a:lnTo>
                    <a:pt x="947021" y="251800"/>
                  </a:lnTo>
                  <a:lnTo>
                    <a:pt x="958859" y="250757"/>
                  </a:lnTo>
                  <a:lnTo>
                    <a:pt x="970697" y="249868"/>
                  </a:lnTo>
                  <a:lnTo>
                    <a:pt x="982534" y="249110"/>
                  </a:lnTo>
                  <a:lnTo>
                    <a:pt x="994372" y="248465"/>
                  </a:lnTo>
                  <a:lnTo>
                    <a:pt x="1006210" y="247915"/>
                  </a:lnTo>
                  <a:lnTo>
                    <a:pt x="1018048" y="247447"/>
                  </a:lnTo>
                  <a:lnTo>
                    <a:pt x="1029886" y="247048"/>
                  </a:lnTo>
                  <a:lnTo>
                    <a:pt x="1041723" y="246708"/>
                  </a:lnTo>
                  <a:lnTo>
                    <a:pt x="1053561" y="246419"/>
                  </a:lnTo>
                  <a:lnTo>
                    <a:pt x="1065399" y="246173"/>
                  </a:lnTo>
                  <a:lnTo>
                    <a:pt x="1077237" y="245964"/>
                  </a:lnTo>
                  <a:lnTo>
                    <a:pt x="1089074" y="245786"/>
                  </a:lnTo>
                  <a:lnTo>
                    <a:pt x="1100912" y="245634"/>
                  </a:lnTo>
                  <a:lnTo>
                    <a:pt x="1112750" y="245505"/>
                  </a:lnTo>
                  <a:lnTo>
                    <a:pt x="1124588" y="245395"/>
                  </a:lnTo>
                  <a:lnTo>
                    <a:pt x="1136426" y="245302"/>
                  </a:lnTo>
                  <a:lnTo>
                    <a:pt x="1148263" y="245222"/>
                  </a:lnTo>
                  <a:lnTo>
                    <a:pt x="1160101" y="245154"/>
                  </a:lnTo>
                  <a:lnTo>
                    <a:pt x="1171939" y="24509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455"/>
                  </a:lnTo>
                  <a:lnTo>
                    <a:pt x="3527655" y="489426"/>
                  </a:lnTo>
                  <a:lnTo>
                    <a:pt x="3539493" y="489392"/>
                  </a:lnTo>
                  <a:lnTo>
                    <a:pt x="3551331" y="489352"/>
                  </a:lnTo>
                  <a:lnTo>
                    <a:pt x="3563169" y="489306"/>
                  </a:lnTo>
                  <a:lnTo>
                    <a:pt x="3575006" y="489251"/>
                  </a:lnTo>
                  <a:lnTo>
                    <a:pt x="3586844" y="489186"/>
                  </a:lnTo>
                  <a:lnTo>
                    <a:pt x="3598682" y="489110"/>
                  </a:lnTo>
                  <a:lnTo>
                    <a:pt x="3610520" y="489021"/>
                  </a:lnTo>
                  <a:lnTo>
                    <a:pt x="3622357" y="488917"/>
                  </a:lnTo>
                  <a:lnTo>
                    <a:pt x="3634195" y="488794"/>
                  </a:lnTo>
                  <a:lnTo>
                    <a:pt x="3646033" y="488649"/>
                  </a:lnTo>
                  <a:lnTo>
                    <a:pt x="3657871" y="488479"/>
                  </a:lnTo>
                  <a:lnTo>
                    <a:pt x="3669709" y="488280"/>
                  </a:lnTo>
                  <a:lnTo>
                    <a:pt x="3681546" y="488046"/>
                  </a:lnTo>
                  <a:lnTo>
                    <a:pt x="3693384" y="487771"/>
                  </a:lnTo>
                  <a:lnTo>
                    <a:pt x="3705222" y="487448"/>
                  </a:lnTo>
                  <a:lnTo>
                    <a:pt x="3717060" y="487069"/>
                  </a:lnTo>
                  <a:lnTo>
                    <a:pt x="3728897" y="486625"/>
                  </a:lnTo>
                  <a:lnTo>
                    <a:pt x="3740735" y="486103"/>
                  </a:lnTo>
                  <a:lnTo>
                    <a:pt x="3752573" y="485492"/>
                  </a:lnTo>
                  <a:lnTo>
                    <a:pt x="3764411" y="484775"/>
                  </a:lnTo>
                  <a:lnTo>
                    <a:pt x="3776248" y="483935"/>
                  </a:lnTo>
                  <a:lnTo>
                    <a:pt x="3788086" y="482952"/>
                  </a:lnTo>
                  <a:lnTo>
                    <a:pt x="3799924" y="481801"/>
                  </a:lnTo>
                  <a:lnTo>
                    <a:pt x="3811762" y="480455"/>
                  </a:lnTo>
                  <a:lnTo>
                    <a:pt x="3823600" y="478883"/>
                  </a:lnTo>
                  <a:lnTo>
                    <a:pt x="3835437" y="477048"/>
                  </a:lnTo>
                  <a:lnTo>
                    <a:pt x="3847275" y="474909"/>
                  </a:lnTo>
                  <a:lnTo>
                    <a:pt x="3859113" y="472419"/>
                  </a:lnTo>
                  <a:lnTo>
                    <a:pt x="3870951" y="469526"/>
                  </a:lnTo>
                  <a:lnTo>
                    <a:pt x="3882788" y="466170"/>
                  </a:lnTo>
                  <a:lnTo>
                    <a:pt x="3894626" y="462286"/>
                  </a:lnTo>
                  <a:lnTo>
                    <a:pt x="3906464" y="457804"/>
                  </a:lnTo>
                  <a:lnTo>
                    <a:pt x="3918302" y="452644"/>
                  </a:lnTo>
                  <a:lnTo>
                    <a:pt x="3930139" y="446727"/>
                  </a:lnTo>
                  <a:lnTo>
                    <a:pt x="3941977" y="439966"/>
                  </a:lnTo>
                  <a:lnTo>
                    <a:pt x="3953815" y="432276"/>
                  </a:lnTo>
                  <a:lnTo>
                    <a:pt x="3965653" y="423574"/>
                  </a:lnTo>
                  <a:lnTo>
                    <a:pt x="3977491" y="413783"/>
                  </a:lnTo>
                  <a:lnTo>
                    <a:pt x="3989328" y="402838"/>
                  </a:lnTo>
                  <a:lnTo>
                    <a:pt x="4001166" y="390691"/>
                  </a:lnTo>
                  <a:lnTo>
                    <a:pt x="4013004" y="377318"/>
                  </a:lnTo>
                  <a:lnTo>
                    <a:pt x="4024842" y="362724"/>
                  </a:lnTo>
                  <a:lnTo>
                    <a:pt x="4036679" y="346950"/>
                  </a:lnTo>
                  <a:lnTo>
                    <a:pt x="4048517" y="330077"/>
                  </a:lnTo>
                  <a:lnTo>
                    <a:pt x="4060355" y="312230"/>
                  </a:lnTo>
                  <a:lnTo>
                    <a:pt x="4072193" y="293571"/>
                  </a:lnTo>
                  <a:lnTo>
                    <a:pt x="4084031" y="274303"/>
                  </a:lnTo>
                  <a:lnTo>
                    <a:pt x="4095868" y="254656"/>
                  </a:lnTo>
                  <a:lnTo>
                    <a:pt x="4107706" y="234881"/>
                  </a:lnTo>
                  <a:lnTo>
                    <a:pt x="4119544" y="215234"/>
                  </a:lnTo>
                  <a:lnTo>
                    <a:pt x="4131382" y="195966"/>
                  </a:lnTo>
                  <a:lnTo>
                    <a:pt x="4143219" y="177307"/>
                  </a:lnTo>
                  <a:lnTo>
                    <a:pt x="4155057" y="159459"/>
                  </a:lnTo>
                  <a:lnTo>
                    <a:pt x="4166895" y="142587"/>
                  </a:lnTo>
                  <a:lnTo>
                    <a:pt x="4178733" y="126813"/>
                  </a:lnTo>
                  <a:lnTo>
                    <a:pt x="4190570" y="112219"/>
                  </a:lnTo>
                  <a:lnTo>
                    <a:pt x="4202408" y="98845"/>
                  </a:lnTo>
                  <a:lnTo>
                    <a:pt x="4214246" y="86698"/>
                  </a:lnTo>
                  <a:lnTo>
                    <a:pt x="4226084" y="75753"/>
                  </a:lnTo>
                  <a:lnTo>
                    <a:pt x="4237922" y="65962"/>
                  </a:lnTo>
                  <a:lnTo>
                    <a:pt x="4249759" y="57261"/>
                  </a:lnTo>
                  <a:lnTo>
                    <a:pt x="4261597" y="49571"/>
                  </a:lnTo>
                  <a:lnTo>
                    <a:pt x="4273435" y="42810"/>
                  </a:lnTo>
                  <a:lnTo>
                    <a:pt x="4285273" y="36892"/>
                  </a:lnTo>
                  <a:lnTo>
                    <a:pt x="4297110" y="31733"/>
                  </a:lnTo>
                  <a:lnTo>
                    <a:pt x="4308948" y="27250"/>
                  </a:lnTo>
                  <a:lnTo>
                    <a:pt x="4320786" y="23366"/>
                  </a:lnTo>
                  <a:lnTo>
                    <a:pt x="4332624" y="20011"/>
                  </a:lnTo>
                  <a:lnTo>
                    <a:pt x="4344461" y="17117"/>
                  </a:lnTo>
                  <a:lnTo>
                    <a:pt x="4356299" y="14628"/>
                  </a:lnTo>
                  <a:lnTo>
                    <a:pt x="4368137" y="12489"/>
                  </a:lnTo>
                  <a:lnTo>
                    <a:pt x="4379975" y="10654"/>
                  </a:lnTo>
                  <a:lnTo>
                    <a:pt x="4391813" y="9082"/>
                  </a:lnTo>
                  <a:lnTo>
                    <a:pt x="4403650" y="7736"/>
                  </a:lnTo>
                  <a:lnTo>
                    <a:pt x="4415488" y="6585"/>
                  </a:lnTo>
                  <a:lnTo>
                    <a:pt x="4427326" y="5602"/>
                  </a:lnTo>
                  <a:lnTo>
                    <a:pt x="4439164" y="4762"/>
                  </a:lnTo>
                  <a:lnTo>
                    <a:pt x="4451001" y="4045"/>
                  </a:lnTo>
                  <a:lnTo>
                    <a:pt x="4462839" y="3433"/>
                  </a:lnTo>
                  <a:lnTo>
                    <a:pt x="4474677" y="2912"/>
                  </a:lnTo>
                  <a:lnTo>
                    <a:pt x="4486515" y="2467"/>
                  </a:lnTo>
                  <a:lnTo>
                    <a:pt x="4498352" y="2088"/>
                  </a:lnTo>
                  <a:lnTo>
                    <a:pt x="4510190" y="1766"/>
                  </a:lnTo>
                  <a:lnTo>
                    <a:pt x="4522028" y="1491"/>
                  </a:lnTo>
                  <a:lnTo>
                    <a:pt x="4533866" y="1257"/>
                  </a:lnTo>
                  <a:lnTo>
                    <a:pt x="4545704" y="1057"/>
                  </a:lnTo>
                  <a:lnTo>
                    <a:pt x="4557541" y="887"/>
                  </a:lnTo>
                  <a:lnTo>
                    <a:pt x="4569379" y="743"/>
                  </a:lnTo>
                  <a:lnTo>
                    <a:pt x="4581217" y="620"/>
                  </a:lnTo>
                  <a:lnTo>
                    <a:pt x="4593055" y="515"/>
                  </a:lnTo>
                  <a:lnTo>
                    <a:pt x="4604892" y="426"/>
                  </a:lnTo>
                  <a:lnTo>
                    <a:pt x="4616730" y="350"/>
                  </a:lnTo>
                  <a:lnTo>
                    <a:pt x="4628568" y="286"/>
                  </a:lnTo>
                  <a:lnTo>
                    <a:pt x="4640406" y="231"/>
                  </a:lnTo>
                  <a:lnTo>
                    <a:pt x="4652244" y="184"/>
                  </a:lnTo>
                  <a:lnTo>
                    <a:pt x="4664081" y="144"/>
                  </a:lnTo>
                  <a:lnTo>
                    <a:pt x="4675919" y="110"/>
                  </a:lnTo>
                  <a:lnTo>
                    <a:pt x="4687757" y="82"/>
                  </a:lnTo>
                </a:path>
              </a:pathLst>
            </a:custGeom>
            <a:ln w="40651" cap="flat">
              <a:solidFill>
                <a:srgbClr val="E8E8E8">
                  <a:alpha val="100000"/>
                </a:srgbClr>
              </a:solidFill>
              <a:prstDash val="solid"/>
              <a:round/>
            </a:ln>
          </p:spPr>
          <p:txBody>
            <a:bodyPr/>
            <a:lstStyle/>
            <a:p/>
          </p:txBody>
        </p:sp>
        <p:sp>
          <p:nvSpPr>
            <p:cNvPr id="40" name="pl40"/>
            <p:cNvSpPr/>
            <p:nvPr/>
          </p:nvSpPr>
          <p:spPr>
            <a:xfrm>
              <a:off x="2482252" y="2619106"/>
              <a:ext cx="4687757" cy="489619"/>
            </a:xfrm>
            <a:custGeom>
              <a:avLst/>
              <a:pathLst>
                <a:path w="4687757" h="489619">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619"/>
                  </a:lnTo>
                  <a:lnTo>
                    <a:pt x="2355716" y="489619"/>
                  </a:lnTo>
                  <a:lnTo>
                    <a:pt x="2367554" y="489619"/>
                  </a:lnTo>
                  <a:lnTo>
                    <a:pt x="2379391" y="489619"/>
                  </a:lnTo>
                  <a:lnTo>
                    <a:pt x="2391229" y="489619"/>
                  </a:lnTo>
                  <a:lnTo>
                    <a:pt x="2403067" y="489619"/>
                  </a:lnTo>
                  <a:lnTo>
                    <a:pt x="2414905" y="489619"/>
                  </a:lnTo>
                  <a:lnTo>
                    <a:pt x="2426743" y="489619"/>
                  </a:lnTo>
                  <a:lnTo>
                    <a:pt x="2438580" y="489619"/>
                  </a:lnTo>
                  <a:lnTo>
                    <a:pt x="2450418" y="489619"/>
                  </a:lnTo>
                  <a:lnTo>
                    <a:pt x="2462256" y="489619"/>
                  </a:lnTo>
                  <a:lnTo>
                    <a:pt x="2474094" y="489619"/>
                  </a:lnTo>
                  <a:lnTo>
                    <a:pt x="2485931" y="489619"/>
                  </a:lnTo>
                  <a:lnTo>
                    <a:pt x="2497769" y="489619"/>
                  </a:lnTo>
                  <a:lnTo>
                    <a:pt x="2509607" y="489619"/>
                  </a:lnTo>
                  <a:lnTo>
                    <a:pt x="2521445" y="489619"/>
                  </a:lnTo>
                  <a:lnTo>
                    <a:pt x="2533283" y="489619"/>
                  </a:lnTo>
                  <a:lnTo>
                    <a:pt x="2545120" y="489619"/>
                  </a:lnTo>
                  <a:lnTo>
                    <a:pt x="2556958" y="489619"/>
                  </a:lnTo>
                  <a:lnTo>
                    <a:pt x="2568796" y="489619"/>
                  </a:lnTo>
                  <a:lnTo>
                    <a:pt x="2580634" y="489619"/>
                  </a:lnTo>
                  <a:lnTo>
                    <a:pt x="2592471" y="489619"/>
                  </a:lnTo>
                  <a:lnTo>
                    <a:pt x="2604309" y="489619"/>
                  </a:lnTo>
                  <a:lnTo>
                    <a:pt x="2616147" y="489619"/>
                  </a:lnTo>
                  <a:lnTo>
                    <a:pt x="2627985" y="489619"/>
                  </a:lnTo>
                  <a:lnTo>
                    <a:pt x="2639822" y="489619"/>
                  </a:lnTo>
                  <a:lnTo>
                    <a:pt x="2651660" y="489619"/>
                  </a:lnTo>
                  <a:lnTo>
                    <a:pt x="2663498" y="489619"/>
                  </a:lnTo>
                  <a:lnTo>
                    <a:pt x="2675336" y="489619"/>
                  </a:lnTo>
                  <a:lnTo>
                    <a:pt x="2687174" y="489619"/>
                  </a:lnTo>
                  <a:lnTo>
                    <a:pt x="2699011" y="489619"/>
                  </a:lnTo>
                  <a:lnTo>
                    <a:pt x="2710849" y="489619"/>
                  </a:lnTo>
                  <a:lnTo>
                    <a:pt x="2722687" y="489619"/>
                  </a:lnTo>
                  <a:lnTo>
                    <a:pt x="2734525" y="489619"/>
                  </a:lnTo>
                  <a:lnTo>
                    <a:pt x="2746362" y="489619"/>
                  </a:lnTo>
                  <a:lnTo>
                    <a:pt x="2758200" y="489619"/>
                  </a:lnTo>
                  <a:lnTo>
                    <a:pt x="2770038" y="489619"/>
                  </a:lnTo>
                  <a:lnTo>
                    <a:pt x="2781876" y="489619"/>
                  </a:lnTo>
                  <a:lnTo>
                    <a:pt x="2793713" y="489619"/>
                  </a:lnTo>
                  <a:lnTo>
                    <a:pt x="2805551" y="489619"/>
                  </a:lnTo>
                  <a:lnTo>
                    <a:pt x="2817389" y="489619"/>
                  </a:lnTo>
                  <a:lnTo>
                    <a:pt x="2829227" y="489619"/>
                  </a:lnTo>
                  <a:lnTo>
                    <a:pt x="2841065" y="489619"/>
                  </a:lnTo>
                  <a:lnTo>
                    <a:pt x="2852902" y="489619"/>
                  </a:lnTo>
                  <a:lnTo>
                    <a:pt x="2864740" y="489619"/>
                  </a:lnTo>
                  <a:lnTo>
                    <a:pt x="2876578" y="489619"/>
                  </a:lnTo>
                  <a:lnTo>
                    <a:pt x="2888416" y="489619"/>
                  </a:lnTo>
                  <a:lnTo>
                    <a:pt x="2900253" y="489619"/>
                  </a:lnTo>
                  <a:lnTo>
                    <a:pt x="2912091" y="489619"/>
                  </a:lnTo>
                  <a:lnTo>
                    <a:pt x="2923929" y="489619"/>
                  </a:lnTo>
                  <a:lnTo>
                    <a:pt x="2935767" y="489619"/>
                  </a:lnTo>
                  <a:lnTo>
                    <a:pt x="2947604" y="489619"/>
                  </a:lnTo>
                  <a:lnTo>
                    <a:pt x="2959442" y="489619"/>
                  </a:lnTo>
                  <a:lnTo>
                    <a:pt x="2971280" y="489619"/>
                  </a:lnTo>
                  <a:lnTo>
                    <a:pt x="2983118" y="489619"/>
                  </a:lnTo>
                  <a:lnTo>
                    <a:pt x="2994956" y="489619"/>
                  </a:lnTo>
                  <a:lnTo>
                    <a:pt x="3006793" y="489619"/>
                  </a:lnTo>
                  <a:lnTo>
                    <a:pt x="3018631" y="489619"/>
                  </a:lnTo>
                  <a:lnTo>
                    <a:pt x="3030469" y="489619"/>
                  </a:lnTo>
                  <a:lnTo>
                    <a:pt x="3042307" y="489619"/>
                  </a:lnTo>
                  <a:lnTo>
                    <a:pt x="3054144" y="489619"/>
                  </a:lnTo>
                  <a:lnTo>
                    <a:pt x="3065982" y="489619"/>
                  </a:lnTo>
                  <a:lnTo>
                    <a:pt x="3077820" y="489619"/>
                  </a:lnTo>
                  <a:lnTo>
                    <a:pt x="3089658" y="489619"/>
                  </a:lnTo>
                  <a:lnTo>
                    <a:pt x="3101496" y="489619"/>
                  </a:lnTo>
                  <a:lnTo>
                    <a:pt x="3113333" y="489619"/>
                  </a:lnTo>
                  <a:lnTo>
                    <a:pt x="3125171" y="489619"/>
                  </a:lnTo>
                  <a:lnTo>
                    <a:pt x="3137009" y="489619"/>
                  </a:lnTo>
                  <a:lnTo>
                    <a:pt x="3148847" y="489619"/>
                  </a:lnTo>
                  <a:lnTo>
                    <a:pt x="3160684" y="489619"/>
                  </a:lnTo>
                  <a:lnTo>
                    <a:pt x="3172522" y="489619"/>
                  </a:lnTo>
                  <a:lnTo>
                    <a:pt x="3184360" y="489619"/>
                  </a:lnTo>
                  <a:lnTo>
                    <a:pt x="3196198" y="489619"/>
                  </a:lnTo>
                  <a:lnTo>
                    <a:pt x="3208035" y="489619"/>
                  </a:lnTo>
                  <a:lnTo>
                    <a:pt x="3219873" y="489619"/>
                  </a:lnTo>
                  <a:lnTo>
                    <a:pt x="3231711" y="489619"/>
                  </a:lnTo>
                  <a:lnTo>
                    <a:pt x="3243549" y="489619"/>
                  </a:lnTo>
                  <a:lnTo>
                    <a:pt x="3255387" y="489619"/>
                  </a:lnTo>
                  <a:lnTo>
                    <a:pt x="3267224" y="489619"/>
                  </a:lnTo>
                  <a:lnTo>
                    <a:pt x="3279062" y="489619"/>
                  </a:lnTo>
                  <a:lnTo>
                    <a:pt x="3290900" y="489619"/>
                  </a:lnTo>
                  <a:lnTo>
                    <a:pt x="3302738" y="489619"/>
                  </a:lnTo>
                  <a:lnTo>
                    <a:pt x="3314575" y="489619"/>
                  </a:lnTo>
                  <a:lnTo>
                    <a:pt x="3326413" y="489619"/>
                  </a:lnTo>
                  <a:lnTo>
                    <a:pt x="3338251" y="489619"/>
                  </a:lnTo>
                  <a:lnTo>
                    <a:pt x="3350089" y="489619"/>
                  </a:lnTo>
                  <a:lnTo>
                    <a:pt x="3361926" y="489619"/>
                  </a:lnTo>
                  <a:lnTo>
                    <a:pt x="3373764" y="489619"/>
                  </a:lnTo>
                  <a:lnTo>
                    <a:pt x="3385602" y="489619"/>
                  </a:lnTo>
                  <a:lnTo>
                    <a:pt x="3397440" y="489619"/>
                  </a:lnTo>
                  <a:lnTo>
                    <a:pt x="3409278" y="489619"/>
                  </a:lnTo>
                  <a:lnTo>
                    <a:pt x="3421115" y="489619"/>
                  </a:lnTo>
                  <a:lnTo>
                    <a:pt x="3432953" y="489619"/>
                  </a:lnTo>
                  <a:lnTo>
                    <a:pt x="3444791" y="489619"/>
                  </a:lnTo>
                  <a:lnTo>
                    <a:pt x="3456629" y="489619"/>
                  </a:lnTo>
                  <a:lnTo>
                    <a:pt x="3468466" y="489619"/>
                  </a:lnTo>
                  <a:lnTo>
                    <a:pt x="3480304" y="489619"/>
                  </a:lnTo>
                  <a:lnTo>
                    <a:pt x="3492142" y="489619"/>
                  </a:lnTo>
                  <a:lnTo>
                    <a:pt x="3503980" y="489619"/>
                  </a:lnTo>
                  <a:lnTo>
                    <a:pt x="3515818" y="489619"/>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1" name="pl41"/>
            <p:cNvSpPr/>
            <p:nvPr/>
          </p:nvSpPr>
          <p:spPr>
            <a:xfrm>
              <a:off x="2482252" y="1394852"/>
              <a:ext cx="4687757" cy="489619"/>
            </a:xfrm>
            <a:custGeom>
              <a:avLst/>
              <a:pathLst>
                <a:path w="4687757" h="489619">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F26A21">
                  <a:alpha val="100000"/>
                </a:srgbClr>
              </a:solidFill>
              <a:prstDash val="solid"/>
              <a:round/>
            </a:ln>
          </p:spPr>
          <p:txBody>
            <a:bodyPr/>
            <a:lstStyle/>
            <a:p/>
          </p:txBody>
        </p:sp>
        <p:sp>
          <p:nvSpPr>
            <p:cNvPr id="42" name="pl42"/>
            <p:cNvSpPr/>
            <p:nvPr/>
          </p:nvSpPr>
          <p:spPr>
            <a:xfrm>
              <a:off x="2482252" y="1150001"/>
              <a:ext cx="4687757" cy="1224172"/>
            </a:xfrm>
            <a:custGeom>
              <a:avLst/>
              <a:pathLst>
                <a:path w="4687757" h="1224172">
                  <a:moveTo>
                    <a:pt x="0" y="328"/>
                  </a:moveTo>
                  <a:lnTo>
                    <a:pt x="11837" y="400"/>
                  </a:lnTo>
                  <a:lnTo>
                    <a:pt x="23675" y="485"/>
                  </a:lnTo>
                  <a:lnTo>
                    <a:pt x="35513" y="584"/>
                  </a:lnTo>
                  <a:lnTo>
                    <a:pt x="47351" y="701"/>
                  </a:lnTo>
                  <a:lnTo>
                    <a:pt x="59188" y="838"/>
                  </a:lnTo>
                  <a:lnTo>
                    <a:pt x="71026" y="999"/>
                  </a:lnTo>
                  <a:lnTo>
                    <a:pt x="82864" y="1189"/>
                  </a:lnTo>
                  <a:lnTo>
                    <a:pt x="94702" y="1412"/>
                  </a:lnTo>
                  <a:lnTo>
                    <a:pt x="106539" y="1674"/>
                  </a:lnTo>
                  <a:lnTo>
                    <a:pt x="118377" y="1981"/>
                  </a:lnTo>
                  <a:lnTo>
                    <a:pt x="130215" y="2343"/>
                  </a:lnTo>
                  <a:lnTo>
                    <a:pt x="142053" y="2767"/>
                  </a:lnTo>
                  <a:lnTo>
                    <a:pt x="153891" y="3265"/>
                  </a:lnTo>
                  <a:lnTo>
                    <a:pt x="165728" y="3851"/>
                  </a:lnTo>
                  <a:lnTo>
                    <a:pt x="177566" y="4538"/>
                  </a:lnTo>
                  <a:lnTo>
                    <a:pt x="189404" y="5345"/>
                  </a:lnTo>
                  <a:lnTo>
                    <a:pt x="201242" y="6292"/>
                  </a:lnTo>
                  <a:lnTo>
                    <a:pt x="213079" y="7403"/>
                  </a:lnTo>
                  <a:lnTo>
                    <a:pt x="224917" y="8707"/>
                  </a:lnTo>
                  <a:lnTo>
                    <a:pt x="236755" y="10236"/>
                  </a:lnTo>
                  <a:lnTo>
                    <a:pt x="248593" y="12028"/>
                  </a:lnTo>
                  <a:lnTo>
                    <a:pt x="260430" y="14128"/>
                  </a:lnTo>
                  <a:lnTo>
                    <a:pt x="272268" y="16586"/>
                  </a:lnTo>
                  <a:lnTo>
                    <a:pt x="284106" y="19464"/>
                  </a:lnTo>
                  <a:lnTo>
                    <a:pt x="295944" y="22828"/>
                  </a:lnTo>
                  <a:lnTo>
                    <a:pt x="307782" y="26759"/>
                  </a:lnTo>
                  <a:lnTo>
                    <a:pt x="319619" y="31346"/>
                  </a:lnTo>
                  <a:lnTo>
                    <a:pt x="331457" y="36693"/>
                  </a:lnTo>
                  <a:lnTo>
                    <a:pt x="343295" y="42917"/>
                  </a:lnTo>
                  <a:lnTo>
                    <a:pt x="355133" y="50151"/>
                  </a:lnTo>
                  <a:lnTo>
                    <a:pt x="366970" y="58540"/>
                  </a:lnTo>
                  <a:lnTo>
                    <a:pt x="378808" y="68249"/>
                  </a:lnTo>
                  <a:lnTo>
                    <a:pt x="390646" y="79456"/>
                  </a:lnTo>
                  <a:lnTo>
                    <a:pt x="402484" y="92355"/>
                  </a:lnTo>
                  <a:lnTo>
                    <a:pt x="414321" y="107149"/>
                  </a:lnTo>
                  <a:lnTo>
                    <a:pt x="426159" y="124051"/>
                  </a:lnTo>
                  <a:lnTo>
                    <a:pt x="437997" y="143275"/>
                  </a:lnTo>
                  <a:lnTo>
                    <a:pt x="449835" y="165030"/>
                  </a:lnTo>
                  <a:lnTo>
                    <a:pt x="461673" y="189507"/>
                  </a:lnTo>
                  <a:lnTo>
                    <a:pt x="473510" y="216870"/>
                  </a:lnTo>
                  <a:lnTo>
                    <a:pt x="485348" y="247237"/>
                  </a:lnTo>
                  <a:lnTo>
                    <a:pt x="497186" y="280671"/>
                  </a:lnTo>
                  <a:lnTo>
                    <a:pt x="509024" y="317156"/>
                  </a:lnTo>
                  <a:lnTo>
                    <a:pt x="520861" y="356591"/>
                  </a:lnTo>
                  <a:lnTo>
                    <a:pt x="532699" y="398771"/>
                  </a:lnTo>
                  <a:lnTo>
                    <a:pt x="544537" y="443391"/>
                  </a:lnTo>
                  <a:lnTo>
                    <a:pt x="556375" y="490038"/>
                  </a:lnTo>
                  <a:lnTo>
                    <a:pt x="568213" y="538209"/>
                  </a:lnTo>
                  <a:lnTo>
                    <a:pt x="580050" y="587326"/>
                  </a:lnTo>
                  <a:lnTo>
                    <a:pt x="591888" y="636764"/>
                  </a:lnTo>
                  <a:lnTo>
                    <a:pt x="603726" y="685881"/>
                  </a:lnTo>
                  <a:lnTo>
                    <a:pt x="615564" y="734051"/>
                  </a:lnTo>
                  <a:lnTo>
                    <a:pt x="627401" y="780698"/>
                  </a:lnTo>
                  <a:lnTo>
                    <a:pt x="639239" y="825318"/>
                  </a:lnTo>
                  <a:lnTo>
                    <a:pt x="651077" y="867498"/>
                  </a:lnTo>
                  <a:lnTo>
                    <a:pt x="662915" y="906933"/>
                  </a:lnTo>
                  <a:lnTo>
                    <a:pt x="674752" y="943418"/>
                  </a:lnTo>
                  <a:lnTo>
                    <a:pt x="686590" y="976852"/>
                  </a:lnTo>
                  <a:lnTo>
                    <a:pt x="698428" y="1007219"/>
                  </a:lnTo>
                  <a:lnTo>
                    <a:pt x="710266" y="1034582"/>
                  </a:lnTo>
                  <a:lnTo>
                    <a:pt x="722104" y="1059059"/>
                  </a:lnTo>
                  <a:lnTo>
                    <a:pt x="733941" y="1080814"/>
                  </a:lnTo>
                  <a:lnTo>
                    <a:pt x="745779" y="1100038"/>
                  </a:lnTo>
                  <a:lnTo>
                    <a:pt x="757617" y="1116940"/>
                  </a:lnTo>
                  <a:lnTo>
                    <a:pt x="769455" y="1131735"/>
                  </a:lnTo>
                  <a:lnTo>
                    <a:pt x="781292" y="1144633"/>
                  </a:lnTo>
                  <a:lnTo>
                    <a:pt x="793130" y="1155840"/>
                  </a:lnTo>
                  <a:lnTo>
                    <a:pt x="804968" y="1165549"/>
                  </a:lnTo>
                  <a:lnTo>
                    <a:pt x="816806" y="1173939"/>
                  </a:lnTo>
                  <a:lnTo>
                    <a:pt x="828643" y="1181172"/>
                  </a:lnTo>
                  <a:lnTo>
                    <a:pt x="840481" y="1187396"/>
                  </a:lnTo>
                  <a:lnTo>
                    <a:pt x="852319" y="1192743"/>
                  </a:lnTo>
                  <a:lnTo>
                    <a:pt x="864157" y="1197330"/>
                  </a:lnTo>
                  <a:lnTo>
                    <a:pt x="875995" y="1201261"/>
                  </a:lnTo>
                  <a:lnTo>
                    <a:pt x="887832" y="1204626"/>
                  </a:lnTo>
                  <a:lnTo>
                    <a:pt x="899670" y="1207503"/>
                  </a:lnTo>
                  <a:lnTo>
                    <a:pt x="911508" y="1209961"/>
                  </a:lnTo>
                  <a:lnTo>
                    <a:pt x="923346" y="1212061"/>
                  </a:lnTo>
                  <a:lnTo>
                    <a:pt x="935183" y="1213853"/>
                  </a:lnTo>
                  <a:lnTo>
                    <a:pt x="947021" y="1215382"/>
                  </a:lnTo>
                  <a:lnTo>
                    <a:pt x="958859" y="1216686"/>
                  </a:lnTo>
                  <a:lnTo>
                    <a:pt x="970697" y="1217797"/>
                  </a:lnTo>
                  <a:lnTo>
                    <a:pt x="982534" y="1218744"/>
                  </a:lnTo>
                  <a:lnTo>
                    <a:pt x="994372" y="1219551"/>
                  </a:lnTo>
                  <a:lnTo>
                    <a:pt x="1006210" y="1220238"/>
                  </a:lnTo>
                  <a:lnTo>
                    <a:pt x="1018048" y="1220824"/>
                  </a:lnTo>
                  <a:lnTo>
                    <a:pt x="1029886" y="1221322"/>
                  </a:lnTo>
                  <a:lnTo>
                    <a:pt x="1041723" y="1221747"/>
                  </a:lnTo>
                  <a:lnTo>
                    <a:pt x="1053561" y="1222108"/>
                  </a:lnTo>
                  <a:lnTo>
                    <a:pt x="1065399" y="1222415"/>
                  </a:lnTo>
                  <a:lnTo>
                    <a:pt x="1077237" y="1222677"/>
                  </a:lnTo>
                  <a:lnTo>
                    <a:pt x="1089074" y="1222900"/>
                  </a:lnTo>
                  <a:lnTo>
                    <a:pt x="1100912" y="1223090"/>
                  </a:lnTo>
                  <a:lnTo>
                    <a:pt x="1112750" y="1223251"/>
                  </a:lnTo>
                  <a:lnTo>
                    <a:pt x="1124588" y="1223388"/>
                  </a:lnTo>
                  <a:lnTo>
                    <a:pt x="1136426" y="1223505"/>
                  </a:lnTo>
                  <a:lnTo>
                    <a:pt x="1148263" y="1223605"/>
                  </a:lnTo>
                  <a:lnTo>
                    <a:pt x="1160101" y="1223689"/>
                  </a:lnTo>
                  <a:lnTo>
                    <a:pt x="1171939" y="1223761"/>
                  </a:lnTo>
                  <a:lnTo>
                    <a:pt x="1171939" y="1224172"/>
                  </a:lnTo>
                  <a:lnTo>
                    <a:pt x="1183777" y="1224172"/>
                  </a:lnTo>
                  <a:lnTo>
                    <a:pt x="1195614" y="1224172"/>
                  </a:lnTo>
                  <a:lnTo>
                    <a:pt x="1207452" y="1224172"/>
                  </a:lnTo>
                  <a:lnTo>
                    <a:pt x="1219290" y="1224172"/>
                  </a:lnTo>
                  <a:lnTo>
                    <a:pt x="1231128" y="1224172"/>
                  </a:lnTo>
                  <a:lnTo>
                    <a:pt x="1242965" y="1224172"/>
                  </a:lnTo>
                  <a:lnTo>
                    <a:pt x="1254803" y="1224172"/>
                  </a:lnTo>
                  <a:lnTo>
                    <a:pt x="1266641" y="1224172"/>
                  </a:lnTo>
                  <a:lnTo>
                    <a:pt x="1278479" y="1224172"/>
                  </a:lnTo>
                  <a:lnTo>
                    <a:pt x="1290317" y="1224172"/>
                  </a:lnTo>
                  <a:lnTo>
                    <a:pt x="1302154" y="1224172"/>
                  </a:lnTo>
                  <a:lnTo>
                    <a:pt x="1313992" y="1224172"/>
                  </a:lnTo>
                  <a:lnTo>
                    <a:pt x="1325830" y="1224172"/>
                  </a:lnTo>
                  <a:lnTo>
                    <a:pt x="1337668" y="1224172"/>
                  </a:lnTo>
                  <a:lnTo>
                    <a:pt x="1349505" y="1224172"/>
                  </a:lnTo>
                  <a:lnTo>
                    <a:pt x="1361343" y="1224172"/>
                  </a:lnTo>
                  <a:lnTo>
                    <a:pt x="1373181" y="1224172"/>
                  </a:lnTo>
                  <a:lnTo>
                    <a:pt x="1385019" y="1224172"/>
                  </a:lnTo>
                  <a:lnTo>
                    <a:pt x="1396856" y="1224172"/>
                  </a:lnTo>
                  <a:lnTo>
                    <a:pt x="1408694" y="1224172"/>
                  </a:lnTo>
                  <a:lnTo>
                    <a:pt x="1420532" y="1224172"/>
                  </a:lnTo>
                  <a:lnTo>
                    <a:pt x="1432370" y="1224172"/>
                  </a:lnTo>
                  <a:lnTo>
                    <a:pt x="1444208" y="1224172"/>
                  </a:lnTo>
                  <a:lnTo>
                    <a:pt x="1456045" y="1224172"/>
                  </a:lnTo>
                  <a:lnTo>
                    <a:pt x="1467883" y="1224172"/>
                  </a:lnTo>
                  <a:lnTo>
                    <a:pt x="1479721" y="1224172"/>
                  </a:lnTo>
                  <a:lnTo>
                    <a:pt x="1491559" y="1224172"/>
                  </a:lnTo>
                  <a:lnTo>
                    <a:pt x="1503396" y="1224172"/>
                  </a:lnTo>
                  <a:lnTo>
                    <a:pt x="1515234" y="1224172"/>
                  </a:lnTo>
                  <a:lnTo>
                    <a:pt x="1527072" y="1224172"/>
                  </a:lnTo>
                  <a:lnTo>
                    <a:pt x="1538910" y="1224172"/>
                  </a:lnTo>
                  <a:lnTo>
                    <a:pt x="1550748" y="1224172"/>
                  </a:lnTo>
                  <a:lnTo>
                    <a:pt x="1562585" y="1224172"/>
                  </a:lnTo>
                  <a:lnTo>
                    <a:pt x="1574423" y="1224172"/>
                  </a:lnTo>
                  <a:lnTo>
                    <a:pt x="1586261" y="1224172"/>
                  </a:lnTo>
                  <a:lnTo>
                    <a:pt x="1598099" y="1224172"/>
                  </a:lnTo>
                  <a:lnTo>
                    <a:pt x="1609936" y="1224172"/>
                  </a:lnTo>
                  <a:lnTo>
                    <a:pt x="1621774" y="1224172"/>
                  </a:lnTo>
                  <a:lnTo>
                    <a:pt x="1633612" y="1224172"/>
                  </a:lnTo>
                  <a:lnTo>
                    <a:pt x="1645450" y="1224172"/>
                  </a:lnTo>
                  <a:lnTo>
                    <a:pt x="1657287" y="1224172"/>
                  </a:lnTo>
                  <a:lnTo>
                    <a:pt x="1669125" y="1224172"/>
                  </a:lnTo>
                  <a:lnTo>
                    <a:pt x="1680963" y="1224172"/>
                  </a:lnTo>
                  <a:lnTo>
                    <a:pt x="1692801" y="1224172"/>
                  </a:lnTo>
                  <a:lnTo>
                    <a:pt x="1704639" y="1224172"/>
                  </a:lnTo>
                  <a:lnTo>
                    <a:pt x="1716476" y="1224172"/>
                  </a:lnTo>
                  <a:lnTo>
                    <a:pt x="1728314" y="1224172"/>
                  </a:lnTo>
                  <a:lnTo>
                    <a:pt x="1740152" y="1224172"/>
                  </a:lnTo>
                  <a:lnTo>
                    <a:pt x="1751990" y="1224172"/>
                  </a:lnTo>
                  <a:lnTo>
                    <a:pt x="1763827" y="1224172"/>
                  </a:lnTo>
                  <a:lnTo>
                    <a:pt x="1775665" y="1224172"/>
                  </a:lnTo>
                  <a:lnTo>
                    <a:pt x="1787503" y="1224172"/>
                  </a:lnTo>
                  <a:lnTo>
                    <a:pt x="1799341" y="1224172"/>
                  </a:lnTo>
                  <a:lnTo>
                    <a:pt x="1811178" y="1224172"/>
                  </a:lnTo>
                  <a:lnTo>
                    <a:pt x="1823016" y="1224172"/>
                  </a:lnTo>
                  <a:lnTo>
                    <a:pt x="1834854" y="1224172"/>
                  </a:lnTo>
                  <a:lnTo>
                    <a:pt x="1846692" y="1224172"/>
                  </a:lnTo>
                  <a:lnTo>
                    <a:pt x="1858530" y="1224172"/>
                  </a:lnTo>
                  <a:lnTo>
                    <a:pt x="1870367" y="1224172"/>
                  </a:lnTo>
                  <a:lnTo>
                    <a:pt x="1882205" y="1224172"/>
                  </a:lnTo>
                  <a:lnTo>
                    <a:pt x="1894043" y="1224172"/>
                  </a:lnTo>
                  <a:lnTo>
                    <a:pt x="1905881" y="1224172"/>
                  </a:lnTo>
                  <a:lnTo>
                    <a:pt x="1917718" y="1224172"/>
                  </a:lnTo>
                  <a:lnTo>
                    <a:pt x="1929556" y="1224172"/>
                  </a:lnTo>
                  <a:lnTo>
                    <a:pt x="1941394" y="1224172"/>
                  </a:lnTo>
                  <a:lnTo>
                    <a:pt x="1953232" y="1224172"/>
                  </a:lnTo>
                  <a:lnTo>
                    <a:pt x="1965069" y="1224172"/>
                  </a:lnTo>
                  <a:lnTo>
                    <a:pt x="1976907" y="1224172"/>
                  </a:lnTo>
                  <a:lnTo>
                    <a:pt x="1988745" y="1224172"/>
                  </a:lnTo>
                  <a:lnTo>
                    <a:pt x="2000583" y="1224172"/>
                  </a:lnTo>
                  <a:lnTo>
                    <a:pt x="2012421" y="1224172"/>
                  </a:lnTo>
                  <a:lnTo>
                    <a:pt x="2024258" y="1224172"/>
                  </a:lnTo>
                  <a:lnTo>
                    <a:pt x="2036096" y="1224172"/>
                  </a:lnTo>
                  <a:lnTo>
                    <a:pt x="2047934" y="1224172"/>
                  </a:lnTo>
                  <a:lnTo>
                    <a:pt x="2059772" y="1224172"/>
                  </a:lnTo>
                  <a:lnTo>
                    <a:pt x="2071609" y="1224172"/>
                  </a:lnTo>
                  <a:lnTo>
                    <a:pt x="2083447" y="1224172"/>
                  </a:lnTo>
                  <a:lnTo>
                    <a:pt x="2095285" y="1224172"/>
                  </a:lnTo>
                  <a:lnTo>
                    <a:pt x="2107123" y="1224172"/>
                  </a:lnTo>
                  <a:lnTo>
                    <a:pt x="2118961" y="1224172"/>
                  </a:lnTo>
                  <a:lnTo>
                    <a:pt x="2130798" y="1224172"/>
                  </a:lnTo>
                  <a:lnTo>
                    <a:pt x="2142636" y="1224172"/>
                  </a:lnTo>
                  <a:lnTo>
                    <a:pt x="2154474" y="1224172"/>
                  </a:lnTo>
                  <a:lnTo>
                    <a:pt x="2166312" y="1224172"/>
                  </a:lnTo>
                  <a:lnTo>
                    <a:pt x="2178149" y="1224172"/>
                  </a:lnTo>
                  <a:lnTo>
                    <a:pt x="2189987" y="1224172"/>
                  </a:lnTo>
                  <a:lnTo>
                    <a:pt x="2201825" y="1224172"/>
                  </a:lnTo>
                  <a:lnTo>
                    <a:pt x="2213663" y="1224172"/>
                  </a:lnTo>
                  <a:lnTo>
                    <a:pt x="2225500" y="1224172"/>
                  </a:lnTo>
                  <a:lnTo>
                    <a:pt x="2237338" y="1224172"/>
                  </a:lnTo>
                  <a:lnTo>
                    <a:pt x="2249176" y="1224172"/>
                  </a:lnTo>
                  <a:lnTo>
                    <a:pt x="2261014" y="1224172"/>
                  </a:lnTo>
                  <a:lnTo>
                    <a:pt x="2272852" y="1224172"/>
                  </a:lnTo>
                  <a:lnTo>
                    <a:pt x="2284689" y="1224172"/>
                  </a:lnTo>
                  <a:lnTo>
                    <a:pt x="2296527" y="1224172"/>
                  </a:lnTo>
                  <a:lnTo>
                    <a:pt x="2308365" y="1224172"/>
                  </a:lnTo>
                  <a:lnTo>
                    <a:pt x="2320203" y="1224172"/>
                  </a:lnTo>
                  <a:lnTo>
                    <a:pt x="2332040" y="1224172"/>
                  </a:lnTo>
                  <a:lnTo>
                    <a:pt x="2343878" y="1224172"/>
                  </a:lnTo>
                  <a:lnTo>
                    <a:pt x="2343878" y="1223843"/>
                  </a:lnTo>
                  <a:lnTo>
                    <a:pt x="2355716" y="1223786"/>
                  </a:lnTo>
                  <a:lnTo>
                    <a:pt x="2367554" y="1223718"/>
                  </a:lnTo>
                  <a:lnTo>
                    <a:pt x="2379391" y="1223638"/>
                  </a:lnTo>
                  <a:lnTo>
                    <a:pt x="2391229" y="1223545"/>
                  </a:lnTo>
                  <a:lnTo>
                    <a:pt x="2403067" y="1223435"/>
                  </a:lnTo>
                  <a:lnTo>
                    <a:pt x="2414905" y="1223306"/>
                  </a:lnTo>
                  <a:lnTo>
                    <a:pt x="2426743" y="1223154"/>
                  </a:lnTo>
                  <a:lnTo>
                    <a:pt x="2438580" y="1222976"/>
                  </a:lnTo>
                  <a:lnTo>
                    <a:pt x="2450418" y="1222767"/>
                  </a:lnTo>
                  <a:lnTo>
                    <a:pt x="2462256" y="1222521"/>
                  </a:lnTo>
                  <a:lnTo>
                    <a:pt x="2474094" y="1222232"/>
                  </a:lnTo>
                  <a:lnTo>
                    <a:pt x="2485931" y="1221892"/>
                  </a:lnTo>
                  <a:lnTo>
                    <a:pt x="2497769" y="1221493"/>
                  </a:lnTo>
                  <a:lnTo>
                    <a:pt x="2509607" y="1221025"/>
                  </a:lnTo>
                  <a:lnTo>
                    <a:pt x="2521445" y="1220475"/>
                  </a:lnTo>
                  <a:lnTo>
                    <a:pt x="2533283" y="1219830"/>
                  </a:lnTo>
                  <a:lnTo>
                    <a:pt x="2545120" y="1219072"/>
                  </a:lnTo>
                  <a:lnTo>
                    <a:pt x="2556958" y="1218183"/>
                  </a:lnTo>
                  <a:lnTo>
                    <a:pt x="2568796" y="1217140"/>
                  </a:lnTo>
                  <a:lnTo>
                    <a:pt x="2580634" y="1215917"/>
                  </a:lnTo>
                  <a:lnTo>
                    <a:pt x="2592471" y="1214483"/>
                  </a:lnTo>
                  <a:lnTo>
                    <a:pt x="2604309" y="1212803"/>
                  </a:lnTo>
                  <a:lnTo>
                    <a:pt x="2616147" y="1210837"/>
                  </a:lnTo>
                  <a:lnTo>
                    <a:pt x="2627985" y="1208535"/>
                  </a:lnTo>
                  <a:lnTo>
                    <a:pt x="2639822" y="1205843"/>
                  </a:lnTo>
                  <a:lnTo>
                    <a:pt x="2651660" y="1202699"/>
                  </a:lnTo>
                  <a:lnTo>
                    <a:pt x="2663498" y="1199029"/>
                  </a:lnTo>
                  <a:lnTo>
                    <a:pt x="2675336" y="1194751"/>
                  </a:lnTo>
                  <a:lnTo>
                    <a:pt x="2687174" y="1189772"/>
                  </a:lnTo>
                  <a:lnTo>
                    <a:pt x="2699011" y="1183985"/>
                  </a:lnTo>
                  <a:lnTo>
                    <a:pt x="2710849" y="1177274"/>
                  </a:lnTo>
                  <a:lnTo>
                    <a:pt x="2722687" y="1169506"/>
                  </a:lnTo>
                  <a:lnTo>
                    <a:pt x="2734525" y="1160541"/>
                  </a:lnTo>
                  <a:lnTo>
                    <a:pt x="2746362" y="1150222"/>
                  </a:lnTo>
                  <a:lnTo>
                    <a:pt x="2758200" y="1138387"/>
                  </a:lnTo>
                  <a:lnTo>
                    <a:pt x="2770038" y="1124865"/>
                  </a:lnTo>
                  <a:lnTo>
                    <a:pt x="2781876" y="1109485"/>
                  </a:lnTo>
                  <a:lnTo>
                    <a:pt x="2793713" y="1092082"/>
                  </a:lnTo>
                  <a:lnTo>
                    <a:pt x="2805551" y="1072500"/>
                  </a:lnTo>
                  <a:lnTo>
                    <a:pt x="2817389" y="1050610"/>
                  </a:lnTo>
                  <a:lnTo>
                    <a:pt x="2829227" y="1026316"/>
                  </a:lnTo>
                  <a:lnTo>
                    <a:pt x="2841065" y="999569"/>
                  </a:lnTo>
                  <a:lnTo>
                    <a:pt x="2852902" y="970381"/>
                  </a:lnTo>
                  <a:lnTo>
                    <a:pt x="2864740" y="938833"/>
                  </a:lnTo>
                  <a:lnTo>
                    <a:pt x="2876578" y="905088"/>
                  </a:lnTo>
                  <a:lnTo>
                    <a:pt x="2888416" y="869393"/>
                  </a:lnTo>
                  <a:lnTo>
                    <a:pt x="2900253" y="832075"/>
                  </a:lnTo>
                  <a:lnTo>
                    <a:pt x="2912091" y="793539"/>
                  </a:lnTo>
                  <a:lnTo>
                    <a:pt x="2923929" y="754245"/>
                  </a:lnTo>
                  <a:lnTo>
                    <a:pt x="2935767" y="714695"/>
                  </a:lnTo>
                  <a:lnTo>
                    <a:pt x="2947604" y="675401"/>
                  </a:lnTo>
                  <a:lnTo>
                    <a:pt x="2959442" y="636865"/>
                  </a:lnTo>
                  <a:lnTo>
                    <a:pt x="2971280" y="599547"/>
                  </a:lnTo>
                  <a:lnTo>
                    <a:pt x="2983118" y="563852"/>
                  </a:lnTo>
                  <a:lnTo>
                    <a:pt x="2994956" y="530107"/>
                  </a:lnTo>
                  <a:lnTo>
                    <a:pt x="3006793" y="498559"/>
                  </a:lnTo>
                  <a:lnTo>
                    <a:pt x="3018631" y="469371"/>
                  </a:lnTo>
                  <a:lnTo>
                    <a:pt x="3030469" y="442624"/>
                  </a:lnTo>
                  <a:lnTo>
                    <a:pt x="3042307" y="418330"/>
                  </a:lnTo>
                  <a:lnTo>
                    <a:pt x="3054144" y="396440"/>
                  </a:lnTo>
                  <a:lnTo>
                    <a:pt x="3065982" y="376858"/>
                  </a:lnTo>
                  <a:lnTo>
                    <a:pt x="3077820" y="359455"/>
                  </a:lnTo>
                  <a:lnTo>
                    <a:pt x="3089658" y="344075"/>
                  </a:lnTo>
                  <a:lnTo>
                    <a:pt x="3101496" y="330553"/>
                  </a:lnTo>
                  <a:lnTo>
                    <a:pt x="3113333" y="318718"/>
                  </a:lnTo>
                  <a:lnTo>
                    <a:pt x="3125171" y="308399"/>
                  </a:lnTo>
                  <a:lnTo>
                    <a:pt x="3137009" y="299433"/>
                  </a:lnTo>
                  <a:lnTo>
                    <a:pt x="3148847" y="291666"/>
                  </a:lnTo>
                  <a:lnTo>
                    <a:pt x="3160684" y="284955"/>
                  </a:lnTo>
                  <a:lnTo>
                    <a:pt x="3172522" y="279168"/>
                  </a:lnTo>
                  <a:lnTo>
                    <a:pt x="3184360" y="274189"/>
                  </a:lnTo>
                  <a:lnTo>
                    <a:pt x="3196198" y="269911"/>
                  </a:lnTo>
                  <a:lnTo>
                    <a:pt x="3208035" y="266241"/>
                  </a:lnTo>
                  <a:lnTo>
                    <a:pt x="3219873" y="263097"/>
                  </a:lnTo>
                  <a:lnTo>
                    <a:pt x="3231711" y="260405"/>
                  </a:lnTo>
                  <a:lnTo>
                    <a:pt x="3243549" y="258103"/>
                  </a:lnTo>
                  <a:lnTo>
                    <a:pt x="3255387" y="256136"/>
                  </a:lnTo>
                  <a:lnTo>
                    <a:pt x="3267224" y="254457"/>
                  </a:lnTo>
                  <a:lnTo>
                    <a:pt x="3279062" y="253023"/>
                  </a:lnTo>
                  <a:lnTo>
                    <a:pt x="3290900" y="251800"/>
                  </a:lnTo>
                  <a:lnTo>
                    <a:pt x="3302738" y="250757"/>
                  </a:lnTo>
                  <a:lnTo>
                    <a:pt x="3314575" y="249868"/>
                  </a:lnTo>
                  <a:lnTo>
                    <a:pt x="3326413" y="249110"/>
                  </a:lnTo>
                  <a:lnTo>
                    <a:pt x="3338251" y="248465"/>
                  </a:lnTo>
                  <a:lnTo>
                    <a:pt x="3350089" y="247915"/>
                  </a:lnTo>
                  <a:lnTo>
                    <a:pt x="3361926" y="247447"/>
                  </a:lnTo>
                  <a:lnTo>
                    <a:pt x="3373764" y="247048"/>
                  </a:lnTo>
                  <a:lnTo>
                    <a:pt x="3385602" y="246708"/>
                  </a:lnTo>
                  <a:lnTo>
                    <a:pt x="3397440" y="246419"/>
                  </a:lnTo>
                  <a:lnTo>
                    <a:pt x="3409278" y="246173"/>
                  </a:lnTo>
                  <a:lnTo>
                    <a:pt x="3421115" y="245964"/>
                  </a:lnTo>
                  <a:lnTo>
                    <a:pt x="3432953" y="245786"/>
                  </a:lnTo>
                  <a:lnTo>
                    <a:pt x="3444791" y="245634"/>
                  </a:lnTo>
                  <a:lnTo>
                    <a:pt x="3456629" y="245505"/>
                  </a:lnTo>
                  <a:lnTo>
                    <a:pt x="3468466" y="245395"/>
                  </a:lnTo>
                  <a:lnTo>
                    <a:pt x="3480304" y="245302"/>
                  </a:lnTo>
                  <a:lnTo>
                    <a:pt x="3492142" y="245222"/>
                  </a:lnTo>
                  <a:lnTo>
                    <a:pt x="3503980" y="245154"/>
                  </a:lnTo>
                  <a:lnTo>
                    <a:pt x="3515818" y="245097"/>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433298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1150165"/>
              <a:ext cx="4687757" cy="1468858"/>
            </a:xfrm>
            <a:custGeom>
              <a:avLst/>
              <a:pathLst>
                <a:path w="4687757" h="1468858">
                  <a:moveTo>
                    <a:pt x="0" y="734059"/>
                  </a:moveTo>
                  <a:lnTo>
                    <a:pt x="11837" y="734016"/>
                  </a:lnTo>
                  <a:lnTo>
                    <a:pt x="23675" y="733965"/>
                  </a:lnTo>
                  <a:lnTo>
                    <a:pt x="35513" y="733906"/>
                  </a:lnTo>
                  <a:lnTo>
                    <a:pt x="47351" y="733836"/>
                  </a:lnTo>
                  <a:lnTo>
                    <a:pt x="59188" y="733753"/>
                  </a:lnTo>
                  <a:lnTo>
                    <a:pt x="71026" y="733656"/>
                  </a:lnTo>
                  <a:lnTo>
                    <a:pt x="82864" y="733543"/>
                  </a:lnTo>
                  <a:lnTo>
                    <a:pt x="94702" y="733409"/>
                  </a:lnTo>
                  <a:lnTo>
                    <a:pt x="106539" y="733252"/>
                  </a:lnTo>
                  <a:lnTo>
                    <a:pt x="118377" y="733067"/>
                  </a:lnTo>
                  <a:lnTo>
                    <a:pt x="130215" y="732851"/>
                  </a:lnTo>
                  <a:lnTo>
                    <a:pt x="142053" y="732596"/>
                  </a:lnTo>
                  <a:lnTo>
                    <a:pt x="153891" y="732297"/>
                  </a:lnTo>
                  <a:lnTo>
                    <a:pt x="165728" y="731946"/>
                  </a:lnTo>
                  <a:lnTo>
                    <a:pt x="177566" y="731533"/>
                  </a:lnTo>
                  <a:lnTo>
                    <a:pt x="189404" y="731049"/>
                  </a:lnTo>
                  <a:lnTo>
                    <a:pt x="201242" y="730481"/>
                  </a:lnTo>
                  <a:lnTo>
                    <a:pt x="213079" y="729814"/>
                  </a:lnTo>
                  <a:lnTo>
                    <a:pt x="224917" y="729032"/>
                  </a:lnTo>
                  <a:lnTo>
                    <a:pt x="236755" y="728115"/>
                  </a:lnTo>
                  <a:lnTo>
                    <a:pt x="248593" y="727039"/>
                  </a:lnTo>
                  <a:lnTo>
                    <a:pt x="260430" y="725780"/>
                  </a:lnTo>
                  <a:lnTo>
                    <a:pt x="272268" y="724304"/>
                  </a:lnTo>
                  <a:lnTo>
                    <a:pt x="284106" y="722578"/>
                  </a:lnTo>
                  <a:lnTo>
                    <a:pt x="295944" y="720559"/>
                  </a:lnTo>
                  <a:lnTo>
                    <a:pt x="307782" y="718201"/>
                  </a:lnTo>
                  <a:lnTo>
                    <a:pt x="319619" y="715449"/>
                  </a:lnTo>
                  <a:lnTo>
                    <a:pt x="331457" y="712240"/>
                  </a:lnTo>
                  <a:lnTo>
                    <a:pt x="343295" y="708506"/>
                  </a:lnTo>
                  <a:lnTo>
                    <a:pt x="355133" y="704166"/>
                  </a:lnTo>
                  <a:lnTo>
                    <a:pt x="366970" y="699132"/>
                  </a:lnTo>
                  <a:lnTo>
                    <a:pt x="378808" y="693307"/>
                  </a:lnTo>
                  <a:lnTo>
                    <a:pt x="390646" y="686582"/>
                  </a:lnTo>
                  <a:lnTo>
                    <a:pt x="402484" y="678843"/>
                  </a:lnTo>
                  <a:lnTo>
                    <a:pt x="414321" y="669967"/>
                  </a:lnTo>
                  <a:lnTo>
                    <a:pt x="426159" y="659826"/>
                  </a:lnTo>
                  <a:lnTo>
                    <a:pt x="437997" y="648291"/>
                  </a:lnTo>
                  <a:lnTo>
                    <a:pt x="449835" y="635238"/>
                  </a:lnTo>
                  <a:lnTo>
                    <a:pt x="461673" y="620552"/>
                  </a:lnTo>
                  <a:lnTo>
                    <a:pt x="473510" y="604134"/>
                  </a:lnTo>
                  <a:lnTo>
                    <a:pt x="485348" y="585914"/>
                  </a:lnTo>
                  <a:lnTo>
                    <a:pt x="497186" y="565854"/>
                  </a:lnTo>
                  <a:lnTo>
                    <a:pt x="509024" y="543963"/>
                  </a:lnTo>
                  <a:lnTo>
                    <a:pt x="520861" y="520302"/>
                  </a:lnTo>
                  <a:lnTo>
                    <a:pt x="532699" y="494993"/>
                  </a:lnTo>
                  <a:lnTo>
                    <a:pt x="544537" y="468222"/>
                  </a:lnTo>
                  <a:lnTo>
                    <a:pt x="556375" y="440234"/>
                  </a:lnTo>
                  <a:lnTo>
                    <a:pt x="568213" y="411331"/>
                  </a:lnTo>
                  <a:lnTo>
                    <a:pt x="580050" y="381861"/>
                  </a:lnTo>
                  <a:lnTo>
                    <a:pt x="591888" y="352198"/>
                  </a:lnTo>
                  <a:lnTo>
                    <a:pt x="603726" y="322728"/>
                  </a:lnTo>
                  <a:lnTo>
                    <a:pt x="615564" y="293825"/>
                  </a:lnTo>
                  <a:lnTo>
                    <a:pt x="627401" y="265837"/>
                  </a:lnTo>
                  <a:lnTo>
                    <a:pt x="639239" y="239066"/>
                  </a:lnTo>
                  <a:lnTo>
                    <a:pt x="651077" y="213757"/>
                  </a:lnTo>
                  <a:lnTo>
                    <a:pt x="662915" y="190096"/>
                  </a:lnTo>
                  <a:lnTo>
                    <a:pt x="674752" y="168205"/>
                  </a:lnTo>
                  <a:lnTo>
                    <a:pt x="686590" y="148145"/>
                  </a:lnTo>
                  <a:lnTo>
                    <a:pt x="698428" y="129925"/>
                  </a:lnTo>
                  <a:lnTo>
                    <a:pt x="710266" y="113507"/>
                  </a:lnTo>
                  <a:lnTo>
                    <a:pt x="722104" y="98821"/>
                  </a:lnTo>
                  <a:lnTo>
                    <a:pt x="733941" y="85768"/>
                  </a:lnTo>
                  <a:lnTo>
                    <a:pt x="745779" y="74233"/>
                  </a:lnTo>
                  <a:lnTo>
                    <a:pt x="757617" y="64092"/>
                  </a:lnTo>
                  <a:lnTo>
                    <a:pt x="769455" y="55215"/>
                  </a:lnTo>
                  <a:lnTo>
                    <a:pt x="781292" y="47476"/>
                  </a:lnTo>
                  <a:lnTo>
                    <a:pt x="793130" y="40752"/>
                  </a:lnTo>
                  <a:lnTo>
                    <a:pt x="804968" y="34927"/>
                  </a:lnTo>
                  <a:lnTo>
                    <a:pt x="816806" y="29893"/>
                  </a:lnTo>
                  <a:lnTo>
                    <a:pt x="828643" y="25553"/>
                  </a:lnTo>
                  <a:lnTo>
                    <a:pt x="840481" y="21819"/>
                  </a:lnTo>
                  <a:lnTo>
                    <a:pt x="852319" y="18610"/>
                  </a:lnTo>
                  <a:lnTo>
                    <a:pt x="864157" y="15858"/>
                  </a:lnTo>
                  <a:lnTo>
                    <a:pt x="875995" y="13500"/>
                  </a:lnTo>
                  <a:lnTo>
                    <a:pt x="887832" y="11481"/>
                  </a:lnTo>
                  <a:lnTo>
                    <a:pt x="899670" y="9755"/>
                  </a:lnTo>
                  <a:lnTo>
                    <a:pt x="911508" y="8279"/>
                  </a:lnTo>
                  <a:lnTo>
                    <a:pt x="923346" y="7020"/>
                  </a:lnTo>
                  <a:lnTo>
                    <a:pt x="935183" y="5944"/>
                  </a:lnTo>
                  <a:lnTo>
                    <a:pt x="947021" y="5027"/>
                  </a:lnTo>
                  <a:lnTo>
                    <a:pt x="958859" y="4245"/>
                  </a:lnTo>
                  <a:lnTo>
                    <a:pt x="970697" y="3578"/>
                  </a:lnTo>
                  <a:lnTo>
                    <a:pt x="982534" y="3010"/>
                  </a:lnTo>
                  <a:lnTo>
                    <a:pt x="994372" y="2526"/>
                  </a:lnTo>
                  <a:lnTo>
                    <a:pt x="1006210" y="2113"/>
                  </a:lnTo>
                  <a:lnTo>
                    <a:pt x="1018048" y="1762"/>
                  </a:lnTo>
                  <a:lnTo>
                    <a:pt x="1029886" y="1463"/>
                  </a:lnTo>
                  <a:lnTo>
                    <a:pt x="1041723" y="1208"/>
                  </a:lnTo>
                  <a:lnTo>
                    <a:pt x="1053561" y="991"/>
                  </a:lnTo>
                  <a:lnTo>
                    <a:pt x="1065399" y="807"/>
                  </a:lnTo>
                  <a:lnTo>
                    <a:pt x="1077237" y="650"/>
                  </a:lnTo>
                  <a:lnTo>
                    <a:pt x="1089074" y="516"/>
                  </a:lnTo>
                  <a:lnTo>
                    <a:pt x="1100912" y="402"/>
                  </a:lnTo>
                  <a:lnTo>
                    <a:pt x="1112750" y="306"/>
                  </a:lnTo>
                  <a:lnTo>
                    <a:pt x="1124588" y="223"/>
                  </a:lnTo>
                  <a:lnTo>
                    <a:pt x="1136426" y="153"/>
                  </a:lnTo>
                  <a:lnTo>
                    <a:pt x="1148263" y="93"/>
                  </a:lnTo>
                  <a:lnTo>
                    <a:pt x="1160101" y="43"/>
                  </a:lnTo>
                  <a:lnTo>
                    <a:pt x="1171939" y="0"/>
                  </a:lnTo>
                  <a:lnTo>
                    <a:pt x="1171939" y="0"/>
                  </a:lnTo>
                  <a:lnTo>
                    <a:pt x="1183777" y="43"/>
                  </a:lnTo>
                  <a:lnTo>
                    <a:pt x="1195614" y="93"/>
                  </a:lnTo>
                  <a:lnTo>
                    <a:pt x="1207452" y="153"/>
                  </a:lnTo>
                  <a:lnTo>
                    <a:pt x="1219290" y="223"/>
                  </a:lnTo>
                  <a:lnTo>
                    <a:pt x="1231128" y="306"/>
                  </a:lnTo>
                  <a:lnTo>
                    <a:pt x="1242965" y="402"/>
                  </a:lnTo>
                  <a:lnTo>
                    <a:pt x="1254803" y="516"/>
                  </a:lnTo>
                  <a:lnTo>
                    <a:pt x="1266641" y="650"/>
                  </a:lnTo>
                  <a:lnTo>
                    <a:pt x="1278479" y="807"/>
                  </a:lnTo>
                  <a:lnTo>
                    <a:pt x="1290317" y="991"/>
                  </a:lnTo>
                  <a:lnTo>
                    <a:pt x="1302154" y="1208"/>
                  </a:lnTo>
                  <a:lnTo>
                    <a:pt x="1313992" y="1463"/>
                  </a:lnTo>
                  <a:lnTo>
                    <a:pt x="1325830" y="1762"/>
                  </a:lnTo>
                  <a:lnTo>
                    <a:pt x="1337668" y="2113"/>
                  </a:lnTo>
                  <a:lnTo>
                    <a:pt x="1349505" y="2526"/>
                  </a:lnTo>
                  <a:lnTo>
                    <a:pt x="1361343" y="3010"/>
                  </a:lnTo>
                  <a:lnTo>
                    <a:pt x="1373181" y="3578"/>
                  </a:lnTo>
                  <a:lnTo>
                    <a:pt x="1385019" y="4245"/>
                  </a:lnTo>
                  <a:lnTo>
                    <a:pt x="1396856" y="5027"/>
                  </a:lnTo>
                  <a:lnTo>
                    <a:pt x="1408694" y="5944"/>
                  </a:lnTo>
                  <a:lnTo>
                    <a:pt x="1420532" y="7020"/>
                  </a:lnTo>
                  <a:lnTo>
                    <a:pt x="1432370" y="8279"/>
                  </a:lnTo>
                  <a:lnTo>
                    <a:pt x="1444208" y="9755"/>
                  </a:lnTo>
                  <a:lnTo>
                    <a:pt x="1456045" y="11481"/>
                  </a:lnTo>
                  <a:lnTo>
                    <a:pt x="1467883" y="13500"/>
                  </a:lnTo>
                  <a:lnTo>
                    <a:pt x="1479721" y="15858"/>
                  </a:lnTo>
                  <a:lnTo>
                    <a:pt x="1491559" y="18610"/>
                  </a:lnTo>
                  <a:lnTo>
                    <a:pt x="1503396" y="21819"/>
                  </a:lnTo>
                  <a:lnTo>
                    <a:pt x="1515234" y="25553"/>
                  </a:lnTo>
                  <a:lnTo>
                    <a:pt x="1527072" y="29893"/>
                  </a:lnTo>
                  <a:lnTo>
                    <a:pt x="1538910" y="34927"/>
                  </a:lnTo>
                  <a:lnTo>
                    <a:pt x="1550748" y="40752"/>
                  </a:lnTo>
                  <a:lnTo>
                    <a:pt x="1562585" y="47476"/>
                  </a:lnTo>
                  <a:lnTo>
                    <a:pt x="1574423" y="55215"/>
                  </a:lnTo>
                  <a:lnTo>
                    <a:pt x="1586261" y="64092"/>
                  </a:lnTo>
                  <a:lnTo>
                    <a:pt x="1598099" y="74233"/>
                  </a:lnTo>
                  <a:lnTo>
                    <a:pt x="1609936" y="85768"/>
                  </a:lnTo>
                  <a:lnTo>
                    <a:pt x="1621774" y="98821"/>
                  </a:lnTo>
                  <a:lnTo>
                    <a:pt x="1633612" y="113507"/>
                  </a:lnTo>
                  <a:lnTo>
                    <a:pt x="1645450" y="129925"/>
                  </a:lnTo>
                  <a:lnTo>
                    <a:pt x="1657287" y="148145"/>
                  </a:lnTo>
                  <a:lnTo>
                    <a:pt x="1669125" y="168205"/>
                  </a:lnTo>
                  <a:lnTo>
                    <a:pt x="1680963" y="190096"/>
                  </a:lnTo>
                  <a:lnTo>
                    <a:pt x="1692801" y="213757"/>
                  </a:lnTo>
                  <a:lnTo>
                    <a:pt x="1704639" y="239066"/>
                  </a:lnTo>
                  <a:lnTo>
                    <a:pt x="1716476" y="265837"/>
                  </a:lnTo>
                  <a:lnTo>
                    <a:pt x="1728314" y="293825"/>
                  </a:lnTo>
                  <a:lnTo>
                    <a:pt x="1740152" y="322728"/>
                  </a:lnTo>
                  <a:lnTo>
                    <a:pt x="1751990" y="352198"/>
                  </a:lnTo>
                  <a:lnTo>
                    <a:pt x="1763827" y="381861"/>
                  </a:lnTo>
                  <a:lnTo>
                    <a:pt x="1775665" y="411331"/>
                  </a:lnTo>
                  <a:lnTo>
                    <a:pt x="1787503" y="440234"/>
                  </a:lnTo>
                  <a:lnTo>
                    <a:pt x="1799341" y="468222"/>
                  </a:lnTo>
                  <a:lnTo>
                    <a:pt x="1811178" y="494993"/>
                  </a:lnTo>
                  <a:lnTo>
                    <a:pt x="1823016" y="520302"/>
                  </a:lnTo>
                  <a:lnTo>
                    <a:pt x="1834854" y="543963"/>
                  </a:lnTo>
                  <a:lnTo>
                    <a:pt x="1846692" y="565854"/>
                  </a:lnTo>
                  <a:lnTo>
                    <a:pt x="1858530" y="585914"/>
                  </a:lnTo>
                  <a:lnTo>
                    <a:pt x="1870367" y="604134"/>
                  </a:lnTo>
                  <a:lnTo>
                    <a:pt x="1882205" y="620552"/>
                  </a:lnTo>
                  <a:lnTo>
                    <a:pt x="1894043" y="635238"/>
                  </a:lnTo>
                  <a:lnTo>
                    <a:pt x="1905881" y="648291"/>
                  </a:lnTo>
                  <a:lnTo>
                    <a:pt x="1917718" y="659826"/>
                  </a:lnTo>
                  <a:lnTo>
                    <a:pt x="1929556" y="669967"/>
                  </a:lnTo>
                  <a:lnTo>
                    <a:pt x="1941394" y="678843"/>
                  </a:lnTo>
                  <a:lnTo>
                    <a:pt x="1953232" y="686582"/>
                  </a:lnTo>
                  <a:lnTo>
                    <a:pt x="1965069" y="693307"/>
                  </a:lnTo>
                  <a:lnTo>
                    <a:pt x="1976907" y="699132"/>
                  </a:lnTo>
                  <a:lnTo>
                    <a:pt x="1988745" y="704166"/>
                  </a:lnTo>
                  <a:lnTo>
                    <a:pt x="2000583" y="708506"/>
                  </a:lnTo>
                  <a:lnTo>
                    <a:pt x="2012421" y="712240"/>
                  </a:lnTo>
                  <a:lnTo>
                    <a:pt x="2024258" y="715449"/>
                  </a:lnTo>
                  <a:lnTo>
                    <a:pt x="2036096" y="718201"/>
                  </a:lnTo>
                  <a:lnTo>
                    <a:pt x="2047934" y="720559"/>
                  </a:lnTo>
                  <a:lnTo>
                    <a:pt x="2059772" y="722578"/>
                  </a:lnTo>
                  <a:lnTo>
                    <a:pt x="2071609" y="724304"/>
                  </a:lnTo>
                  <a:lnTo>
                    <a:pt x="2083447" y="725780"/>
                  </a:lnTo>
                  <a:lnTo>
                    <a:pt x="2095285" y="727039"/>
                  </a:lnTo>
                  <a:lnTo>
                    <a:pt x="2107123" y="728115"/>
                  </a:lnTo>
                  <a:lnTo>
                    <a:pt x="2118961" y="729032"/>
                  </a:lnTo>
                  <a:lnTo>
                    <a:pt x="2130798" y="729814"/>
                  </a:lnTo>
                  <a:lnTo>
                    <a:pt x="2142636" y="730481"/>
                  </a:lnTo>
                  <a:lnTo>
                    <a:pt x="2154474" y="731049"/>
                  </a:lnTo>
                  <a:lnTo>
                    <a:pt x="2166312" y="731533"/>
                  </a:lnTo>
                  <a:lnTo>
                    <a:pt x="2178149" y="731946"/>
                  </a:lnTo>
                  <a:lnTo>
                    <a:pt x="2189987" y="732297"/>
                  </a:lnTo>
                  <a:lnTo>
                    <a:pt x="2201825" y="732596"/>
                  </a:lnTo>
                  <a:lnTo>
                    <a:pt x="2213663" y="732851"/>
                  </a:lnTo>
                  <a:lnTo>
                    <a:pt x="2225500" y="733067"/>
                  </a:lnTo>
                  <a:lnTo>
                    <a:pt x="2237338" y="733252"/>
                  </a:lnTo>
                  <a:lnTo>
                    <a:pt x="2249176" y="733409"/>
                  </a:lnTo>
                  <a:lnTo>
                    <a:pt x="2261014" y="733543"/>
                  </a:lnTo>
                  <a:lnTo>
                    <a:pt x="2272852" y="733656"/>
                  </a:lnTo>
                  <a:lnTo>
                    <a:pt x="2284689" y="733753"/>
                  </a:lnTo>
                  <a:lnTo>
                    <a:pt x="2296527" y="733836"/>
                  </a:lnTo>
                  <a:lnTo>
                    <a:pt x="2308365" y="733906"/>
                  </a:lnTo>
                  <a:lnTo>
                    <a:pt x="2320203" y="733965"/>
                  </a:lnTo>
                  <a:lnTo>
                    <a:pt x="2332040" y="734016"/>
                  </a:lnTo>
                  <a:lnTo>
                    <a:pt x="2343878" y="734059"/>
                  </a:lnTo>
                  <a:lnTo>
                    <a:pt x="2343878" y="734552"/>
                  </a:lnTo>
                  <a:lnTo>
                    <a:pt x="2355716" y="734595"/>
                  </a:lnTo>
                  <a:lnTo>
                    <a:pt x="2367554" y="734646"/>
                  </a:lnTo>
                  <a:lnTo>
                    <a:pt x="2379391" y="734706"/>
                  </a:lnTo>
                  <a:lnTo>
                    <a:pt x="2391229" y="734776"/>
                  </a:lnTo>
                  <a:lnTo>
                    <a:pt x="2403067" y="734858"/>
                  </a:lnTo>
                  <a:lnTo>
                    <a:pt x="2414905" y="734955"/>
                  </a:lnTo>
                  <a:lnTo>
                    <a:pt x="2426743" y="735069"/>
                  </a:lnTo>
                  <a:lnTo>
                    <a:pt x="2438580" y="735202"/>
                  </a:lnTo>
                  <a:lnTo>
                    <a:pt x="2450418" y="735360"/>
                  </a:lnTo>
                  <a:lnTo>
                    <a:pt x="2462256" y="735544"/>
                  </a:lnTo>
                  <a:lnTo>
                    <a:pt x="2474094" y="735761"/>
                  </a:lnTo>
                  <a:lnTo>
                    <a:pt x="2485931" y="736015"/>
                  </a:lnTo>
                  <a:lnTo>
                    <a:pt x="2497769" y="736315"/>
                  </a:lnTo>
                  <a:lnTo>
                    <a:pt x="2509607" y="736666"/>
                  </a:lnTo>
                  <a:lnTo>
                    <a:pt x="2521445" y="737078"/>
                  </a:lnTo>
                  <a:lnTo>
                    <a:pt x="2533283" y="737562"/>
                  </a:lnTo>
                  <a:lnTo>
                    <a:pt x="2545120" y="738131"/>
                  </a:lnTo>
                  <a:lnTo>
                    <a:pt x="2556958" y="738797"/>
                  </a:lnTo>
                  <a:lnTo>
                    <a:pt x="2568796" y="739580"/>
                  </a:lnTo>
                  <a:lnTo>
                    <a:pt x="2580634" y="740497"/>
                  </a:lnTo>
                  <a:lnTo>
                    <a:pt x="2592471" y="741572"/>
                  </a:lnTo>
                  <a:lnTo>
                    <a:pt x="2604309" y="742832"/>
                  </a:lnTo>
                  <a:lnTo>
                    <a:pt x="2616147" y="744307"/>
                  </a:lnTo>
                  <a:lnTo>
                    <a:pt x="2627985" y="746033"/>
                  </a:lnTo>
                  <a:lnTo>
                    <a:pt x="2639822" y="748052"/>
                  </a:lnTo>
                  <a:lnTo>
                    <a:pt x="2651660" y="750410"/>
                  </a:lnTo>
                  <a:lnTo>
                    <a:pt x="2663498" y="753163"/>
                  </a:lnTo>
                  <a:lnTo>
                    <a:pt x="2675336" y="756371"/>
                  </a:lnTo>
                  <a:lnTo>
                    <a:pt x="2687174" y="760106"/>
                  </a:lnTo>
                  <a:lnTo>
                    <a:pt x="2699011" y="764446"/>
                  </a:lnTo>
                  <a:lnTo>
                    <a:pt x="2710849" y="769479"/>
                  </a:lnTo>
                  <a:lnTo>
                    <a:pt x="2722687" y="775305"/>
                  </a:lnTo>
                  <a:lnTo>
                    <a:pt x="2734525" y="782029"/>
                  </a:lnTo>
                  <a:lnTo>
                    <a:pt x="2746362" y="789768"/>
                  </a:lnTo>
                  <a:lnTo>
                    <a:pt x="2758200" y="798645"/>
                  </a:lnTo>
                  <a:lnTo>
                    <a:pt x="2770038" y="808786"/>
                  </a:lnTo>
                  <a:lnTo>
                    <a:pt x="2781876" y="820320"/>
                  </a:lnTo>
                  <a:lnTo>
                    <a:pt x="2793713" y="833373"/>
                  </a:lnTo>
                  <a:lnTo>
                    <a:pt x="2805551" y="848060"/>
                  </a:lnTo>
                  <a:lnTo>
                    <a:pt x="2817389" y="864477"/>
                  </a:lnTo>
                  <a:lnTo>
                    <a:pt x="2829227" y="882698"/>
                  </a:lnTo>
                  <a:lnTo>
                    <a:pt x="2841065" y="902758"/>
                  </a:lnTo>
                  <a:lnTo>
                    <a:pt x="2852902" y="924649"/>
                  </a:lnTo>
                  <a:lnTo>
                    <a:pt x="2864740" y="948310"/>
                  </a:lnTo>
                  <a:lnTo>
                    <a:pt x="2876578" y="973618"/>
                  </a:lnTo>
                  <a:lnTo>
                    <a:pt x="2888416" y="1000390"/>
                  </a:lnTo>
                  <a:lnTo>
                    <a:pt x="2900253" y="1028378"/>
                  </a:lnTo>
                  <a:lnTo>
                    <a:pt x="2912091" y="1057280"/>
                  </a:lnTo>
                  <a:lnTo>
                    <a:pt x="2923929" y="1086751"/>
                  </a:lnTo>
                  <a:lnTo>
                    <a:pt x="2935767" y="1116413"/>
                  </a:lnTo>
                  <a:lnTo>
                    <a:pt x="2947604" y="1145884"/>
                  </a:lnTo>
                  <a:lnTo>
                    <a:pt x="2959442" y="1174786"/>
                  </a:lnTo>
                  <a:lnTo>
                    <a:pt x="2971280" y="1202774"/>
                  </a:lnTo>
                  <a:lnTo>
                    <a:pt x="2983118" y="1229546"/>
                  </a:lnTo>
                  <a:lnTo>
                    <a:pt x="2994956" y="1254854"/>
                  </a:lnTo>
                  <a:lnTo>
                    <a:pt x="3006793" y="1278515"/>
                  </a:lnTo>
                  <a:lnTo>
                    <a:pt x="3018631" y="1300406"/>
                  </a:lnTo>
                  <a:lnTo>
                    <a:pt x="3030469" y="1320466"/>
                  </a:lnTo>
                  <a:lnTo>
                    <a:pt x="3042307" y="1338687"/>
                  </a:lnTo>
                  <a:lnTo>
                    <a:pt x="3054144" y="1355104"/>
                  </a:lnTo>
                  <a:lnTo>
                    <a:pt x="3065982" y="1369791"/>
                  </a:lnTo>
                  <a:lnTo>
                    <a:pt x="3077820" y="1382844"/>
                  </a:lnTo>
                  <a:lnTo>
                    <a:pt x="3089658" y="1394378"/>
                  </a:lnTo>
                  <a:lnTo>
                    <a:pt x="3101496" y="1404520"/>
                  </a:lnTo>
                  <a:lnTo>
                    <a:pt x="3113333" y="1413396"/>
                  </a:lnTo>
                  <a:lnTo>
                    <a:pt x="3125171" y="1421135"/>
                  </a:lnTo>
                  <a:lnTo>
                    <a:pt x="3137009" y="1427859"/>
                  </a:lnTo>
                  <a:lnTo>
                    <a:pt x="3148847" y="1433685"/>
                  </a:lnTo>
                  <a:lnTo>
                    <a:pt x="3160684" y="1438718"/>
                  </a:lnTo>
                  <a:lnTo>
                    <a:pt x="3172522" y="1443058"/>
                  </a:lnTo>
                  <a:lnTo>
                    <a:pt x="3184360" y="1446793"/>
                  </a:lnTo>
                  <a:lnTo>
                    <a:pt x="3196198" y="1450001"/>
                  </a:lnTo>
                  <a:lnTo>
                    <a:pt x="3208035" y="1452754"/>
                  </a:lnTo>
                  <a:lnTo>
                    <a:pt x="3219873" y="1455112"/>
                  </a:lnTo>
                  <a:lnTo>
                    <a:pt x="3231711" y="1457131"/>
                  </a:lnTo>
                  <a:lnTo>
                    <a:pt x="3243549" y="1458857"/>
                  </a:lnTo>
                  <a:lnTo>
                    <a:pt x="3255387" y="1460332"/>
                  </a:lnTo>
                  <a:lnTo>
                    <a:pt x="3267224" y="1461592"/>
                  </a:lnTo>
                  <a:lnTo>
                    <a:pt x="3279062" y="1462667"/>
                  </a:lnTo>
                  <a:lnTo>
                    <a:pt x="3290900" y="1463584"/>
                  </a:lnTo>
                  <a:lnTo>
                    <a:pt x="3302738" y="1464367"/>
                  </a:lnTo>
                  <a:lnTo>
                    <a:pt x="3314575" y="1465034"/>
                  </a:lnTo>
                  <a:lnTo>
                    <a:pt x="3326413" y="1465602"/>
                  </a:lnTo>
                  <a:lnTo>
                    <a:pt x="3338251" y="1466086"/>
                  </a:lnTo>
                  <a:lnTo>
                    <a:pt x="3350089" y="1466498"/>
                  </a:lnTo>
                  <a:lnTo>
                    <a:pt x="3361926" y="1466850"/>
                  </a:lnTo>
                  <a:lnTo>
                    <a:pt x="3373764" y="1467149"/>
                  </a:lnTo>
                  <a:lnTo>
                    <a:pt x="3385602" y="1467403"/>
                  </a:lnTo>
                  <a:lnTo>
                    <a:pt x="3397440" y="1467620"/>
                  </a:lnTo>
                  <a:lnTo>
                    <a:pt x="3409278" y="1467805"/>
                  </a:lnTo>
                  <a:lnTo>
                    <a:pt x="3421115" y="1467962"/>
                  </a:lnTo>
                  <a:lnTo>
                    <a:pt x="3432953" y="1468095"/>
                  </a:lnTo>
                  <a:lnTo>
                    <a:pt x="3444791" y="1468209"/>
                  </a:lnTo>
                  <a:lnTo>
                    <a:pt x="3456629" y="1468306"/>
                  </a:lnTo>
                  <a:lnTo>
                    <a:pt x="3468466" y="1468388"/>
                  </a:lnTo>
                  <a:lnTo>
                    <a:pt x="3480304" y="1468458"/>
                  </a:lnTo>
                  <a:lnTo>
                    <a:pt x="3492142" y="1468518"/>
                  </a:lnTo>
                  <a:lnTo>
                    <a:pt x="3503980" y="1468569"/>
                  </a:lnTo>
                  <a:lnTo>
                    <a:pt x="3515818" y="1468612"/>
                  </a:lnTo>
                  <a:lnTo>
                    <a:pt x="3515818" y="1468858"/>
                  </a:lnTo>
                  <a:lnTo>
                    <a:pt x="3527655" y="1468858"/>
                  </a:lnTo>
                  <a:lnTo>
                    <a:pt x="3539493" y="1468858"/>
                  </a:lnTo>
                  <a:lnTo>
                    <a:pt x="3551331" y="1468858"/>
                  </a:lnTo>
                  <a:lnTo>
                    <a:pt x="3563169" y="1468858"/>
                  </a:lnTo>
                  <a:lnTo>
                    <a:pt x="3575006" y="1468858"/>
                  </a:lnTo>
                  <a:lnTo>
                    <a:pt x="3586844" y="1468858"/>
                  </a:lnTo>
                  <a:lnTo>
                    <a:pt x="3598682" y="1468858"/>
                  </a:lnTo>
                  <a:lnTo>
                    <a:pt x="3610520" y="1468858"/>
                  </a:lnTo>
                  <a:lnTo>
                    <a:pt x="3622357" y="1468858"/>
                  </a:lnTo>
                  <a:lnTo>
                    <a:pt x="3634195" y="1468858"/>
                  </a:lnTo>
                  <a:lnTo>
                    <a:pt x="3646033" y="1468858"/>
                  </a:lnTo>
                  <a:lnTo>
                    <a:pt x="3657871" y="1468858"/>
                  </a:lnTo>
                  <a:lnTo>
                    <a:pt x="3669709" y="1468858"/>
                  </a:lnTo>
                  <a:lnTo>
                    <a:pt x="3681546" y="1468858"/>
                  </a:lnTo>
                  <a:lnTo>
                    <a:pt x="3693384" y="1468858"/>
                  </a:lnTo>
                  <a:lnTo>
                    <a:pt x="3705222" y="1468858"/>
                  </a:lnTo>
                  <a:lnTo>
                    <a:pt x="3717060" y="1468858"/>
                  </a:lnTo>
                  <a:lnTo>
                    <a:pt x="3728897" y="1468858"/>
                  </a:lnTo>
                  <a:lnTo>
                    <a:pt x="3740735" y="1468858"/>
                  </a:lnTo>
                  <a:lnTo>
                    <a:pt x="3752573" y="1468858"/>
                  </a:lnTo>
                  <a:lnTo>
                    <a:pt x="3764411" y="1468858"/>
                  </a:lnTo>
                  <a:lnTo>
                    <a:pt x="3776248" y="1468858"/>
                  </a:lnTo>
                  <a:lnTo>
                    <a:pt x="3788086" y="1468858"/>
                  </a:lnTo>
                  <a:lnTo>
                    <a:pt x="3799924" y="1468858"/>
                  </a:lnTo>
                  <a:lnTo>
                    <a:pt x="3811762" y="1468858"/>
                  </a:lnTo>
                  <a:lnTo>
                    <a:pt x="3823600" y="1468858"/>
                  </a:lnTo>
                  <a:lnTo>
                    <a:pt x="3835437" y="1468858"/>
                  </a:lnTo>
                  <a:lnTo>
                    <a:pt x="3847275" y="1468858"/>
                  </a:lnTo>
                  <a:lnTo>
                    <a:pt x="3859113" y="1468858"/>
                  </a:lnTo>
                  <a:lnTo>
                    <a:pt x="3870951" y="1468858"/>
                  </a:lnTo>
                  <a:lnTo>
                    <a:pt x="3882788" y="1468858"/>
                  </a:lnTo>
                  <a:lnTo>
                    <a:pt x="3894626" y="1468858"/>
                  </a:lnTo>
                  <a:lnTo>
                    <a:pt x="3906464" y="1468858"/>
                  </a:lnTo>
                  <a:lnTo>
                    <a:pt x="3918302" y="1468858"/>
                  </a:lnTo>
                  <a:lnTo>
                    <a:pt x="3930139" y="1468858"/>
                  </a:lnTo>
                  <a:lnTo>
                    <a:pt x="3941977" y="1468858"/>
                  </a:lnTo>
                  <a:lnTo>
                    <a:pt x="3953815" y="1468858"/>
                  </a:lnTo>
                  <a:lnTo>
                    <a:pt x="3965653" y="1468858"/>
                  </a:lnTo>
                  <a:lnTo>
                    <a:pt x="3977491" y="1468858"/>
                  </a:lnTo>
                  <a:lnTo>
                    <a:pt x="3989328" y="1468858"/>
                  </a:lnTo>
                  <a:lnTo>
                    <a:pt x="4001166" y="1468858"/>
                  </a:lnTo>
                  <a:lnTo>
                    <a:pt x="4013004" y="1468858"/>
                  </a:lnTo>
                  <a:lnTo>
                    <a:pt x="4024842" y="1468858"/>
                  </a:lnTo>
                  <a:lnTo>
                    <a:pt x="4036679" y="1468858"/>
                  </a:lnTo>
                  <a:lnTo>
                    <a:pt x="4048517" y="1468858"/>
                  </a:lnTo>
                  <a:lnTo>
                    <a:pt x="4060355" y="1468858"/>
                  </a:lnTo>
                  <a:lnTo>
                    <a:pt x="4072193" y="1468858"/>
                  </a:lnTo>
                  <a:lnTo>
                    <a:pt x="4084031" y="1468858"/>
                  </a:lnTo>
                  <a:lnTo>
                    <a:pt x="4095868" y="1468858"/>
                  </a:lnTo>
                  <a:lnTo>
                    <a:pt x="4107706" y="1468858"/>
                  </a:lnTo>
                  <a:lnTo>
                    <a:pt x="4119544" y="1468858"/>
                  </a:lnTo>
                  <a:lnTo>
                    <a:pt x="4131382" y="1468858"/>
                  </a:lnTo>
                  <a:lnTo>
                    <a:pt x="4143219" y="1468858"/>
                  </a:lnTo>
                  <a:lnTo>
                    <a:pt x="4155057" y="1468858"/>
                  </a:lnTo>
                  <a:lnTo>
                    <a:pt x="4166895" y="1468858"/>
                  </a:lnTo>
                  <a:lnTo>
                    <a:pt x="4178733" y="1468858"/>
                  </a:lnTo>
                  <a:lnTo>
                    <a:pt x="4190570" y="1468858"/>
                  </a:lnTo>
                  <a:lnTo>
                    <a:pt x="4202408" y="1468858"/>
                  </a:lnTo>
                  <a:lnTo>
                    <a:pt x="4214246" y="1468858"/>
                  </a:lnTo>
                  <a:lnTo>
                    <a:pt x="4226084" y="1468858"/>
                  </a:lnTo>
                  <a:lnTo>
                    <a:pt x="4237922" y="1468858"/>
                  </a:lnTo>
                  <a:lnTo>
                    <a:pt x="4249759" y="1468858"/>
                  </a:lnTo>
                  <a:lnTo>
                    <a:pt x="4261597" y="1468858"/>
                  </a:lnTo>
                  <a:lnTo>
                    <a:pt x="4273435" y="1468858"/>
                  </a:lnTo>
                  <a:lnTo>
                    <a:pt x="4285273" y="1468858"/>
                  </a:lnTo>
                  <a:lnTo>
                    <a:pt x="4297110" y="1468858"/>
                  </a:lnTo>
                  <a:lnTo>
                    <a:pt x="4308948" y="1468858"/>
                  </a:lnTo>
                  <a:lnTo>
                    <a:pt x="4320786" y="1468858"/>
                  </a:lnTo>
                  <a:lnTo>
                    <a:pt x="4332624" y="1468858"/>
                  </a:lnTo>
                  <a:lnTo>
                    <a:pt x="4344461" y="1468858"/>
                  </a:lnTo>
                  <a:lnTo>
                    <a:pt x="4356299" y="1468858"/>
                  </a:lnTo>
                  <a:lnTo>
                    <a:pt x="4368137" y="1468858"/>
                  </a:lnTo>
                  <a:lnTo>
                    <a:pt x="4379975" y="1468858"/>
                  </a:lnTo>
                  <a:lnTo>
                    <a:pt x="4391813" y="1468858"/>
                  </a:lnTo>
                  <a:lnTo>
                    <a:pt x="4403650" y="1468858"/>
                  </a:lnTo>
                  <a:lnTo>
                    <a:pt x="4415488" y="1468858"/>
                  </a:lnTo>
                  <a:lnTo>
                    <a:pt x="4427326" y="1468858"/>
                  </a:lnTo>
                  <a:lnTo>
                    <a:pt x="4439164" y="1468858"/>
                  </a:lnTo>
                  <a:lnTo>
                    <a:pt x="4451001" y="1468858"/>
                  </a:lnTo>
                  <a:lnTo>
                    <a:pt x="4462839" y="1468858"/>
                  </a:lnTo>
                  <a:lnTo>
                    <a:pt x="4474677" y="1468858"/>
                  </a:lnTo>
                  <a:lnTo>
                    <a:pt x="4486515" y="1468858"/>
                  </a:lnTo>
                  <a:lnTo>
                    <a:pt x="4498352" y="1468858"/>
                  </a:lnTo>
                  <a:lnTo>
                    <a:pt x="4510190" y="1468858"/>
                  </a:lnTo>
                  <a:lnTo>
                    <a:pt x="4522028" y="1468858"/>
                  </a:lnTo>
                  <a:lnTo>
                    <a:pt x="4533866" y="1468858"/>
                  </a:lnTo>
                  <a:lnTo>
                    <a:pt x="4545704" y="1468858"/>
                  </a:lnTo>
                  <a:lnTo>
                    <a:pt x="4557541" y="1468858"/>
                  </a:lnTo>
                  <a:lnTo>
                    <a:pt x="4569379" y="1468858"/>
                  </a:lnTo>
                  <a:lnTo>
                    <a:pt x="4581217" y="1468858"/>
                  </a:lnTo>
                  <a:lnTo>
                    <a:pt x="4593055" y="1468858"/>
                  </a:lnTo>
                  <a:lnTo>
                    <a:pt x="4604892" y="1468858"/>
                  </a:lnTo>
                  <a:lnTo>
                    <a:pt x="4616730" y="1468858"/>
                  </a:lnTo>
                  <a:lnTo>
                    <a:pt x="4628568" y="1468858"/>
                  </a:lnTo>
                  <a:lnTo>
                    <a:pt x="4640406" y="1468858"/>
                  </a:lnTo>
                  <a:lnTo>
                    <a:pt x="4652244" y="1468858"/>
                  </a:lnTo>
                  <a:lnTo>
                    <a:pt x="4664081" y="1468858"/>
                  </a:lnTo>
                  <a:lnTo>
                    <a:pt x="4675919" y="1468858"/>
                  </a:lnTo>
                  <a:lnTo>
                    <a:pt x="4687757" y="1468858"/>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50330"/>
              <a:ext cx="4687757" cy="1468694"/>
            </a:xfrm>
            <a:custGeom>
              <a:avLst/>
              <a:pathLst>
                <a:path w="4687757" h="1468694">
                  <a:moveTo>
                    <a:pt x="0" y="979157"/>
                  </a:moveTo>
                  <a:lnTo>
                    <a:pt x="11837" y="979185"/>
                  </a:lnTo>
                  <a:lnTo>
                    <a:pt x="23675" y="979219"/>
                  </a:lnTo>
                  <a:lnTo>
                    <a:pt x="35513" y="979259"/>
                  </a:lnTo>
                  <a:lnTo>
                    <a:pt x="47351" y="979306"/>
                  </a:lnTo>
                  <a:lnTo>
                    <a:pt x="59188" y="979361"/>
                  </a:lnTo>
                  <a:lnTo>
                    <a:pt x="71026" y="979425"/>
                  </a:lnTo>
                  <a:lnTo>
                    <a:pt x="82864" y="979501"/>
                  </a:lnTo>
                  <a:lnTo>
                    <a:pt x="94702" y="979590"/>
                  </a:lnTo>
                  <a:lnTo>
                    <a:pt x="106539" y="979695"/>
                  </a:lnTo>
                  <a:lnTo>
                    <a:pt x="118377" y="979818"/>
                  </a:lnTo>
                  <a:lnTo>
                    <a:pt x="130215" y="979962"/>
                  </a:lnTo>
                  <a:lnTo>
                    <a:pt x="142053" y="980132"/>
                  </a:lnTo>
                  <a:lnTo>
                    <a:pt x="153891" y="980332"/>
                  </a:lnTo>
                  <a:lnTo>
                    <a:pt x="165728" y="980566"/>
                  </a:lnTo>
                  <a:lnTo>
                    <a:pt x="177566" y="980841"/>
                  </a:lnTo>
                  <a:lnTo>
                    <a:pt x="189404" y="981163"/>
                  </a:lnTo>
                  <a:lnTo>
                    <a:pt x="201242" y="981542"/>
                  </a:lnTo>
                  <a:lnTo>
                    <a:pt x="213079" y="981987"/>
                  </a:lnTo>
                  <a:lnTo>
                    <a:pt x="224917" y="982508"/>
                  </a:lnTo>
                  <a:lnTo>
                    <a:pt x="236755" y="983120"/>
                  </a:lnTo>
                  <a:lnTo>
                    <a:pt x="248593" y="983837"/>
                  </a:lnTo>
                  <a:lnTo>
                    <a:pt x="260430" y="984677"/>
                  </a:lnTo>
                  <a:lnTo>
                    <a:pt x="272268" y="985660"/>
                  </a:lnTo>
                  <a:lnTo>
                    <a:pt x="284106" y="986811"/>
                  </a:lnTo>
                  <a:lnTo>
                    <a:pt x="295944" y="988157"/>
                  </a:lnTo>
                  <a:lnTo>
                    <a:pt x="307782" y="989729"/>
                  </a:lnTo>
                  <a:lnTo>
                    <a:pt x="319619" y="991564"/>
                  </a:lnTo>
                  <a:lnTo>
                    <a:pt x="331457" y="993703"/>
                  </a:lnTo>
                  <a:lnTo>
                    <a:pt x="343295" y="996192"/>
                  </a:lnTo>
                  <a:lnTo>
                    <a:pt x="355133" y="999086"/>
                  </a:lnTo>
                  <a:lnTo>
                    <a:pt x="366970" y="1002441"/>
                  </a:lnTo>
                  <a:lnTo>
                    <a:pt x="378808" y="1006325"/>
                  </a:lnTo>
                  <a:lnTo>
                    <a:pt x="390646" y="1010808"/>
                  </a:lnTo>
                  <a:lnTo>
                    <a:pt x="402484" y="1015967"/>
                  </a:lnTo>
                  <a:lnTo>
                    <a:pt x="414321" y="1021885"/>
                  </a:lnTo>
                  <a:lnTo>
                    <a:pt x="426159" y="1028646"/>
                  </a:lnTo>
                  <a:lnTo>
                    <a:pt x="437997" y="1036336"/>
                  </a:lnTo>
                  <a:lnTo>
                    <a:pt x="449835" y="1045037"/>
                  </a:lnTo>
                  <a:lnTo>
                    <a:pt x="461673" y="1054828"/>
                  </a:lnTo>
                  <a:lnTo>
                    <a:pt x="473510" y="1065773"/>
                  </a:lnTo>
                  <a:lnTo>
                    <a:pt x="485348" y="1077920"/>
                  </a:lnTo>
                  <a:lnTo>
                    <a:pt x="497186" y="1091294"/>
                  </a:lnTo>
                  <a:lnTo>
                    <a:pt x="509024" y="1105888"/>
                  </a:lnTo>
                  <a:lnTo>
                    <a:pt x="520861" y="1121662"/>
                  </a:lnTo>
                  <a:lnTo>
                    <a:pt x="532699" y="1138534"/>
                  </a:lnTo>
                  <a:lnTo>
                    <a:pt x="544537" y="1156382"/>
                  </a:lnTo>
                  <a:lnTo>
                    <a:pt x="556375" y="1175041"/>
                  </a:lnTo>
                  <a:lnTo>
                    <a:pt x="568213" y="1194309"/>
                  </a:lnTo>
                  <a:lnTo>
                    <a:pt x="580050" y="1213956"/>
                  </a:lnTo>
                  <a:lnTo>
                    <a:pt x="591888" y="1233731"/>
                  </a:lnTo>
                  <a:lnTo>
                    <a:pt x="603726" y="1253378"/>
                  </a:lnTo>
                  <a:lnTo>
                    <a:pt x="615564" y="1272646"/>
                  </a:lnTo>
                  <a:lnTo>
                    <a:pt x="627401" y="1291305"/>
                  </a:lnTo>
                  <a:lnTo>
                    <a:pt x="639239" y="1309152"/>
                  </a:lnTo>
                  <a:lnTo>
                    <a:pt x="651077" y="1326025"/>
                  </a:lnTo>
                  <a:lnTo>
                    <a:pt x="662915" y="1341799"/>
                  </a:lnTo>
                  <a:lnTo>
                    <a:pt x="674752" y="1356393"/>
                  </a:lnTo>
                  <a:lnTo>
                    <a:pt x="686590" y="1369766"/>
                  </a:lnTo>
                  <a:lnTo>
                    <a:pt x="698428" y="1381913"/>
                  </a:lnTo>
                  <a:lnTo>
                    <a:pt x="710266" y="1392858"/>
                  </a:lnTo>
                  <a:lnTo>
                    <a:pt x="722104" y="1402649"/>
                  </a:lnTo>
                  <a:lnTo>
                    <a:pt x="733941" y="1411351"/>
                  </a:lnTo>
                  <a:lnTo>
                    <a:pt x="745779" y="1419041"/>
                  </a:lnTo>
                  <a:lnTo>
                    <a:pt x="757617" y="1425802"/>
                  </a:lnTo>
                  <a:lnTo>
                    <a:pt x="769455" y="1431719"/>
                  </a:lnTo>
                  <a:lnTo>
                    <a:pt x="781292" y="1436879"/>
                  </a:lnTo>
                  <a:lnTo>
                    <a:pt x="793130" y="1441362"/>
                  </a:lnTo>
                  <a:lnTo>
                    <a:pt x="804968" y="1445245"/>
                  </a:lnTo>
                  <a:lnTo>
                    <a:pt x="816806" y="1448601"/>
                  </a:lnTo>
                  <a:lnTo>
                    <a:pt x="828643" y="1451494"/>
                  </a:lnTo>
                  <a:lnTo>
                    <a:pt x="840481" y="1453984"/>
                  </a:lnTo>
                  <a:lnTo>
                    <a:pt x="852319" y="1456123"/>
                  </a:lnTo>
                  <a:lnTo>
                    <a:pt x="864157" y="1457958"/>
                  </a:lnTo>
                  <a:lnTo>
                    <a:pt x="875995" y="1459530"/>
                  </a:lnTo>
                  <a:lnTo>
                    <a:pt x="887832" y="1460876"/>
                  </a:lnTo>
                  <a:lnTo>
                    <a:pt x="899670" y="1462027"/>
                  </a:lnTo>
                  <a:lnTo>
                    <a:pt x="911508" y="1463010"/>
                  </a:lnTo>
                  <a:lnTo>
                    <a:pt x="923346" y="1463850"/>
                  </a:lnTo>
                  <a:lnTo>
                    <a:pt x="935183" y="1464567"/>
                  </a:lnTo>
                  <a:lnTo>
                    <a:pt x="947021" y="1465178"/>
                  </a:lnTo>
                  <a:lnTo>
                    <a:pt x="958859" y="1465700"/>
                  </a:lnTo>
                  <a:lnTo>
                    <a:pt x="970697" y="1466144"/>
                  </a:lnTo>
                  <a:lnTo>
                    <a:pt x="982534" y="1466523"/>
                  </a:lnTo>
                  <a:lnTo>
                    <a:pt x="994372" y="1466846"/>
                  </a:lnTo>
                  <a:lnTo>
                    <a:pt x="1006210" y="1467121"/>
                  </a:lnTo>
                  <a:lnTo>
                    <a:pt x="1018048" y="1467355"/>
                  </a:lnTo>
                  <a:lnTo>
                    <a:pt x="1029886" y="1467554"/>
                  </a:lnTo>
                  <a:lnTo>
                    <a:pt x="1041723" y="1467724"/>
                  </a:lnTo>
                  <a:lnTo>
                    <a:pt x="1053561" y="1467869"/>
                  </a:lnTo>
                  <a:lnTo>
                    <a:pt x="1065399" y="1467992"/>
                  </a:lnTo>
                  <a:lnTo>
                    <a:pt x="1077237" y="1468096"/>
                  </a:lnTo>
                  <a:lnTo>
                    <a:pt x="1089074" y="1468185"/>
                  </a:lnTo>
                  <a:lnTo>
                    <a:pt x="1100912" y="1468261"/>
                  </a:lnTo>
                  <a:lnTo>
                    <a:pt x="1112750" y="1468326"/>
                  </a:lnTo>
                  <a:lnTo>
                    <a:pt x="1124588" y="1468381"/>
                  </a:lnTo>
                  <a:lnTo>
                    <a:pt x="1136426" y="1468427"/>
                  </a:lnTo>
                  <a:lnTo>
                    <a:pt x="1148263" y="1468467"/>
                  </a:lnTo>
                  <a:lnTo>
                    <a:pt x="1160101" y="1468501"/>
                  </a:lnTo>
                  <a:lnTo>
                    <a:pt x="1171939" y="1468530"/>
                  </a:lnTo>
                  <a:lnTo>
                    <a:pt x="1171939" y="1468694"/>
                  </a:lnTo>
                  <a:lnTo>
                    <a:pt x="1183777" y="1468694"/>
                  </a:lnTo>
                  <a:lnTo>
                    <a:pt x="1195614" y="1468694"/>
                  </a:lnTo>
                  <a:lnTo>
                    <a:pt x="1207452" y="1468694"/>
                  </a:lnTo>
                  <a:lnTo>
                    <a:pt x="1219290" y="1468694"/>
                  </a:lnTo>
                  <a:lnTo>
                    <a:pt x="1231128" y="1468694"/>
                  </a:lnTo>
                  <a:lnTo>
                    <a:pt x="1242965" y="1468694"/>
                  </a:lnTo>
                  <a:lnTo>
                    <a:pt x="1254803" y="1468694"/>
                  </a:lnTo>
                  <a:lnTo>
                    <a:pt x="1266641" y="1468694"/>
                  </a:lnTo>
                  <a:lnTo>
                    <a:pt x="1278479" y="1468694"/>
                  </a:lnTo>
                  <a:lnTo>
                    <a:pt x="1290317" y="1468694"/>
                  </a:lnTo>
                  <a:lnTo>
                    <a:pt x="1302154" y="1468694"/>
                  </a:lnTo>
                  <a:lnTo>
                    <a:pt x="1313992" y="1468694"/>
                  </a:lnTo>
                  <a:lnTo>
                    <a:pt x="1325830" y="1468694"/>
                  </a:lnTo>
                  <a:lnTo>
                    <a:pt x="1337668" y="1468694"/>
                  </a:lnTo>
                  <a:lnTo>
                    <a:pt x="1349505" y="1468694"/>
                  </a:lnTo>
                  <a:lnTo>
                    <a:pt x="1361343" y="1468694"/>
                  </a:lnTo>
                  <a:lnTo>
                    <a:pt x="1373181" y="1468694"/>
                  </a:lnTo>
                  <a:lnTo>
                    <a:pt x="1385019" y="1468694"/>
                  </a:lnTo>
                  <a:lnTo>
                    <a:pt x="1396856" y="1468694"/>
                  </a:lnTo>
                  <a:lnTo>
                    <a:pt x="1408694" y="1468694"/>
                  </a:lnTo>
                  <a:lnTo>
                    <a:pt x="1420532" y="1468694"/>
                  </a:lnTo>
                  <a:lnTo>
                    <a:pt x="1432370" y="1468694"/>
                  </a:lnTo>
                  <a:lnTo>
                    <a:pt x="1444208" y="1468694"/>
                  </a:lnTo>
                  <a:lnTo>
                    <a:pt x="1456045" y="1468694"/>
                  </a:lnTo>
                  <a:lnTo>
                    <a:pt x="1467883" y="1468694"/>
                  </a:lnTo>
                  <a:lnTo>
                    <a:pt x="1479721" y="1468694"/>
                  </a:lnTo>
                  <a:lnTo>
                    <a:pt x="1491559" y="1468694"/>
                  </a:lnTo>
                  <a:lnTo>
                    <a:pt x="1503396" y="1468694"/>
                  </a:lnTo>
                  <a:lnTo>
                    <a:pt x="1515234" y="1468694"/>
                  </a:lnTo>
                  <a:lnTo>
                    <a:pt x="1527072" y="1468694"/>
                  </a:lnTo>
                  <a:lnTo>
                    <a:pt x="1538910" y="1468694"/>
                  </a:lnTo>
                  <a:lnTo>
                    <a:pt x="1550748" y="1468694"/>
                  </a:lnTo>
                  <a:lnTo>
                    <a:pt x="1562585" y="1468694"/>
                  </a:lnTo>
                  <a:lnTo>
                    <a:pt x="1574423" y="1468694"/>
                  </a:lnTo>
                  <a:lnTo>
                    <a:pt x="1586261" y="1468694"/>
                  </a:lnTo>
                  <a:lnTo>
                    <a:pt x="1598099" y="1468694"/>
                  </a:lnTo>
                  <a:lnTo>
                    <a:pt x="1609936" y="1468694"/>
                  </a:lnTo>
                  <a:lnTo>
                    <a:pt x="1621774" y="1468694"/>
                  </a:lnTo>
                  <a:lnTo>
                    <a:pt x="1633612" y="1468694"/>
                  </a:lnTo>
                  <a:lnTo>
                    <a:pt x="1645450" y="1468694"/>
                  </a:lnTo>
                  <a:lnTo>
                    <a:pt x="1657287" y="1468694"/>
                  </a:lnTo>
                  <a:lnTo>
                    <a:pt x="1669125" y="1468694"/>
                  </a:lnTo>
                  <a:lnTo>
                    <a:pt x="1680963" y="1468694"/>
                  </a:lnTo>
                  <a:lnTo>
                    <a:pt x="1692801" y="1468694"/>
                  </a:lnTo>
                  <a:lnTo>
                    <a:pt x="1704639" y="1468694"/>
                  </a:lnTo>
                  <a:lnTo>
                    <a:pt x="1716476" y="1468694"/>
                  </a:lnTo>
                  <a:lnTo>
                    <a:pt x="1728314" y="1468694"/>
                  </a:lnTo>
                  <a:lnTo>
                    <a:pt x="1740152" y="1468694"/>
                  </a:lnTo>
                  <a:lnTo>
                    <a:pt x="1751990" y="1468694"/>
                  </a:lnTo>
                  <a:lnTo>
                    <a:pt x="1763827" y="1468694"/>
                  </a:lnTo>
                  <a:lnTo>
                    <a:pt x="1775665" y="1468694"/>
                  </a:lnTo>
                  <a:lnTo>
                    <a:pt x="1787503" y="1468694"/>
                  </a:lnTo>
                  <a:lnTo>
                    <a:pt x="1799341" y="1468694"/>
                  </a:lnTo>
                  <a:lnTo>
                    <a:pt x="1811178" y="1468694"/>
                  </a:lnTo>
                  <a:lnTo>
                    <a:pt x="1823016" y="1468694"/>
                  </a:lnTo>
                  <a:lnTo>
                    <a:pt x="1834854" y="1468694"/>
                  </a:lnTo>
                  <a:lnTo>
                    <a:pt x="1846692" y="1468694"/>
                  </a:lnTo>
                  <a:lnTo>
                    <a:pt x="1858530" y="1468694"/>
                  </a:lnTo>
                  <a:lnTo>
                    <a:pt x="1870367" y="1468694"/>
                  </a:lnTo>
                  <a:lnTo>
                    <a:pt x="1882205" y="1468694"/>
                  </a:lnTo>
                  <a:lnTo>
                    <a:pt x="1894043" y="1468694"/>
                  </a:lnTo>
                  <a:lnTo>
                    <a:pt x="1905881" y="1468694"/>
                  </a:lnTo>
                  <a:lnTo>
                    <a:pt x="1917718" y="1468694"/>
                  </a:lnTo>
                  <a:lnTo>
                    <a:pt x="1929556" y="1468694"/>
                  </a:lnTo>
                  <a:lnTo>
                    <a:pt x="1941394" y="1468694"/>
                  </a:lnTo>
                  <a:lnTo>
                    <a:pt x="1953232" y="1468694"/>
                  </a:lnTo>
                  <a:lnTo>
                    <a:pt x="1965069" y="1468694"/>
                  </a:lnTo>
                  <a:lnTo>
                    <a:pt x="1976907" y="1468694"/>
                  </a:lnTo>
                  <a:lnTo>
                    <a:pt x="1988745" y="1468694"/>
                  </a:lnTo>
                  <a:lnTo>
                    <a:pt x="2000583" y="1468694"/>
                  </a:lnTo>
                  <a:lnTo>
                    <a:pt x="2012421" y="1468694"/>
                  </a:lnTo>
                  <a:lnTo>
                    <a:pt x="2024258" y="1468694"/>
                  </a:lnTo>
                  <a:lnTo>
                    <a:pt x="2036096" y="1468694"/>
                  </a:lnTo>
                  <a:lnTo>
                    <a:pt x="2047934" y="1468694"/>
                  </a:lnTo>
                  <a:lnTo>
                    <a:pt x="2059772" y="1468694"/>
                  </a:lnTo>
                  <a:lnTo>
                    <a:pt x="2071609" y="1468694"/>
                  </a:lnTo>
                  <a:lnTo>
                    <a:pt x="2083447" y="1468694"/>
                  </a:lnTo>
                  <a:lnTo>
                    <a:pt x="2095285" y="1468694"/>
                  </a:lnTo>
                  <a:lnTo>
                    <a:pt x="2107123" y="1468694"/>
                  </a:lnTo>
                  <a:lnTo>
                    <a:pt x="2118961" y="1468694"/>
                  </a:lnTo>
                  <a:lnTo>
                    <a:pt x="2130798" y="1468694"/>
                  </a:lnTo>
                  <a:lnTo>
                    <a:pt x="2142636" y="1468694"/>
                  </a:lnTo>
                  <a:lnTo>
                    <a:pt x="2154474" y="1468694"/>
                  </a:lnTo>
                  <a:lnTo>
                    <a:pt x="2166312" y="1468694"/>
                  </a:lnTo>
                  <a:lnTo>
                    <a:pt x="2178149" y="1468694"/>
                  </a:lnTo>
                  <a:lnTo>
                    <a:pt x="2189987" y="1468694"/>
                  </a:lnTo>
                  <a:lnTo>
                    <a:pt x="2201825" y="1468694"/>
                  </a:lnTo>
                  <a:lnTo>
                    <a:pt x="2213663" y="1468694"/>
                  </a:lnTo>
                  <a:lnTo>
                    <a:pt x="2225500" y="1468694"/>
                  </a:lnTo>
                  <a:lnTo>
                    <a:pt x="2237338" y="1468694"/>
                  </a:lnTo>
                  <a:lnTo>
                    <a:pt x="2249176" y="1468694"/>
                  </a:lnTo>
                  <a:lnTo>
                    <a:pt x="2261014" y="1468694"/>
                  </a:lnTo>
                  <a:lnTo>
                    <a:pt x="2272852" y="1468694"/>
                  </a:lnTo>
                  <a:lnTo>
                    <a:pt x="2284689" y="1468694"/>
                  </a:lnTo>
                  <a:lnTo>
                    <a:pt x="2296527" y="1468694"/>
                  </a:lnTo>
                  <a:lnTo>
                    <a:pt x="2308365" y="1468694"/>
                  </a:lnTo>
                  <a:lnTo>
                    <a:pt x="2320203" y="1468694"/>
                  </a:lnTo>
                  <a:lnTo>
                    <a:pt x="2332040" y="1468694"/>
                  </a:lnTo>
                  <a:lnTo>
                    <a:pt x="2343878" y="1468694"/>
                  </a:lnTo>
                  <a:lnTo>
                    <a:pt x="2343878" y="1468201"/>
                  </a:lnTo>
                  <a:lnTo>
                    <a:pt x="2355716" y="1468115"/>
                  </a:lnTo>
                  <a:lnTo>
                    <a:pt x="2367554" y="1468014"/>
                  </a:lnTo>
                  <a:lnTo>
                    <a:pt x="2379391" y="1467894"/>
                  </a:lnTo>
                  <a:lnTo>
                    <a:pt x="2391229" y="1467754"/>
                  </a:lnTo>
                  <a:lnTo>
                    <a:pt x="2403067" y="1467589"/>
                  </a:lnTo>
                  <a:lnTo>
                    <a:pt x="2414905" y="1467396"/>
                  </a:lnTo>
                  <a:lnTo>
                    <a:pt x="2426743" y="1467168"/>
                  </a:lnTo>
                  <a:lnTo>
                    <a:pt x="2438580" y="1466901"/>
                  </a:lnTo>
                  <a:lnTo>
                    <a:pt x="2450418" y="1466587"/>
                  </a:lnTo>
                  <a:lnTo>
                    <a:pt x="2462256" y="1466218"/>
                  </a:lnTo>
                  <a:lnTo>
                    <a:pt x="2474094" y="1465784"/>
                  </a:lnTo>
                  <a:lnTo>
                    <a:pt x="2485931" y="1465275"/>
                  </a:lnTo>
                  <a:lnTo>
                    <a:pt x="2497769" y="1464677"/>
                  </a:lnTo>
                  <a:lnTo>
                    <a:pt x="2509607" y="1463974"/>
                  </a:lnTo>
                  <a:lnTo>
                    <a:pt x="2521445" y="1463149"/>
                  </a:lnTo>
                  <a:lnTo>
                    <a:pt x="2533283" y="1462181"/>
                  </a:lnTo>
                  <a:lnTo>
                    <a:pt x="2545120" y="1461044"/>
                  </a:lnTo>
                  <a:lnTo>
                    <a:pt x="2556958" y="1459711"/>
                  </a:lnTo>
                  <a:lnTo>
                    <a:pt x="2568796" y="1458146"/>
                  </a:lnTo>
                  <a:lnTo>
                    <a:pt x="2580634" y="1456312"/>
                  </a:lnTo>
                  <a:lnTo>
                    <a:pt x="2592471" y="1454161"/>
                  </a:lnTo>
                  <a:lnTo>
                    <a:pt x="2604309" y="1451642"/>
                  </a:lnTo>
                  <a:lnTo>
                    <a:pt x="2616147" y="1448691"/>
                  </a:lnTo>
                  <a:lnTo>
                    <a:pt x="2627985" y="1445239"/>
                  </a:lnTo>
                  <a:lnTo>
                    <a:pt x="2639822" y="1441201"/>
                  </a:lnTo>
                  <a:lnTo>
                    <a:pt x="2651660" y="1436485"/>
                  </a:lnTo>
                  <a:lnTo>
                    <a:pt x="2663498" y="1430980"/>
                  </a:lnTo>
                  <a:lnTo>
                    <a:pt x="2675336" y="1424563"/>
                  </a:lnTo>
                  <a:lnTo>
                    <a:pt x="2687174" y="1417094"/>
                  </a:lnTo>
                  <a:lnTo>
                    <a:pt x="2699011" y="1408414"/>
                  </a:lnTo>
                  <a:lnTo>
                    <a:pt x="2710849" y="1398347"/>
                  </a:lnTo>
                  <a:lnTo>
                    <a:pt x="2722687" y="1386696"/>
                  </a:lnTo>
                  <a:lnTo>
                    <a:pt x="2734525" y="1373248"/>
                  </a:lnTo>
                  <a:lnTo>
                    <a:pt x="2746362" y="1357770"/>
                  </a:lnTo>
                  <a:lnTo>
                    <a:pt x="2758200" y="1340017"/>
                  </a:lnTo>
                  <a:lnTo>
                    <a:pt x="2770038" y="1319734"/>
                  </a:lnTo>
                  <a:lnTo>
                    <a:pt x="2781876" y="1296665"/>
                  </a:lnTo>
                  <a:lnTo>
                    <a:pt x="2793713" y="1270559"/>
                  </a:lnTo>
                  <a:lnTo>
                    <a:pt x="2805551" y="1241186"/>
                  </a:lnTo>
                  <a:lnTo>
                    <a:pt x="2817389" y="1208351"/>
                  </a:lnTo>
                  <a:lnTo>
                    <a:pt x="2829227" y="1171910"/>
                  </a:lnTo>
                  <a:lnTo>
                    <a:pt x="2841065" y="1131790"/>
                  </a:lnTo>
                  <a:lnTo>
                    <a:pt x="2852902" y="1088008"/>
                  </a:lnTo>
                  <a:lnTo>
                    <a:pt x="2864740" y="1040686"/>
                  </a:lnTo>
                  <a:lnTo>
                    <a:pt x="2876578" y="990069"/>
                  </a:lnTo>
                  <a:lnTo>
                    <a:pt x="2888416" y="936526"/>
                  </a:lnTo>
                  <a:lnTo>
                    <a:pt x="2900253" y="880550"/>
                  </a:lnTo>
                  <a:lnTo>
                    <a:pt x="2912091" y="822745"/>
                  </a:lnTo>
                  <a:lnTo>
                    <a:pt x="2923929" y="763804"/>
                  </a:lnTo>
                  <a:lnTo>
                    <a:pt x="2935767" y="704479"/>
                  </a:lnTo>
                  <a:lnTo>
                    <a:pt x="2947604" y="645538"/>
                  </a:lnTo>
                  <a:lnTo>
                    <a:pt x="2959442" y="587733"/>
                  </a:lnTo>
                  <a:lnTo>
                    <a:pt x="2971280" y="531757"/>
                  </a:lnTo>
                  <a:lnTo>
                    <a:pt x="2983118" y="478214"/>
                  </a:lnTo>
                  <a:lnTo>
                    <a:pt x="2994956" y="427597"/>
                  </a:lnTo>
                  <a:lnTo>
                    <a:pt x="3006793" y="380275"/>
                  </a:lnTo>
                  <a:lnTo>
                    <a:pt x="3018631" y="336493"/>
                  </a:lnTo>
                  <a:lnTo>
                    <a:pt x="3030469" y="296373"/>
                  </a:lnTo>
                  <a:lnTo>
                    <a:pt x="3042307" y="259932"/>
                  </a:lnTo>
                  <a:lnTo>
                    <a:pt x="3054144" y="227097"/>
                  </a:lnTo>
                  <a:lnTo>
                    <a:pt x="3065982" y="197724"/>
                  </a:lnTo>
                  <a:lnTo>
                    <a:pt x="3077820" y="171618"/>
                  </a:lnTo>
                  <a:lnTo>
                    <a:pt x="3089658" y="148549"/>
                  </a:lnTo>
                  <a:lnTo>
                    <a:pt x="3101496" y="128266"/>
                  </a:lnTo>
                  <a:lnTo>
                    <a:pt x="3113333" y="110514"/>
                  </a:lnTo>
                  <a:lnTo>
                    <a:pt x="3125171" y="95035"/>
                  </a:lnTo>
                  <a:lnTo>
                    <a:pt x="3137009" y="81587"/>
                  </a:lnTo>
                  <a:lnTo>
                    <a:pt x="3148847" y="69936"/>
                  </a:lnTo>
                  <a:lnTo>
                    <a:pt x="3160684" y="59869"/>
                  </a:lnTo>
                  <a:lnTo>
                    <a:pt x="3172522" y="51189"/>
                  </a:lnTo>
                  <a:lnTo>
                    <a:pt x="3184360" y="43720"/>
                  </a:lnTo>
                  <a:lnTo>
                    <a:pt x="3196198" y="37303"/>
                  </a:lnTo>
                  <a:lnTo>
                    <a:pt x="3208035" y="31798"/>
                  </a:lnTo>
                  <a:lnTo>
                    <a:pt x="3219873" y="27082"/>
                  </a:lnTo>
                  <a:lnTo>
                    <a:pt x="3231711" y="23044"/>
                  </a:lnTo>
                  <a:lnTo>
                    <a:pt x="3243549" y="19592"/>
                  </a:lnTo>
                  <a:lnTo>
                    <a:pt x="3255387" y="16641"/>
                  </a:lnTo>
                  <a:lnTo>
                    <a:pt x="3267224" y="14122"/>
                  </a:lnTo>
                  <a:lnTo>
                    <a:pt x="3279062" y="11971"/>
                  </a:lnTo>
                  <a:lnTo>
                    <a:pt x="3290900" y="10137"/>
                  </a:lnTo>
                  <a:lnTo>
                    <a:pt x="3302738" y="8572"/>
                  </a:lnTo>
                  <a:lnTo>
                    <a:pt x="3314575" y="7239"/>
                  </a:lnTo>
                  <a:lnTo>
                    <a:pt x="3326413" y="6102"/>
                  </a:lnTo>
                  <a:lnTo>
                    <a:pt x="3338251" y="5134"/>
                  </a:lnTo>
                  <a:lnTo>
                    <a:pt x="3350089" y="4309"/>
                  </a:lnTo>
                  <a:lnTo>
                    <a:pt x="3361926" y="3607"/>
                  </a:lnTo>
                  <a:lnTo>
                    <a:pt x="3373764" y="3008"/>
                  </a:lnTo>
                  <a:lnTo>
                    <a:pt x="3385602" y="2499"/>
                  </a:lnTo>
                  <a:lnTo>
                    <a:pt x="3397440" y="2066"/>
                  </a:lnTo>
                  <a:lnTo>
                    <a:pt x="3409278" y="1696"/>
                  </a:lnTo>
                  <a:lnTo>
                    <a:pt x="3421115" y="1382"/>
                  </a:lnTo>
                  <a:lnTo>
                    <a:pt x="3432953" y="1115"/>
                  </a:lnTo>
                  <a:lnTo>
                    <a:pt x="3444791" y="887"/>
                  </a:lnTo>
                  <a:lnTo>
                    <a:pt x="3456629" y="694"/>
                  </a:lnTo>
                  <a:lnTo>
                    <a:pt x="3468466" y="529"/>
                  </a:lnTo>
                  <a:lnTo>
                    <a:pt x="3480304" y="389"/>
                  </a:lnTo>
                  <a:lnTo>
                    <a:pt x="3492142" y="270"/>
                  </a:lnTo>
                  <a:lnTo>
                    <a:pt x="3503980" y="168"/>
                  </a:lnTo>
                  <a:lnTo>
                    <a:pt x="3515818" y="82"/>
                  </a:lnTo>
                  <a:lnTo>
                    <a:pt x="3515818" y="0"/>
                  </a:lnTo>
                  <a:lnTo>
                    <a:pt x="3527655" y="71"/>
                  </a:lnTo>
                  <a:lnTo>
                    <a:pt x="3539493" y="156"/>
                  </a:lnTo>
                  <a:lnTo>
                    <a:pt x="3551331" y="256"/>
                  </a:lnTo>
                  <a:lnTo>
                    <a:pt x="3563169" y="372"/>
                  </a:lnTo>
                  <a:lnTo>
                    <a:pt x="3575006" y="510"/>
                  </a:lnTo>
                  <a:lnTo>
                    <a:pt x="3586844" y="671"/>
                  </a:lnTo>
                  <a:lnTo>
                    <a:pt x="3598682" y="861"/>
                  </a:lnTo>
                  <a:lnTo>
                    <a:pt x="3610520" y="1083"/>
                  </a:lnTo>
                  <a:lnTo>
                    <a:pt x="3622357" y="1345"/>
                  </a:lnTo>
                  <a:lnTo>
                    <a:pt x="3634195" y="1653"/>
                  </a:lnTo>
                  <a:lnTo>
                    <a:pt x="3646033" y="2014"/>
                  </a:lnTo>
                  <a:lnTo>
                    <a:pt x="3657871" y="2438"/>
                  </a:lnTo>
                  <a:lnTo>
                    <a:pt x="3669709" y="2937"/>
                  </a:lnTo>
                  <a:lnTo>
                    <a:pt x="3681546" y="3522"/>
                  </a:lnTo>
                  <a:lnTo>
                    <a:pt x="3693384" y="4210"/>
                  </a:lnTo>
                  <a:lnTo>
                    <a:pt x="3705222" y="5017"/>
                  </a:lnTo>
                  <a:lnTo>
                    <a:pt x="3717060" y="5964"/>
                  </a:lnTo>
                  <a:lnTo>
                    <a:pt x="3728897" y="7075"/>
                  </a:lnTo>
                  <a:lnTo>
                    <a:pt x="3740735" y="8379"/>
                  </a:lnTo>
                  <a:lnTo>
                    <a:pt x="3752573" y="9908"/>
                  </a:lnTo>
                  <a:lnTo>
                    <a:pt x="3764411" y="11700"/>
                  </a:lnTo>
                  <a:lnTo>
                    <a:pt x="3776248" y="13799"/>
                  </a:lnTo>
                  <a:lnTo>
                    <a:pt x="3788086" y="16258"/>
                  </a:lnTo>
                  <a:lnTo>
                    <a:pt x="3799924" y="19135"/>
                  </a:lnTo>
                  <a:lnTo>
                    <a:pt x="3811762" y="22500"/>
                  </a:lnTo>
                  <a:lnTo>
                    <a:pt x="3823600" y="26430"/>
                  </a:lnTo>
                  <a:lnTo>
                    <a:pt x="3835437" y="31017"/>
                  </a:lnTo>
                  <a:lnTo>
                    <a:pt x="3847275" y="36365"/>
                  </a:lnTo>
                  <a:lnTo>
                    <a:pt x="3859113" y="42589"/>
                  </a:lnTo>
                  <a:lnTo>
                    <a:pt x="3870951" y="49822"/>
                  </a:lnTo>
                  <a:lnTo>
                    <a:pt x="3882788" y="58212"/>
                  </a:lnTo>
                  <a:lnTo>
                    <a:pt x="3894626" y="67920"/>
                  </a:lnTo>
                  <a:lnTo>
                    <a:pt x="3906464" y="79128"/>
                  </a:lnTo>
                  <a:lnTo>
                    <a:pt x="3918302" y="92026"/>
                  </a:lnTo>
                  <a:lnTo>
                    <a:pt x="3930139" y="106820"/>
                  </a:lnTo>
                  <a:lnTo>
                    <a:pt x="3941977" y="123722"/>
                  </a:lnTo>
                  <a:lnTo>
                    <a:pt x="3953815" y="142947"/>
                  </a:lnTo>
                  <a:lnTo>
                    <a:pt x="3965653" y="164702"/>
                  </a:lnTo>
                  <a:lnTo>
                    <a:pt x="3977491" y="189179"/>
                  </a:lnTo>
                  <a:lnTo>
                    <a:pt x="3989328" y="216541"/>
                  </a:lnTo>
                  <a:lnTo>
                    <a:pt x="4001166" y="246909"/>
                  </a:lnTo>
                  <a:lnTo>
                    <a:pt x="4013004" y="280342"/>
                  </a:lnTo>
                  <a:lnTo>
                    <a:pt x="4024842" y="316828"/>
                  </a:lnTo>
                  <a:lnTo>
                    <a:pt x="4036679" y="356262"/>
                  </a:lnTo>
                  <a:lnTo>
                    <a:pt x="4048517" y="398443"/>
                  </a:lnTo>
                  <a:lnTo>
                    <a:pt x="4060355" y="443062"/>
                  </a:lnTo>
                  <a:lnTo>
                    <a:pt x="4072193" y="489709"/>
                  </a:lnTo>
                  <a:lnTo>
                    <a:pt x="4084031" y="537880"/>
                  </a:lnTo>
                  <a:lnTo>
                    <a:pt x="4095868" y="586997"/>
                  </a:lnTo>
                  <a:lnTo>
                    <a:pt x="4107706" y="636435"/>
                  </a:lnTo>
                  <a:lnTo>
                    <a:pt x="4119544" y="685552"/>
                  </a:lnTo>
                  <a:lnTo>
                    <a:pt x="4131382" y="733723"/>
                  </a:lnTo>
                  <a:lnTo>
                    <a:pt x="4143219" y="780370"/>
                  </a:lnTo>
                  <a:lnTo>
                    <a:pt x="4155057" y="824989"/>
                  </a:lnTo>
                  <a:lnTo>
                    <a:pt x="4166895" y="867170"/>
                  </a:lnTo>
                  <a:lnTo>
                    <a:pt x="4178733" y="906605"/>
                  </a:lnTo>
                  <a:lnTo>
                    <a:pt x="4190570" y="943090"/>
                  </a:lnTo>
                  <a:lnTo>
                    <a:pt x="4202408" y="976523"/>
                  </a:lnTo>
                  <a:lnTo>
                    <a:pt x="4214246" y="1006891"/>
                  </a:lnTo>
                  <a:lnTo>
                    <a:pt x="4226084" y="1034253"/>
                  </a:lnTo>
                  <a:lnTo>
                    <a:pt x="4237922" y="1058731"/>
                  </a:lnTo>
                  <a:lnTo>
                    <a:pt x="4249759" y="1080485"/>
                  </a:lnTo>
                  <a:lnTo>
                    <a:pt x="4261597" y="1099710"/>
                  </a:lnTo>
                  <a:lnTo>
                    <a:pt x="4273435" y="1116612"/>
                  </a:lnTo>
                  <a:lnTo>
                    <a:pt x="4285273" y="1131406"/>
                  </a:lnTo>
                  <a:lnTo>
                    <a:pt x="4297110" y="1144304"/>
                  </a:lnTo>
                  <a:lnTo>
                    <a:pt x="4308948" y="1155512"/>
                  </a:lnTo>
                  <a:lnTo>
                    <a:pt x="4320786" y="1165221"/>
                  </a:lnTo>
                  <a:lnTo>
                    <a:pt x="4332624" y="1173610"/>
                  </a:lnTo>
                  <a:lnTo>
                    <a:pt x="4344461" y="1180843"/>
                  </a:lnTo>
                  <a:lnTo>
                    <a:pt x="4356299" y="1187067"/>
                  </a:lnTo>
                  <a:lnTo>
                    <a:pt x="4368137" y="1192415"/>
                  </a:lnTo>
                  <a:lnTo>
                    <a:pt x="4379975" y="1197002"/>
                  </a:lnTo>
                  <a:lnTo>
                    <a:pt x="4391813" y="1200933"/>
                  </a:lnTo>
                  <a:lnTo>
                    <a:pt x="4403650" y="1204297"/>
                  </a:lnTo>
                  <a:lnTo>
                    <a:pt x="4415488" y="1207174"/>
                  </a:lnTo>
                  <a:lnTo>
                    <a:pt x="4427326" y="1209633"/>
                  </a:lnTo>
                  <a:lnTo>
                    <a:pt x="4439164" y="1211733"/>
                  </a:lnTo>
                  <a:lnTo>
                    <a:pt x="4451001" y="1213525"/>
                  </a:lnTo>
                  <a:lnTo>
                    <a:pt x="4462839" y="1215053"/>
                  </a:lnTo>
                  <a:lnTo>
                    <a:pt x="4474677" y="1216357"/>
                  </a:lnTo>
                  <a:lnTo>
                    <a:pt x="4486515" y="1217469"/>
                  </a:lnTo>
                  <a:lnTo>
                    <a:pt x="4498352" y="1218416"/>
                  </a:lnTo>
                  <a:lnTo>
                    <a:pt x="4510190" y="1219223"/>
                  </a:lnTo>
                  <a:lnTo>
                    <a:pt x="4522028" y="1219910"/>
                  </a:lnTo>
                  <a:lnTo>
                    <a:pt x="4533866" y="1220495"/>
                  </a:lnTo>
                  <a:lnTo>
                    <a:pt x="4545704" y="1220994"/>
                  </a:lnTo>
                  <a:lnTo>
                    <a:pt x="4557541" y="1221418"/>
                  </a:lnTo>
                  <a:lnTo>
                    <a:pt x="4569379" y="1221779"/>
                  </a:lnTo>
                  <a:lnTo>
                    <a:pt x="4581217" y="1222087"/>
                  </a:lnTo>
                  <a:lnTo>
                    <a:pt x="4593055" y="1222349"/>
                  </a:lnTo>
                  <a:lnTo>
                    <a:pt x="4604892" y="1222572"/>
                  </a:lnTo>
                  <a:lnTo>
                    <a:pt x="4616730" y="1222761"/>
                  </a:lnTo>
                  <a:lnTo>
                    <a:pt x="4628568" y="1222923"/>
                  </a:lnTo>
                  <a:lnTo>
                    <a:pt x="4640406" y="1223060"/>
                  </a:lnTo>
                  <a:lnTo>
                    <a:pt x="4652244" y="1223177"/>
                  </a:lnTo>
                  <a:lnTo>
                    <a:pt x="4664081" y="1223276"/>
                  </a:lnTo>
                  <a:lnTo>
                    <a:pt x="4675919" y="1223361"/>
                  </a:lnTo>
                  <a:lnTo>
                    <a:pt x="4687757" y="1223433"/>
                  </a:lnTo>
                </a:path>
              </a:pathLst>
            </a:custGeom>
            <a:ln w="40651" cap="flat">
              <a:solidFill>
                <a:srgbClr val="E8E8E8">
                  <a:alpha val="100000"/>
                </a:srgbClr>
              </a:solidFill>
              <a:prstDash val="solid"/>
              <a:round/>
            </a:ln>
          </p:spPr>
          <p:txBody>
            <a:bodyPr/>
            <a:lstStyle/>
            <a:p/>
          </p:txBody>
        </p:sp>
        <p:sp>
          <p:nvSpPr>
            <p:cNvPr id="46" name="pt4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2" name="pt62"/>
            <p:cNvSpPr/>
            <p:nvPr/>
          </p:nvSpPr>
          <p:spPr>
            <a:xfrm>
              <a:off x="3595489"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5" name="pt65"/>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11307" y="18257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9" name="pt69"/>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127628"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(123,000)</a:t>
              </a:r>
            </a:p>
          </p:txBody>
        </p:sp>
        <p:sp>
          <p:nvSpPr>
            <p:cNvPr id="152" name="tx152"/>
            <p:cNvSpPr/>
            <p:nvPr/>
          </p:nvSpPr>
          <p:spPr>
            <a:xfrm>
              <a:off x="1444242"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53" name="tx153"/>
            <p:cNvSpPr/>
            <p:nvPr/>
          </p:nvSpPr>
          <p:spPr>
            <a:xfrm>
              <a:off x="1261264"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54" name="tx154"/>
            <p:cNvSpPr/>
            <p:nvPr/>
          </p:nvSpPr>
          <p:spPr>
            <a:xfrm>
              <a:off x="1324686" y="1566195"/>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(32,000)</a:t>
              </a:r>
            </a:p>
          </p:txBody>
        </p:sp>
        <p:sp>
          <p:nvSpPr>
            <p:cNvPr id="155" name="tx155"/>
            <p:cNvSpPr/>
            <p:nvPr/>
          </p:nvSpPr>
          <p:spPr>
            <a:xfrm>
              <a:off x="1423060" y="1811046"/>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56" name="tx156"/>
            <p:cNvSpPr/>
            <p:nvPr/>
          </p:nvSpPr>
          <p:spPr>
            <a:xfrm>
              <a:off x="1233228" y="2055897"/>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57" name="tx157"/>
            <p:cNvSpPr/>
            <p:nvPr/>
          </p:nvSpPr>
          <p:spPr>
            <a:xfrm>
              <a:off x="1233289" y="2300748"/>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58" name="tx158"/>
            <p:cNvSpPr/>
            <p:nvPr/>
          </p:nvSpPr>
          <p:spPr>
            <a:xfrm>
              <a:off x="1563612"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59" name="tx159"/>
            <p:cNvSpPr/>
            <p:nvPr/>
          </p:nvSpPr>
          <p:spPr>
            <a:xfrm>
              <a:off x="1423060"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60" name="tx160"/>
            <p:cNvSpPr/>
            <p:nvPr/>
          </p:nvSpPr>
          <p:spPr>
            <a:xfrm>
              <a:off x="1465176"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61" name="tx161"/>
            <p:cNvSpPr/>
            <p:nvPr/>
          </p:nvSpPr>
          <p:spPr>
            <a:xfrm>
              <a:off x="783287"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62" name="tx162"/>
            <p:cNvSpPr/>
            <p:nvPr/>
          </p:nvSpPr>
          <p:spPr>
            <a:xfrm>
              <a:off x="551153"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63" name="tx163"/>
            <p:cNvSpPr/>
            <p:nvPr/>
          </p:nvSpPr>
          <p:spPr>
            <a:xfrm>
              <a:off x="1521496" y="376985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64" name="tx164"/>
            <p:cNvSpPr/>
            <p:nvPr/>
          </p:nvSpPr>
          <p:spPr>
            <a:xfrm>
              <a:off x="966079"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65" name="tx165"/>
            <p:cNvSpPr/>
            <p:nvPr/>
          </p:nvSpPr>
          <p:spPr>
            <a:xfrm>
              <a:off x="1163075"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6" name="tx166"/>
            <p:cNvSpPr/>
            <p:nvPr/>
          </p:nvSpPr>
          <p:spPr>
            <a:xfrm>
              <a:off x="1500376"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67" name="tx167"/>
            <p:cNvSpPr/>
            <p:nvPr/>
          </p:nvSpPr>
          <p:spPr>
            <a:xfrm>
              <a:off x="1479256"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1440598" y="5238958"/>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70" name="tx170"/>
            <p:cNvSpPr/>
            <p:nvPr/>
          </p:nvSpPr>
          <p:spPr>
            <a:xfrm>
              <a:off x="1433435"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71" name="tx171"/>
            <p:cNvSpPr/>
            <p:nvPr/>
          </p:nvSpPr>
          <p:spPr>
            <a:xfrm>
              <a:off x="1285842"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72" name="tx172"/>
            <p:cNvSpPr/>
            <p:nvPr/>
          </p:nvSpPr>
          <p:spPr>
            <a:xfrm>
              <a:off x="7287203"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(134,000)</a:t>
              </a:r>
            </a:p>
          </p:txBody>
        </p:sp>
        <p:sp>
          <p:nvSpPr>
            <p:cNvPr id="173" name="tx173"/>
            <p:cNvSpPr/>
            <p:nvPr/>
          </p:nvSpPr>
          <p:spPr>
            <a:xfrm>
              <a:off x="7287203"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(63,000)</a:t>
              </a:r>
            </a:p>
          </p:txBody>
        </p:sp>
        <p:sp>
          <p:nvSpPr>
            <p:cNvPr id="174" name="tx174"/>
            <p:cNvSpPr/>
            <p:nvPr/>
          </p:nvSpPr>
          <p:spPr>
            <a:xfrm>
              <a:off x="7287203"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75" name="tx175"/>
            <p:cNvSpPr/>
            <p:nvPr/>
          </p:nvSpPr>
          <p:spPr>
            <a:xfrm>
              <a:off x="7287203" y="1566195"/>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(27,000)</a:t>
              </a:r>
            </a:p>
          </p:txBody>
        </p:sp>
        <p:sp>
          <p:nvSpPr>
            <p:cNvPr id="176" name="tx176"/>
            <p:cNvSpPr/>
            <p:nvPr/>
          </p:nvSpPr>
          <p:spPr>
            <a:xfrm>
              <a:off x="7287203" y="1811046"/>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(26,000)</a:t>
              </a:r>
            </a:p>
          </p:txBody>
        </p:sp>
        <p:sp>
          <p:nvSpPr>
            <p:cNvPr id="177" name="tx177"/>
            <p:cNvSpPr/>
            <p:nvPr/>
          </p:nvSpPr>
          <p:spPr>
            <a:xfrm>
              <a:off x="7287203" y="2055897"/>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(22,000)</a:t>
              </a:r>
            </a:p>
          </p:txBody>
        </p:sp>
        <p:sp>
          <p:nvSpPr>
            <p:cNvPr id="178" name="tx178"/>
            <p:cNvSpPr/>
            <p:nvPr/>
          </p:nvSpPr>
          <p:spPr>
            <a:xfrm>
              <a:off x="7287203" y="2300748"/>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79" name="tx179"/>
            <p:cNvSpPr/>
            <p:nvPr/>
          </p:nvSpPr>
          <p:spPr>
            <a:xfrm>
              <a:off x="7287203" y="254559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(11,000)</a:t>
              </a:r>
            </a:p>
          </p:txBody>
        </p:sp>
        <p:sp>
          <p:nvSpPr>
            <p:cNvPr id="180" name="tx180"/>
            <p:cNvSpPr/>
            <p:nvPr/>
          </p:nvSpPr>
          <p:spPr>
            <a:xfrm>
              <a:off x="7287203" y="279044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(6,000)</a:t>
              </a:r>
            </a:p>
          </p:txBody>
        </p:sp>
        <p:sp>
          <p:nvSpPr>
            <p:cNvPr id="181" name="tx181"/>
            <p:cNvSpPr/>
            <p:nvPr/>
          </p:nvSpPr>
          <p:spPr>
            <a:xfrm>
              <a:off x="7287203"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(5,000)</a:t>
              </a:r>
            </a:p>
          </p:txBody>
        </p:sp>
        <p:sp>
          <p:nvSpPr>
            <p:cNvPr id="182" name="tx182"/>
            <p:cNvSpPr/>
            <p:nvPr/>
          </p:nvSpPr>
          <p:spPr>
            <a:xfrm>
              <a:off x="7287203" y="3280151"/>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83" name="tx183"/>
            <p:cNvSpPr/>
            <p:nvPr/>
          </p:nvSpPr>
          <p:spPr>
            <a:xfrm>
              <a:off x="7287203" y="352500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84" name="tx184"/>
            <p:cNvSpPr/>
            <p:nvPr/>
          </p:nvSpPr>
          <p:spPr>
            <a:xfrm>
              <a:off x="7287203" y="3769853"/>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85" name="tx185"/>
            <p:cNvSpPr/>
            <p:nvPr/>
          </p:nvSpPr>
          <p:spPr>
            <a:xfrm>
              <a:off x="7287203"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86" name="tx186"/>
            <p:cNvSpPr/>
            <p:nvPr/>
          </p:nvSpPr>
          <p:spPr>
            <a:xfrm>
              <a:off x="7287203"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(1,000)</a:t>
              </a:r>
            </a:p>
          </p:txBody>
        </p:sp>
        <p:sp>
          <p:nvSpPr>
            <p:cNvPr id="187" name="tx187"/>
            <p:cNvSpPr/>
            <p:nvPr/>
          </p:nvSpPr>
          <p:spPr>
            <a:xfrm>
              <a:off x="7287203" y="4504406"/>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88" name="tx188"/>
            <p:cNvSpPr/>
            <p:nvPr/>
          </p:nvSpPr>
          <p:spPr>
            <a:xfrm>
              <a:off x="7287203"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89" name="tx189"/>
            <p:cNvSpPr/>
            <p:nvPr/>
          </p:nvSpPr>
          <p:spPr>
            <a:xfrm>
              <a:off x="7287203" y="4994107"/>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90" name="tx190"/>
            <p:cNvSpPr/>
            <p:nvPr/>
          </p:nvSpPr>
          <p:spPr>
            <a:xfrm>
              <a:off x="7287203" y="5238958"/>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91" name="tx191"/>
            <p:cNvSpPr/>
            <p:nvPr/>
          </p:nvSpPr>
          <p:spPr>
            <a:xfrm>
              <a:off x="728720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92" name="tx192"/>
            <p:cNvSpPr/>
            <p:nvPr/>
          </p:nvSpPr>
          <p:spPr>
            <a:xfrm>
              <a:off x="7287203" y="5728660"/>
              <a:ext cx="8751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(&lt;500)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Tajikistan ranked number 4 out of 21 countries with 32,000 zero-dose children.
In 2025, Tajikistan ranked number 5 out of 21 countries with 26,000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1866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88520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35175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81829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228484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15193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61847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308502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55157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201811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332670" y="3914492"/>
              <a:ext cx="203168" cy="770894"/>
            </a:xfrm>
            <a:prstGeom prst="rect">
              <a:avLst/>
            </a:prstGeom>
            <a:solidFill>
              <a:srgbClr val="80BD41">
                <a:alpha val="100000"/>
              </a:srgbClr>
            </a:solidFill>
          </p:spPr>
          <p:txBody>
            <a:bodyPr/>
            <a:lstStyle/>
            <a:p/>
          </p:txBody>
        </p:sp>
        <p:sp>
          <p:nvSpPr>
            <p:cNvPr id="30" name="rc30"/>
            <p:cNvSpPr/>
            <p:nvPr/>
          </p:nvSpPr>
          <p:spPr>
            <a:xfrm>
              <a:off x="1332670" y="3756595"/>
              <a:ext cx="203168" cy="111454"/>
            </a:xfrm>
            <a:prstGeom prst="rect">
              <a:avLst/>
            </a:prstGeom>
            <a:solidFill>
              <a:srgbClr val="0058AB">
                <a:alpha val="100000"/>
              </a:srgbClr>
            </a:solidFill>
          </p:spPr>
          <p:txBody>
            <a:bodyPr/>
            <a:lstStyle/>
            <a:p/>
          </p:txBody>
        </p:sp>
        <p:sp>
          <p:nvSpPr>
            <p:cNvPr id="31" name="rc31"/>
            <p:cNvSpPr/>
            <p:nvPr/>
          </p:nvSpPr>
          <p:spPr>
            <a:xfrm>
              <a:off x="1332670" y="3868050"/>
              <a:ext cx="203168" cy="46442"/>
            </a:xfrm>
            <a:prstGeom prst="rect">
              <a:avLst/>
            </a:prstGeom>
            <a:solidFill>
              <a:srgbClr val="1CABE2">
                <a:alpha val="100000"/>
              </a:srgbClr>
            </a:solidFill>
          </p:spPr>
          <p:txBody>
            <a:bodyPr/>
            <a:lstStyle/>
            <a:p/>
          </p:txBody>
        </p:sp>
        <p:sp>
          <p:nvSpPr>
            <p:cNvPr id="32" name="rc32"/>
            <p:cNvSpPr/>
            <p:nvPr/>
          </p:nvSpPr>
          <p:spPr>
            <a:xfrm>
              <a:off x="1558413" y="3874248"/>
              <a:ext cx="203168" cy="811138"/>
            </a:xfrm>
            <a:prstGeom prst="rect">
              <a:avLst/>
            </a:prstGeom>
            <a:solidFill>
              <a:srgbClr val="80BD41">
                <a:alpha val="100000"/>
              </a:srgbClr>
            </a:solidFill>
          </p:spPr>
          <p:txBody>
            <a:bodyPr/>
            <a:lstStyle/>
            <a:p/>
          </p:txBody>
        </p:sp>
        <p:sp>
          <p:nvSpPr>
            <p:cNvPr id="33" name="rc33"/>
            <p:cNvSpPr/>
            <p:nvPr/>
          </p:nvSpPr>
          <p:spPr>
            <a:xfrm>
              <a:off x="1558413" y="3731107"/>
              <a:ext cx="203168" cy="104973"/>
            </a:xfrm>
            <a:prstGeom prst="rect">
              <a:avLst/>
            </a:prstGeom>
            <a:solidFill>
              <a:srgbClr val="0058AB">
                <a:alpha val="100000"/>
              </a:srgbClr>
            </a:solidFill>
          </p:spPr>
          <p:txBody>
            <a:bodyPr/>
            <a:lstStyle/>
            <a:p/>
          </p:txBody>
        </p:sp>
        <p:sp>
          <p:nvSpPr>
            <p:cNvPr id="34" name="rc34"/>
            <p:cNvSpPr/>
            <p:nvPr/>
          </p:nvSpPr>
          <p:spPr>
            <a:xfrm>
              <a:off x="1558413" y="3836080"/>
              <a:ext cx="203168" cy="38168"/>
            </a:xfrm>
            <a:prstGeom prst="rect">
              <a:avLst/>
            </a:prstGeom>
            <a:solidFill>
              <a:srgbClr val="1CABE2">
                <a:alpha val="100000"/>
              </a:srgbClr>
            </a:solidFill>
          </p:spPr>
          <p:txBody>
            <a:bodyPr/>
            <a:lstStyle/>
            <a:p/>
          </p:txBody>
        </p:sp>
        <p:sp>
          <p:nvSpPr>
            <p:cNvPr id="35" name="rc35"/>
            <p:cNvSpPr/>
            <p:nvPr/>
          </p:nvSpPr>
          <p:spPr>
            <a:xfrm>
              <a:off x="1784155" y="3858863"/>
              <a:ext cx="203168" cy="826523"/>
            </a:xfrm>
            <a:prstGeom prst="rect">
              <a:avLst/>
            </a:prstGeom>
            <a:solidFill>
              <a:srgbClr val="80BD41">
                <a:alpha val="100000"/>
              </a:srgbClr>
            </a:solidFill>
          </p:spPr>
          <p:txBody>
            <a:bodyPr/>
            <a:lstStyle/>
            <a:p/>
          </p:txBody>
        </p:sp>
        <p:sp>
          <p:nvSpPr>
            <p:cNvPr id="36" name="rc36"/>
            <p:cNvSpPr/>
            <p:nvPr/>
          </p:nvSpPr>
          <p:spPr>
            <a:xfrm>
              <a:off x="1784155" y="3713006"/>
              <a:ext cx="203168" cy="77788"/>
            </a:xfrm>
            <a:prstGeom prst="rect">
              <a:avLst/>
            </a:prstGeom>
            <a:solidFill>
              <a:srgbClr val="0058AB">
                <a:alpha val="100000"/>
              </a:srgbClr>
            </a:solidFill>
          </p:spPr>
          <p:txBody>
            <a:bodyPr/>
            <a:lstStyle/>
            <a:p/>
          </p:txBody>
        </p:sp>
        <p:sp>
          <p:nvSpPr>
            <p:cNvPr id="37" name="rc37"/>
            <p:cNvSpPr/>
            <p:nvPr/>
          </p:nvSpPr>
          <p:spPr>
            <a:xfrm>
              <a:off x="1784155" y="3790795"/>
              <a:ext cx="203168" cy="68068"/>
            </a:xfrm>
            <a:prstGeom prst="rect">
              <a:avLst/>
            </a:prstGeom>
            <a:solidFill>
              <a:srgbClr val="1CABE2">
                <a:alpha val="100000"/>
              </a:srgbClr>
            </a:solidFill>
          </p:spPr>
          <p:txBody>
            <a:bodyPr/>
            <a:lstStyle/>
            <a:p/>
          </p:txBody>
        </p:sp>
        <p:sp>
          <p:nvSpPr>
            <p:cNvPr id="38" name="rc38"/>
            <p:cNvSpPr/>
            <p:nvPr/>
          </p:nvSpPr>
          <p:spPr>
            <a:xfrm>
              <a:off x="2009898" y="3847458"/>
              <a:ext cx="203168" cy="837928"/>
            </a:xfrm>
            <a:prstGeom prst="rect">
              <a:avLst/>
            </a:prstGeom>
            <a:solidFill>
              <a:srgbClr val="80BD41">
                <a:alpha val="100000"/>
              </a:srgbClr>
            </a:solidFill>
          </p:spPr>
          <p:txBody>
            <a:bodyPr/>
            <a:lstStyle/>
            <a:p/>
          </p:txBody>
        </p:sp>
        <p:sp>
          <p:nvSpPr>
            <p:cNvPr id="39" name="rc39"/>
            <p:cNvSpPr/>
            <p:nvPr/>
          </p:nvSpPr>
          <p:spPr>
            <a:xfrm>
              <a:off x="2009898" y="3699590"/>
              <a:ext cx="203168" cy="78865"/>
            </a:xfrm>
            <a:prstGeom prst="rect">
              <a:avLst/>
            </a:prstGeom>
            <a:solidFill>
              <a:srgbClr val="0058AB">
                <a:alpha val="100000"/>
              </a:srgbClr>
            </a:solidFill>
          </p:spPr>
          <p:txBody>
            <a:bodyPr/>
            <a:lstStyle/>
            <a:p/>
          </p:txBody>
        </p:sp>
        <p:sp>
          <p:nvSpPr>
            <p:cNvPr id="40" name="rc40"/>
            <p:cNvSpPr/>
            <p:nvPr/>
          </p:nvSpPr>
          <p:spPr>
            <a:xfrm>
              <a:off x="2009898" y="3778456"/>
              <a:ext cx="203168" cy="69002"/>
            </a:xfrm>
            <a:prstGeom prst="rect">
              <a:avLst/>
            </a:prstGeom>
            <a:solidFill>
              <a:srgbClr val="1CABE2">
                <a:alpha val="100000"/>
              </a:srgbClr>
            </a:solidFill>
          </p:spPr>
          <p:txBody>
            <a:bodyPr/>
            <a:lstStyle/>
            <a:p/>
          </p:txBody>
        </p:sp>
        <p:sp>
          <p:nvSpPr>
            <p:cNvPr id="41" name="rc41"/>
            <p:cNvSpPr/>
            <p:nvPr/>
          </p:nvSpPr>
          <p:spPr>
            <a:xfrm>
              <a:off x="2235640" y="3790741"/>
              <a:ext cx="203168" cy="894645"/>
            </a:xfrm>
            <a:prstGeom prst="rect">
              <a:avLst/>
            </a:prstGeom>
            <a:solidFill>
              <a:srgbClr val="80BD41">
                <a:alpha val="100000"/>
              </a:srgbClr>
            </a:solidFill>
          </p:spPr>
          <p:txBody>
            <a:bodyPr/>
            <a:lstStyle/>
            <a:p/>
          </p:txBody>
        </p:sp>
        <p:sp>
          <p:nvSpPr>
            <p:cNvPr id="42" name="rc42"/>
            <p:cNvSpPr/>
            <p:nvPr/>
          </p:nvSpPr>
          <p:spPr>
            <a:xfrm>
              <a:off x="2235640" y="3645103"/>
              <a:ext cx="203168" cy="72821"/>
            </a:xfrm>
            <a:prstGeom prst="rect">
              <a:avLst/>
            </a:prstGeom>
            <a:solidFill>
              <a:srgbClr val="0058AB">
                <a:alpha val="100000"/>
              </a:srgbClr>
            </a:solidFill>
          </p:spPr>
          <p:txBody>
            <a:bodyPr/>
            <a:lstStyle/>
            <a:p/>
          </p:txBody>
        </p:sp>
        <p:sp>
          <p:nvSpPr>
            <p:cNvPr id="43" name="rc43"/>
            <p:cNvSpPr/>
            <p:nvPr/>
          </p:nvSpPr>
          <p:spPr>
            <a:xfrm>
              <a:off x="2235640" y="3717925"/>
              <a:ext cx="203168" cy="72816"/>
            </a:xfrm>
            <a:prstGeom prst="rect">
              <a:avLst/>
            </a:prstGeom>
            <a:solidFill>
              <a:srgbClr val="1CABE2">
                <a:alpha val="100000"/>
              </a:srgbClr>
            </a:solidFill>
          </p:spPr>
          <p:txBody>
            <a:bodyPr/>
            <a:lstStyle/>
            <a:p/>
          </p:txBody>
        </p:sp>
        <p:sp>
          <p:nvSpPr>
            <p:cNvPr id="44" name="rc44"/>
            <p:cNvSpPr/>
            <p:nvPr/>
          </p:nvSpPr>
          <p:spPr>
            <a:xfrm>
              <a:off x="2461382" y="3810863"/>
              <a:ext cx="203168" cy="874523"/>
            </a:xfrm>
            <a:prstGeom prst="rect">
              <a:avLst/>
            </a:prstGeom>
            <a:solidFill>
              <a:srgbClr val="80BD41">
                <a:alpha val="100000"/>
              </a:srgbClr>
            </a:solidFill>
          </p:spPr>
          <p:txBody>
            <a:bodyPr/>
            <a:lstStyle/>
            <a:p/>
          </p:txBody>
        </p:sp>
        <p:sp>
          <p:nvSpPr>
            <p:cNvPr id="45" name="rc45"/>
            <p:cNvSpPr/>
            <p:nvPr/>
          </p:nvSpPr>
          <p:spPr>
            <a:xfrm>
              <a:off x="2461382" y="3644287"/>
              <a:ext cx="203168" cy="83288"/>
            </a:xfrm>
            <a:prstGeom prst="rect">
              <a:avLst/>
            </a:prstGeom>
            <a:solidFill>
              <a:srgbClr val="0058AB">
                <a:alpha val="100000"/>
              </a:srgbClr>
            </a:solidFill>
          </p:spPr>
          <p:txBody>
            <a:bodyPr/>
            <a:lstStyle/>
            <a:p/>
          </p:txBody>
        </p:sp>
        <p:sp>
          <p:nvSpPr>
            <p:cNvPr id="46" name="rc46"/>
            <p:cNvSpPr/>
            <p:nvPr/>
          </p:nvSpPr>
          <p:spPr>
            <a:xfrm>
              <a:off x="2461382" y="3727575"/>
              <a:ext cx="203168" cy="83288"/>
            </a:xfrm>
            <a:prstGeom prst="rect">
              <a:avLst/>
            </a:prstGeom>
            <a:solidFill>
              <a:srgbClr val="1CABE2">
                <a:alpha val="100000"/>
              </a:srgbClr>
            </a:solidFill>
          </p:spPr>
          <p:txBody>
            <a:bodyPr/>
            <a:lstStyle/>
            <a:p/>
          </p:txBody>
        </p:sp>
        <p:sp>
          <p:nvSpPr>
            <p:cNvPr id="47" name="rc47"/>
            <p:cNvSpPr/>
            <p:nvPr/>
          </p:nvSpPr>
          <p:spPr>
            <a:xfrm>
              <a:off x="2687125" y="3804318"/>
              <a:ext cx="203168" cy="881068"/>
            </a:xfrm>
            <a:prstGeom prst="rect">
              <a:avLst/>
            </a:prstGeom>
            <a:solidFill>
              <a:srgbClr val="80BD41">
                <a:alpha val="100000"/>
              </a:srgbClr>
            </a:solidFill>
          </p:spPr>
          <p:txBody>
            <a:bodyPr/>
            <a:lstStyle/>
            <a:p/>
          </p:txBody>
        </p:sp>
        <p:sp>
          <p:nvSpPr>
            <p:cNvPr id="48" name="rc48"/>
            <p:cNvSpPr/>
            <p:nvPr/>
          </p:nvSpPr>
          <p:spPr>
            <a:xfrm>
              <a:off x="2687125" y="3623861"/>
              <a:ext cx="203168" cy="84920"/>
            </a:xfrm>
            <a:prstGeom prst="rect">
              <a:avLst/>
            </a:prstGeom>
            <a:solidFill>
              <a:srgbClr val="0058AB">
                <a:alpha val="100000"/>
              </a:srgbClr>
            </a:solidFill>
          </p:spPr>
          <p:txBody>
            <a:bodyPr/>
            <a:lstStyle/>
            <a:p/>
          </p:txBody>
        </p:sp>
        <p:sp>
          <p:nvSpPr>
            <p:cNvPr id="49" name="rc49"/>
            <p:cNvSpPr/>
            <p:nvPr/>
          </p:nvSpPr>
          <p:spPr>
            <a:xfrm>
              <a:off x="2687125" y="3708781"/>
              <a:ext cx="203168" cy="95536"/>
            </a:xfrm>
            <a:prstGeom prst="rect">
              <a:avLst/>
            </a:prstGeom>
            <a:solidFill>
              <a:srgbClr val="1CABE2">
                <a:alpha val="100000"/>
              </a:srgbClr>
            </a:solidFill>
          </p:spPr>
          <p:txBody>
            <a:bodyPr/>
            <a:lstStyle/>
            <a:p/>
          </p:txBody>
        </p:sp>
        <p:sp>
          <p:nvSpPr>
            <p:cNvPr id="50" name="rc50"/>
            <p:cNvSpPr/>
            <p:nvPr/>
          </p:nvSpPr>
          <p:spPr>
            <a:xfrm>
              <a:off x="2912867" y="3730872"/>
              <a:ext cx="203168" cy="954514"/>
            </a:xfrm>
            <a:prstGeom prst="rect">
              <a:avLst/>
            </a:prstGeom>
            <a:solidFill>
              <a:srgbClr val="80BD41">
                <a:alpha val="100000"/>
              </a:srgbClr>
            </a:solidFill>
          </p:spPr>
          <p:txBody>
            <a:bodyPr/>
            <a:lstStyle/>
            <a:p/>
          </p:txBody>
        </p:sp>
        <p:sp>
          <p:nvSpPr>
            <p:cNvPr id="51" name="rc51"/>
            <p:cNvSpPr/>
            <p:nvPr/>
          </p:nvSpPr>
          <p:spPr>
            <a:xfrm>
              <a:off x="2912867" y="3575487"/>
              <a:ext cx="203168" cy="133187"/>
            </a:xfrm>
            <a:prstGeom prst="rect">
              <a:avLst/>
            </a:prstGeom>
            <a:solidFill>
              <a:srgbClr val="0058AB">
                <a:alpha val="100000"/>
              </a:srgbClr>
            </a:solidFill>
          </p:spPr>
          <p:txBody>
            <a:bodyPr/>
            <a:lstStyle/>
            <a:p/>
          </p:txBody>
        </p:sp>
        <p:sp>
          <p:nvSpPr>
            <p:cNvPr id="52" name="rc52"/>
            <p:cNvSpPr/>
            <p:nvPr/>
          </p:nvSpPr>
          <p:spPr>
            <a:xfrm>
              <a:off x="2912867" y="3708675"/>
              <a:ext cx="203168" cy="22197"/>
            </a:xfrm>
            <a:prstGeom prst="rect">
              <a:avLst/>
            </a:prstGeom>
            <a:solidFill>
              <a:srgbClr val="1CABE2">
                <a:alpha val="100000"/>
              </a:srgbClr>
            </a:solidFill>
          </p:spPr>
          <p:txBody>
            <a:bodyPr/>
            <a:lstStyle/>
            <a:p/>
          </p:txBody>
        </p:sp>
        <p:sp>
          <p:nvSpPr>
            <p:cNvPr id="53" name="rc53"/>
            <p:cNvSpPr/>
            <p:nvPr/>
          </p:nvSpPr>
          <p:spPr>
            <a:xfrm>
              <a:off x="3138609" y="3689412"/>
              <a:ext cx="203168" cy="995974"/>
            </a:xfrm>
            <a:prstGeom prst="rect">
              <a:avLst/>
            </a:prstGeom>
            <a:solidFill>
              <a:srgbClr val="80BD41">
                <a:alpha val="100000"/>
              </a:srgbClr>
            </a:solidFill>
          </p:spPr>
          <p:txBody>
            <a:bodyPr/>
            <a:lstStyle/>
            <a:p/>
          </p:txBody>
        </p:sp>
        <p:sp>
          <p:nvSpPr>
            <p:cNvPr id="54" name="rc54"/>
            <p:cNvSpPr/>
            <p:nvPr/>
          </p:nvSpPr>
          <p:spPr>
            <a:xfrm>
              <a:off x="3138609" y="3527279"/>
              <a:ext cx="203168" cy="92650"/>
            </a:xfrm>
            <a:prstGeom prst="rect">
              <a:avLst/>
            </a:prstGeom>
            <a:solidFill>
              <a:srgbClr val="0058AB">
                <a:alpha val="100000"/>
              </a:srgbClr>
            </a:solidFill>
          </p:spPr>
          <p:txBody>
            <a:bodyPr/>
            <a:lstStyle/>
            <a:p/>
          </p:txBody>
        </p:sp>
        <p:sp>
          <p:nvSpPr>
            <p:cNvPr id="55" name="rc55"/>
            <p:cNvSpPr/>
            <p:nvPr/>
          </p:nvSpPr>
          <p:spPr>
            <a:xfrm>
              <a:off x="3138609" y="3619929"/>
              <a:ext cx="203168" cy="69482"/>
            </a:xfrm>
            <a:prstGeom prst="rect">
              <a:avLst/>
            </a:prstGeom>
            <a:solidFill>
              <a:srgbClr val="1CABE2">
                <a:alpha val="100000"/>
              </a:srgbClr>
            </a:solidFill>
          </p:spPr>
          <p:txBody>
            <a:bodyPr/>
            <a:lstStyle/>
            <a:p/>
          </p:txBody>
        </p:sp>
        <p:sp>
          <p:nvSpPr>
            <p:cNvPr id="56" name="rc56"/>
            <p:cNvSpPr/>
            <p:nvPr/>
          </p:nvSpPr>
          <p:spPr>
            <a:xfrm>
              <a:off x="3364352" y="3578816"/>
              <a:ext cx="203168" cy="1106570"/>
            </a:xfrm>
            <a:prstGeom prst="rect">
              <a:avLst/>
            </a:prstGeom>
            <a:solidFill>
              <a:srgbClr val="80BD41">
                <a:alpha val="100000"/>
              </a:srgbClr>
            </a:solidFill>
          </p:spPr>
          <p:txBody>
            <a:bodyPr/>
            <a:lstStyle/>
            <a:p/>
          </p:txBody>
        </p:sp>
        <p:sp>
          <p:nvSpPr>
            <p:cNvPr id="57" name="rc57"/>
            <p:cNvSpPr/>
            <p:nvPr/>
          </p:nvSpPr>
          <p:spPr>
            <a:xfrm>
              <a:off x="3364352" y="3469378"/>
              <a:ext cx="203168" cy="60797"/>
            </a:xfrm>
            <a:prstGeom prst="rect">
              <a:avLst/>
            </a:prstGeom>
            <a:solidFill>
              <a:srgbClr val="0058AB">
                <a:alpha val="100000"/>
              </a:srgbClr>
            </a:solidFill>
          </p:spPr>
          <p:txBody>
            <a:bodyPr/>
            <a:lstStyle/>
            <a:p/>
          </p:txBody>
        </p:sp>
        <p:sp>
          <p:nvSpPr>
            <p:cNvPr id="58" name="rc58"/>
            <p:cNvSpPr/>
            <p:nvPr/>
          </p:nvSpPr>
          <p:spPr>
            <a:xfrm>
              <a:off x="3364352" y="3530176"/>
              <a:ext cx="203168" cy="48640"/>
            </a:xfrm>
            <a:prstGeom prst="rect">
              <a:avLst/>
            </a:prstGeom>
            <a:solidFill>
              <a:srgbClr val="1CABE2">
                <a:alpha val="100000"/>
              </a:srgbClr>
            </a:solidFill>
          </p:spPr>
          <p:txBody>
            <a:bodyPr/>
            <a:lstStyle/>
            <a:p/>
          </p:txBody>
        </p:sp>
        <p:sp>
          <p:nvSpPr>
            <p:cNvPr id="59" name="rc59"/>
            <p:cNvSpPr/>
            <p:nvPr/>
          </p:nvSpPr>
          <p:spPr>
            <a:xfrm>
              <a:off x="3590094" y="3533200"/>
              <a:ext cx="203168" cy="1152186"/>
            </a:xfrm>
            <a:prstGeom prst="rect">
              <a:avLst/>
            </a:prstGeom>
            <a:solidFill>
              <a:srgbClr val="80BD41">
                <a:alpha val="100000"/>
              </a:srgbClr>
            </a:solidFill>
          </p:spPr>
          <p:txBody>
            <a:bodyPr/>
            <a:lstStyle/>
            <a:p/>
          </p:txBody>
        </p:sp>
        <p:sp>
          <p:nvSpPr>
            <p:cNvPr id="60" name="rc60"/>
            <p:cNvSpPr/>
            <p:nvPr/>
          </p:nvSpPr>
          <p:spPr>
            <a:xfrm>
              <a:off x="3590094" y="3419249"/>
              <a:ext cx="203168" cy="75969"/>
            </a:xfrm>
            <a:prstGeom prst="rect">
              <a:avLst/>
            </a:prstGeom>
            <a:solidFill>
              <a:srgbClr val="0058AB">
                <a:alpha val="100000"/>
              </a:srgbClr>
            </a:solidFill>
          </p:spPr>
          <p:txBody>
            <a:bodyPr/>
            <a:lstStyle/>
            <a:p/>
          </p:txBody>
        </p:sp>
        <p:sp>
          <p:nvSpPr>
            <p:cNvPr id="61" name="rc61"/>
            <p:cNvSpPr/>
            <p:nvPr/>
          </p:nvSpPr>
          <p:spPr>
            <a:xfrm>
              <a:off x="3590094" y="3495218"/>
              <a:ext cx="203168" cy="37981"/>
            </a:xfrm>
            <a:prstGeom prst="rect">
              <a:avLst/>
            </a:prstGeom>
            <a:solidFill>
              <a:srgbClr val="1CABE2">
                <a:alpha val="100000"/>
              </a:srgbClr>
            </a:solidFill>
          </p:spPr>
          <p:txBody>
            <a:bodyPr/>
            <a:lstStyle/>
            <a:p/>
          </p:txBody>
        </p:sp>
        <p:sp>
          <p:nvSpPr>
            <p:cNvPr id="62" name="rc62"/>
            <p:cNvSpPr/>
            <p:nvPr/>
          </p:nvSpPr>
          <p:spPr>
            <a:xfrm>
              <a:off x="3815836" y="3471858"/>
              <a:ext cx="203168" cy="1213528"/>
            </a:xfrm>
            <a:prstGeom prst="rect">
              <a:avLst/>
            </a:prstGeom>
            <a:solidFill>
              <a:srgbClr val="80BD41">
                <a:alpha val="100000"/>
              </a:srgbClr>
            </a:solidFill>
          </p:spPr>
          <p:txBody>
            <a:bodyPr/>
            <a:lstStyle/>
            <a:p/>
          </p:txBody>
        </p:sp>
        <p:sp>
          <p:nvSpPr>
            <p:cNvPr id="63" name="rc63"/>
            <p:cNvSpPr/>
            <p:nvPr/>
          </p:nvSpPr>
          <p:spPr>
            <a:xfrm>
              <a:off x="3815836" y="3380520"/>
              <a:ext cx="203168" cy="65241"/>
            </a:xfrm>
            <a:prstGeom prst="rect">
              <a:avLst/>
            </a:prstGeom>
            <a:solidFill>
              <a:srgbClr val="0058AB">
                <a:alpha val="100000"/>
              </a:srgbClr>
            </a:solidFill>
          </p:spPr>
          <p:txBody>
            <a:bodyPr/>
            <a:lstStyle/>
            <a:p/>
          </p:txBody>
        </p:sp>
        <p:sp>
          <p:nvSpPr>
            <p:cNvPr id="64" name="rc64"/>
            <p:cNvSpPr/>
            <p:nvPr/>
          </p:nvSpPr>
          <p:spPr>
            <a:xfrm>
              <a:off x="3815836" y="3445762"/>
              <a:ext cx="203168" cy="26096"/>
            </a:xfrm>
            <a:prstGeom prst="rect">
              <a:avLst/>
            </a:prstGeom>
            <a:solidFill>
              <a:srgbClr val="1CABE2">
                <a:alpha val="100000"/>
              </a:srgbClr>
            </a:solidFill>
          </p:spPr>
          <p:txBody>
            <a:bodyPr/>
            <a:lstStyle/>
            <a:p/>
          </p:txBody>
        </p:sp>
        <p:sp>
          <p:nvSpPr>
            <p:cNvPr id="65" name="rc65"/>
            <p:cNvSpPr/>
            <p:nvPr/>
          </p:nvSpPr>
          <p:spPr>
            <a:xfrm>
              <a:off x="4041579" y="3475593"/>
              <a:ext cx="203168" cy="1209794"/>
            </a:xfrm>
            <a:prstGeom prst="rect">
              <a:avLst/>
            </a:prstGeom>
            <a:solidFill>
              <a:srgbClr val="80BD41">
                <a:alpha val="100000"/>
              </a:srgbClr>
            </a:solidFill>
          </p:spPr>
          <p:txBody>
            <a:bodyPr/>
            <a:lstStyle/>
            <a:p/>
          </p:txBody>
        </p:sp>
        <p:sp>
          <p:nvSpPr>
            <p:cNvPr id="66" name="rc66"/>
            <p:cNvSpPr/>
            <p:nvPr/>
          </p:nvSpPr>
          <p:spPr>
            <a:xfrm>
              <a:off x="4041579" y="3355944"/>
              <a:ext cx="203168" cy="93061"/>
            </a:xfrm>
            <a:prstGeom prst="rect">
              <a:avLst/>
            </a:prstGeom>
            <a:solidFill>
              <a:srgbClr val="0058AB">
                <a:alpha val="100000"/>
              </a:srgbClr>
            </a:solidFill>
          </p:spPr>
          <p:txBody>
            <a:bodyPr/>
            <a:lstStyle/>
            <a:p/>
          </p:txBody>
        </p:sp>
        <p:sp>
          <p:nvSpPr>
            <p:cNvPr id="67" name="rc67"/>
            <p:cNvSpPr/>
            <p:nvPr/>
          </p:nvSpPr>
          <p:spPr>
            <a:xfrm>
              <a:off x="4041579" y="3449005"/>
              <a:ext cx="203168" cy="26587"/>
            </a:xfrm>
            <a:prstGeom prst="rect">
              <a:avLst/>
            </a:prstGeom>
            <a:solidFill>
              <a:srgbClr val="1CABE2">
                <a:alpha val="100000"/>
              </a:srgbClr>
            </a:solidFill>
          </p:spPr>
          <p:txBody>
            <a:bodyPr/>
            <a:lstStyle/>
            <a:p/>
          </p:txBody>
        </p:sp>
        <p:sp>
          <p:nvSpPr>
            <p:cNvPr id="68" name="rc68"/>
            <p:cNvSpPr/>
            <p:nvPr/>
          </p:nvSpPr>
          <p:spPr>
            <a:xfrm>
              <a:off x="4267321" y="3439046"/>
              <a:ext cx="203168" cy="1246341"/>
            </a:xfrm>
            <a:prstGeom prst="rect">
              <a:avLst/>
            </a:prstGeom>
            <a:solidFill>
              <a:srgbClr val="80BD41">
                <a:alpha val="100000"/>
              </a:srgbClr>
            </a:solidFill>
          </p:spPr>
          <p:txBody>
            <a:bodyPr/>
            <a:lstStyle/>
            <a:p/>
          </p:txBody>
        </p:sp>
        <p:sp>
          <p:nvSpPr>
            <p:cNvPr id="69" name="rc69"/>
            <p:cNvSpPr/>
            <p:nvPr/>
          </p:nvSpPr>
          <p:spPr>
            <a:xfrm>
              <a:off x="4267321" y="3315780"/>
              <a:ext cx="203168" cy="82178"/>
            </a:xfrm>
            <a:prstGeom prst="rect">
              <a:avLst/>
            </a:prstGeom>
            <a:solidFill>
              <a:srgbClr val="0058AB">
                <a:alpha val="100000"/>
              </a:srgbClr>
            </a:solidFill>
          </p:spPr>
          <p:txBody>
            <a:bodyPr/>
            <a:lstStyle/>
            <a:p/>
          </p:txBody>
        </p:sp>
        <p:sp>
          <p:nvSpPr>
            <p:cNvPr id="70" name="rc70"/>
            <p:cNvSpPr/>
            <p:nvPr/>
          </p:nvSpPr>
          <p:spPr>
            <a:xfrm>
              <a:off x="4267321" y="3397959"/>
              <a:ext cx="203168" cy="41086"/>
            </a:xfrm>
            <a:prstGeom prst="rect">
              <a:avLst/>
            </a:prstGeom>
            <a:solidFill>
              <a:srgbClr val="1CABE2">
                <a:alpha val="100000"/>
              </a:srgbClr>
            </a:solidFill>
          </p:spPr>
          <p:txBody>
            <a:bodyPr/>
            <a:lstStyle/>
            <a:p/>
          </p:txBody>
        </p:sp>
        <p:sp>
          <p:nvSpPr>
            <p:cNvPr id="71" name="rc71"/>
            <p:cNvSpPr/>
            <p:nvPr/>
          </p:nvSpPr>
          <p:spPr>
            <a:xfrm>
              <a:off x="4493063" y="3388949"/>
              <a:ext cx="203168" cy="1296437"/>
            </a:xfrm>
            <a:prstGeom prst="rect">
              <a:avLst/>
            </a:prstGeom>
            <a:solidFill>
              <a:srgbClr val="80BD41">
                <a:alpha val="100000"/>
              </a:srgbClr>
            </a:solidFill>
          </p:spPr>
          <p:txBody>
            <a:bodyPr/>
            <a:lstStyle/>
            <a:p/>
          </p:txBody>
        </p:sp>
        <p:sp>
          <p:nvSpPr>
            <p:cNvPr id="72" name="rc72"/>
            <p:cNvSpPr/>
            <p:nvPr/>
          </p:nvSpPr>
          <p:spPr>
            <a:xfrm>
              <a:off x="4493063" y="3276214"/>
              <a:ext cx="203168" cy="70458"/>
            </a:xfrm>
            <a:prstGeom prst="rect">
              <a:avLst/>
            </a:prstGeom>
            <a:solidFill>
              <a:srgbClr val="0058AB">
                <a:alpha val="100000"/>
              </a:srgbClr>
            </a:solidFill>
          </p:spPr>
          <p:txBody>
            <a:bodyPr/>
            <a:lstStyle/>
            <a:p/>
          </p:txBody>
        </p:sp>
        <p:sp>
          <p:nvSpPr>
            <p:cNvPr id="73" name="rc73"/>
            <p:cNvSpPr/>
            <p:nvPr/>
          </p:nvSpPr>
          <p:spPr>
            <a:xfrm>
              <a:off x="4493063" y="3346673"/>
              <a:ext cx="203168" cy="42276"/>
            </a:xfrm>
            <a:prstGeom prst="rect">
              <a:avLst/>
            </a:prstGeom>
            <a:solidFill>
              <a:srgbClr val="1CABE2">
                <a:alpha val="100000"/>
              </a:srgbClr>
            </a:solidFill>
          </p:spPr>
          <p:txBody>
            <a:bodyPr/>
            <a:lstStyle/>
            <a:p/>
          </p:txBody>
        </p:sp>
        <p:sp>
          <p:nvSpPr>
            <p:cNvPr id="74" name="rc74"/>
            <p:cNvSpPr/>
            <p:nvPr/>
          </p:nvSpPr>
          <p:spPr>
            <a:xfrm>
              <a:off x="4718806" y="3393126"/>
              <a:ext cx="203168" cy="1292260"/>
            </a:xfrm>
            <a:prstGeom prst="rect">
              <a:avLst/>
            </a:prstGeom>
            <a:solidFill>
              <a:srgbClr val="80BD41">
                <a:alpha val="100000"/>
              </a:srgbClr>
            </a:solidFill>
          </p:spPr>
          <p:txBody>
            <a:bodyPr/>
            <a:lstStyle/>
            <a:p/>
          </p:txBody>
        </p:sp>
        <p:sp>
          <p:nvSpPr>
            <p:cNvPr id="75" name="rc75"/>
            <p:cNvSpPr/>
            <p:nvPr/>
          </p:nvSpPr>
          <p:spPr>
            <a:xfrm>
              <a:off x="4718806" y="3249541"/>
              <a:ext cx="203168" cy="114868"/>
            </a:xfrm>
            <a:prstGeom prst="rect">
              <a:avLst/>
            </a:prstGeom>
            <a:solidFill>
              <a:srgbClr val="0058AB">
                <a:alpha val="100000"/>
              </a:srgbClr>
            </a:solidFill>
          </p:spPr>
          <p:txBody>
            <a:bodyPr/>
            <a:lstStyle/>
            <a:p/>
          </p:txBody>
        </p:sp>
        <p:sp>
          <p:nvSpPr>
            <p:cNvPr id="76" name="rc76"/>
            <p:cNvSpPr/>
            <p:nvPr/>
          </p:nvSpPr>
          <p:spPr>
            <a:xfrm>
              <a:off x="4718806" y="3364410"/>
              <a:ext cx="203168" cy="28715"/>
            </a:xfrm>
            <a:prstGeom prst="rect">
              <a:avLst/>
            </a:prstGeom>
            <a:solidFill>
              <a:srgbClr val="1CABE2">
                <a:alpha val="100000"/>
              </a:srgbClr>
            </a:solidFill>
          </p:spPr>
          <p:txBody>
            <a:bodyPr/>
            <a:lstStyle/>
            <a:p/>
          </p:txBody>
        </p:sp>
        <p:sp>
          <p:nvSpPr>
            <p:cNvPr id="77" name="rc77"/>
            <p:cNvSpPr/>
            <p:nvPr/>
          </p:nvSpPr>
          <p:spPr>
            <a:xfrm>
              <a:off x="4944548" y="3402787"/>
              <a:ext cx="203168" cy="1282599"/>
            </a:xfrm>
            <a:prstGeom prst="rect">
              <a:avLst/>
            </a:prstGeom>
            <a:solidFill>
              <a:srgbClr val="80BD41">
                <a:alpha val="100000"/>
              </a:srgbClr>
            </a:solidFill>
          </p:spPr>
          <p:txBody>
            <a:bodyPr/>
            <a:lstStyle/>
            <a:p/>
          </p:txBody>
        </p:sp>
        <p:sp>
          <p:nvSpPr>
            <p:cNvPr id="78" name="rc78"/>
            <p:cNvSpPr/>
            <p:nvPr/>
          </p:nvSpPr>
          <p:spPr>
            <a:xfrm>
              <a:off x="4944548" y="3260275"/>
              <a:ext cx="203168" cy="114009"/>
            </a:xfrm>
            <a:prstGeom prst="rect">
              <a:avLst/>
            </a:prstGeom>
            <a:solidFill>
              <a:srgbClr val="0058AB">
                <a:alpha val="100000"/>
              </a:srgbClr>
            </a:solidFill>
          </p:spPr>
          <p:txBody>
            <a:bodyPr/>
            <a:lstStyle/>
            <a:p/>
          </p:txBody>
        </p:sp>
        <p:sp>
          <p:nvSpPr>
            <p:cNvPr id="79" name="rc79"/>
            <p:cNvSpPr/>
            <p:nvPr/>
          </p:nvSpPr>
          <p:spPr>
            <a:xfrm>
              <a:off x="4944548" y="3374284"/>
              <a:ext cx="203168" cy="28502"/>
            </a:xfrm>
            <a:prstGeom prst="rect">
              <a:avLst/>
            </a:prstGeom>
            <a:solidFill>
              <a:srgbClr val="1CABE2">
                <a:alpha val="100000"/>
              </a:srgbClr>
            </a:solidFill>
          </p:spPr>
          <p:txBody>
            <a:bodyPr/>
            <a:lstStyle/>
            <a:p/>
          </p:txBody>
        </p:sp>
        <p:sp>
          <p:nvSpPr>
            <p:cNvPr id="80" name="rc80"/>
            <p:cNvSpPr/>
            <p:nvPr/>
          </p:nvSpPr>
          <p:spPr>
            <a:xfrm>
              <a:off x="5170291" y="3424962"/>
              <a:ext cx="203168" cy="1260424"/>
            </a:xfrm>
            <a:prstGeom prst="rect">
              <a:avLst/>
            </a:prstGeom>
            <a:solidFill>
              <a:srgbClr val="80BD41">
                <a:alpha val="100000"/>
              </a:srgbClr>
            </a:solidFill>
          </p:spPr>
          <p:txBody>
            <a:bodyPr/>
            <a:lstStyle/>
            <a:p/>
          </p:txBody>
        </p:sp>
        <p:sp>
          <p:nvSpPr>
            <p:cNvPr id="81" name="rc81"/>
            <p:cNvSpPr/>
            <p:nvPr/>
          </p:nvSpPr>
          <p:spPr>
            <a:xfrm>
              <a:off x="5170291" y="3284915"/>
              <a:ext cx="203168" cy="126044"/>
            </a:xfrm>
            <a:prstGeom prst="rect">
              <a:avLst/>
            </a:prstGeom>
            <a:solidFill>
              <a:srgbClr val="0058AB">
                <a:alpha val="100000"/>
              </a:srgbClr>
            </a:solidFill>
          </p:spPr>
          <p:txBody>
            <a:bodyPr/>
            <a:lstStyle/>
            <a:p/>
          </p:txBody>
        </p:sp>
        <p:sp>
          <p:nvSpPr>
            <p:cNvPr id="82" name="rc82"/>
            <p:cNvSpPr/>
            <p:nvPr/>
          </p:nvSpPr>
          <p:spPr>
            <a:xfrm>
              <a:off x="5170291" y="3410959"/>
              <a:ext cx="203168" cy="14003"/>
            </a:xfrm>
            <a:prstGeom prst="rect">
              <a:avLst/>
            </a:prstGeom>
            <a:solidFill>
              <a:srgbClr val="1CABE2">
                <a:alpha val="100000"/>
              </a:srgbClr>
            </a:solidFill>
          </p:spPr>
          <p:txBody>
            <a:bodyPr/>
            <a:lstStyle/>
            <a:p/>
          </p:txBody>
        </p:sp>
        <p:sp>
          <p:nvSpPr>
            <p:cNvPr id="83" name="rc83"/>
            <p:cNvSpPr/>
            <p:nvPr/>
          </p:nvSpPr>
          <p:spPr>
            <a:xfrm>
              <a:off x="5396033" y="3430270"/>
              <a:ext cx="203168" cy="1255116"/>
            </a:xfrm>
            <a:prstGeom prst="rect">
              <a:avLst/>
            </a:prstGeom>
            <a:solidFill>
              <a:srgbClr val="80BD41">
                <a:alpha val="100000"/>
              </a:srgbClr>
            </a:solidFill>
          </p:spPr>
          <p:txBody>
            <a:bodyPr/>
            <a:lstStyle/>
            <a:p/>
          </p:txBody>
        </p:sp>
        <p:sp>
          <p:nvSpPr>
            <p:cNvPr id="84" name="rc84"/>
            <p:cNvSpPr/>
            <p:nvPr/>
          </p:nvSpPr>
          <p:spPr>
            <a:xfrm>
              <a:off x="5396033" y="3259117"/>
              <a:ext cx="203168" cy="142624"/>
            </a:xfrm>
            <a:prstGeom prst="rect">
              <a:avLst/>
            </a:prstGeom>
            <a:solidFill>
              <a:srgbClr val="0058AB">
                <a:alpha val="100000"/>
              </a:srgbClr>
            </a:solidFill>
          </p:spPr>
          <p:txBody>
            <a:bodyPr/>
            <a:lstStyle/>
            <a:p/>
          </p:txBody>
        </p:sp>
        <p:sp>
          <p:nvSpPr>
            <p:cNvPr id="85" name="rc85"/>
            <p:cNvSpPr/>
            <p:nvPr/>
          </p:nvSpPr>
          <p:spPr>
            <a:xfrm>
              <a:off x="5396033" y="3401741"/>
              <a:ext cx="203168" cy="28529"/>
            </a:xfrm>
            <a:prstGeom prst="rect">
              <a:avLst/>
            </a:prstGeom>
            <a:solidFill>
              <a:srgbClr val="1CABE2">
                <a:alpha val="100000"/>
              </a:srgbClr>
            </a:solidFill>
          </p:spPr>
          <p:txBody>
            <a:bodyPr/>
            <a:lstStyle/>
            <a:p/>
          </p:txBody>
        </p:sp>
        <p:sp>
          <p:nvSpPr>
            <p:cNvPr id="86" name="rc86"/>
            <p:cNvSpPr/>
            <p:nvPr/>
          </p:nvSpPr>
          <p:spPr>
            <a:xfrm>
              <a:off x="5621775" y="3412128"/>
              <a:ext cx="203168" cy="1273259"/>
            </a:xfrm>
            <a:prstGeom prst="rect">
              <a:avLst/>
            </a:prstGeom>
            <a:solidFill>
              <a:srgbClr val="80BD41">
                <a:alpha val="100000"/>
              </a:srgbClr>
            </a:solidFill>
          </p:spPr>
          <p:txBody>
            <a:bodyPr/>
            <a:lstStyle/>
            <a:p/>
          </p:txBody>
        </p:sp>
        <p:sp>
          <p:nvSpPr>
            <p:cNvPr id="87" name="rc87"/>
            <p:cNvSpPr/>
            <p:nvPr/>
          </p:nvSpPr>
          <p:spPr>
            <a:xfrm>
              <a:off x="5621775" y="3238499"/>
              <a:ext cx="203168" cy="130221"/>
            </a:xfrm>
            <a:prstGeom prst="rect">
              <a:avLst/>
            </a:prstGeom>
            <a:solidFill>
              <a:srgbClr val="0058AB">
                <a:alpha val="100000"/>
              </a:srgbClr>
            </a:solidFill>
          </p:spPr>
          <p:txBody>
            <a:bodyPr/>
            <a:lstStyle/>
            <a:p/>
          </p:txBody>
        </p:sp>
        <p:sp>
          <p:nvSpPr>
            <p:cNvPr id="88" name="rc88"/>
            <p:cNvSpPr/>
            <p:nvPr/>
          </p:nvSpPr>
          <p:spPr>
            <a:xfrm>
              <a:off x="5621775" y="3368720"/>
              <a:ext cx="203168" cy="43407"/>
            </a:xfrm>
            <a:prstGeom prst="rect">
              <a:avLst/>
            </a:prstGeom>
            <a:solidFill>
              <a:srgbClr val="1CABE2">
                <a:alpha val="100000"/>
              </a:srgbClr>
            </a:solidFill>
          </p:spPr>
          <p:txBody>
            <a:bodyPr/>
            <a:lstStyle/>
            <a:p/>
          </p:txBody>
        </p:sp>
        <p:sp>
          <p:nvSpPr>
            <p:cNvPr id="89" name="rc89"/>
            <p:cNvSpPr/>
            <p:nvPr/>
          </p:nvSpPr>
          <p:spPr>
            <a:xfrm>
              <a:off x="5847518" y="3432426"/>
              <a:ext cx="203168" cy="1252961"/>
            </a:xfrm>
            <a:prstGeom prst="rect">
              <a:avLst/>
            </a:prstGeom>
            <a:solidFill>
              <a:srgbClr val="80BD41">
                <a:alpha val="100000"/>
              </a:srgbClr>
            </a:solidFill>
          </p:spPr>
          <p:txBody>
            <a:bodyPr/>
            <a:lstStyle/>
            <a:p/>
          </p:txBody>
        </p:sp>
        <p:sp>
          <p:nvSpPr>
            <p:cNvPr id="90" name="rc90"/>
            <p:cNvSpPr/>
            <p:nvPr/>
          </p:nvSpPr>
          <p:spPr>
            <a:xfrm>
              <a:off x="5847518" y="3245199"/>
              <a:ext cx="203168" cy="144016"/>
            </a:xfrm>
            <a:prstGeom prst="rect">
              <a:avLst/>
            </a:prstGeom>
            <a:solidFill>
              <a:srgbClr val="0058AB">
                <a:alpha val="100000"/>
              </a:srgbClr>
            </a:solidFill>
          </p:spPr>
          <p:txBody>
            <a:bodyPr/>
            <a:lstStyle/>
            <a:p/>
          </p:txBody>
        </p:sp>
        <p:sp>
          <p:nvSpPr>
            <p:cNvPr id="91" name="rc91"/>
            <p:cNvSpPr/>
            <p:nvPr/>
          </p:nvSpPr>
          <p:spPr>
            <a:xfrm>
              <a:off x="5847518" y="3389216"/>
              <a:ext cx="203168" cy="43209"/>
            </a:xfrm>
            <a:prstGeom prst="rect">
              <a:avLst/>
            </a:prstGeom>
            <a:solidFill>
              <a:srgbClr val="1CABE2">
                <a:alpha val="100000"/>
              </a:srgbClr>
            </a:solidFill>
          </p:spPr>
          <p:txBody>
            <a:bodyPr/>
            <a:lstStyle/>
            <a:p/>
          </p:txBody>
        </p:sp>
        <p:sp>
          <p:nvSpPr>
            <p:cNvPr id="92" name="rc92"/>
            <p:cNvSpPr/>
            <p:nvPr/>
          </p:nvSpPr>
          <p:spPr>
            <a:xfrm>
              <a:off x="6073260" y="3445965"/>
              <a:ext cx="203168" cy="1239422"/>
            </a:xfrm>
            <a:prstGeom prst="rect">
              <a:avLst/>
            </a:prstGeom>
            <a:solidFill>
              <a:srgbClr val="80BD41">
                <a:alpha val="100000"/>
              </a:srgbClr>
            </a:solidFill>
          </p:spPr>
          <p:txBody>
            <a:bodyPr/>
            <a:lstStyle/>
            <a:p/>
          </p:txBody>
        </p:sp>
        <p:sp>
          <p:nvSpPr>
            <p:cNvPr id="93" name="rc93"/>
            <p:cNvSpPr/>
            <p:nvPr/>
          </p:nvSpPr>
          <p:spPr>
            <a:xfrm>
              <a:off x="6073260" y="3244196"/>
              <a:ext cx="203168" cy="172940"/>
            </a:xfrm>
            <a:prstGeom prst="rect">
              <a:avLst/>
            </a:prstGeom>
            <a:solidFill>
              <a:srgbClr val="0058AB">
                <a:alpha val="100000"/>
              </a:srgbClr>
            </a:solidFill>
          </p:spPr>
          <p:txBody>
            <a:bodyPr/>
            <a:lstStyle/>
            <a:p/>
          </p:txBody>
        </p:sp>
        <p:sp>
          <p:nvSpPr>
            <p:cNvPr id="94" name="rc94"/>
            <p:cNvSpPr/>
            <p:nvPr/>
          </p:nvSpPr>
          <p:spPr>
            <a:xfrm>
              <a:off x="6073260" y="3417137"/>
              <a:ext cx="203168" cy="28827"/>
            </a:xfrm>
            <a:prstGeom prst="rect">
              <a:avLst/>
            </a:prstGeom>
            <a:solidFill>
              <a:srgbClr val="1CABE2">
                <a:alpha val="100000"/>
              </a:srgbClr>
            </a:solidFill>
          </p:spPr>
          <p:txBody>
            <a:bodyPr/>
            <a:lstStyle/>
            <a:p/>
          </p:txBody>
        </p:sp>
        <p:sp>
          <p:nvSpPr>
            <p:cNvPr id="95" name="rc95"/>
            <p:cNvSpPr/>
            <p:nvPr/>
          </p:nvSpPr>
          <p:spPr>
            <a:xfrm>
              <a:off x="6299002" y="3450424"/>
              <a:ext cx="203168" cy="1234962"/>
            </a:xfrm>
            <a:prstGeom prst="rect">
              <a:avLst/>
            </a:prstGeom>
            <a:solidFill>
              <a:srgbClr val="80BD41">
                <a:alpha val="100000"/>
              </a:srgbClr>
            </a:solidFill>
          </p:spPr>
          <p:txBody>
            <a:bodyPr/>
            <a:lstStyle/>
            <a:p/>
          </p:txBody>
        </p:sp>
        <p:sp>
          <p:nvSpPr>
            <p:cNvPr id="96" name="rc96"/>
            <p:cNvSpPr/>
            <p:nvPr/>
          </p:nvSpPr>
          <p:spPr>
            <a:xfrm>
              <a:off x="6299002" y="3249381"/>
              <a:ext cx="203168" cy="157961"/>
            </a:xfrm>
            <a:prstGeom prst="rect">
              <a:avLst/>
            </a:prstGeom>
            <a:solidFill>
              <a:srgbClr val="0058AB">
                <a:alpha val="100000"/>
              </a:srgbClr>
            </a:solidFill>
          </p:spPr>
          <p:txBody>
            <a:bodyPr/>
            <a:lstStyle/>
            <a:p/>
          </p:txBody>
        </p:sp>
        <p:sp>
          <p:nvSpPr>
            <p:cNvPr id="97" name="rc97"/>
            <p:cNvSpPr/>
            <p:nvPr/>
          </p:nvSpPr>
          <p:spPr>
            <a:xfrm>
              <a:off x="6299002" y="3407343"/>
              <a:ext cx="203168" cy="43081"/>
            </a:xfrm>
            <a:prstGeom prst="rect">
              <a:avLst/>
            </a:prstGeom>
            <a:solidFill>
              <a:srgbClr val="1CABE2">
                <a:alpha val="100000"/>
              </a:srgbClr>
            </a:solidFill>
          </p:spPr>
          <p:txBody>
            <a:bodyPr/>
            <a:lstStyle/>
            <a:p/>
          </p:txBody>
        </p:sp>
        <p:sp>
          <p:nvSpPr>
            <p:cNvPr id="98" name="rc98"/>
            <p:cNvSpPr/>
            <p:nvPr/>
          </p:nvSpPr>
          <p:spPr>
            <a:xfrm>
              <a:off x="6524745" y="3481509"/>
              <a:ext cx="203168" cy="1203878"/>
            </a:xfrm>
            <a:prstGeom prst="rect">
              <a:avLst/>
            </a:prstGeom>
            <a:solidFill>
              <a:srgbClr val="80BD41">
                <a:alpha val="100000"/>
              </a:srgbClr>
            </a:solidFill>
          </p:spPr>
          <p:txBody>
            <a:bodyPr/>
            <a:lstStyle/>
            <a:p/>
          </p:txBody>
        </p:sp>
        <p:sp>
          <p:nvSpPr>
            <p:cNvPr id="99" name="rc99"/>
            <p:cNvSpPr/>
            <p:nvPr/>
          </p:nvSpPr>
          <p:spPr>
            <a:xfrm>
              <a:off x="6524745" y="3269061"/>
              <a:ext cx="203168" cy="155795"/>
            </a:xfrm>
            <a:prstGeom prst="rect">
              <a:avLst/>
            </a:prstGeom>
            <a:solidFill>
              <a:srgbClr val="0058AB">
                <a:alpha val="100000"/>
              </a:srgbClr>
            </a:solidFill>
          </p:spPr>
          <p:txBody>
            <a:bodyPr/>
            <a:lstStyle/>
            <a:p/>
          </p:txBody>
        </p:sp>
        <p:sp>
          <p:nvSpPr>
            <p:cNvPr id="100" name="rc100"/>
            <p:cNvSpPr/>
            <p:nvPr/>
          </p:nvSpPr>
          <p:spPr>
            <a:xfrm>
              <a:off x="6524745" y="3424856"/>
              <a:ext cx="203168" cy="56652"/>
            </a:xfrm>
            <a:prstGeom prst="rect">
              <a:avLst/>
            </a:prstGeom>
            <a:solidFill>
              <a:srgbClr val="1CABE2">
                <a:alpha val="100000"/>
              </a:srgbClr>
            </a:solidFill>
          </p:spPr>
          <p:txBody>
            <a:bodyPr/>
            <a:lstStyle/>
            <a:p/>
          </p:txBody>
        </p:sp>
        <p:sp>
          <p:nvSpPr>
            <p:cNvPr id="101" name="rc101"/>
            <p:cNvSpPr/>
            <p:nvPr/>
          </p:nvSpPr>
          <p:spPr>
            <a:xfrm>
              <a:off x="6750487" y="3477566"/>
              <a:ext cx="203168" cy="1207820"/>
            </a:xfrm>
            <a:prstGeom prst="rect">
              <a:avLst/>
            </a:prstGeom>
            <a:solidFill>
              <a:srgbClr val="80BD41">
                <a:alpha val="100000"/>
              </a:srgbClr>
            </a:solidFill>
          </p:spPr>
          <p:txBody>
            <a:bodyPr/>
            <a:lstStyle/>
            <a:p/>
          </p:txBody>
        </p:sp>
        <p:sp>
          <p:nvSpPr>
            <p:cNvPr id="102" name="rc102"/>
            <p:cNvSpPr/>
            <p:nvPr/>
          </p:nvSpPr>
          <p:spPr>
            <a:xfrm>
              <a:off x="6750487" y="3280946"/>
              <a:ext cx="203168" cy="154488"/>
            </a:xfrm>
            <a:prstGeom prst="rect">
              <a:avLst/>
            </a:prstGeom>
            <a:solidFill>
              <a:srgbClr val="0058AB">
                <a:alpha val="100000"/>
              </a:srgbClr>
            </a:solidFill>
          </p:spPr>
          <p:txBody>
            <a:bodyPr/>
            <a:lstStyle/>
            <a:p/>
          </p:txBody>
        </p:sp>
        <p:sp>
          <p:nvSpPr>
            <p:cNvPr id="103" name="rc103"/>
            <p:cNvSpPr/>
            <p:nvPr/>
          </p:nvSpPr>
          <p:spPr>
            <a:xfrm>
              <a:off x="6750487" y="3435434"/>
              <a:ext cx="203168" cy="42132"/>
            </a:xfrm>
            <a:prstGeom prst="rect">
              <a:avLst/>
            </a:prstGeom>
            <a:solidFill>
              <a:srgbClr val="1CABE2">
                <a:alpha val="100000"/>
              </a:srgbClr>
            </a:solidFill>
          </p:spPr>
          <p:txBody>
            <a:bodyPr/>
            <a:lstStyle/>
            <a:p/>
          </p:txBody>
        </p:sp>
        <p:sp>
          <p:nvSpPr>
            <p:cNvPr id="104" name="rc104"/>
            <p:cNvSpPr/>
            <p:nvPr/>
          </p:nvSpPr>
          <p:spPr>
            <a:xfrm>
              <a:off x="6976229" y="3493943"/>
              <a:ext cx="203168" cy="1191443"/>
            </a:xfrm>
            <a:prstGeom prst="rect">
              <a:avLst/>
            </a:prstGeom>
            <a:solidFill>
              <a:srgbClr val="80BD41">
                <a:alpha val="100000"/>
              </a:srgbClr>
            </a:solidFill>
          </p:spPr>
          <p:txBody>
            <a:bodyPr/>
            <a:lstStyle/>
            <a:p/>
          </p:txBody>
        </p:sp>
        <p:sp>
          <p:nvSpPr>
            <p:cNvPr id="105" name="rc105"/>
            <p:cNvSpPr/>
            <p:nvPr/>
          </p:nvSpPr>
          <p:spPr>
            <a:xfrm>
              <a:off x="6976229" y="3299985"/>
              <a:ext cx="203168" cy="138538"/>
            </a:xfrm>
            <a:prstGeom prst="rect">
              <a:avLst/>
            </a:prstGeom>
            <a:solidFill>
              <a:srgbClr val="0058AB">
                <a:alpha val="100000"/>
              </a:srgbClr>
            </a:solidFill>
          </p:spPr>
          <p:txBody>
            <a:bodyPr/>
            <a:lstStyle/>
            <a:p/>
          </p:txBody>
        </p:sp>
        <p:sp>
          <p:nvSpPr>
            <p:cNvPr id="106" name="rc106"/>
            <p:cNvSpPr/>
            <p:nvPr/>
          </p:nvSpPr>
          <p:spPr>
            <a:xfrm>
              <a:off x="6976229" y="3438523"/>
              <a:ext cx="203168" cy="55420"/>
            </a:xfrm>
            <a:prstGeom prst="rect">
              <a:avLst/>
            </a:prstGeom>
            <a:solidFill>
              <a:srgbClr val="1CABE2">
                <a:alpha val="100000"/>
              </a:srgbClr>
            </a:solidFill>
          </p:spPr>
          <p:txBody>
            <a:bodyPr/>
            <a:lstStyle/>
            <a:p/>
          </p:txBody>
        </p:sp>
        <p:sp>
          <p:nvSpPr>
            <p:cNvPr id="107" name="rc107"/>
            <p:cNvSpPr/>
            <p:nvPr/>
          </p:nvSpPr>
          <p:spPr>
            <a:xfrm>
              <a:off x="7201972" y="3314052"/>
              <a:ext cx="203168" cy="119120"/>
            </a:xfrm>
            <a:prstGeom prst="rect">
              <a:avLst/>
            </a:prstGeom>
            <a:solidFill>
              <a:srgbClr val="F26A21">
                <a:alpha val="100000"/>
              </a:srgbClr>
            </a:solidFill>
          </p:spPr>
          <p:txBody>
            <a:bodyPr/>
            <a:lstStyle/>
            <a:p/>
          </p:txBody>
        </p:sp>
        <p:sp>
          <p:nvSpPr>
            <p:cNvPr id="108" name="rc108"/>
            <p:cNvSpPr/>
            <p:nvPr/>
          </p:nvSpPr>
          <p:spPr>
            <a:xfrm>
              <a:off x="7201972" y="3433172"/>
              <a:ext cx="203168" cy="1252214"/>
            </a:xfrm>
            <a:prstGeom prst="rect">
              <a:avLst/>
            </a:prstGeom>
            <a:solidFill>
              <a:srgbClr val="FFC20E">
                <a:alpha val="100000"/>
              </a:srgbClr>
            </a:solidFill>
          </p:spPr>
          <p:txBody>
            <a:bodyPr/>
            <a:lstStyle/>
            <a:p/>
          </p:txBody>
        </p:sp>
        <p:sp>
          <p:nvSpPr>
            <p:cNvPr id="109" name="rc109"/>
            <p:cNvSpPr/>
            <p:nvPr/>
          </p:nvSpPr>
          <p:spPr>
            <a:xfrm>
              <a:off x="7427714" y="3323073"/>
              <a:ext cx="203168" cy="102424"/>
            </a:xfrm>
            <a:prstGeom prst="rect">
              <a:avLst/>
            </a:prstGeom>
            <a:solidFill>
              <a:srgbClr val="F26A21">
                <a:alpha val="100000"/>
              </a:srgbClr>
            </a:solidFill>
          </p:spPr>
          <p:txBody>
            <a:bodyPr/>
            <a:lstStyle/>
            <a:p/>
          </p:txBody>
        </p:sp>
        <p:sp>
          <p:nvSpPr>
            <p:cNvPr id="110" name="rc110"/>
            <p:cNvSpPr/>
            <p:nvPr/>
          </p:nvSpPr>
          <p:spPr>
            <a:xfrm>
              <a:off x="7427714" y="3425497"/>
              <a:ext cx="203168" cy="1259889"/>
            </a:xfrm>
            <a:prstGeom prst="rect">
              <a:avLst/>
            </a:prstGeom>
            <a:solidFill>
              <a:srgbClr val="FFC20E">
                <a:alpha val="100000"/>
              </a:srgbClr>
            </a:solidFill>
          </p:spPr>
          <p:txBody>
            <a:bodyPr/>
            <a:lstStyle/>
            <a:p/>
          </p:txBody>
        </p:sp>
        <p:sp>
          <p:nvSpPr>
            <p:cNvPr id="111" name="rc111"/>
            <p:cNvSpPr/>
            <p:nvPr/>
          </p:nvSpPr>
          <p:spPr>
            <a:xfrm>
              <a:off x="7653457" y="3323062"/>
              <a:ext cx="203168" cy="88068"/>
            </a:xfrm>
            <a:prstGeom prst="rect">
              <a:avLst/>
            </a:prstGeom>
            <a:solidFill>
              <a:srgbClr val="F26A21">
                <a:alpha val="100000"/>
              </a:srgbClr>
            </a:solidFill>
          </p:spPr>
          <p:txBody>
            <a:bodyPr/>
            <a:lstStyle/>
            <a:p/>
          </p:txBody>
        </p:sp>
        <p:sp>
          <p:nvSpPr>
            <p:cNvPr id="112" name="rc112"/>
            <p:cNvSpPr/>
            <p:nvPr/>
          </p:nvSpPr>
          <p:spPr>
            <a:xfrm>
              <a:off x="7653457" y="3411130"/>
              <a:ext cx="203168" cy="1274256"/>
            </a:xfrm>
            <a:prstGeom prst="rect">
              <a:avLst/>
            </a:prstGeom>
            <a:solidFill>
              <a:srgbClr val="FFC20E">
                <a:alpha val="100000"/>
              </a:srgbClr>
            </a:solidFill>
          </p:spPr>
          <p:txBody>
            <a:bodyPr/>
            <a:lstStyle/>
            <a:p/>
          </p:txBody>
        </p:sp>
        <p:sp>
          <p:nvSpPr>
            <p:cNvPr id="113" name="rc113"/>
            <p:cNvSpPr/>
            <p:nvPr/>
          </p:nvSpPr>
          <p:spPr>
            <a:xfrm>
              <a:off x="7879199" y="3315908"/>
              <a:ext cx="203168" cy="75724"/>
            </a:xfrm>
            <a:prstGeom prst="rect">
              <a:avLst/>
            </a:prstGeom>
            <a:solidFill>
              <a:srgbClr val="F26A21">
                <a:alpha val="100000"/>
              </a:srgbClr>
            </a:solidFill>
          </p:spPr>
          <p:txBody>
            <a:bodyPr/>
            <a:lstStyle/>
            <a:p/>
          </p:txBody>
        </p:sp>
        <p:sp>
          <p:nvSpPr>
            <p:cNvPr id="114" name="rc114"/>
            <p:cNvSpPr/>
            <p:nvPr/>
          </p:nvSpPr>
          <p:spPr>
            <a:xfrm>
              <a:off x="7879199" y="3391633"/>
              <a:ext cx="203168" cy="1293753"/>
            </a:xfrm>
            <a:prstGeom prst="rect">
              <a:avLst/>
            </a:prstGeom>
            <a:solidFill>
              <a:srgbClr val="FFC20E">
                <a:alpha val="100000"/>
              </a:srgbClr>
            </a:solidFill>
          </p:spPr>
          <p:txBody>
            <a:bodyPr/>
            <a:lstStyle/>
            <a:p/>
          </p:txBody>
        </p:sp>
        <p:sp>
          <p:nvSpPr>
            <p:cNvPr id="115" name="rc115"/>
            <p:cNvSpPr/>
            <p:nvPr/>
          </p:nvSpPr>
          <p:spPr>
            <a:xfrm>
              <a:off x="8104941" y="3299899"/>
              <a:ext cx="203168" cy="65110"/>
            </a:xfrm>
            <a:prstGeom prst="rect">
              <a:avLst/>
            </a:prstGeom>
            <a:solidFill>
              <a:srgbClr val="F26A21">
                <a:alpha val="100000"/>
              </a:srgbClr>
            </a:solidFill>
          </p:spPr>
          <p:txBody>
            <a:bodyPr/>
            <a:lstStyle/>
            <a:p/>
          </p:txBody>
        </p:sp>
        <p:sp>
          <p:nvSpPr>
            <p:cNvPr id="116" name="rc116"/>
            <p:cNvSpPr/>
            <p:nvPr/>
          </p:nvSpPr>
          <p:spPr>
            <a:xfrm>
              <a:off x="8104941" y="3365010"/>
              <a:ext cx="203168" cy="1320376"/>
            </a:xfrm>
            <a:prstGeom prst="rect">
              <a:avLst/>
            </a:prstGeom>
            <a:solidFill>
              <a:srgbClr val="FFC20E">
                <a:alpha val="100000"/>
              </a:srgbClr>
            </a:solidFill>
          </p:spPr>
          <p:txBody>
            <a:bodyPr/>
            <a:lstStyle/>
            <a:p/>
          </p:txBody>
        </p:sp>
        <p:sp>
          <p:nvSpPr>
            <p:cNvPr id="117" name="pl117"/>
            <p:cNvSpPr/>
            <p:nvPr/>
          </p:nvSpPr>
          <p:spPr>
            <a:xfrm>
              <a:off x="1434255" y="2176671"/>
              <a:ext cx="5643558" cy="184852"/>
            </a:xfrm>
            <a:custGeom>
              <a:avLst/>
              <a:pathLst>
                <a:path w="5643558" h="184852">
                  <a:moveTo>
                    <a:pt x="0" y="184852"/>
                  </a:moveTo>
                  <a:lnTo>
                    <a:pt x="225742" y="158445"/>
                  </a:lnTo>
                  <a:lnTo>
                    <a:pt x="451484" y="79222"/>
                  </a:lnTo>
                  <a:lnTo>
                    <a:pt x="677227" y="79222"/>
                  </a:lnTo>
                  <a:lnTo>
                    <a:pt x="902969" y="52815"/>
                  </a:lnTo>
                  <a:lnTo>
                    <a:pt x="1128711" y="79222"/>
                  </a:lnTo>
                  <a:lnTo>
                    <a:pt x="1354454" y="79222"/>
                  </a:lnTo>
                  <a:lnTo>
                    <a:pt x="1580196" y="184852"/>
                  </a:lnTo>
                  <a:lnTo>
                    <a:pt x="1805938" y="79222"/>
                  </a:lnTo>
                  <a:lnTo>
                    <a:pt x="2031681" y="0"/>
                  </a:lnTo>
                  <a:lnTo>
                    <a:pt x="2257423" y="26407"/>
                  </a:lnTo>
                  <a:lnTo>
                    <a:pt x="2483165" y="0"/>
                  </a:lnTo>
                  <a:lnTo>
                    <a:pt x="2708908" y="52815"/>
                  </a:lnTo>
                  <a:lnTo>
                    <a:pt x="2934650" y="26407"/>
                  </a:lnTo>
                  <a:lnTo>
                    <a:pt x="3160393" y="0"/>
                  </a:lnTo>
                  <a:lnTo>
                    <a:pt x="3386135" y="79222"/>
                  </a:lnTo>
                  <a:lnTo>
                    <a:pt x="3611877" y="79222"/>
                  </a:lnTo>
                  <a:lnTo>
                    <a:pt x="3837620" y="105630"/>
                  </a:lnTo>
                  <a:lnTo>
                    <a:pt x="4063362" y="132037"/>
                  </a:lnTo>
                  <a:lnTo>
                    <a:pt x="4289104" y="105630"/>
                  </a:lnTo>
                  <a:lnTo>
                    <a:pt x="4514847" y="132037"/>
                  </a:lnTo>
                  <a:lnTo>
                    <a:pt x="4740589" y="184852"/>
                  </a:lnTo>
                  <a:lnTo>
                    <a:pt x="4966331" y="158445"/>
                  </a:lnTo>
                  <a:lnTo>
                    <a:pt x="5192074" y="158445"/>
                  </a:lnTo>
                  <a:lnTo>
                    <a:pt x="5417816" y="158445"/>
                  </a:lnTo>
                  <a:lnTo>
                    <a:pt x="5643558" y="132037"/>
                  </a:lnTo>
                </a:path>
              </a:pathLst>
            </a:custGeom>
            <a:ln w="27101" cap="flat">
              <a:solidFill>
                <a:srgbClr val="0058AB">
                  <a:alpha val="100000"/>
                </a:srgbClr>
              </a:solidFill>
              <a:prstDash val="solid"/>
              <a:round/>
            </a:ln>
          </p:spPr>
          <p:txBody>
            <a:bodyPr/>
            <a:lstStyle/>
            <a:p/>
          </p:txBody>
        </p:sp>
        <p:sp>
          <p:nvSpPr>
            <p:cNvPr id="118" name="pl118"/>
            <p:cNvSpPr/>
            <p:nvPr/>
          </p:nvSpPr>
          <p:spPr>
            <a:xfrm>
              <a:off x="1434255" y="2229486"/>
              <a:ext cx="5643558" cy="264075"/>
            </a:xfrm>
            <a:custGeom>
              <a:avLst/>
              <a:pathLst>
                <a:path w="5643558" h="264075">
                  <a:moveTo>
                    <a:pt x="0" y="264075"/>
                  </a:moveTo>
                  <a:lnTo>
                    <a:pt x="225742" y="211260"/>
                  </a:lnTo>
                  <a:lnTo>
                    <a:pt x="451484" y="211260"/>
                  </a:lnTo>
                  <a:lnTo>
                    <a:pt x="677227" y="211260"/>
                  </a:lnTo>
                  <a:lnTo>
                    <a:pt x="902969" y="184852"/>
                  </a:lnTo>
                  <a:lnTo>
                    <a:pt x="1128711" y="237667"/>
                  </a:lnTo>
                  <a:lnTo>
                    <a:pt x="1354454" y="264075"/>
                  </a:lnTo>
                  <a:lnTo>
                    <a:pt x="1580196" y="184852"/>
                  </a:lnTo>
                  <a:lnTo>
                    <a:pt x="1805938" y="184852"/>
                  </a:lnTo>
                  <a:lnTo>
                    <a:pt x="2031681" y="52815"/>
                  </a:lnTo>
                  <a:lnTo>
                    <a:pt x="2257423" y="52815"/>
                  </a:lnTo>
                  <a:lnTo>
                    <a:pt x="2483165" y="0"/>
                  </a:lnTo>
                  <a:lnTo>
                    <a:pt x="2708908" y="52815"/>
                  </a:lnTo>
                  <a:lnTo>
                    <a:pt x="2934650" y="52815"/>
                  </a:lnTo>
                  <a:lnTo>
                    <a:pt x="3160393" y="26407"/>
                  </a:lnTo>
                  <a:lnTo>
                    <a:pt x="3386135" y="79222"/>
                  </a:lnTo>
                  <a:lnTo>
                    <a:pt x="3611877" y="79222"/>
                  </a:lnTo>
                  <a:lnTo>
                    <a:pt x="3837620" y="79222"/>
                  </a:lnTo>
                  <a:lnTo>
                    <a:pt x="4063362" y="132037"/>
                  </a:lnTo>
                  <a:lnTo>
                    <a:pt x="4289104" y="132037"/>
                  </a:lnTo>
                  <a:lnTo>
                    <a:pt x="4514847" y="158445"/>
                  </a:lnTo>
                  <a:lnTo>
                    <a:pt x="4740589" y="184852"/>
                  </a:lnTo>
                  <a:lnTo>
                    <a:pt x="4966331" y="184852"/>
                  </a:lnTo>
                  <a:lnTo>
                    <a:pt x="5192074" y="211260"/>
                  </a:lnTo>
                  <a:lnTo>
                    <a:pt x="5417816" y="184852"/>
                  </a:lnTo>
                  <a:lnTo>
                    <a:pt x="5643558" y="184852"/>
                  </a:lnTo>
                </a:path>
              </a:pathLst>
            </a:custGeom>
            <a:ln w="27101" cap="flat">
              <a:solidFill>
                <a:srgbClr val="80BD41">
                  <a:alpha val="100000"/>
                </a:srgbClr>
              </a:solidFill>
              <a:prstDash val="solid"/>
              <a:round/>
            </a:ln>
          </p:spPr>
          <p:txBody>
            <a:bodyPr/>
            <a:lstStyle/>
            <a:p/>
          </p:txBody>
        </p:sp>
        <p:sp>
          <p:nvSpPr>
            <p:cNvPr id="119" name="tx119"/>
            <p:cNvSpPr/>
            <p:nvPr/>
          </p:nvSpPr>
          <p:spPr>
            <a:xfrm>
              <a:off x="1365926"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0" name="tx120"/>
            <p:cNvSpPr/>
            <p:nvPr/>
          </p:nvSpPr>
          <p:spPr>
            <a:xfrm>
              <a:off x="2494638"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1" name="tx121"/>
            <p:cNvSpPr/>
            <p:nvPr/>
          </p:nvSpPr>
          <p:spPr>
            <a:xfrm>
              <a:off x="3623350"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2" name="tx122"/>
            <p:cNvSpPr/>
            <p:nvPr/>
          </p:nvSpPr>
          <p:spPr>
            <a:xfrm>
              <a:off x="4752062"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3" name="tx123"/>
            <p:cNvSpPr/>
            <p:nvPr/>
          </p:nvSpPr>
          <p:spPr>
            <a:xfrm>
              <a:off x="5655031"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4" name="tx124"/>
            <p:cNvSpPr/>
            <p:nvPr/>
          </p:nvSpPr>
          <p:spPr>
            <a:xfrm>
              <a:off x="5880773"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5" name="tx125"/>
            <p:cNvSpPr/>
            <p:nvPr/>
          </p:nvSpPr>
          <p:spPr>
            <a:xfrm>
              <a:off x="6106516"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6" name="tx126"/>
            <p:cNvSpPr/>
            <p:nvPr/>
          </p:nvSpPr>
          <p:spPr>
            <a:xfrm>
              <a:off x="6332258"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7" name="tx127"/>
            <p:cNvSpPr/>
            <p:nvPr/>
          </p:nvSpPr>
          <p:spPr>
            <a:xfrm>
              <a:off x="6558000"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8" name="tx128"/>
            <p:cNvSpPr/>
            <p:nvPr/>
          </p:nvSpPr>
          <p:spPr>
            <a:xfrm>
              <a:off x="6783743"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9" name="tx129"/>
            <p:cNvSpPr/>
            <p:nvPr/>
          </p:nvSpPr>
          <p:spPr>
            <a:xfrm>
              <a:off x="7009485"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30" name="tx130"/>
            <p:cNvSpPr/>
            <p:nvPr/>
          </p:nvSpPr>
          <p:spPr>
            <a:xfrm>
              <a:off x="1365926"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1" name="tx131"/>
            <p:cNvSpPr/>
            <p:nvPr/>
          </p:nvSpPr>
          <p:spPr>
            <a:xfrm>
              <a:off x="2494638"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2" name="tx132"/>
            <p:cNvSpPr/>
            <p:nvPr/>
          </p:nvSpPr>
          <p:spPr>
            <a:xfrm>
              <a:off x="3623350"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3" name="tx133"/>
            <p:cNvSpPr/>
            <p:nvPr/>
          </p:nvSpPr>
          <p:spPr>
            <a:xfrm>
              <a:off x="4752062"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4" name="tx134"/>
            <p:cNvSpPr/>
            <p:nvPr/>
          </p:nvSpPr>
          <p:spPr>
            <a:xfrm>
              <a:off x="5655031"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5" name="tx135"/>
            <p:cNvSpPr/>
            <p:nvPr/>
          </p:nvSpPr>
          <p:spPr>
            <a:xfrm>
              <a:off x="5880773"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6" name="tx136"/>
            <p:cNvSpPr/>
            <p:nvPr/>
          </p:nvSpPr>
          <p:spPr>
            <a:xfrm>
              <a:off x="6106516"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7" name="tx137"/>
            <p:cNvSpPr/>
            <p:nvPr/>
          </p:nvSpPr>
          <p:spPr>
            <a:xfrm>
              <a:off x="6332258"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8" name="tx138"/>
            <p:cNvSpPr/>
            <p:nvPr/>
          </p:nvSpPr>
          <p:spPr>
            <a:xfrm>
              <a:off x="6558000"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9" name="tx139"/>
            <p:cNvSpPr/>
            <p:nvPr/>
          </p:nvSpPr>
          <p:spPr>
            <a:xfrm>
              <a:off x="6783743"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40" name="tx140"/>
            <p:cNvSpPr/>
            <p:nvPr/>
          </p:nvSpPr>
          <p:spPr>
            <a:xfrm>
              <a:off x="7009485"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41" name="tx141"/>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508103" y="409450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3" name="tx143"/>
            <p:cNvSpPr/>
            <p:nvPr/>
          </p:nvSpPr>
          <p:spPr>
            <a:xfrm>
              <a:off x="508103" y="356104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4" name="tx144"/>
            <p:cNvSpPr/>
            <p:nvPr/>
          </p:nvSpPr>
          <p:spPr>
            <a:xfrm>
              <a:off x="508103" y="302759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5" name="tx145"/>
            <p:cNvSpPr/>
            <p:nvPr/>
          </p:nvSpPr>
          <p:spPr>
            <a:xfrm>
              <a:off x="508103" y="249414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6" name="tx146"/>
            <p:cNvSpPr/>
            <p:nvPr/>
          </p:nvSpPr>
          <p:spPr>
            <a:xfrm>
              <a:off x="508103" y="196068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7" name="tx147"/>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8" name="tx148"/>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9" name="tx149"/>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50" name="tx150"/>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51" name="tx151"/>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2" name="tx152"/>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3" name="tx153"/>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4" name="tx154"/>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5" name="tx155"/>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6" name="tx156"/>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9" name="tx159"/>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0" name="tx16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1" name="tx161"/>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2" name="tx162"/>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3" name="tx163"/>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4" name="tx164"/>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5" name="tx165"/>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6" name="tx166"/>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7" name="tx167"/>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8" name="rc168"/>
            <p:cNvSpPr/>
            <p:nvPr/>
          </p:nvSpPr>
          <p:spPr>
            <a:xfrm>
              <a:off x="1715824" y="5522891"/>
              <a:ext cx="201455" cy="201456"/>
            </a:xfrm>
            <a:prstGeom prst="rect">
              <a:avLst/>
            </a:prstGeom>
            <a:solidFill>
              <a:srgbClr val="80BD41">
                <a:alpha val="100000"/>
              </a:srgbClr>
            </a:solidFill>
          </p:spPr>
          <p:txBody>
            <a:bodyPr/>
            <a:lstStyle/>
            <a:p/>
          </p:txBody>
        </p:sp>
        <p:sp>
          <p:nvSpPr>
            <p:cNvPr id="169" name="rc169"/>
            <p:cNvSpPr/>
            <p:nvPr/>
          </p:nvSpPr>
          <p:spPr>
            <a:xfrm>
              <a:off x="2617773" y="5522891"/>
              <a:ext cx="201456" cy="201456"/>
            </a:xfrm>
            <a:prstGeom prst="rect">
              <a:avLst/>
            </a:prstGeom>
            <a:solidFill>
              <a:srgbClr val="1CABE2">
                <a:alpha val="100000"/>
              </a:srgbClr>
            </a:solidFill>
          </p:spPr>
          <p:txBody>
            <a:bodyPr/>
            <a:lstStyle/>
            <a:p/>
          </p:txBody>
        </p:sp>
        <p:sp>
          <p:nvSpPr>
            <p:cNvPr id="170" name="rc170"/>
            <p:cNvSpPr/>
            <p:nvPr/>
          </p:nvSpPr>
          <p:spPr>
            <a:xfrm>
              <a:off x="3690596" y="5522891"/>
              <a:ext cx="201456" cy="201456"/>
            </a:xfrm>
            <a:prstGeom prst="rect">
              <a:avLst/>
            </a:prstGeom>
            <a:solidFill>
              <a:srgbClr val="0058AB">
                <a:alpha val="100000"/>
              </a:srgbClr>
            </a:solidFill>
          </p:spPr>
          <p:txBody>
            <a:bodyPr/>
            <a:lstStyle/>
            <a:p/>
          </p:txBody>
        </p:sp>
        <p:sp>
          <p:nvSpPr>
            <p:cNvPr id="171" name="rc171"/>
            <p:cNvSpPr/>
            <p:nvPr/>
          </p:nvSpPr>
          <p:spPr>
            <a:xfrm>
              <a:off x="4685930" y="5522891"/>
              <a:ext cx="201456" cy="201456"/>
            </a:xfrm>
            <a:prstGeom prst="rect">
              <a:avLst/>
            </a:prstGeom>
            <a:solidFill>
              <a:srgbClr val="FFC20E">
                <a:alpha val="100000"/>
              </a:srgbClr>
            </a:solidFill>
          </p:spPr>
          <p:txBody>
            <a:bodyPr/>
            <a:lstStyle/>
            <a:p/>
          </p:txBody>
        </p:sp>
        <p:sp>
          <p:nvSpPr>
            <p:cNvPr id="172" name="rc172"/>
            <p:cNvSpPr/>
            <p:nvPr/>
          </p:nvSpPr>
          <p:spPr>
            <a:xfrm>
              <a:off x="6590063" y="5522891"/>
              <a:ext cx="201456" cy="201456"/>
            </a:xfrm>
            <a:prstGeom prst="rect">
              <a:avLst/>
            </a:prstGeom>
            <a:solidFill>
              <a:srgbClr val="F26A21">
                <a:alpha val="100000"/>
              </a:srgbClr>
            </a:solidFill>
          </p:spPr>
          <p:txBody>
            <a:bodyPr/>
            <a:lstStyle/>
            <a:p/>
          </p:txBody>
        </p:sp>
        <p:sp>
          <p:nvSpPr>
            <p:cNvPr id="173" name="tx173"/>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4" name="tx174"/>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5" name="tx175"/>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6" name="tx176"/>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7" name="tx177"/>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8" name="pl178"/>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81" name="tx181"/>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2" name="tx182"/>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3" name="tx183"/>
            <p:cNvSpPr/>
            <p:nvPr/>
          </p:nvSpPr>
          <p:spPr>
            <a:xfrm>
              <a:off x="983899" y="1513317"/>
              <a:ext cx="438016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Tajikistan</a:t>
              </a:r>
            </a:p>
          </p:txBody>
        </p:sp>
        <p:sp>
          <p:nvSpPr>
            <p:cNvPr id="184" name="tx184"/>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6" name="tx186"/>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Tajikistan is projected to have a  small increase (&lt;10,000) in the number of surviving infants by 2030. Therefore, to achieve the IA2030 ZD target, more (~1.15%) children need to be vaccinated with DTP1 each year.</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9" name=""/>
          <p:cNvGrpSpPr/>
          <p:nvPr/>
        </p:nvGrpSpPr>
        <p:grpSpPr>
          <a:xfrm>
            <a:off x="292608" y="1051560"/>
            <a:ext cx="8595360" cy="28575"/>
            <a:chOff x="292608" y="1051560"/>
            <a:chExt cx="8595360" cy="28575"/>
          </a:xfrm>
        </p:grpSpPr>
        <p:sp>
          <p:nvSpPr>
            <p:cNvPr id="19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4272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2694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51116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403483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01905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00327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2928345"/>
              <a:ext cx="215906" cy="2122266"/>
            </a:xfrm>
            <a:prstGeom prst="rect">
              <a:avLst/>
            </a:prstGeom>
            <a:solidFill>
              <a:srgbClr val="0058AB">
                <a:alpha val="100000"/>
              </a:srgbClr>
            </a:solidFill>
          </p:spPr>
          <p:txBody>
            <a:bodyPr/>
            <a:lstStyle/>
            <a:p/>
          </p:txBody>
        </p:sp>
        <p:sp>
          <p:nvSpPr>
            <p:cNvPr id="40" name="rc40"/>
            <p:cNvSpPr/>
            <p:nvPr/>
          </p:nvSpPr>
          <p:spPr>
            <a:xfrm>
              <a:off x="1530867" y="3051762"/>
              <a:ext cx="215906" cy="1998849"/>
            </a:xfrm>
            <a:prstGeom prst="rect">
              <a:avLst/>
            </a:prstGeom>
            <a:solidFill>
              <a:srgbClr val="0058AB">
                <a:alpha val="100000"/>
              </a:srgbClr>
            </a:solidFill>
          </p:spPr>
          <p:txBody>
            <a:bodyPr/>
            <a:lstStyle/>
            <a:p/>
          </p:txBody>
        </p:sp>
        <p:sp>
          <p:nvSpPr>
            <p:cNvPr id="41" name="rc41"/>
            <p:cNvSpPr/>
            <p:nvPr/>
          </p:nvSpPr>
          <p:spPr>
            <a:xfrm>
              <a:off x="1770763" y="3569403"/>
              <a:ext cx="215906" cy="1481208"/>
            </a:xfrm>
            <a:prstGeom prst="rect">
              <a:avLst/>
            </a:prstGeom>
            <a:solidFill>
              <a:srgbClr val="0058AB">
                <a:alpha val="100000"/>
              </a:srgbClr>
            </a:solidFill>
          </p:spPr>
          <p:txBody>
            <a:bodyPr/>
            <a:lstStyle/>
            <a:p/>
          </p:txBody>
        </p:sp>
        <p:sp>
          <p:nvSpPr>
            <p:cNvPr id="42" name="rc42"/>
            <p:cNvSpPr/>
            <p:nvPr/>
          </p:nvSpPr>
          <p:spPr>
            <a:xfrm>
              <a:off x="2010660" y="3548884"/>
              <a:ext cx="215906" cy="1501727"/>
            </a:xfrm>
            <a:prstGeom prst="rect">
              <a:avLst/>
            </a:prstGeom>
            <a:solidFill>
              <a:srgbClr val="0058AB">
                <a:alpha val="100000"/>
              </a:srgbClr>
            </a:solidFill>
          </p:spPr>
          <p:txBody>
            <a:bodyPr/>
            <a:lstStyle/>
            <a:p/>
          </p:txBody>
        </p:sp>
        <p:sp>
          <p:nvSpPr>
            <p:cNvPr id="43" name="rc43"/>
            <p:cNvSpPr/>
            <p:nvPr/>
          </p:nvSpPr>
          <p:spPr>
            <a:xfrm>
              <a:off x="2250556" y="3663972"/>
              <a:ext cx="215906" cy="1386639"/>
            </a:xfrm>
            <a:prstGeom prst="rect">
              <a:avLst/>
            </a:prstGeom>
            <a:solidFill>
              <a:srgbClr val="0058AB">
                <a:alpha val="100000"/>
              </a:srgbClr>
            </a:solidFill>
          </p:spPr>
          <p:txBody>
            <a:bodyPr/>
            <a:lstStyle/>
            <a:p/>
          </p:txBody>
        </p:sp>
        <p:sp>
          <p:nvSpPr>
            <p:cNvPr id="44" name="rc44"/>
            <p:cNvSpPr/>
            <p:nvPr/>
          </p:nvSpPr>
          <p:spPr>
            <a:xfrm>
              <a:off x="2490453" y="3464676"/>
              <a:ext cx="215906" cy="1585935"/>
            </a:xfrm>
            <a:prstGeom prst="rect">
              <a:avLst/>
            </a:prstGeom>
            <a:solidFill>
              <a:srgbClr val="0058AB">
                <a:alpha val="100000"/>
              </a:srgbClr>
            </a:solidFill>
          </p:spPr>
          <p:txBody>
            <a:bodyPr/>
            <a:lstStyle/>
            <a:p/>
          </p:txBody>
        </p:sp>
        <p:sp>
          <p:nvSpPr>
            <p:cNvPr id="45" name="rc45"/>
            <p:cNvSpPr/>
            <p:nvPr/>
          </p:nvSpPr>
          <p:spPr>
            <a:xfrm>
              <a:off x="2730349" y="3433593"/>
              <a:ext cx="215906" cy="1617018"/>
            </a:xfrm>
            <a:prstGeom prst="rect">
              <a:avLst/>
            </a:prstGeom>
            <a:solidFill>
              <a:srgbClr val="0058AB">
                <a:alpha val="100000"/>
              </a:srgbClr>
            </a:solidFill>
          </p:spPr>
          <p:txBody>
            <a:bodyPr/>
            <a:lstStyle/>
            <a:p/>
          </p:txBody>
        </p:sp>
        <p:sp>
          <p:nvSpPr>
            <p:cNvPr id="46" name="rc46"/>
            <p:cNvSpPr/>
            <p:nvPr/>
          </p:nvSpPr>
          <p:spPr>
            <a:xfrm>
              <a:off x="2970245" y="2514516"/>
              <a:ext cx="215906" cy="2536094"/>
            </a:xfrm>
            <a:prstGeom prst="rect">
              <a:avLst/>
            </a:prstGeom>
            <a:solidFill>
              <a:srgbClr val="0058AB">
                <a:alpha val="100000"/>
              </a:srgbClr>
            </a:solidFill>
          </p:spPr>
          <p:txBody>
            <a:bodyPr/>
            <a:lstStyle/>
            <a:p/>
          </p:txBody>
        </p:sp>
        <p:sp>
          <p:nvSpPr>
            <p:cNvPr id="47" name="rc47"/>
            <p:cNvSpPr/>
            <p:nvPr/>
          </p:nvSpPr>
          <p:spPr>
            <a:xfrm>
              <a:off x="3210142" y="3286407"/>
              <a:ext cx="215906" cy="1764204"/>
            </a:xfrm>
            <a:prstGeom prst="rect">
              <a:avLst/>
            </a:prstGeom>
            <a:solidFill>
              <a:srgbClr val="0058AB">
                <a:alpha val="100000"/>
              </a:srgbClr>
            </a:solidFill>
          </p:spPr>
          <p:txBody>
            <a:bodyPr/>
            <a:lstStyle/>
            <a:p/>
          </p:txBody>
        </p:sp>
        <p:sp>
          <p:nvSpPr>
            <p:cNvPr id="48" name="rc48"/>
            <p:cNvSpPr/>
            <p:nvPr/>
          </p:nvSpPr>
          <p:spPr>
            <a:xfrm>
              <a:off x="3450038" y="3892928"/>
              <a:ext cx="215906" cy="1157683"/>
            </a:xfrm>
            <a:prstGeom prst="rect">
              <a:avLst/>
            </a:prstGeom>
            <a:solidFill>
              <a:srgbClr val="0058AB">
                <a:alpha val="100000"/>
              </a:srgbClr>
            </a:solidFill>
          </p:spPr>
          <p:txBody>
            <a:bodyPr/>
            <a:lstStyle/>
            <a:p/>
          </p:txBody>
        </p:sp>
        <p:sp>
          <p:nvSpPr>
            <p:cNvPr id="49" name="rc49"/>
            <p:cNvSpPr/>
            <p:nvPr/>
          </p:nvSpPr>
          <p:spPr>
            <a:xfrm>
              <a:off x="3689935" y="3604041"/>
              <a:ext cx="215906" cy="1446570"/>
            </a:xfrm>
            <a:prstGeom prst="rect">
              <a:avLst/>
            </a:prstGeom>
            <a:solidFill>
              <a:srgbClr val="0058AB">
                <a:alpha val="100000"/>
              </a:srgbClr>
            </a:solidFill>
          </p:spPr>
          <p:txBody>
            <a:bodyPr/>
            <a:lstStyle/>
            <a:p/>
          </p:txBody>
        </p:sp>
        <p:sp>
          <p:nvSpPr>
            <p:cNvPr id="50" name="rc50"/>
            <p:cNvSpPr/>
            <p:nvPr/>
          </p:nvSpPr>
          <p:spPr>
            <a:xfrm>
              <a:off x="3929831" y="3808314"/>
              <a:ext cx="215906" cy="1242297"/>
            </a:xfrm>
            <a:prstGeom prst="rect">
              <a:avLst/>
            </a:prstGeom>
            <a:solidFill>
              <a:srgbClr val="0058AB">
                <a:alpha val="100000"/>
              </a:srgbClr>
            </a:solidFill>
          </p:spPr>
          <p:txBody>
            <a:bodyPr/>
            <a:lstStyle/>
            <a:p/>
          </p:txBody>
        </p:sp>
        <p:sp>
          <p:nvSpPr>
            <p:cNvPr id="51" name="rc51"/>
            <p:cNvSpPr/>
            <p:nvPr/>
          </p:nvSpPr>
          <p:spPr>
            <a:xfrm>
              <a:off x="4169728" y="3278585"/>
              <a:ext cx="215906" cy="1772026"/>
            </a:xfrm>
            <a:prstGeom prst="rect">
              <a:avLst/>
            </a:prstGeom>
            <a:solidFill>
              <a:srgbClr val="0058AB">
                <a:alpha val="100000"/>
              </a:srgbClr>
            </a:solidFill>
          </p:spPr>
          <p:txBody>
            <a:bodyPr/>
            <a:lstStyle/>
            <a:p/>
          </p:txBody>
        </p:sp>
        <p:sp>
          <p:nvSpPr>
            <p:cNvPr id="52" name="rc52"/>
            <p:cNvSpPr/>
            <p:nvPr/>
          </p:nvSpPr>
          <p:spPr>
            <a:xfrm>
              <a:off x="4409624" y="3485804"/>
              <a:ext cx="215906" cy="1564807"/>
            </a:xfrm>
            <a:prstGeom prst="rect">
              <a:avLst/>
            </a:prstGeom>
            <a:solidFill>
              <a:srgbClr val="0058AB">
                <a:alpha val="100000"/>
              </a:srgbClr>
            </a:solidFill>
          </p:spPr>
          <p:txBody>
            <a:bodyPr/>
            <a:lstStyle/>
            <a:p/>
          </p:txBody>
        </p:sp>
        <p:sp>
          <p:nvSpPr>
            <p:cNvPr id="53" name="rc53"/>
            <p:cNvSpPr/>
            <p:nvPr/>
          </p:nvSpPr>
          <p:spPr>
            <a:xfrm>
              <a:off x="4649521" y="3708971"/>
              <a:ext cx="215906" cy="1341640"/>
            </a:xfrm>
            <a:prstGeom prst="rect">
              <a:avLst/>
            </a:prstGeom>
            <a:solidFill>
              <a:srgbClr val="0058AB">
                <a:alpha val="100000"/>
              </a:srgbClr>
            </a:solidFill>
          </p:spPr>
          <p:txBody>
            <a:bodyPr/>
            <a:lstStyle/>
            <a:p/>
          </p:txBody>
        </p:sp>
        <p:sp>
          <p:nvSpPr>
            <p:cNvPr id="54" name="rc54"/>
            <p:cNvSpPr/>
            <p:nvPr/>
          </p:nvSpPr>
          <p:spPr>
            <a:xfrm>
              <a:off x="4889417" y="2863335"/>
              <a:ext cx="215906" cy="2187276"/>
            </a:xfrm>
            <a:prstGeom prst="rect">
              <a:avLst/>
            </a:prstGeom>
            <a:solidFill>
              <a:srgbClr val="0058AB">
                <a:alpha val="100000"/>
              </a:srgbClr>
            </a:solidFill>
          </p:spPr>
          <p:txBody>
            <a:bodyPr/>
            <a:lstStyle/>
            <a:p/>
          </p:txBody>
        </p:sp>
        <p:sp>
          <p:nvSpPr>
            <p:cNvPr id="55" name="rc55"/>
            <p:cNvSpPr/>
            <p:nvPr/>
          </p:nvSpPr>
          <p:spPr>
            <a:xfrm>
              <a:off x="5129313" y="2879689"/>
              <a:ext cx="215906" cy="2170922"/>
            </a:xfrm>
            <a:prstGeom prst="rect">
              <a:avLst/>
            </a:prstGeom>
            <a:solidFill>
              <a:srgbClr val="0058AB">
                <a:alpha val="100000"/>
              </a:srgbClr>
            </a:solidFill>
          </p:spPr>
          <p:txBody>
            <a:bodyPr/>
            <a:lstStyle/>
            <a:p/>
          </p:txBody>
        </p:sp>
        <p:sp>
          <p:nvSpPr>
            <p:cNvPr id="56" name="rc56"/>
            <p:cNvSpPr/>
            <p:nvPr/>
          </p:nvSpPr>
          <p:spPr>
            <a:xfrm>
              <a:off x="5369210" y="2650529"/>
              <a:ext cx="215906" cy="2400082"/>
            </a:xfrm>
            <a:prstGeom prst="rect">
              <a:avLst/>
            </a:prstGeom>
            <a:solidFill>
              <a:srgbClr val="0058AB">
                <a:alpha val="100000"/>
              </a:srgbClr>
            </a:solidFill>
          </p:spPr>
          <p:txBody>
            <a:bodyPr/>
            <a:lstStyle/>
            <a:p/>
          </p:txBody>
        </p:sp>
        <p:sp>
          <p:nvSpPr>
            <p:cNvPr id="57" name="rc57"/>
            <p:cNvSpPr/>
            <p:nvPr/>
          </p:nvSpPr>
          <p:spPr>
            <a:xfrm>
              <a:off x="5609106" y="2334825"/>
              <a:ext cx="215906" cy="2715786"/>
            </a:xfrm>
            <a:prstGeom prst="rect">
              <a:avLst/>
            </a:prstGeom>
            <a:solidFill>
              <a:srgbClr val="0058AB">
                <a:alpha val="100000"/>
              </a:srgbClr>
            </a:solidFill>
          </p:spPr>
          <p:txBody>
            <a:bodyPr/>
            <a:lstStyle/>
            <a:p/>
          </p:txBody>
        </p:sp>
        <p:sp>
          <p:nvSpPr>
            <p:cNvPr id="58" name="rc58"/>
            <p:cNvSpPr/>
            <p:nvPr/>
          </p:nvSpPr>
          <p:spPr>
            <a:xfrm>
              <a:off x="5849003" y="2570994"/>
              <a:ext cx="215906" cy="2479617"/>
            </a:xfrm>
            <a:prstGeom prst="rect">
              <a:avLst/>
            </a:prstGeom>
            <a:solidFill>
              <a:srgbClr val="0058AB">
                <a:alpha val="100000"/>
              </a:srgbClr>
            </a:solidFill>
          </p:spPr>
          <p:txBody>
            <a:bodyPr/>
            <a:lstStyle/>
            <a:p/>
          </p:txBody>
        </p:sp>
        <p:sp>
          <p:nvSpPr>
            <p:cNvPr id="59" name="rc59"/>
            <p:cNvSpPr/>
            <p:nvPr/>
          </p:nvSpPr>
          <p:spPr>
            <a:xfrm>
              <a:off x="6088899" y="2308313"/>
              <a:ext cx="215906" cy="2742297"/>
            </a:xfrm>
            <a:prstGeom prst="rect">
              <a:avLst/>
            </a:prstGeom>
            <a:solidFill>
              <a:srgbClr val="0058AB">
                <a:alpha val="100000"/>
              </a:srgbClr>
            </a:solidFill>
          </p:spPr>
          <p:txBody>
            <a:bodyPr/>
            <a:lstStyle/>
            <a:p/>
          </p:txBody>
        </p:sp>
        <p:sp>
          <p:nvSpPr>
            <p:cNvPr id="60" name="rc60"/>
            <p:cNvSpPr/>
            <p:nvPr/>
          </p:nvSpPr>
          <p:spPr>
            <a:xfrm>
              <a:off x="6328796" y="1757558"/>
              <a:ext cx="215906" cy="3293053"/>
            </a:xfrm>
            <a:prstGeom prst="rect">
              <a:avLst/>
            </a:prstGeom>
            <a:solidFill>
              <a:srgbClr val="0058AB">
                <a:alpha val="100000"/>
              </a:srgbClr>
            </a:solidFill>
          </p:spPr>
          <p:txBody>
            <a:bodyPr/>
            <a:lstStyle/>
            <a:p/>
          </p:txBody>
        </p:sp>
        <p:sp>
          <p:nvSpPr>
            <p:cNvPr id="61" name="rc61"/>
            <p:cNvSpPr/>
            <p:nvPr/>
          </p:nvSpPr>
          <p:spPr>
            <a:xfrm>
              <a:off x="6568692" y="2042789"/>
              <a:ext cx="215906" cy="3007822"/>
            </a:xfrm>
            <a:prstGeom prst="rect">
              <a:avLst/>
            </a:prstGeom>
            <a:solidFill>
              <a:srgbClr val="0058AB">
                <a:alpha val="100000"/>
              </a:srgbClr>
            </a:solidFill>
          </p:spPr>
          <p:txBody>
            <a:bodyPr/>
            <a:lstStyle/>
            <a:p/>
          </p:txBody>
        </p:sp>
        <p:sp>
          <p:nvSpPr>
            <p:cNvPr id="62" name="rc62"/>
            <p:cNvSpPr/>
            <p:nvPr/>
          </p:nvSpPr>
          <p:spPr>
            <a:xfrm>
              <a:off x="6808589" y="2084029"/>
              <a:ext cx="215906" cy="2966581"/>
            </a:xfrm>
            <a:prstGeom prst="rect">
              <a:avLst/>
            </a:prstGeom>
            <a:solidFill>
              <a:srgbClr val="0058AB">
                <a:alpha val="100000"/>
              </a:srgbClr>
            </a:solidFill>
          </p:spPr>
          <p:txBody>
            <a:bodyPr/>
            <a:lstStyle/>
            <a:p/>
          </p:txBody>
        </p:sp>
        <p:sp>
          <p:nvSpPr>
            <p:cNvPr id="63" name="rc63"/>
            <p:cNvSpPr/>
            <p:nvPr/>
          </p:nvSpPr>
          <p:spPr>
            <a:xfrm>
              <a:off x="7048485" y="2108916"/>
              <a:ext cx="215906" cy="2941695"/>
            </a:xfrm>
            <a:prstGeom prst="rect">
              <a:avLst/>
            </a:prstGeom>
            <a:solidFill>
              <a:srgbClr val="0058AB">
                <a:alpha val="100000"/>
              </a:srgbClr>
            </a:solidFill>
          </p:spPr>
          <p:txBody>
            <a:bodyPr/>
            <a:lstStyle/>
            <a:p/>
          </p:txBody>
        </p:sp>
        <p:sp>
          <p:nvSpPr>
            <p:cNvPr id="64" name="rc64"/>
            <p:cNvSpPr/>
            <p:nvPr/>
          </p:nvSpPr>
          <p:spPr>
            <a:xfrm>
              <a:off x="7288381" y="2412634"/>
              <a:ext cx="215906" cy="2637977"/>
            </a:xfrm>
            <a:prstGeom prst="rect">
              <a:avLst/>
            </a:prstGeom>
            <a:solidFill>
              <a:srgbClr val="0058AB">
                <a:alpha val="100000"/>
              </a:srgbClr>
            </a:solidFill>
          </p:spPr>
          <p:txBody>
            <a:bodyPr/>
            <a:lstStyle/>
            <a:p/>
          </p:txBody>
        </p:sp>
        <p:sp>
          <p:nvSpPr>
            <p:cNvPr id="65" name="rc65"/>
            <p:cNvSpPr/>
            <p:nvPr/>
          </p:nvSpPr>
          <p:spPr>
            <a:xfrm>
              <a:off x="8487864" y="3810752"/>
              <a:ext cx="215906" cy="1239859"/>
            </a:xfrm>
            <a:prstGeom prst="rect">
              <a:avLst/>
            </a:prstGeom>
            <a:solidFill>
              <a:srgbClr val="69DBFF">
                <a:alpha val="100000"/>
              </a:srgbClr>
            </a:solidFill>
          </p:spPr>
          <p:txBody>
            <a:bodyPr/>
            <a:lstStyle/>
            <a:p/>
          </p:txBody>
        </p:sp>
        <p:sp>
          <p:nvSpPr>
            <p:cNvPr id="66" name="pl66"/>
            <p:cNvSpPr/>
            <p:nvPr/>
          </p:nvSpPr>
          <p:spPr>
            <a:xfrm>
              <a:off x="6196853" y="2570994"/>
              <a:ext cx="2398964" cy="1239808"/>
            </a:xfrm>
            <a:custGeom>
              <a:avLst/>
              <a:pathLst>
                <a:path w="2398964" h="1239808">
                  <a:moveTo>
                    <a:pt x="0" y="0"/>
                  </a:moveTo>
                  <a:lnTo>
                    <a:pt x="239896" y="123980"/>
                  </a:lnTo>
                  <a:lnTo>
                    <a:pt x="479792" y="247961"/>
                  </a:lnTo>
                  <a:lnTo>
                    <a:pt x="719689" y="371942"/>
                  </a:lnTo>
                  <a:lnTo>
                    <a:pt x="959585" y="495923"/>
                  </a:lnTo>
                  <a:lnTo>
                    <a:pt x="1199482" y="619904"/>
                  </a:lnTo>
                  <a:lnTo>
                    <a:pt x="1439378" y="743885"/>
                  </a:lnTo>
                  <a:lnTo>
                    <a:pt x="1679275" y="867866"/>
                  </a:lnTo>
                  <a:lnTo>
                    <a:pt x="1919171" y="991847"/>
                  </a:lnTo>
                  <a:lnTo>
                    <a:pt x="2159067" y="1115827"/>
                  </a:lnTo>
                  <a:lnTo>
                    <a:pt x="2398964" y="1239808"/>
                  </a:lnTo>
                </a:path>
              </a:pathLst>
            </a:custGeom>
            <a:ln w="13550" cap="flat">
              <a:solidFill>
                <a:srgbClr val="000000">
                  <a:alpha val="100000"/>
                </a:srgbClr>
              </a:solidFill>
              <a:prstDash val="solid"/>
              <a:round/>
            </a:ln>
          </p:spPr>
          <p:txBody>
            <a:bodyPr/>
            <a:lstStyle/>
            <a:p/>
          </p:txBody>
        </p:sp>
        <p:sp>
          <p:nvSpPr>
            <p:cNvPr id="67" name="pt67"/>
            <p:cNvSpPr/>
            <p:nvPr/>
          </p:nvSpPr>
          <p:spPr>
            <a:xfrm>
              <a:off x="6172027" y="25461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26701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27941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29181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30420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31660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32900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34140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35380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36619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37859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7740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0" name="tx80"/>
            <p:cNvSpPr/>
            <p:nvPr/>
          </p:nvSpPr>
          <p:spPr>
            <a:xfrm>
              <a:off x="508103" y="296162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1" name="tx81"/>
            <p:cNvSpPr/>
            <p:nvPr/>
          </p:nvSpPr>
          <p:spPr>
            <a:xfrm>
              <a:off x="508103" y="194584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2" name="tx82"/>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61384" y="5900002"/>
              <a:ext cx="201456" cy="201456"/>
            </a:xfrm>
            <a:prstGeom prst="rect">
              <a:avLst/>
            </a:prstGeom>
            <a:solidFill>
              <a:srgbClr val="0058AB">
                <a:alpha val="100000"/>
              </a:srgbClr>
            </a:solidFill>
          </p:spPr>
          <p:txBody>
            <a:bodyPr/>
            <a:lstStyle/>
            <a:p/>
          </p:txBody>
        </p:sp>
        <p:sp>
          <p:nvSpPr>
            <p:cNvPr id="112" name="rc112"/>
            <p:cNvSpPr/>
            <p:nvPr/>
          </p:nvSpPr>
          <p:spPr>
            <a:xfrm>
              <a:off x="4563470" y="5900002"/>
              <a:ext cx="201456" cy="201456"/>
            </a:xfrm>
            <a:prstGeom prst="rect">
              <a:avLst/>
            </a:prstGeom>
            <a:solidFill>
              <a:srgbClr val="69DBFF">
                <a:alpha val="100000"/>
              </a:srgbClr>
            </a:solidFill>
          </p:spPr>
          <p:txBody>
            <a:bodyPr/>
            <a:lstStyle/>
            <a:p/>
          </p:txBody>
        </p:sp>
        <p:sp>
          <p:nvSpPr>
            <p:cNvPr id="113" name="tx113"/>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40805" y="1330710"/>
              <a:ext cx="61131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Tajikistan</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42%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42%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607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662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717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772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0828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135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190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245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300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550360"/>
              <a:ext cx="239888" cy="757660"/>
            </a:xfrm>
            <a:prstGeom prst="rect">
              <a:avLst/>
            </a:prstGeom>
            <a:solidFill>
              <a:srgbClr val="80BD41">
                <a:alpha val="100000"/>
              </a:srgbClr>
            </a:solidFill>
          </p:spPr>
          <p:txBody>
            <a:bodyPr/>
            <a:lstStyle/>
            <a:p/>
          </p:txBody>
        </p:sp>
        <p:sp>
          <p:nvSpPr>
            <p:cNvPr id="27" name="rc27"/>
            <p:cNvSpPr/>
            <p:nvPr/>
          </p:nvSpPr>
          <p:spPr>
            <a:xfrm>
              <a:off x="1296273" y="3447061"/>
              <a:ext cx="239888" cy="103299"/>
            </a:xfrm>
            <a:prstGeom prst="rect">
              <a:avLst/>
            </a:prstGeom>
            <a:solidFill>
              <a:srgbClr val="1CABE2">
                <a:alpha val="100000"/>
              </a:srgbClr>
            </a:solidFill>
          </p:spPr>
          <p:txBody>
            <a:bodyPr/>
            <a:lstStyle/>
            <a:p/>
          </p:txBody>
        </p:sp>
        <p:sp>
          <p:nvSpPr>
            <p:cNvPr id="28" name="rc28"/>
            <p:cNvSpPr/>
            <p:nvPr/>
          </p:nvSpPr>
          <p:spPr>
            <a:xfrm>
              <a:off x="1562816" y="3520740"/>
              <a:ext cx="239888" cy="787281"/>
            </a:xfrm>
            <a:prstGeom prst="rect">
              <a:avLst/>
            </a:prstGeom>
            <a:solidFill>
              <a:srgbClr val="80BD41">
                <a:alpha val="100000"/>
              </a:srgbClr>
            </a:solidFill>
          </p:spPr>
          <p:txBody>
            <a:bodyPr/>
            <a:lstStyle/>
            <a:p/>
          </p:txBody>
        </p:sp>
        <p:sp>
          <p:nvSpPr>
            <p:cNvPr id="29" name="rc29"/>
            <p:cNvSpPr/>
            <p:nvPr/>
          </p:nvSpPr>
          <p:spPr>
            <a:xfrm>
              <a:off x="1562816" y="3423424"/>
              <a:ext cx="239888" cy="97316"/>
            </a:xfrm>
            <a:prstGeom prst="rect">
              <a:avLst/>
            </a:prstGeom>
            <a:solidFill>
              <a:srgbClr val="1CABE2">
                <a:alpha val="100000"/>
              </a:srgbClr>
            </a:solidFill>
          </p:spPr>
          <p:txBody>
            <a:bodyPr/>
            <a:lstStyle/>
            <a:p/>
          </p:txBody>
        </p:sp>
        <p:sp>
          <p:nvSpPr>
            <p:cNvPr id="30" name="rc30"/>
            <p:cNvSpPr/>
            <p:nvPr/>
          </p:nvSpPr>
          <p:spPr>
            <a:xfrm>
              <a:off x="1829360" y="3478758"/>
              <a:ext cx="239888" cy="829263"/>
            </a:xfrm>
            <a:prstGeom prst="rect">
              <a:avLst/>
            </a:prstGeom>
            <a:solidFill>
              <a:srgbClr val="80BD41">
                <a:alpha val="100000"/>
              </a:srgbClr>
            </a:solidFill>
          </p:spPr>
          <p:txBody>
            <a:bodyPr/>
            <a:lstStyle/>
            <a:p/>
          </p:txBody>
        </p:sp>
        <p:sp>
          <p:nvSpPr>
            <p:cNvPr id="31" name="rc31"/>
            <p:cNvSpPr/>
            <p:nvPr/>
          </p:nvSpPr>
          <p:spPr>
            <a:xfrm>
              <a:off x="1829360" y="3406661"/>
              <a:ext cx="239888" cy="72096"/>
            </a:xfrm>
            <a:prstGeom prst="rect">
              <a:avLst/>
            </a:prstGeom>
            <a:solidFill>
              <a:srgbClr val="1CABE2">
                <a:alpha val="100000"/>
              </a:srgbClr>
            </a:solidFill>
          </p:spPr>
          <p:txBody>
            <a:bodyPr/>
            <a:lstStyle/>
            <a:p/>
          </p:txBody>
        </p:sp>
        <p:sp>
          <p:nvSpPr>
            <p:cNvPr id="32" name="rc32"/>
            <p:cNvSpPr/>
            <p:nvPr/>
          </p:nvSpPr>
          <p:spPr>
            <a:xfrm>
              <a:off x="2095903" y="3467335"/>
              <a:ext cx="239888" cy="840686"/>
            </a:xfrm>
            <a:prstGeom prst="rect">
              <a:avLst/>
            </a:prstGeom>
            <a:solidFill>
              <a:srgbClr val="80BD41">
                <a:alpha val="100000"/>
              </a:srgbClr>
            </a:solidFill>
          </p:spPr>
          <p:txBody>
            <a:bodyPr/>
            <a:lstStyle/>
            <a:p/>
          </p:txBody>
        </p:sp>
        <p:sp>
          <p:nvSpPr>
            <p:cNvPr id="33" name="rc33"/>
            <p:cNvSpPr/>
            <p:nvPr/>
          </p:nvSpPr>
          <p:spPr>
            <a:xfrm>
              <a:off x="2095903" y="3394249"/>
              <a:ext cx="239888" cy="73085"/>
            </a:xfrm>
            <a:prstGeom prst="rect">
              <a:avLst/>
            </a:prstGeom>
            <a:solidFill>
              <a:srgbClr val="1CABE2">
                <a:alpha val="100000"/>
              </a:srgbClr>
            </a:solidFill>
          </p:spPr>
          <p:txBody>
            <a:bodyPr/>
            <a:lstStyle/>
            <a:p/>
          </p:txBody>
        </p:sp>
        <p:sp>
          <p:nvSpPr>
            <p:cNvPr id="34" name="rc34"/>
            <p:cNvSpPr/>
            <p:nvPr/>
          </p:nvSpPr>
          <p:spPr>
            <a:xfrm>
              <a:off x="2362446" y="3411210"/>
              <a:ext cx="239888" cy="896811"/>
            </a:xfrm>
            <a:prstGeom prst="rect">
              <a:avLst/>
            </a:prstGeom>
            <a:solidFill>
              <a:srgbClr val="80BD41">
                <a:alpha val="100000"/>
              </a:srgbClr>
            </a:solidFill>
          </p:spPr>
          <p:txBody>
            <a:bodyPr/>
            <a:lstStyle/>
            <a:p/>
          </p:txBody>
        </p:sp>
        <p:sp>
          <p:nvSpPr>
            <p:cNvPr id="35" name="rc35"/>
            <p:cNvSpPr/>
            <p:nvPr/>
          </p:nvSpPr>
          <p:spPr>
            <a:xfrm>
              <a:off x="2362446" y="3343712"/>
              <a:ext cx="239888" cy="67498"/>
            </a:xfrm>
            <a:prstGeom prst="rect">
              <a:avLst/>
            </a:prstGeom>
            <a:solidFill>
              <a:srgbClr val="1CABE2">
                <a:alpha val="100000"/>
              </a:srgbClr>
            </a:solidFill>
          </p:spPr>
          <p:txBody>
            <a:bodyPr/>
            <a:lstStyle/>
            <a:p/>
          </p:txBody>
        </p:sp>
        <p:sp>
          <p:nvSpPr>
            <p:cNvPr id="36" name="rc36"/>
            <p:cNvSpPr/>
            <p:nvPr/>
          </p:nvSpPr>
          <p:spPr>
            <a:xfrm>
              <a:off x="2628989" y="3420160"/>
              <a:ext cx="239888" cy="887860"/>
            </a:xfrm>
            <a:prstGeom prst="rect">
              <a:avLst/>
            </a:prstGeom>
            <a:solidFill>
              <a:srgbClr val="80BD41">
                <a:alpha val="100000"/>
              </a:srgbClr>
            </a:solidFill>
          </p:spPr>
          <p:txBody>
            <a:bodyPr/>
            <a:lstStyle/>
            <a:p/>
          </p:txBody>
        </p:sp>
        <p:sp>
          <p:nvSpPr>
            <p:cNvPr id="37" name="rc37"/>
            <p:cNvSpPr/>
            <p:nvPr/>
          </p:nvSpPr>
          <p:spPr>
            <a:xfrm>
              <a:off x="2628989" y="3342970"/>
              <a:ext cx="239888" cy="77190"/>
            </a:xfrm>
            <a:prstGeom prst="rect">
              <a:avLst/>
            </a:prstGeom>
            <a:solidFill>
              <a:srgbClr val="1CABE2">
                <a:alpha val="100000"/>
              </a:srgbClr>
            </a:solidFill>
          </p:spPr>
          <p:txBody>
            <a:bodyPr/>
            <a:lstStyle/>
            <a:p/>
          </p:txBody>
        </p:sp>
        <p:sp>
          <p:nvSpPr>
            <p:cNvPr id="38" name="rc38"/>
            <p:cNvSpPr/>
            <p:nvPr/>
          </p:nvSpPr>
          <p:spPr>
            <a:xfrm>
              <a:off x="2895532" y="3402754"/>
              <a:ext cx="239888" cy="905266"/>
            </a:xfrm>
            <a:prstGeom prst="rect">
              <a:avLst/>
            </a:prstGeom>
            <a:solidFill>
              <a:srgbClr val="80BD41">
                <a:alpha val="100000"/>
              </a:srgbClr>
            </a:solidFill>
          </p:spPr>
          <p:txBody>
            <a:bodyPr/>
            <a:lstStyle/>
            <a:p/>
          </p:txBody>
        </p:sp>
        <p:sp>
          <p:nvSpPr>
            <p:cNvPr id="39" name="rc39"/>
            <p:cNvSpPr/>
            <p:nvPr/>
          </p:nvSpPr>
          <p:spPr>
            <a:xfrm>
              <a:off x="2895532" y="3324031"/>
              <a:ext cx="239888" cy="78723"/>
            </a:xfrm>
            <a:prstGeom prst="rect">
              <a:avLst/>
            </a:prstGeom>
            <a:solidFill>
              <a:srgbClr val="1CABE2">
                <a:alpha val="100000"/>
              </a:srgbClr>
            </a:solidFill>
          </p:spPr>
          <p:txBody>
            <a:bodyPr/>
            <a:lstStyle/>
            <a:p/>
          </p:txBody>
        </p:sp>
        <p:sp>
          <p:nvSpPr>
            <p:cNvPr id="40" name="rc40"/>
            <p:cNvSpPr/>
            <p:nvPr/>
          </p:nvSpPr>
          <p:spPr>
            <a:xfrm>
              <a:off x="3162075" y="3402655"/>
              <a:ext cx="239888" cy="905365"/>
            </a:xfrm>
            <a:prstGeom prst="rect">
              <a:avLst/>
            </a:prstGeom>
            <a:solidFill>
              <a:srgbClr val="80BD41">
                <a:alpha val="100000"/>
              </a:srgbClr>
            </a:solidFill>
          </p:spPr>
          <p:txBody>
            <a:bodyPr/>
            <a:lstStyle/>
            <a:p/>
          </p:txBody>
        </p:sp>
        <p:sp>
          <p:nvSpPr>
            <p:cNvPr id="41" name="rc41"/>
            <p:cNvSpPr/>
            <p:nvPr/>
          </p:nvSpPr>
          <p:spPr>
            <a:xfrm>
              <a:off x="3162075" y="3279181"/>
              <a:ext cx="239888" cy="123474"/>
            </a:xfrm>
            <a:prstGeom prst="rect">
              <a:avLst/>
            </a:prstGeom>
            <a:solidFill>
              <a:srgbClr val="1CABE2">
                <a:alpha val="100000"/>
              </a:srgbClr>
            </a:solidFill>
          </p:spPr>
          <p:txBody>
            <a:bodyPr/>
            <a:lstStyle/>
            <a:p/>
          </p:txBody>
        </p:sp>
        <p:sp>
          <p:nvSpPr>
            <p:cNvPr id="42" name="rc42"/>
            <p:cNvSpPr/>
            <p:nvPr/>
          </p:nvSpPr>
          <p:spPr>
            <a:xfrm>
              <a:off x="3428618" y="3320372"/>
              <a:ext cx="239888" cy="987649"/>
            </a:xfrm>
            <a:prstGeom prst="rect">
              <a:avLst/>
            </a:prstGeom>
            <a:solidFill>
              <a:srgbClr val="80BD41">
                <a:alpha val="100000"/>
              </a:srgbClr>
            </a:solidFill>
          </p:spPr>
          <p:txBody>
            <a:bodyPr/>
            <a:lstStyle/>
            <a:p/>
          </p:txBody>
        </p:sp>
        <p:sp>
          <p:nvSpPr>
            <p:cNvPr id="43" name="rc43"/>
            <p:cNvSpPr/>
            <p:nvPr/>
          </p:nvSpPr>
          <p:spPr>
            <a:xfrm>
              <a:off x="3428618" y="3234479"/>
              <a:ext cx="239888" cy="85893"/>
            </a:xfrm>
            <a:prstGeom prst="rect">
              <a:avLst/>
            </a:prstGeom>
            <a:solidFill>
              <a:srgbClr val="1CABE2">
                <a:alpha val="100000"/>
              </a:srgbClr>
            </a:solidFill>
          </p:spPr>
          <p:txBody>
            <a:bodyPr/>
            <a:lstStyle/>
            <a:p/>
          </p:txBody>
        </p:sp>
        <p:sp>
          <p:nvSpPr>
            <p:cNvPr id="44" name="rc44"/>
            <p:cNvSpPr/>
            <p:nvPr/>
          </p:nvSpPr>
          <p:spPr>
            <a:xfrm>
              <a:off x="3695161" y="3237198"/>
              <a:ext cx="239888" cy="1070822"/>
            </a:xfrm>
            <a:prstGeom prst="rect">
              <a:avLst/>
            </a:prstGeom>
            <a:solidFill>
              <a:srgbClr val="80BD41">
                <a:alpha val="100000"/>
              </a:srgbClr>
            </a:solidFill>
          </p:spPr>
          <p:txBody>
            <a:bodyPr/>
            <a:lstStyle/>
            <a:p/>
          </p:txBody>
        </p:sp>
        <p:sp>
          <p:nvSpPr>
            <p:cNvPr id="45" name="rc45"/>
            <p:cNvSpPr/>
            <p:nvPr/>
          </p:nvSpPr>
          <p:spPr>
            <a:xfrm>
              <a:off x="3695161" y="3180826"/>
              <a:ext cx="239888" cy="56372"/>
            </a:xfrm>
            <a:prstGeom prst="rect">
              <a:avLst/>
            </a:prstGeom>
            <a:solidFill>
              <a:srgbClr val="1CABE2">
                <a:alpha val="100000"/>
              </a:srgbClr>
            </a:solidFill>
          </p:spPr>
          <p:txBody>
            <a:bodyPr/>
            <a:lstStyle/>
            <a:p/>
          </p:txBody>
        </p:sp>
        <p:sp>
          <p:nvSpPr>
            <p:cNvPr id="46" name="rc46"/>
            <p:cNvSpPr/>
            <p:nvPr/>
          </p:nvSpPr>
          <p:spPr>
            <a:xfrm>
              <a:off x="3961705" y="3204760"/>
              <a:ext cx="239888" cy="1103261"/>
            </a:xfrm>
            <a:prstGeom prst="rect">
              <a:avLst/>
            </a:prstGeom>
            <a:solidFill>
              <a:srgbClr val="80BD41">
                <a:alpha val="100000"/>
              </a:srgbClr>
            </a:solidFill>
          </p:spPr>
          <p:txBody>
            <a:bodyPr/>
            <a:lstStyle/>
            <a:p/>
          </p:txBody>
        </p:sp>
        <p:sp>
          <p:nvSpPr>
            <p:cNvPr id="47" name="rc47"/>
            <p:cNvSpPr/>
            <p:nvPr/>
          </p:nvSpPr>
          <p:spPr>
            <a:xfrm>
              <a:off x="3961705" y="3134344"/>
              <a:ext cx="239888" cy="70415"/>
            </a:xfrm>
            <a:prstGeom prst="rect">
              <a:avLst/>
            </a:prstGeom>
            <a:solidFill>
              <a:srgbClr val="1CABE2">
                <a:alpha val="100000"/>
              </a:srgbClr>
            </a:solidFill>
          </p:spPr>
          <p:txBody>
            <a:bodyPr/>
            <a:lstStyle/>
            <a:p/>
          </p:txBody>
        </p:sp>
        <p:sp>
          <p:nvSpPr>
            <p:cNvPr id="48" name="rc48"/>
            <p:cNvSpPr/>
            <p:nvPr/>
          </p:nvSpPr>
          <p:spPr>
            <a:xfrm>
              <a:off x="4228248" y="3158920"/>
              <a:ext cx="239888" cy="1149100"/>
            </a:xfrm>
            <a:prstGeom prst="rect">
              <a:avLst/>
            </a:prstGeom>
            <a:solidFill>
              <a:srgbClr val="80BD41">
                <a:alpha val="100000"/>
              </a:srgbClr>
            </a:solidFill>
          </p:spPr>
          <p:txBody>
            <a:bodyPr/>
            <a:lstStyle/>
            <a:p/>
          </p:txBody>
        </p:sp>
        <p:sp>
          <p:nvSpPr>
            <p:cNvPr id="49" name="rc49"/>
            <p:cNvSpPr/>
            <p:nvPr/>
          </p:nvSpPr>
          <p:spPr>
            <a:xfrm>
              <a:off x="4228248" y="3098444"/>
              <a:ext cx="239888" cy="60476"/>
            </a:xfrm>
            <a:prstGeom prst="rect">
              <a:avLst/>
            </a:prstGeom>
            <a:solidFill>
              <a:srgbClr val="1CABE2">
                <a:alpha val="100000"/>
              </a:srgbClr>
            </a:solidFill>
          </p:spPr>
          <p:txBody>
            <a:bodyPr/>
            <a:lstStyle/>
            <a:p/>
          </p:txBody>
        </p:sp>
        <p:sp>
          <p:nvSpPr>
            <p:cNvPr id="50" name="rc50"/>
            <p:cNvSpPr/>
            <p:nvPr/>
          </p:nvSpPr>
          <p:spPr>
            <a:xfrm>
              <a:off x="4494791" y="3161937"/>
              <a:ext cx="239888" cy="1146084"/>
            </a:xfrm>
            <a:prstGeom prst="rect">
              <a:avLst/>
            </a:prstGeom>
            <a:solidFill>
              <a:srgbClr val="80BD41">
                <a:alpha val="100000"/>
              </a:srgbClr>
            </a:solidFill>
          </p:spPr>
          <p:txBody>
            <a:bodyPr/>
            <a:lstStyle/>
            <a:p/>
          </p:txBody>
        </p:sp>
        <p:sp>
          <p:nvSpPr>
            <p:cNvPr id="51" name="rc51"/>
            <p:cNvSpPr/>
            <p:nvPr/>
          </p:nvSpPr>
          <p:spPr>
            <a:xfrm>
              <a:off x="4494791" y="3075697"/>
              <a:ext cx="239888" cy="86239"/>
            </a:xfrm>
            <a:prstGeom prst="rect">
              <a:avLst/>
            </a:prstGeom>
            <a:solidFill>
              <a:srgbClr val="1CABE2">
                <a:alpha val="100000"/>
              </a:srgbClr>
            </a:solidFill>
          </p:spPr>
          <p:txBody>
            <a:bodyPr/>
            <a:lstStyle/>
            <a:p/>
          </p:txBody>
        </p:sp>
        <p:sp>
          <p:nvSpPr>
            <p:cNvPr id="52" name="rc52"/>
            <p:cNvSpPr/>
            <p:nvPr/>
          </p:nvSpPr>
          <p:spPr>
            <a:xfrm>
              <a:off x="4761334" y="3114614"/>
              <a:ext cx="239888" cy="1193407"/>
            </a:xfrm>
            <a:prstGeom prst="rect">
              <a:avLst/>
            </a:prstGeom>
            <a:solidFill>
              <a:srgbClr val="80BD41">
                <a:alpha val="100000"/>
              </a:srgbClr>
            </a:solidFill>
          </p:spPr>
          <p:txBody>
            <a:bodyPr/>
            <a:lstStyle/>
            <a:p/>
          </p:txBody>
        </p:sp>
        <p:sp>
          <p:nvSpPr>
            <p:cNvPr id="53" name="rc53"/>
            <p:cNvSpPr/>
            <p:nvPr/>
          </p:nvSpPr>
          <p:spPr>
            <a:xfrm>
              <a:off x="4761334" y="3038462"/>
              <a:ext cx="239888" cy="76151"/>
            </a:xfrm>
            <a:prstGeom prst="rect">
              <a:avLst/>
            </a:prstGeom>
            <a:solidFill>
              <a:srgbClr val="1CABE2">
                <a:alpha val="100000"/>
              </a:srgbClr>
            </a:solidFill>
          </p:spPr>
          <p:txBody>
            <a:bodyPr/>
            <a:lstStyle/>
            <a:p/>
          </p:txBody>
        </p:sp>
        <p:sp>
          <p:nvSpPr>
            <p:cNvPr id="54" name="rc54"/>
            <p:cNvSpPr/>
            <p:nvPr/>
          </p:nvSpPr>
          <p:spPr>
            <a:xfrm>
              <a:off x="5027877" y="3067093"/>
              <a:ext cx="239888" cy="1240928"/>
            </a:xfrm>
            <a:prstGeom prst="rect">
              <a:avLst/>
            </a:prstGeom>
            <a:solidFill>
              <a:srgbClr val="80BD41">
                <a:alpha val="100000"/>
              </a:srgbClr>
            </a:solidFill>
          </p:spPr>
          <p:txBody>
            <a:bodyPr/>
            <a:lstStyle/>
            <a:p/>
          </p:txBody>
        </p:sp>
        <p:sp>
          <p:nvSpPr>
            <p:cNvPr id="55" name="rc55"/>
            <p:cNvSpPr/>
            <p:nvPr/>
          </p:nvSpPr>
          <p:spPr>
            <a:xfrm>
              <a:off x="5027877" y="3001771"/>
              <a:ext cx="239888" cy="65322"/>
            </a:xfrm>
            <a:prstGeom prst="rect">
              <a:avLst/>
            </a:prstGeom>
            <a:solidFill>
              <a:srgbClr val="1CABE2">
                <a:alpha val="100000"/>
              </a:srgbClr>
            </a:solidFill>
          </p:spPr>
          <p:txBody>
            <a:bodyPr/>
            <a:lstStyle/>
            <a:p/>
          </p:txBody>
        </p:sp>
        <p:sp>
          <p:nvSpPr>
            <p:cNvPr id="56" name="rc56"/>
            <p:cNvSpPr/>
            <p:nvPr/>
          </p:nvSpPr>
          <p:spPr>
            <a:xfrm>
              <a:off x="5294420" y="3083510"/>
              <a:ext cx="239888" cy="1224511"/>
            </a:xfrm>
            <a:prstGeom prst="rect">
              <a:avLst/>
            </a:prstGeom>
            <a:solidFill>
              <a:srgbClr val="80BD41">
                <a:alpha val="100000"/>
              </a:srgbClr>
            </a:solidFill>
          </p:spPr>
          <p:txBody>
            <a:bodyPr/>
            <a:lstStyle/>
            <a:p/>
          </p:txBody>
        </p:sp>
        <p:sp>
          <p:nvSpPr>
            <p:cNvPr id="57" name="rc57"/>
            <p:cNvSpPr/>
            <p:nvPr/>
          </p:nvSpPr>
          <p:spPr>
            <a:xfrm>
              <a:off x="5294420" y="2977046"/>
              <a:ext cx="239888" cy="106464"/>
            </a:xfrm>
            <a:prstGeom prst="rect">
              <a:avLst/>
            </a:prstGeom>
            <a:solidFill>
              <a:srgbClr val="1CABE2">
                <a:alpha val="100000"/>
              </a:srgbClr>
            </a:solidFill>
          </p:spPr>
          <p:txBody>
            <a:bodyPr/>
            <a:lstStyle/>
            <a:p/>
          </p:txBody>
        </p:sp>
        <p:sp>
          <p:nvSpPr>
            <p:cNvPr id="58" name="rc58"/>
            <p:cNvSpPr/>
            <p:nvPr/>
          </p:nvSpPr>
          <p:spPr>
            <a:xfrm>
              <a:off x="5560963" y="3092658"/>
              <a:ext cx="239888" cy="1215362"/>
            </a:xfrm>
            <a:prstGeom prst="rect">
              <a:avLst/>
            </a:prstGeom>
            <a:solidFill>
              <a:srgbClr val="80BD41">
                <a:alpha val="100000"/>
              </a:srgbClr>
            </a:solidFill>
          </p:spPr>
          <p:txBody>
            <a:bodyPr/>
            <a:lstStyle/>
            <a:p/>
          </p:txBody>
        </p:sp>
        <p:sp>
          <p:nvSpPr>
            <p:cNvPr id="59" name="rc59"/>
            <p:cNvSpPr/>
            <p:nvPr/>
          </p:nvSpPr>
          <p:spPr>
            <a:xfrm>
              <a:off x="5560963" y="2986985"/>
              <a:ext cx="239888" cy="105672"/>
            </a:xfrm>
            <a:prstGeom prst="rect">
              <a:avLst/>
            </a:prstGeom>
            <a:solidFill>
              <a:srgbClr val="1CABE2">
                <a:alpha val="100000"/>
              </a:srgbClr>
            </a:solidFill>
          </p:spPr>
          <p:txBody>
            <a:bodyPr/>
            <a:lstStyle/>
            <a:p/>
          </p:txBody>
        </p:sp>
        <p:sp>
          <p:nvSpPr>
            <p:cNvPr id="60" name="rc60"/>
            <p:cNvSpPr/>
            <p:nvPr/>
          </p:nvSpPr>
          <p:spPr>
            <a:xfrm>
              <a:off x="5827506" y="3126679"/>
              <a:ext cx="239888" cy="1181341"/>
            </a:xfrm>
            <a:prstGeom prst="rect">
              <a:avLst/>
            </a:prstGeom>
            <a:solidFill>
              <a:srgbClr val="80BD41">
                <a:alpha val="100000"/>
              </a:srgbClr>
            </a:solidFill>
          </p:spPr>
          <p:txBody>
            <a:bodyPr/>
            <a:lstStyle/>
            <a:p/>
          </p:txBody>
        </p:sp>
        <p:sp>
          <p:nvSpPr>
            <p:cNvPr id="61" name="rc61"/>
            <p:cNvSpPr/>
            <p:nvPr/>
          </p:nvSpPr>
          <p:spPr>
            <a:xfrm>
              <a:off x="5827506" y="3009831"/>
              <a:ext cx="239888" cy="116848"/>
            </a:xfrm>
            <a:prstGeom prst="rect">
              <a:avLst/>
            </a:prstGeom>
            <a:solidFill>
              <a:srgbClr val="1CABE2">
                <a:alpha val="100000"/>
              </a:srgbClr>
            </a:solidFill>
          </p:spPr>
          <p:txBody>
            <a:bodyPr/>
            <a:lstStyle/>
            <a:p/>
          </p:txBody>
        </p:sp>
        <p:sp>
          <p:nvSpPr>
            <p:cNvPr id="62" name="rc62"/>
            <p:cNvSpPr/>
            <p:nvPr/>
          </p:nvSpPr>
          <p:spPr>
            <a:xfrm>
              <a:off x="6094049" y="3118125"/>
              <a:ext cx="239888" cy="1189896"/>
            </a:xfrm>
            <a:prstGeom prst="rect">
              <a:avLst/>
            </a:prstGeom>
            <a:solidFill>
              <a:srgbClr val="80BD41">
                <a:alpha val="100000"/>
              </a:srgbClr>
            </a:solidFill>
          </p:spPr>
          <p:txBody>
            <a:bodyPr/>
            <a:lstStyle/>
            <a:p/>
          </p:txBody>
        </p:sp>
        <p:sp>
          <p:nvSpPr>
            <p:cNvPr id="63" name="rc63"/>
            <p:cNvSpPr/>
            <p:nvPr/>
          </p:nvSpPr>
          <p:spPr>
            <a:xfrm>
              <a:off x="6094049" y="2985897"/>
              <a:ext cx="239888" cy="132227"/>
            </a:xfrm>
            <a:prstGeom prst="rect">
              <a:avLst/>
            </a:prstGeom>
            <a:solidFill>
              <a:srgbClr val="1CABE2">
                <a:alpha val="100000"/>
              </a:srgbClr>
            </a:solidFill>
          </p:spPr>
          <p:txBody>
            <a:bodyPr/>
            <a:lstStyle/>
            <a:p/>
          </p:txBody>
        </p:sp>
        <p:sp>
          <p:nvSpPr>
            <p:cNvPr id="64" name="rc64"/>
            <p:cNvSpPr/>
            <p:nvPr/>
          </p:nvSpPr>
          <p:spPr>
            <a:xfrm>
              <a:off x="6360593" y="3087516"/>
              <a:ext cx="239888" cy="1220505"/>
            </a:xfrm>
            <a:prstGeom prst="rect">
              <a:avLst/>
            </a:prstGeom>
            <a:solidFill>
              <a:srgbClr val="80BD41">
                <a:alpha val="100000"/>
              </a:srgbClr>
            </a:solidFill>
          </p:spPr>
          <p:txBody>
            <a:bodyPr/>
            <a:lstStyle/>
            <a:p/>
          </p:txBody>
        </p:sp>
        <p:sp>
          <p:nvSpPr>
            <p:cNvPr id="65" name="rc65"/>
            <p:cNvSpPr/>
            <p:nvPr/>
          </p:nvSpPr>
          <p:spPr>
            <a:xfrm>
              <a:off x="6360593" y="2966810"/>
              <a:ext cx="239888" cy="120705"/>
            </a:xfrm>
            <a:prstGeom prst="rect">
              <a:avLst/>
            </a:prstGeom>
            <a:solidFill>
              <a:srgbClr val="1CABE2">
                <a:alpha val="100000"/>
              </a:srgbClr>
            </a:solidFill>
          </p:spPr>
          <p:txBody>
            <a:bodyPr/>
            <a:lstStyle/>
            <a:p/>
          </p:txBody>
        </p:sp>
        <p:sp>
          <p:nvSpPr>
            <p:cNvPr id="66" name="rc66"/>
            <p:cNvSpPr/>
            <p:nvPr/>
          </p:nvSpPr>
          <p:spPr>
            <a:xfrm>
              <a:off x="6627136" y="3106504"/>
              <a:ext cx="239888" cy="1201517"/>
            </a:xfrm>
            <a:prstGeom prst="rect">
              <a:avLst/>
            </a:prstGeom>
            <a:solidFill>
              <a:srgbClr val="80BD41">
                <a:alpha val="100000"/>
              </a:srgbClr>
            </a:solidFill>
          </p:spPr>
          <p:txBody>
            <a:bodyPr/>
            <a:lstStyle/>
            <a:p/>
          </p:txBody>
        </p:sp>
        <p:sp>
          <p:nvSpPr>
            <p:cNvPr id="67" name="rc67"/>
            <p:cNvSpPr/>
            <p:nvPr/>
          </p:nvSpPr>
          <p:spPr>
            <a:xfrm>
              <a:off x="6627136" y="2972991"/>
              <a:ext cx="239888" cy="133512"/>
            </a:xfrm>
            <a:prstGeom prst="rect">
              <a:avLst/>
            </a:prstGeom>
            <a:solidFill>
              <a:srgbClr val="1CABE2">
                <a:alpha val="100000"/>
              </a:srgbClr>
            </a:solidFill>
          </p:spPr>
          <p:txBody>
            <a:bodyPr/>
            <a:lstStyle/>
            <a:p/>
          </p:txBody>
        </p:sp>
        <p:sp>
          <p:nvSpPr>
            <p:cNvPr id="68" name="rc68"/>
            <p:cNvSpPr/>
            <p:nvPr/>
          </p:nvSpPr>
          <p:spPr>
            <a:xfrm>
              <a:off x="6893679" y="3132415"/>
              <a:ext cx="239888" cy="1175605"/>
            </a:xfrm>
            <a:prstGeom prst="rect">
              <a:avLst/>
            </a:prstGeom>
            <a:solidFill>
              <a:srgbClr val="80BD41">
                <a:alpha val="100000"/>
              </a:srgbClr>
            </a:solidFill>
          </p:spPr>
          <p:txBody>
            <a:bodyPr/>
            <a:lstStyle/>
            <a:p/>
          </p:txBody>
        </p:sp>
        <p:sp>
          <p:nvSpPr>
            <p:cNvPr id="69" name="rc69"/>
            <p:cNvSpPr/>
            <p:nvPr/>
          </p:nvSpPr>
          <p:spPr>
            <a:xfrm>
              <a:off x="6893679" y="2972101"/>
              <a:ext cx="239888" cy="160314"/>
            </a:xfrm>
            <a:prstGeom prst="rect">
              <a:avLst/>
            </a:prstGeom>
            <a:solidFill>
              <a:srgbClr val="1CABE2">
                <a:alpha val="100000"/>
              </a:srgbClr>
            </a:solidFill>
          </p:spPr>
          <p:txBody>
            <a:bodyPr/>
            <a:lstStyle/>
            <a:p/>
          </p:txBody>
        </p:sp>
        <p:sp>
          <p:nvSpPr>
            <p:cNvPr id="70" name="rc70"/>
            <p:cNvSpPr/>
            <p:nvPr/>
          </p:nvSpPr>
          <p:spPr>
            <a:xfrm>
              <a:off x="7160222" y="3123317"/>
              <a:ext cx="239888" cy="1184704"/>
            </a:xfrm>
            <a:prstGeom prst="rect">
              <a:avLst/>
            </a:prstGeom>
            <a:solidFill>
              <a:srgbClr val="80BD41">
                <a:alpha val="100000"/>
              </a:srgbClr>
            </a:solidFill>
          </p:spPr>
          <p:txBody>
            <a:bodyPr/>
            <a:lstStyle/>
            <a:p/>
          </p:txBody>
        </p:sp>
        <p:sp>
          <p:nvSpPr>
            <p:cNvPr id="71" name="rc71"/>
            <p:cNvSpPr/>
            <p:nvPr/>
          </p:nvSpPr>
          <p:spPr>
            <a:xfrm>
              <a:off x="7160222" y="2976898"/>
              <a:ext cx="239888" cy="146419"/>
            </a:xfrm>
            <a:prstGeom prst="rect">
              <a:avLst/>
            </a:prstGeom>
            <a:solidFill>
              <a:srgbClr val="1CABE2">
                <a:alpha val="100000"/>
              </a:srgbClr>
            </a:solidFill>
          </p:spPr>
          <p:txBody>
            <a:bodyPr/>
            <a:lstStyle/>
            <a:p/>
          </p:txBody>
        </p:sp>
        <p:sp>
          <p:nvSpPr>
            <p:cNvPr id="72" name="rc72"/>
            <p:cNvSpPr/>
            <p:nvPr/>
          </p:nvSpPr>
          <p:spPr>
            <a:xfrm>
              <a:off x="7426765" y="3139536"/>
              <a:ext cx="239888" cy="1168485"/>
            </a:xfrm>
            <a:prstGeom prst="rect">
              <a:avLst/>
            </a:prstGeom>
            <a:solidFill>
              <a:srgbClr val="80BD41">
                <a:alpha val="100000"/>
              </a:srgbClr>
            </a:solidFill>
          </p:spPr>
          <p:txBody>
            <a:bodyPr/>
            <a:lstStyle/>
            <a:p/>
          </p:txBody>
        </p:sp>
        <p:sp>
          <p:nvSpPr>
            <p:cNvPr id="73" name="rc73"/>
            <p:cNvSpPr/>
            <p:nvPr/>
          </p:nvSpPr>
          <p:spPr>
            <a:xfrm>
              <a:off x="7426765" y="2995144"/>
              <a:ext cx="239888" cy="144391"/>
            </a:xfrm>
            <a:prstGeom prst="rect">
              <a:avLst/>
            </a:prstGeom>
            <a:solidFill>
              <a:srgbClr val="1CABE2">
                <a:alpha val="100000"/>
              </a:srgbClr>
            </a:solidFill>
          </p:spPr>
          <p:txBody>
            <a:bodyPr/>
            <a:lstStyle/>
            <a:p/>
          </p:txBody>
        </p:sp>
        <p:sp>
          <p:nvSpPr>
            <p:cNvPr id="74" name="rc74"/>
            <p:cNvSpPr/>
            <p:nvPr/>
          </p:nvSpPr>
          <p:spPr>
            <a:xfrm>
              <a:off x="7693308" y="3149377"/>
              <a:ext cx="239888" cy="1158644"/>
            </a:xfrm>
            <a:prstGeom prst="rect">
              <a:avLst/>
            </a:prstGeom>
            <a:solidFill>
              <a:srgbClr val="80BD41">
                <a:alpha val="100000"/>
              </a:srgbClr>
            </a:solidFill>
          </p:spPr>
          <p:txBody>
            <a:bodyPr/>
            <a:lstStyle/>
            <a:p/>
          </p:txBody>
        </p:sp>
        <p:sp>
          <p:nvSpPr>
            <p:cNvPr id="75" name="rc75"/>
            <p:cNvSpPr/>
            <p:nvPr/>
          </p:nvSpPr>
          <p:spPr>
            <a:xfrm>
              <a:off x="7693308" y="3006172"/>
              <a:ext cx="239888" cy="143204"/>
            </a:xfrm>
            <a:prstGeom prst="rect">
              <a:avLst/>
            </a:prstGeom>
            <a:solidFill>
              <a:srgbClr val="1CABE2">
                <a:alpha val="100000"/>
              </a:srgbClr>
            </a:solidFill>
          </p:spPr>
          <p:txBody>
            <a:bodyPr/>
            <a:lstStyle/>
            <a:p/>
          </p:txBody>
        </p:sp>
        <p:sp>
          <p:nvSpPr>
            <p:cNvPr id="76" name="rc76"/>
            <p:cNvSpPr/>
            <p:nvPr/>
          </p:nvSpPr>
          <p:spPr>
            <a:xfrm>
              <a:off x="7959851" y="3152245"/>
              <a:ext cx="239888" cy="1155776"/>
            </a:xfrm>
            <a:prstGeom prst="rect">
              <a:avLst/>
            </a:prstGeom>
            <a:solidFill>
              <a:srgbClr val="80BD41">
                <a:alpha val="100000"/>
              </a:srgbClr>
            </a:solidFill>
          </p:spPr>
          <p:txBody>
            <a:bodyPr/>
            <a:lstStyle/>
            <a:p/>
          </p:txBody>
        </p:sp>
        <p:sp>
          <p:nvSpPr>
            <p:cNvPr id="77" name="rc77"/>
            <p:cNvSpPr/>
            <p:nvPr/>
          </p:nvSpPr>
          <p:spPr>
            <a:xfrm>
              <a:off x="7959851" y="3023825"/>
              <a:ext cx="239888" cy="128419"/>
            </a:xfrm>
            <a:prstGeom prst="rect">
              <a:avLst/>
            </a:prstGeom>
            <a:solidFill>
              <a:srgbClr val="1CABE2">
                <a:alpha val="100000"/>
              </a:srgbClr>
            </a:solidFill>
          </p:spPr>
          <p:txBody>
            <a:bodyPr/>
            <a:lstStyle/>
            <a:p/>
          </p:txBody>
        </p:sp>
        <p:sp>
          <p:nvSpPr>
            <p:cNvPr id="78" name="pl78"/>
            <p:cNvSpPr/>
            <p:nvPr/>
          </p:nvSpPr>
          <p:spPr>
            <a:xfrm>
              <a:off x="1416218" y="2184437"/>
              <a:ext cx="6663577" cy="156474"/>
            </a:xfrm>
            <a:custGeom>
              <a:avLst/>
              <a:pathLst>
                <a:path w="6663577" h="156474">
                  <a:moveTo>
                    <a:pt x="0" y="156474"/>
                  </a:moveTo>
                  <a:lnTo>
                    <a:pt x="266543" y="134121"/>
                  </a:lnTo>
                  <a:lnTo>
                    <a:pt x="533086" y="67060"/>
                  </a:lnTo>
                  <a:lnTo>
                    <a:pt x="799629" y="67060"/>
                  </a:lnTo>
                  <a:lnTo>
                    <a:pt x="1066172" y="44707"/>
                  </a:lnTo>
                  <a:lnTo>
                    <a:pt x="1332715" y="67060"/>
                  </a:lnTo>
                  <a:lnTo>
                    <a:pt x="1599258" y="67060"/>
                  </a:lnTo>
                  <a:lnTo>
                    <a:pt x="1865801" y="156474"/>
                  </a:lnTo>
                  <a:lnTo>
                    <a:pt x="2132344" y="67060"/>
                  </a:lnTo>
                  <a:lnTo>
                    <a:pt x="2398888" y="0"/>
                  </a:lnTo>
                  <a:lnTo>
                    <a:pt x="2665431" y="22353"/>
                  </a:lnTo>
                  <a:lnTo>
                    <a:pt x="2931974" y="0"/>
                  </a:lnTo>
                  <a:lnTo>
                    <a:pt x="3198517" y="44707"/>
                  </a:lnTo>
                  <a:lnTo>
                    <a:pt x="3465060" y="22353"/>
                  </a:lnTo>
                  <a:lnTo>
                    <a:pt x="3731603" y="0"/>
                  </a:lnTo>
                  <a:lnTo>
                    <a:pt x="3998146" y="67060"/>
                  </a:lnTo>
                  <a:lnTo>
                    <a:pt x="4264689" y="67060"/>
                  </a:lnTo>
                  <a:lnTo>
                    <a:pt x="4531233" y="89414"/>
                  </a:lnTo>
                  <a:lnTo>
                    <a:pt x="4797776" y="111767"/>
                  </a:lnTo>
                  <a:lnTo>
                    <a:pt x="5064319" y="89414"/>
                  </a:lnTo>
                  <a:lnTo>
                    <a:pt x="5330862" y="111767"/>
                  </a:lnTo>
                  <a:lnTo>
                    <a:pt x="5597405" y="156474"/>
                  </a:lnTo>
                  <a:lnTo>
                    <a:pt x="5863948" y="134121"/>
                  </a:lnTo>
                  <a:lnTo>
                    <a:pt x="6130491" y="134121"/>
                  </a:lnTo>
                  <a:lnTo>
                    <a:pt x="6397034" y="134121"/>
                  </a:lnTo>
                  <a:lnTo>
                    <a:pt x="6663577" y="111767"/>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6" name="tx86"/>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7" name="tx87"/>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8" name="tx88"/>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9" name="tx89"/>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90" name="tx90"/>
            <p:cNvSpPr/>
            <p:nvPr/>
          </p:nvSpPr>
          <p:spPr>
            <a:xfrm>
              <a:off x="1298664" y="331228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174.1</a:t>
              </a:r>
            </a:p>
          </p:txBody>
        </p:sp>
        <p:sp>
          <p:nvSpPr>
            <p:cNvPr id="91" name="tx91"/>
            <p:cNvSpPr/>
            <p:nvPr/>
          </p:nvSpPr>
          <p:spPr>
            <a:xfrm>
              <a:off x="2631380" y="32070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195.2</a:t>
              </a:r>
            </a:p>
          </p:txBody>
        </p:sp>
        <p:sp>
          <p:nvSpPr>
            <p:cNvPr id="92" name="tx92"/>
            <p:cNvSpPr/>
            <p:nvPr/>
          </p:nvSpPr>
          <p:spPr>
            <a:xfrm>
              <a:off x="3964096" y="29983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237.3</a:t>
              </a:r>
            </a:p>
          </p:txBody>
        </p:sp>
        <p:sp>
          <p:nvSpPr>
            <p:cNvPr id="93" name="tx93"/>
            <p:cNvSpPr/>
            <p:nvPr/>
          </p:nvSpPr>
          <p:spPr>
            <a:xfrm>
              <a:off x="5296811" y="28411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269.2</a:t>
              </a:r>
            </a:p>
          </p:txBody>
        </p:sp>
        <p:sp>
          <p:nvSpPr>
            <p:cNvPr id="94" name="tx94"/>
            <p:cNvSpPr/>
            <p:nvPr/>
          </p:nvSpPr>
          <p:spPr>
            <a:xfrm>
              <a:off x="6362984" y="283203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271.2</a:t>
              </a:r>
            </a:p>
          </p:txBody>
        </p:sp>
        <p:sp>
          <p:nvSpPr>
            <p:cNvPr id="95" name="tx95"/>
            <p:cNvSpPr/>
            <p:nvPr/>
          </p:nvSpPr>
          <p:spPr>
            <a:xfrm>
              <a:off x="6668704" y="283711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270</a:t>
              </a:r>
            </a:p>
          </p:txBody>
        </p:sp>
        <p:sp>
          <p:nvSpPr>
            <p:cNvPr id="96" name="tx96"/>
            <p:cNvSpPr/>
            <p:nvPr/>
          </p:nvSpPr>
          <p:spPr>
            <a:xfrm>
              <a:off x="6896070" y="28361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270.2</a:t>
              </a:r>
            </a:p>
          </p:txBody>
        </p:sp>
        <p:sp>
          <p:nvSpPr>
            <p:cNvPr id="97" name="tx97"/>
            <p:cNvSpPr/>
            <p:nvPr/>
          </p:nvSpPr>
          <p:spPr>
            <a:xfrm>
              <a:off x="7162613" y="28409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269.2</a:t>
              </a:r>
            </a:p>
          </p:txBody>
        </p:sp>
        <p:sp>
          <p:nvSpPr>
            <p:cNvPr id="98" name="tx98"/>
            <p:cNvSpPr/>
            <p:nvPr/>
          </p:nvSpPr>
          <p:spPr>
            <a:xfrm>
              <a:off x="7429156" y="28592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265.5</a:t>
              </a:r>
            </a:p>
          </p:txBody>
        </p:sp>
        <p:sp>
          <p:nvSpPr>
            <p:cNvPr id="99" name="tx99"/>
            <p:cNvSpPr/>
            <p:nvPr/>
          </p:nvSpPr>
          <p:spPr>
            <a:xfrm>
              <a:off x="7695699" y="28702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263.3</a:t>
              </a:r>
            </a:p>
          </p:txBody>
        </p:sp>
        <p:sp>
          <p:nvSpPr>
            <p:cNvPr id="100" name="tx100"/>
            <p:cNvSpPr/>
            <p:nvPr/>
          </p:nvSpPr>
          <p:spPr>
            <a:xfrm>
              <a:off x="7962242" y="28878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259.7</a:t>
              </a:r>
            </a:p>
          </p:txBody>
        </p:sp>
        <p:sp>
          <p:nvSpPr>
            <p:cNvPr id="101" name="pl101"/>
            <p:cNvSpPr/>
            <p:nvPr/>
          </p:nvSpPr>
          <p:spPr>
            <a:xfrm>
              <a:off x="1416218"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298664" y="38940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153.2</a:t>
              </a:r>
            </a:p>
          </p:txBody>
        </p:sp>
        <p:sp>
          <p:nvSpPr>
            <p:cNvPr id="113" name="tx113"/>
            <p:cNvSpPr/>
            <p:nvPr/>
          </p:nvSpPr>
          <p:spPr>
            <a:xfrm>
              <a:off x="1324790" y="34636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a:t>
              </a:r>
            </a:p>
          </p:txBody>
        </p:sp>
        <p:sp>
          <p:nvSpPr>
            <p:cNvPr id="114" name="tx114"/>
            <p:cNvSpPr/>
            <p:nvPr/>
          </p:nvSpPr>
          <p:spPr>
            <a:xfrm>
              <a:off x="2631380" y="38290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179.6</a:t>
              </a:r>
            </a:p>
          </p:txBody>
        </p:sp>
        <p:sp>
          <p:nvSpPr>
            <p:cNvPr id="115" name="tx115"/>
            <p:cNvSpPr/>
            <p:nvPr/>
          </p:nvSpPr>
          <p:spPr>
            <a:xfrm>
              <a:off x="2657505" y="33465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16" name="tx116"/>
            <p:cNvSpPr/>
            <p:nvPr/>
          </p:nvSpPr>
          <p:spPr>
            <a:xfrm>
              <a:off x="3964096" y="37212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223.1</a:t>
              </a:r>
            </a:p>
          </p:txBody>
        </p:sp>
        <p:sp>
          <p:nvSpPr>
            <p:cNvPr id="117" name="tx117"/>
            <p:cNvSpPr/>
            <p:nvPr/>
          </p:nvSpPr>
          <p:spPr>
            <a:xfrm>
              <a:off x="3990221" y="313565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18" name="tx118"/>
            <p:cNvSpPr/>
            <p:nvPr/>
          </p:nvSpPr>
          <p:spPr>
            <a:xfrm>
              <a:off x="5296811" y="36607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247.6</a:t>
              </a:r>
            </a:p>
          </p:txBody>
        </p:sp>
        <p:sp>
          <p:nvSpPr>
            <p:cNvPr id="119" name="tx119"/>
            <p:cNvSpPr/>
            <p:nvPr/>
          </p:nvSpPr>
          <p:spPr>
            <a:xfrm>
              <a:off x="5322937" y="29952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a:t>
              </a:r>
            </a:p>
          </p:txBody>
        </p:sp>
        <p:sp>
          <p:nvSpPr>
            <p:cNvPr id="120" name="tx120"/>
            <p:cNvSpPr/>
            <p:nvPr/>
          </p:nvSpPr>
          <p:spPr>
            <a:xfrm>
              <a:off x="6362984" y="36627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246.8</a:t>
              </a:r>
            </a:p>
          </p:txBody>
        </p:sp>
        <p:sp>
          <p:nvSpPr>
            <p:cNvPr id="121" name="tx121"/>
            <p:cNvSpPr/>
            <p:nvPr/>
          </p:nvSpPr>
          <p:spPr>
            <a:xfrm>
              <a:off x="6389109" y="299326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22" name="tx122"/>
            <p:cNvSpPr/>
            <p:nvPr/>
          </p:nvSpPr>
          <p:spPr>
            <a:xfrm>
              <a:off x="6668704" y="367216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243</a:t>
              </a:r>
            </a:p>
          </p:txBody>
        </p:sp>
        <p:sp>
          <p:nvSpPr>
            <p:cNvPr id="123" name="tx123"/>
            <p:cNvSpPr/>
            <p:nvPr/>
          </p:nvSpPr>
          <p:spPr>
            <a:xfrm>
              <a:off x="6694829" y="3005846"/>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4" name="tx124"/>
            <p:cNvSpPr/>
            <p:nvPr/>
          </p:nvSpPr>
          <p:spPr>
            <a:xfrm>
              <a:off x="6896070" y="36851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237.7</a:t>
              </a:r>
            </a:p>
          </p:txBody>
        </p:sp>
        <p:sp>
          <p:nvSpPr>
            <p:cNvPr id="125" name="tx125"/>
            <p:cNvSpPr/>
            <p:nvPr/>
          </p:nvSpPr>
          <p:spPr>
            <a:xfrm>
              <a:off x="6922195" y="30171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32.4</a:t>
              </a:r>
            </a:p>
          </p:txBody>
        </p:sp>
        <p:sp>
          <p:nvSpPr>
            <p:cNvPr id="126" name="tx126"/>
            <p:cNvSpPr/>
            <p:nvPr/>
          </p:nvSpPr>
          <p:spPr>
            <a:xfrm>
              <a:off x="7162613" y="36805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239.6</a:t>
              </a:r>
            </a:p>
          </p:txBody>
        </p:sp>
        <p:sp>
          <p:nvSpPr>
            <p:cNvPr id="127" name="tx127"/>
            <p:cNvSpPr/>
            <p:nvPr/>
          </p:nvSpPr>
          <p:spPr>
            <a:xfrm>
              <a:off x="7188738" y="30150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29.6</a:t>
              </a:r>
            </a:p>
          </p:txBody>
        </p:sp>
        <p:sp>
          <p:nvSpPr>
            <p:cNvPr id="128" name="tx128"/>
            <p:cNvSpPr/>
            <p:nvPr/>
          </p:nvSpPr>
          <p:spPr>
            <a:xfrm>
              <a:off x="7429156" y="36886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236.3</a:t>
              </a:r>
            </a:p>
          </p:txBody>
        </p:sp>
        <p:sp>
          <p:nvSpPr>
            <p:cNvPr id="129" name="tx129"/>
            <p:cNvSpPr/>
            <p:nvPr/>
          </p:nvSpPr>
          <p:spPr>
            <a:xfrm>
              <a:off x="7455282" y="30322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29.2</a:t>
              </a:r>
            </a:p>
          </p:txBody>
        </p:sp>
        <p:sp>
          <p:nvSpPr>
            <p:cNvPr id="130" name="tx130"/>
            <p:cNvSpPr/>
            <p:nvPr/>
          </p:nvSpPr>
          <p:spPr>
            <a:xfrm>
              <a:off x="7695699" y="36936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234.3</a:t>
              </a:r>
            </a:p>
          </p:txBody>
        </p:sp>
        <p:sp>
          <p:nvSpPr>
            <p:cNvPr id="131" name="tx131"/>
            <p:cNvSpPr/>
            <p:nvPr/>
          </p:nvSpPr>
          <p:spPr>
            <a:xfrm>
              <a:off x="7761002" y="304272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32" name="tx132"/>
            <p:cNvSpPr/>
            <p:nvPr/>
          </p:nvSpPr>
          <p:spPr>
            <a:xfrm>
              <a:off x="7962242" y="36950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233.7</a:t>
              </a:r>
            </a:p>
          </p:txBody>
        </p:sp>
        <p:sp>
          <p:nvSpPr>
            <p:cNvPr id="133" name="tx133"/>
            <p:cNvSpPr/>
            <p:nvPr/>
          </p:nvSpPr>
          <p:spPr>
            <a:xfrm>
              <a:off x="8027545" y="305298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34" name="tx134"/>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655386" y="37614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326692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655386" y="277236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655386" y="22779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9" name="rc159"/>
            <p:cNvSpPr/>
            <p:nvPr/>
          </p:nvSpPr>
          <p:spPr>
            <a:xfrm>
              <a:off x="4056806" y="5180747"/>
              <a:ext cx="201456" cy="201456"/>
            </a:xfrm>
            <a:prstGeom prst="rect">
              <a:avLst/>
            </a:prstGeom>
            <a:solidFill>
              <a:srgbClr val="1CABE2">
                <a:alpha val="100000"/>
              </a:srgbClr>
            </a:solidFill>
          </p:spPr>
          <p:txBody>
            <a:bodyPr/>
            <a:lstStyle/>
            <a:p/>
          </p:txBody>
        </p:sp>
        <p:sp>
          <p:nvSpPr>
            <p:cNvPr id="160" name="rc160"/>
            <p:cNvSpPr/>
            <p:nvPr/>
          </p:nvSpPr>
          <p:spPr>
            <a:xfrm>
              <a:off x="6014964" y="5180747"/>
              <a:ext cx="201456" cy="201456"/>
            </a:xfrm>
            <a:prstGeom prst="rect">
              <a:avLst/>
            </a:prstGeom>
            <a:solidFill>
              <a:srgbClr val="80BD41">
                <a:alpha val="100000"/>
              </a:srgbClr>
            </a:solidFill>
          </p:spPr>
          <p:txBody>
            <a:bodyPr/>
            <a:lstStyle/>
            <a:p/>
          </p:txBody>
        </p:sp>
        <p:sp>
          <p:nvSpPr>
            <p:cNvPr id="161" name="tx161"/>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2" name="tx162"/>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4" name="tx164"/>
            <p:cNvSpPr/>
            <p:nvPr/>
          </p:nvSpPr>
          <p:spPr>
            <a:xfrm>
              <a:off x="951100" y="1582906"/>
              <a:ext cx="160289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Tajikistan, 2000-2025</a:t>
              </a:r>
            </a:p>
          </p:txBody>
        </p:sp>
        <p:sp>
          <p:nvSpPr>
            <p:cNvPr id="165" name="pl165"/>
            <p:cNvSpPr/>
            <p:nvPr/>
          </p:nvSpPr>
          <p:spPr>
            <a:xfrm>
              <a:off x="250829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9323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35637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72031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14435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5983021" cy="129091"/>
            </a:xfrm>
            <a:prstGeom prst="rect">
              <a:avLst/>
            </a:prstGeom>
            <a:solidFill>
              <a:srgbClr val="80BD41">
                <a:alpha val="100000"/>
              </a:srgbClr>
            </a:solidFill>
          </p:spPr>
          <p:txBody>
            <a:bodyPr/>
            <a:lstStyle/>
            <a:p/>
          </p:txBody>
        </p:sp>
        <p:sp>
          <p:nvSpPr>
            <p:cNvPr id="175" name="rc175"/>
            <p:cNvSpPr/>
            <p:nvPr/>
          </p:nvSpPr>
          <p:spPr>
            <a:xfrm>
              <a:off x="7279295" y="5954972"/>
              <a:ext cx="591708" cy="129091"/>
            </a:xfrm>
            <a:prstGeom prst="rect">
              <a:avLst/>
            </a:prstGeom>
            <a:solidFill>
              <a:srgbClr val="1CABE2">
                <a:alpha val="100000"/>
              </a:srgbClr>
            </a:solidFill>
          </p:spPr>
          <p:txBody>
            <a:bodyPr/>
            <a:lstStyle/>
            <a:p/>
          </p:txBody>
        </p:sp>
        <p:sp>
          <p:nvSpPr>
            <p:cNvPr id="176" name="rc176"/>
            <p:cNvSpPr/>
            <p:nvPr/>
          </p:nvSpPr>
          <p:spPr>
            <a:xfrm>
              <a:off x="1296273" y="5793607"/>
              <a:ext cx="5679773" cy="129091"/>
            </a:xfrm>
            <a:prstGeom prst="rect">
              <a:avLst/>
            </a:prstGeom>
            <a:solidFill>
              <a:srgbClr val="80BD41">
                <a:alpha val="100000"/>
              </a:srgbClr>
            </a:solidFill>
          </p:spPr>
          <p:txBody>
            <a:bodyPr/>
            <a:lstStyle/>
            <a:p/>
          </p:txBody>
        </p:sp>
        <p:sp>
          <p:nvSpPr>
            <p:cNvPr id="177" name="rc177"/>
            <p:cNvSpPr/>
            <p:nvPr/>
          </p:nvSpPr>
          <p:spPr>
            <a:xfrm>
              <a:off x="6976047" y="5793607"/>
              <a:ext cx="702002" cy="129091"/>
            </a:xfrm>
            <a:prstGeom prst="rect">
              <a:avLst/>
            </a:prstGeom>
            <a:solidFill>
              <a:srgbClr val="1CABE2">
                <a:alpha val="100000"/>
              </a:srgbClr>
            </a:solidFill>
          </p:spPr>
          <p:txBody>
            <a:bodyPr/>
            <a:lstStyle/>
            <a:p/>
          </p:txBody>
        </p:sp>
        <p:sp>
          <p:nvSpPr>
            <p:cNvPr id="178" name="rc178"/>
            <p:cNvSpPr/>
            <p:nvPr/>
          </p:nvSpPr>
          <p:spPr>
            <a:xfrm>
              <a:off x="1296273" y="5632243"/>
              <a:ext cx="5665714" cy="129091"/>
            </a:xfrm>
            <a:prstGeom prst="rect">
              <a:avLst/>
            </a:prstGeom>
            <a:solidFill>
              <a:srgbClr val="80BD41">
                <a:alpha val="100000"/>
              </a:srgbClr>
            </a:solidFill>
          </p:spPr>
          <p:txBody>
            <a:bodyPr/>
            <a:lstStyle/>
            <a:p/>
          </p:txBody>
        </p:sp>
        <p:sp>
          <p:nvSpPr>
            <p:cNvPr id="179" name="rc179"/>
            <p:cNvSpPr/>
            <p:nvPr/>
          </p:nvSpPr>
          <p:spPr>
            <a:xfrm>
              <a:off x="6961988" y="5632243"/>
              <a:ext cx="629523" cy="129091"/>
            </a:xfrm>
            <a:prstGeom prst="rect">
              <a:avLst/>
            </a:prstGeom>
            <a:solidFill>
              <a:srgbClr val="1CABE2">
                <a:alpha val="100000"/>
              </a:srgbClr>
            </a:solidFill>
          </p:spPr>
          <p:txBody>
            <a:bodyPr/>
            <a:lstStyle/>
            <a:p/>
          </p:txBody>
        </p:sp>
        <p:sp>
          <p:nvSpPr>
            <p:cNvPr id="180" name="tx180"/>
            <p:cNvSpPr/>
            <p:nvPr/>
          </p:nvSpPr>
          <p:spPr>
            <a:xfrm>
              <a:off x="8055059" y="5977793"/>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271.2</a:t>
              </a:r>
            </a:p>
          </p:txBody>
        </p:sp>
        <p:sp>
          <p:nvSpPr>
            <p:cNvPr id="181" name="tx181"/>
            <p:cNvSpPr/>
            <p:nvPr/>
          </p:nvSpPr>
          <p:spPr>
            <a:xfrm>
              <a:off x="7852458"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263.3</a:t>
              </a:r>
            </a:p>
          </p:txBody>
        </p:sp>
        <p:sp>
          <p:nvSpPr>
            <p:cNvPr id="182" name="tx182"/>
            <p:cNvSpPr/>
            <p:nvPr/>
          </p:nvSpPr>
          <p:spPr>
            <a:xfrm>
              <a:off x="7761592"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259.7</a:t>
              </a:r>
            </a:p>
          </p:txBody>
        </p:sp>
        <p:sp>
          <p:nvSpPr>
            <p:cNvPr id="183" name="tx183"/>
            <p:cNvSpPr/>
            <p:nvPr/>
          </p:nvSpPr>
          <p:spPr>
            <a:xfrm>
              <a:off x="4152146"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246.8</a:t>
              </a:r>
            </a:p>
          </p:txBody>
        </p:sp>
        <p:sp>
          <p:nvSpPr>
            <p:cNvPr id="184" name="tx184"/>
            <p:cNvSpPr/>
            <p:nvPr/>
          </p:nvSpPr>
          <p:spPr>
            <a:xfrm>
              <a:off x="7469655" y="598040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24.4</a:t>
              </a:r>
            </a:p>
          </p:txBody>
        </p:sp>
        <p:sp>
          <p:nvSpPr>
            <p:cNvPr id="185" name="tx185"/>
            <p:cNvSpPr/>
            <p:nvPr/>
          </p:nvSpPr>
          <p:spPr>
            <a:xfrm>
              <a:off x="4000522"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234.3</a:t>
              </a:r>
            </a:p>
          </p:txBody>
        </p:sp>
        <p:sp>
          <p:nvSpPr>
            <p:cNvPr id="186" name="tx186"/>
            <p:cNvSpPr/>
            <p:nvPr/>
          </p:nvSpPr>
          <p:spPr>
            <a:xfrm>
              <a:off x="7266759" y="58177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87" name="tx187"/>
            <p:cNvSpPr/>
            <p:nvPr/>
          </p:nvSpPr>
          <p:spPr>
            <a:xfrm>
              <a:off x="3993492"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233.7</a:t>
              </a:r>
            </a:p>
          </p:txBody>
        </p:sp>
        <p:sp>
          <p:nvSpPr>
            <p:cNvPr id="188" name="tx188"/>
            <p:cNvSpPr/>
            <p:nvPr/>
          </p:nvSpPr>
          <p:spPr>
            <a:xfrm>
              <a:off x="7216460" y="56563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60377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602781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(90%) was relatively constant within 1% compared to 2019 (91%).
The number of children vaccinated with DTP1 decreased 5% compared to in 2019.
The number of surviving infants decreased approximately 4%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51560"/>
            <a:ext cx="8595360" cy="28575"/>
            <a:chOff x="292608" y="1051560"/>
            <a:chExt cx="8595360" cy="28575"/>
          </a:xfrm>
        </p:grpSpPr>
        <p:sp>
          <p:nvSpPr>
            <p:cNvPr id="20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Tajikistan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25659"/>
              <a:ext cx="3397293" cy="218713"/>
            </a:xfrm>
            <a:custGeom>
              <a:avLst/>
              <a:pathLst>
                <a:path w="3397293" h="218713">
                  <a:moveTo>
                    <a:pt x="0" y="218713"/>
                  </a:moveTo>
                  <a:lnTo>
                    <a:pt x="135891" y="174970"/>
                  </a:lnTo>
                  <a:lnTo>
                    <a:pt x="271783" y="174970"/>
                  </a:lnTo>
                  <a:lnTo>
                    <a:pt x="407675" y="174970"/>
                  </a:lnTo>
                  <a:lnTo>
                    <a:pt x="543566" y="153099"/>
                  </a:lnTo>
                  <a:lnTo>
                    <a:pt x="679458" y="196842"/>
                  </a:lnTo>
                  <a:lnTo>
                    <a:pt x="815350" y="218713"/>
                  </a:lnTo>
                  <a:lnTo>
                    <a:pt x="951242" y="153099"/>
                  </a:lnTo>
                  <a:lnTo>
                    <a:pt x="1087133" y="153099"/>
                  </a:lnTo>
                  <a:lnTo>
                    <a:pt x="1223025" y="43742"/>
                  </a:lnTo>
                  <a:lnTo>
                    <a:pt x="1358917" y="43742"/>
                  </a:lnTo>
                  <a:lnTo>
                    <a:pt x="1494809" y="0"/>
                  </a:lnTo>
                  <a:lnTo>
                    <a:pt x="1630700" y="43742"/>
                  </a:lnTo>
                  <a:lnTo>
                    <a:pt x="1766592" y="43742"/>
                  </a:lnTo>
                  <a:lnTo>
                    <a:pt x="1902484" y="21871"/>
                  </a:lnTo>
                  <a:lnTo>
                    <a:pt x="2038375" y="65614"/>
                  </a:lnTo>
                  <a:lnTo>
                    <a:pt x="2174267" y="65614"/>
                  </a:lnTo>
                  <a:lnTo>
                    <a:pt x="2310159" y="65614"/>
                  </a:lnTo>
                  <a:lnTo>
                    <a:pt x="2446051" y="109356"/>
                  </a:lnTo>
                  <a:lnTo>
                    <a:pt x="2581942" y="109356"/>
                  </a:lnTo>
                  <a:lnTo>
                    <a:pt x="2717834" y="131228"/>
                  </a:lnTo>
                  <a:lnTo>
                    <a:pt x="2853726" y="153099"/>
                  </a:lnTo>
                  <a:lnTo>
                    <a:pt x="2989618" y="153099"/>
                  </a:lnTo>
                  <a:lnTo>
                    <a:pt x="3125509" y="174970"/>
                  </a:lnTo>
                  <a:lnTo>
                    <a:pt x="3261401" y="153099"/>
                  </a:lnTo>
                  <a:lnTo>
                    <a:pt x="3397293" y="15309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40584"/>
            </a:xfrm>
            <a:custGeom>
              <a:avLst/>
              <a:pathLst>
                <a:path w="3397293" h="240584">
                  <a:moveTo>
                    <a:pt x="0" y="87485"/>
                  </a:moveTo>
                  <a:lnTo>
                    <a:pt x="135891" y="43742"/>
                  </a:lnTo>
                  <a:lnTo>
                    <a:pt x="271783" y="131228"/>
                  </a:lnTo>
                  <a:lnTo>
                    <a:pt x="407675" y="240584"/>
                  </a:lnTo>
                  <a:lnTo>
                    <a:pt x="543566" y="87485"/>
                  </a:lnTo>
                  <a:lnTo>
                    <a:pt x="679458" y="43742"/>
                  </a:lnTo>
                  <a:lnTo>
                    <a:pt x="815350" y="43742"/>
                  </a:lnTo>
                  <a:lnTo>
                    <a:pt x="951242" y="0"/>
                  </a:lnTo>
                  <a:lnTo>
                    <a:pt x="1087133" y="0"/>
                  </a:lnTo>
                  <a:lnTo>
                    <a:pt x="1223025" y="65614"/>
                  </a:lnTo>
                  <a:lnTo>
                    <a:pt x="1358917" y="87485"/>
                  </a:lnTo>
                  <a:lnTo>
                    <a:pt x="1494809" y="109356"/>
                  </a:lnTo>
                  <a:lnTo>
                    <a:pt x="1630700" y="43742"/>
                  </a:lnTo>
                  <a:lnTo>
                    <a:pt x="1766592" y="21871"/>
                  </a:lnTo>
                  <a:lnTo>
                    <a:pt x="1902484" y="174970"/>
                  </a:lnTo>
                  <a:lnTo>
                    <a:pt x="2038375" y="153099"/>
                  </a:lnTo>
                  <a:lnTo>
                    <a:pt x="2174267" y="196842"/>
                  </a:lnTo>
                  <a:lnTo>
                    <a:pt x="2310159" y="131228"/>
                  </a:lnTo>
                  <a:lnTo>
                    <a:pt x="2446051" y="87485"/>
                  </a:lnTo>
                  <a:lnTo>
                    <a:pt x="2581942" y="65614"/>
                  </a:lnTo>
                  <a:lnTo>
                    <a:pt x="2717834" y="153099"/>
                  </a:lnTo>
                  <a:lnTo>
                    <a:pt x="2853726" y="153099"/>
                  </a:lnTo>
                  <a:lnTo>
                    <a:pt x="2989618" y="131228"/>
                  </a:lnTo>
                  <a:lnTo>
                    <a:pt x="3125509" y="131228"/>
                  </a:lnTo>
                  <a:lnTo>
                    <a:pt x="3261401" y="196842"/>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25659"/>
              <a:ext cx="3397293" cy="218713"/>
            </a:xfrm>
            <a:custGeom>
              <a:avLst/>
              <a:pathLst>
                <a:path w="3397293" h="218713">
                  <a:moveTo>
                    <a:pt x="0" y="218713"/>
                  </a:moveTo>
                  <a:lnTo>
                    <a:pt x="135891" y="174970"/>
                  </a:lnTo>
                  <a:lnTo>
                    <a:pt x="271783" y="174970"/>
                  </a:lnTo>
                  <a:lnTo>
                    <a:pt x="407675" y="174970"/>
                  </a:lnTo>
                  <a:lnTo>
                    <a:pt x="543566" y="153099"/>
                  </a:lnTo>
                  <a:lnTo>
                    <a:pt x="679458" y="196842"/>
                  </a:lnTo>
                  <a:lnTo>
                    <a:pt x="815350" y="218713"/>
                  </a:lnTo>
                  <a:lnTo>
                    <a:pt x="951242" y="153099"/>
                  </a:lnTo>
                  <a:lnTo>
                    <a:pt x="1087133" y="153099"/>
                  </a:lnTo>
                  <a:lnTo>
                    <a:pt x="1223025" y="43742"/>
                  </a:lnTo>
                  <a:lnTo>
                    <a:pt x="1358917" y="43742"/>
                  </a:lnTo>
                  <a:lnTo>
                    <a:pt x="1494809" y="0"/>
                  </a:lnTo>
                  <a:lnTo>
                    <a:pt x="1630700" y="43742"/>
                  </a:lnTo>
                  <a:lnTo>
                    <a:pt x="1766592" y="43742"/>
                  </a:lnTo>
                  <a:lnTo>
                    <a:pt x="1902484" y="21871"/>
                  </a:lnTo>
                  <a:lnTo>
                    <a:pt x="2038375" y="65614"/>
                  </a:lnTo>
                  <a:lnTo>
                    <a:pt x="2174267" y="65614"/>
                  </a:lnTo>
                  <a:lnTo>
                    <a:pt x="2310159" y="65614"/>
                  </a:lnTo>
                  <a:lnTo>
                    <a:pt x="2446051" y="109356"/>
                  </a:lnTo>
                  <a:lnTo>
                    <a:pt x="2581942" y="109356"/>
                  </a:lnTo>
                  <a:lnTo>
                    <a:pt x="2717834" y="131228"/>
                  </a:lnTo>
                  <a:lnTo>
                    <a:pt x="2853726" y="153099"/>
                  </a:lnTo>
                  <a:lnTo>
                    <a:pt x="2989618" y="153099"/>
                  </a:lnTo>
                  <a:lnTo>
                    <a:pt x="3125509" y="174970"/>
                  </a:lnTo>
                  <a:lnTo>
                    <a:pt x="3261401" y="153099"/>
                  </a:lnTo>
                  <a:lnTo>
                    <a:pt x="3397293" y="15309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2" name="pl32"/>
            <p:cNvSpPr/>
            <p:nvPr/>
          </p:nvSpPr>
          <p:spPr>
            <a:xfrm>
              <a:off x="1120965" y="2025659"/>
              <a:ext cx="3397293" cy="218713"/>
            </a:xfrm>
            <a:custGeom>
              <a:avLst/>
              <a:pathLst>
                <a:path w="3397293" h="218713">
                  <a:moveTo>
                    <a:pt x="0" y="218713"/>
                  </a:moveTo>
                  <a:lnTo>
                    <a:pt x="135891" y="174970"/>
                  </a:lnTo>
                  <a:lnTo>
                    <a:pt x="271783" y="174970"/>
                  </a:lnTo>
                  <a:lnTo>
                    <a:pt x="407675" y="174970"/>
                  </a:lnTo>
                  <a:lnTo>
                    <a:pt x="543566" y="153099"/>
                  </a:lnTo>
                  <a:lnTo>
                    <a:pt x="679458" y="196842"/>
                  </a:lnTo>
                  <a:lnTo>
                    <a:pt x="815350" y="218713"/>
                  </a:lnTo>
                  <a:lnTo>
                    <a:pt x="951242" y="153099"/>
                  </a:lnTo>
                  <a:lnTo>
                    <a:pt x="1087133" y="153099"/>
                  </a:lnTo>
                  <a:lnTo>
                    <a:pt x="1223025" y="43742"/>
                  </a:lnTo>
                  <a:lnTo>
                    <a:pt x="1358917" y="43742"/>
                  </a:lnTo>
                  <a:lnTo>
                    <a:pt x="1494809" y="0"/>
                  </a:lnTo>
                  <a:lnTo>
                    <a:pt x="1630700" y="43742"/>
                  </a:lnTo>
                  <a:lnTo>
                    <a:pt x="1766592" y="43742"/>
                  </a:lnTo>
                  <a:lnTo>
                    <a:pt x="1902484" y="21871"/>
                  </a:lnTo>
                  <a:lnTo>
                    <a:pt x="2038375" y="65614"/>
                  </a:lnTo>
                  <a:lnTo>
                    <a:pt x="2174267" y="65614"/>
                  </a:lnTo>
                  <a:lnTo>
                    <a:pt x="2310159" y="65614"/>
                  </a:lnTo>
                  <a:lnTo>
                    <a:pt x="2446051" y="109356"/>
                  </a:lnTo>
                  <a:lnTo>
                    <a:pt x="2581942" y="109356"/>
                  </a:lnTo>
                  <a:lnTo>
                    <a:pt x="2717834" y="131228"/>
                  </a:lnTo>
                  <a:lnTo>
                    <a:pt x="2853726" y="153099"/>
                  </a:lnTo>
                  <a:lnTo>
                    <a:pt x="2989618" y="153099"/>
                  </a:lnTo>
                  <a:lnTo>
                    <a:pt x="3125509" y="174970"/>
                  </a:lnTo>
                  <a:lnTo>
                    <a:pt x="3261401" y="153099"/>
                  </a:lnTo>
                  <a:lnTo>
                    <a:pt x="3397293" y="15309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164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4740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740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607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853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4503" y="4962980"/>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Tajikistan</a:t>
              </a:r>
            </a:p>
          </p:txBody>
        </p:sp>
        <p:sp>
          <p:nvSpPr>
            <p:cNvPr id="60" name="tx60"/>
            <p:cNvSpPr/>
            <p:nvPr/>
          </p:nvSpPr>
          <p:spPr>
            <a:xfrm>
              <a:off x="286317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5633"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19263" y="1405107"/>
              <a:ext cx="26006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Tajikistan, 2000-2025</a:t>
              </a:r>
            </a:p>
          </p:txBody>
        </p:sp>
        <p:sp>
          <p:nvSpPr>
            <p:cNvPr id="63" name="pl63"/>
            <p:cNvSpPr/>
            <p:nvPr/>
          </p:nvSpPr>
          <p:spPr>
            <a:xfrm>
              <a:off x="5267799" y="41388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469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550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429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510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159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55096"/>
              <a:ext cx="3397293" cy="791893"/>
            </a:xfrm>
            <a:custGeom>
              <a:avLst/>
              <a:pathLst>
                <a:path w="3397293" h="791893">
                  <a:moveTo>
                    <a:pt x="0" y="791893"/>
                  </a:moveTo>
                  <a:lnTo>
                    <a:pt x="135891" y="633514"/>
                  </a:lnTo>
                  <a:lnTo>
                    <a:pt x="271783" y="633514"/>
                  </a:lnTo>
                  <a:lnTo>
                    <a:pt x="407675" y="633514"/>
                  </a:lnTo>
                  <a:lnTo>
                    <a:pt x="543566" y="554325"/>
                  </a:lnTo>
                  <a:lnTo>
                    <a:pt x="679458" y="712704"/>
                  </a:lnTo>
                  <a:lnTo>
                    <a:pt x="815350" y="791893"/>
                  </a:lnTo>
                  <a:lnTo>
                    <a:pt x="951242" y="554325"/>
                  </a:lnTo>
                  <a:lnTo>
                    <a:pt x="1087133" y="554325"/>
                  </a:lnTo>
                  <a:lnTo>
                    <a:pt x="1223025" y="158378"/>
                  </a:lnTo>
                  <a:lnTo>
                    <a:pt x="1358917" y="158378"/>
                  </a:lnTo>
                  <a:lnTo>
                    <a:pt x="1494809" y="0"/>
                  </a:lnTo>
                  <a:lnTo>
                    <a:pt x="1630700" y="158378"/>
                  </a:lnTo>
                  <a:lnTo>
                    <a:pt x="1766592" y="158378"/>
                  </a:lnTo>
                  <a:lnTo>
                    <a:pt x="1902484" y="79189"/>
                  </a:lnTo>
                  <a:lnTo>
                    <a:pt x="2038375" y="237568"/>
                  </a:lnTo>
                  <a:lnTo>
                    <a:pt x="2174267" y="237568"/>
                  </a:lnTo>
                  <a:lnTo>
                    <a:pt x="2310159" y="237568"/>
                  </a:lnTo>
                  <a:lnTo>
                    <a:pt x="2446051" y="395946"/>
                  </a:lnTo>
                  <a:lnTo>
                    <a:pt x="2581942" y="395946"/>
                  </a:lnTo>
                  <a:lnTo>
                    <a:pt x="2717834" y="475136"/>
                  </a:lnTo>
                  <a:lnTo>
                    <a:pt x="2853726" y="554325"/>
                  </a:lnTo>
                  <a:lnTo>
                    <a:pt x="2989618" y="554325"/>
                  </a:lnTo>
                  <a:lnTo>
                    <a:pt x="3125509" y="633514"/>
                  </a:lnTo>
                  <a:lnTo>
                    <a:pt x="3261401" y="554325"/>
                  </a:lnTo>
                  <a:lnTo>
                    <a:pt x="3397293" y="554325"/>
                  </a:lnTo>
                </a:path>
              </a:pathLst>
            </a:custGeom>
            <a:ln w="27101" cap="flat">
              <a:solidFill>
                <a:srgbClr val="0058AB">
                  <a:alpha val="100000"/>
                </a:srgbClr>
              </a:solidFill>
              <a:prstDash val="solid"/>
              <a:round/>
            </a:ln>
          </p:spPr>
          <p:txBody>
            <a:bodyPr/>
            <a:lstStyle/>
            <a:p/>
          </p:txBody>
        </p:sp>
        <p:sp>
          <p:nvSpPr>
            <p:cNvPr id="78" name="pl78"/>
            <p:cNvSpPr/>
            <p:nvPr/>
          </p:nvSpPr>
          <p:spPr>
            <a:xfrm>
              <a:off x="5437664" y="2951043"/>
              <a:ext cx="3397293" cy="1108651"/>
            </a:xfrm>
            <a:custGeom>
              <a:avLst/>
              <a:pathLst>
                <a:path w="3397293" h="1108651">
                  <a:moveTo>
                    <a:pt x="0" y="1108651"/>
                  </a:moveTo>
                  <a:lnTo>
                    <a:pt x="135891" y="1108651"/>
                  </a:lnTo>
                  <a:lnTo>
                    <a:pt x="271783" y="1108651"/>
                  </a:lnTo>
                  <a:lnTo>
                    <a:pt x="407675" y="950272"/>
                  </a:lnTo>
                  <a:lnTo>
                    <a:pt x="543566" y="791893"/>
                  </a:lnTo>
                  <a:lnTo>
                    <a:pt x="679458" y="712704"/>
                  </a:lnTo>
                  <a:lnTo>
                    <a:pt x="815350" y="633514"/>
                  </a:lnTo>
                  <a:lnTo>
                    <a:pt x="951242" y="633514"/>
                  </a:lnTo>
                  <a:lnTo>
                    <a:pt x="1087133" y="395946"/>
                  </a:lnTo>
                  <a:lnTo>
                    <a:pt x="1223025" y="237568"/>
                  </a:lnTo>
                  <a:lnTo>
                    <a:pt x="1358917" y="237568"/>
                  </a:lnTo>
                  <a:lnTo>
                    <a:pt x="1494809" y="158378"/>
                  </a:lnTo>
                  <a:lnTo>
                    <a:pt x="1630700" y="158378"/>
                  </a:lnTo>
                  <a:lnTo>
                    <a:pt x="1766592" y="158378"/>
                  </a:lnTo>
                  <a:lnTo>
                    <a:pt x="1902484" y="158378"/>
                  </a:lnTo>
                  <a:lnTo>
                    <a:pt x="2038375" y="79189"/>
                  </a:lnTo>
                  <a:lnTo>
                    <a:pt x="2174267" y="0"/>
                  </a:lnTo>
                  <a:lnTo>
                    <a:pt x="2310159" y="0"/>
                  </a:lnTo>
                  <a:lnTo>
                    <a:pt x="2446051" y="0"/>
                  </a:lnTo>
                  <a:lnTo>
                    <a:pt x="2581942" y="0"/>
                  </a:lnTo>
                  <a:lnTo>
                    <a:pt x="2717834" y="237568"/>
                  </a:lnTo>
                  <a:lnTo>
                    <a:pt x="2853726" y="395946"/>
                  </a:lnTo>
                  <a:lnTo>
                    <a:pt x="2989618" y="79189"/>
                  </a:lnTo>
                  <a:lnTo>
                    <a:pt x="3125509" y="158378"/>
                  </a:lnTo>
                  <a:lnTo>
                    <a:pt x="3261401" y="158378"/>
                  </a:lnTo>
                  <a:lnTo>
                    <a:pt x="3397293" y="7918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713475"/>
              <a:ext cx="3397293" cy="871083"/>
            </a:xfrm>
            <a:custGeom>
              <a:avLst/>
              <a:pathLst>
                <a:path w="3397293" h="871083">
                  <a:moveTo>
                    <a:pt x="0" y="316757"/>
                  </a:moveTo>
                  <a:lnTo>
                    <a:pt x="135891" y="158378"/>
                  </a:lnTo>
                  <a:lnTo>
                    <a:pt x="271783" y="475136"/>
                  </a:lnTo>
                  <a:lnTo>
                    <a:pt x="407675" y="871083"/>
                  </a:lnTo>
                  <a:lnTo>
                    <a:pt x="543566" y="316757"/>
                  </a:lnTo>
                  <a:lnTo>
                    <a:pt x="679458" y="158378"/>
                  </a:lnTo>
                  <a:lnTo>
                    <a:pt x="815350" y="158378"/>
                  </a:lnTo>
                  <a:lnTo>
                    <a:pt x="951242" y="0"/>
                  </a:lnTo>
                  <a:lnTo>
                    <a:pt x="1087133" y="0"/>
                  </a:lnTo>
                  <a:lnTo>
                    <a:pt x="1223025" y="237568"/>
                  </a:lnTo>
                  <a:lnTo>
                    <a:pt x="1358917" y="316757"/>
                  </a:lnTo>
                  <a:lnTo>
                    <a:pt x="1494809" y="395946"/>
                  </a:lnTo>
                  <a:lnTo>
                    <a:pt x="1630700" y="158378"/>
                  </a:lnTo>
                  <a:lnTo>
                    <a:pt x="1766592" y="79189"/>
                  </a:lnTo>
                  <a:lnTo>
                    <a:pt x="1902484" y="633514"/>
                  </a:lnTo>
                  <a:lnTo>
                    <a:pt x="2038375" y="554325"/>
                  </a:lnTo>
                  <a:lnTo>
                    <a:pt x="2174267" y="712704"/>
                  </a:lnTo>
                  <a:lnTo>
                    <a:pt x="2310159" y="475136"/>
                  </a:lnTo>
                  <a:lnTo>
                    <a:pt x="2446051" y="316757"/>
                  </a:lnTo>
                  <a:lnTo>
                    <a:pt x="2581942" y="237568"/>
                  </a:lnTo>
                  <a:lnTo>
                    <a:pt x="2717834" y="554325"/>
                  </a:lnTo>
                  <a:lnTo>
                    <a:pt x="2853726" y="554325"/>
                  </a:lnTo>
                  <a:lnTo>
                    <a:pt x="2989618" y="475136"/>
                  </a:lnTo>
                  <a:lnTo>
                    <a:pt x="3125509" y="475136"/>
                  </a:lnTo>
                  <a:lnTo>
                    <a:pt x="3261401" y="712704"/>
                  </a:lnTo>
                  <a:lnTo>
                    <a:pt x="3397293" y="633514"/>
                  </a:lnTo>
                </a:path>
              </a:pathLst>
            </a:custGeom>
            <a:ln w="27101" cap="flat">
              <a:solidFill>
                <a:srgbClr val="961A49">
                  <a:alpha val="100000"/>
                </a:srgbClr>
              </a:solidFill>
              <a:prstDash val="solid"/>
              <a:round/>
            </a:ln>
          </p:spPr>
          <p:txBody>
            <a:bodyPr/>
            <a:lstStyle/>
            <a:p/>
          </p:txBody>
        </p:sp>
        <p:sp>
          <p:nvSpPr>
            <p:cNvPr id="80" name="pl80"/>
            <p:cNvSpPr/>
            <p:nvPr/>
          </p:nvSpPr>
          <p:spPr>
            <a:xfrm>
              <a:off x="5437664" y="295104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55096"/>
              <a:ext cx="3397293" cy="791893"/>
            </a:xfrm>
            <a:custGeom>
              <a:avLst/>
              <a:pathLst>
                <a:path w="3397293" h="791893">
                  <a:moveTo>
                    <a:pt x="0" y="791893"/>
                  </a:moveTo>
                  <a:lnTo>
                    <a:pt x="135891" y="633514"/>
                  </a:lnTo>
                  <a:lnTo>
                    <a:pt x="271783" y="633514"/>
                  </a:lnTo>
                  <a:lnTo>
                    <a:pt x="407675" y="633514"/>
                  </a:lnTo>
                  <a:lnTo>
                    <a:pt x="543566" y="554325"/>
                  </a:lnTo>
                  <a:lnTo>
                    <a:pt x="679458" y="712704"/>
                  </a:lnTo>
                  <a:lnTo>
                    <a:pt x="815350" y="791893"/>
                  </a:lnTo>
                  <a:lnTo>
                    <a:pt x="951242" y="554325"/>
                  </a:lnTo>
                  <a:lnTo>
                    <a:pt x="1087133" y="554325"/>
                  </a:lnTo>
                  <a:lnTo>
                    <a:pt x="1223025" y="158378"/>
                  </a:lnTo>
                  <a:lnTo>
                    <a:pt x="1358917" y="158378"/>
                  </a:lnTo>
                  <a:lnTo>
                    <a:pt x="1494809" y="0"/>
                  </a:lnTo>
                  <a:lnTo>
                    <a:pt x="1630700" y="158378"/>
                  </a:lnTo>
                  <a:lnTo>
                    <a:pt x="1766592" y="158378"/>
                  </a:lnTo>
                  <a:lnTo>
                    <a:pt x="1902484" y="79189"/>
                  </a:lnTo>
                  <a:lnTo>
                    <a:pt x="2038375" y="237568"/>
                  </a:lnTo>
                  <a:lnTo>
                    <a:pt x="2174267" y="237568"/>
                  </a:lnTo>
                  <a:lnTo>
                    <a:pt x="2310159" y="237568"/>
                  </a:lnTo>
                  <a:lnTo>
                    <a:pt x="2446051" y="395946"/>
                  </a:lnTo>
                  <a:lnTo>
                    <a:pt x="2581942" y="395946"/>
                  </a:lnTo>
                  <a:lnTo>
                    <a:pt x="2717834" y="475136"/>
                  </a:lnTo>
                  <a:lnTo>
                    <a:pt x="2853726" y="554325"/>
                  </a:lnTo>
                  <a:lnTo>
                    <a:pt x="2989618" y="554325"/>
                  </a:lnTo>
                  <a:lnTo>
                    <a:pt x="3125509" y="633514"/>
                  </a:lnTo>
                  <a:lnTo>
                    <a:pt x="3261401" y="554325"/>
                  </a:lnTo>
                  <a:lnTo>
                    <a:pt x="3397293" y="554325"/>
                  </a:lnTo>
                </a:path>
              </a:pathLst>
            </a:custGeom>
            <a:ln w="43362" cap="flat">
              <a:solidFill>
                <a:srgbClr val="000000">
                  <a:alpha val="100000"/>
                </a:srgbClr>
              </a:solidFill>
              <a:prstDash val="solid"/>
              <a:round/>
            </a:ln>
          </p:spPr>
          <p:txBody>
            <a:bodyPr/>
            <a:lstStyle/>
            <a:p/>
          </p:txBody>
        </p:sp>
        <p:sp>
          <p:nvSpPr>
            <p:cNvPr id="82" name="pl82"/>
            <p:cNvSpPr/>
            <p:nvPr/>
          </p:nvSpPr>
          <p:spPr>
            <a:xfrm>
              <a:off x="5437664" y="2032447"/>
              <a:ext cx="0" cy="1314543"/>
            </a:xfrm>
            <a:custGeom>
              <a:avLst/>
              <a:pathLst>
                <a:path w="0" h="1314543">
                  <a:moveTo>
                    <a:pt x="0" y="1314543"/>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032447"/>
              <a:ext cx="0" cy="1235354"/>
            </a:xfrm>
            <a:custGeom>
              <a:avLst/>
              <a:pathLst>
                <a:path w="0" h="1235354">
                  <a:moveTo>
                    <a:pt x="0" y="123535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032447"/>
              <a:ext cx="0" cy="681028"/>
            </a:xfrm>
            <a:custGeom>
              <a:avLst/>
              <a:pathLst>
                <a:path w="0" h="681028">
                  <a:moveTo>
                    <a:pt x="0" y="68102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032447"/>
              <a:ext cx="0" cy="760217"/>
            </a:xfrm>
            <a:custGeom>
              <a:avLst/>
              <a:pathLst>
                <a:path w="0" h="760217">
                  <a:moveTo>
                    <a:pt x="0" y="76021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032447"/>
              <a:ext cx="0" cy="918596"/>
            </a:xfrm>
            <a:custGeom>
              <a:avLst/>
              <a:pathLst>
                <a:path w="0" h="918596">
                  <a:moveTo>
                    <a:pt x="0" y="91859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032447"/>
              <a:ext cx="0" cy="1076975"/>
            </a:xfrm>
            <a:custGeom>
              <a:avLst/>
              <a:pathLst>
                <a:path w="0" h="1076975">
                  <a:moveTo>
                    <a:pt x="0" y="10769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032447"/>
              <a:ext cx="0" cy="1076975"/>
            </a:xfrm>
            <a:custGeom>
              <a:avLst/>
              <a:pathLst>
                <a:path w="0" h="1076975">
                  <a:moveTo>
                    <a:pt x="0" y="10769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55096"/>
              <a:ext cx="3397293" cy="791893"/>
            </a:xfrm>
            <a:custGeom>
              <a:avLst/>
              <a:pathLst>
                <a:path w="3397293" h="791893">
                  <a:moveTo>
                    <a:pt x="0" y="791893"/>
                  </a:moveTo>
                  <a:lnTo>
                    <a:pt x="135891" y="633514"/>
                  </a:lnTo>
                  <a:lnTo>
                    <a:pt x="271783" y="633514"/>
                  </a:lnTo>
                  <a:lnTo>
                    <a:pt x="407675" y="633514"/>
                  </a:lnTo>
                  <a:lnTo>
                    <a:pt x="543566" y="554325"/>
                  </a:lnTo>
                  <a:lnTo>
                    <a:pt x="679458" y="712704"/>
                  </a:lnTo>
                  <a:lnTo>
                    <a:pt x="815350" y="791893"/>
                  </a:lnTo>
                  <a:lnTo>
                    <a:pt x="951242" y="554325"/>
                  </a:lnTo>
                  <a:lnTo>
                    <a:pt x="1087133" y="554325"/>
                  </a:lnTo>
                  <a:lnTo>
                    <a:pt x="1223025" y="158378"/>
                  </a:lnTo>
                  <a:lnTo>
                    <a:pt x="1358917" y="158378"/>
                  </a:lnTo>
                  <a:lnTo>
                    <a:pt x="1494809" y="0"/>
                  </a:lnTo>
                  <a:lnTo>
                    <a:pt x="1630700" y="158378"/>
                  </a:lnTo>
                  <a:lnTo>
                    <a:pt x="1766592" y="158378"/>
                  </a:lnTo>
                  <a:lnTo>
                    <a:pt x="1902484" y="79189"/>
                  </a:lnTo>
                  <a:lnTo>
                    <a:pt x="2038375" y="237568"/>
                  </a:lnTo>
                  <a:lnTo>
                    <a:pt x="2174267" y="237568"/>
                  </a:lnTo>
                  <a:lnTo>
                    <a:pt x="2310159" y="237568"/>
                  </a:lnTo>
                  <a:lnTo>
                    <a:pt x="2446051" y="395946"/>
                  </a:lnTo>
                  <a:lnTo>
                    <a:pt x="2581942" y="395946"/>
                  </a:lnTo>
                  <a:lnTo>
                    <a:pt x="2717834" y="475136"/>
                  </a:lnTo>
                  <a:lnTo>
                    <a:pt x="2853726" y="554325"/>
                  </a:lnTo>
                  <a:lnTo>
                    <a:pt x="2989618" y="554325"/>
                  </a:lnTo>
                  <a:lnTo>
                    <a:pt x="3125509" y="633514"/>
                  </a:lnTo>
                  <a:lnTo>
                    <a:pt x="3261401" y="554325"/>
                  </a:lnTo>
                  <a:lnTo>
                    <a:pt x="3397293" y="554325"/>
                  </a:lnTo>
                </a:path>
              </a:pathLst>
            </a:custGeom>
            <a:ln w="27101" cap="flat">
              <a:solidFill>
                <a:srgbClr val="0058AB">
                  <a:alpha val="100000"/>
                </a:srgbClr>
              </a:solidFill>
              <a:prstDash val="solid"/>
              <a:round/>
            </a:ln>
          </p:spPr>
          <p:txBody>
            <a:bodyPr/>
            <a:lstStyle/>
            <a:p/>
          </p:txBody>
        </p:sp>
        <p:sp>
          <p:nvSpPr>
            <p:cNvPr id="90" name="tx90"/>
            <p:cNvSpPr/>
            <p:nvPr/>
          </p:nvSpPr>
          <p:spPr>
            <a:xfrm>
              <a:off x="5389469" y="196170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1" name="tx91"/>
            <p:cNvSpPr/>
            <p:nvPr/>
          </p:nvSpPr>
          <p:spPr>
            <a:xfrm>
              <a:off x="6068928" y="196197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766436" y="196027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445895" y="196165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989462" y="19603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196165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786762" y="196165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902429" y="299111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330792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003259" y="369082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9892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107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9641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9641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91277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7523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31202" y="4962980"/>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Tajikistan</a:t>
              </a:r>
            </a:p>
          </p:txBody>
        </p:sp>
        <p:sp>
          <p:nvSpPr>
            <p:cNvPr id="115" name="tx115"/>
            <p:cNvSpPr/>
            <p:nvPr/>
          </p:nvSpPr>
          <p:spPr>
            <a:xfrm>
              <a:off x="717987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942332"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31039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29681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28324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2696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30360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29002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27645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6465415" cy="114824"/>
            </a:xfrm>
            <a:prstGeom prst="rect">
              <a:avLst/>
            </a:prstGeom>
            <a:solidFill>
              <a:srgbClr val="1CABE2">
                <a:alpha val="80000"/>
              </a:srgbClr>
            </a:solidFill>
          </p:spPr>
          <p:txBody>
            <a:bodyPr/>
            <a:lstStyle/>
            <a:p/>
          </p:txBody>
        </p:sp>
        <p:sp>
          <p:nvSpPr>
            <p:cNvPr id="130" name="rc130"/>
            <p:cNvSpPr/>
            <p:nvPr/>
          </p:nvSpPr>
          <p:spPr>
            <a:xfrm>
              <a:off x="1317178" y="5743865"/>
              <a:ext cx="7321564" cy="114824"/>
            </a:xfrm>
            <a:prstGeom prst="rect">
              <a:avLst/>
            </a:prstGeom>
            <a:solidFill>
              <a:srgbClr val="1CABE2">
                <a:alpha val="80000"/>
              </a:srgbClr>
            </a:solidFill>
          </p:spPr>
          <p:txBody>
            <a:bodyPr/>
            <a:lstStyle/>
            <a:p/>
          </p:txBody>
        </p:sp>
        <p:sp>
          <p:nvSpPr>
            <p:cNvPr id="131" name="rc131"/>
            <p:cNvSpPr/>
            <p:nvPr/>
          </p:nvSpPr>
          <p:spPr>
            <a:xfrm>
              <a:off x="1317178" y="5600334"/>
              <a:ext cx="7222442" cy="114824"/>
            </a:xfrm>
            <a:prstGeom prst="rect">
              <a:avLst/>
            </a:prstGeom>
            <a:solidFill>
              <a:srgbClr val="1CABE2">
                <a:alpha val="80000"/>
              </a:srgbClr>
            </a:solidFill>
          </p:spPr>
          <p:txBody>
            <a:bodyPr/>
            <a:lstStyle/>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287631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7" name="tx137"/>
            <p:cNvSpPr/>
            <p:nvPr/>
          </p:nvSpPr>
          <p:spPr>
            <a:xfrm>
              <a:off x="486274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8" name="tx138"/>
            <p:cNvSpPr/>
            <p:nvPr/>
          </p:nvSpPr>
          <p:spPr>
            <a:xfrm>
              <a:off x="684916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39" name="tx139"/>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0" name="tx14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Tajikistan (86%) was 1 percentage point higher than the global average (85%) and 1 percentage point lower than the average across all ECAR countries (87%).
National DTP3 coverage was 2 percentage points lower than in 2019 (88%).
This equates to 36,000 un- and undervaccinated children in 2025 compared to 33,000 un- and undervaccinated children in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Tajikistan DTP3 coverage was 86% - this is 2 percentage points lower than in 2019, but 1 percentage point higher than the global average (85%).</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2025, Tajikistan ranked number 10 out of 21 countries for lowest DTP3 coverage (based on tied ranks).
Tajikistan was in the top 10 countries with the most un- and undervaccinated children (rank=5).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Tajikistan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43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991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239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487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0734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367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615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863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110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525258"/>
              <a:ext cx="239888" cy="686751"/>
            </a:xfrm>
            <a:prstGeom prst="rect">
              <a:avLst/>
            </a:prstGeom>
            <a:solidFill>
              <a:srgbClr val="80BD41">
                <a:alpha val="100000"/>
              </a:srgbClr>
            </a:solidFill>
          </p:spPr>
          <p:txBody>
            <a:bodyPr/>
            <a:lstStyle/>
            <a:p/>
          </p:txBody>
        </p:sp>
        <p:sp>
          <p:nvSpPr>
            <p:cNvPr id="27" name="rc27"/>
            <p:cNvSpPr/>
            <p:nvPr/>
          </p:nvSpPr>
          <p:spPr>
            <a:xfrm>
              <a:off x="1296273" y="3384590"/>
              <a:ext cx="239888" cy="140667"/>
            </a:xfrm>
            <a:prstGeom prst="rect">
              <a:avLst/>
            </a:prstGeom>
            <a:solidFill>
              <a:srgbClr val="1CABE2">
                <a:alpha val="100000"/>
              </a:srgbClr>
            </a:solidFill>
          </p:spPr>
          <p:txBody>
            <a:bodyPr/>
            <a:lstStyle/>
            <a:p/>
          </p:txBody>
        </p:sp>
        <p:sp>
          <p:nvSpPr>
            <p:cNvPr id="28" name="rc28"/>
            <p:cNvSpPr/>
            <p:nvPr/>
          </p:nvSpPr>
          <p:spPr>
            <a:xfrm>
              <a:off x="1562816" y="3489426"/>
              <a:ext cx="239888" cy="722583"/>
            </a:xfrm>
            <a:prstGeom prst="rect">
              <a:avLst/>
            </a:prstGeom>
            <a:solidFill>
              <a:srgbClr val="80BD41">
                <a:alpha val="100000"/>
              </a:srgbClr>
            </a:solidFill>
          </p:spPr>
          <p:txBody>
            <a:bodyPr/>
            <a:lstStyle/>
            <a:p/>
          </p:txBody>
        </p:sp>
        <p:sp>
          <p:nvSpPr>
            <p:cNvPr id="29" name="rc29"/>
            <p:cNvSpPr/>
            <p:nvPr/>
          </p:nvSpPr>
          <p:spPr>
            <a:xfrm>
              <a:off x="1562816" y="3361922"/>
              <a:ext cx="239888" cy="127503"/>
            </a:xfrm>
            <a:prstGeom prst="rect">
              <a:avLst/>
            </a:prstGeom>
            <a:solidFill>
              <a:srgbClr val="1CABE2">
                <a:alpha val="100000"/>
              </a:srgbClr>
            </a:solidFill>
          </p:spPr>
          <p:txBody>
            <a:bodyPr/>
            <a:lstStyle/>
            <a:p/>
          </p:txBody>
        </p:sp>
        <p:sp>
          <p:nvSpPr>
            <p:cNvPr id="30" name="rc30"/>
            <p:cNvSpPr/>
            <p:nvPr/>
          </p:nvSpPr>
          <p:spPr>
            <a:xfrm>
              <a:off x="1829360" y="3475692"/>
              <a:ext cx="239888" cy="736317"/>
            </a:xfrm>
            <a:prstGeom prst="rect">
              <a:avLst/>
            </a:prstGeom>
            <a:solidFill>
              <a:srgbClr val="80BD41">
                <a:alpha val="100000"/>
              </a:srgbClr>
            </a:solidFill>
          </p:spPr>
          <p:txBody>
            <a:bodyPr/>
            <a:lstStyle/>
            <a:p/>
          </p:txBody>
        </p:sp>
        <p:sp>
          <p:nvSpPr>
            <p:cNvPr id="31" name="rc31"/>
            <p:cNvSpPr/>
            <p:nvPr/>
          </p:nvSpPr>
          <p:spPr>
            <a:xfrm>
              <a:off x="1829360" y="3345764"/>
              <a:ext cx="239888" cy="129927"/>
            </a:xfrm>
            <a:prstGeom prst="rect">
              <a:avLst/>
            </a:prstGeom>
            <a:solidFill>
              <a:srgbClr val="1CABE2">
                <a:alpha val="100000"/>
              </a:srgbClr>
            </a:solidFill>
          </p:spPr>
          <p:txBody>
            <a:bodyPr/>
            <a:lstStyle/>
            <a:p/>
          </p:txBody>
        </p:sp>
        <p:sp>
          <p:nvSpPr>
            <p:cNvPr id="32" name="rc32"/>
            <p:cNvSpPr/>
            <p:nvPr/>
          </p:nvSpPr>
          <p:spPr>
            <a:xfrm>
              <a:off x="2095903" y="3465522"/>
              <a:ext cx="239888" cy="746487"/>
            </a:xfrm>
            <a:prstGeom prst="rect">
              <a:avLst/>
            </a:prstGeom>
            <a:solidFill>
              <a:srgbClr val="80BD41">
                <a:alpha val="100000"/>
              </a:srgbClr>
            </a:solidFill>
          </p:spPr>
          <p:txBody>
            <a:bodyPr/>
            <a:lstStyle/>
            <a:p/>
          </p:txBody>
        </p:sp>
        <p:sp>
          <p:nvSpPr>
            <p:cNvPr id="33" name="rc33"/>
            <p:cNvSpPr/>
            <p:nvPr/>
          </p:nvSpPr>
          <p:spPr>
            <a:xfrm>
              <a:off x="2095903" y="3333789"/>
              <a:ext cx="239888" cy="131733"/>
            </a:xfrm>
            <a:prstGeom prst="rect">
              <a:avLst/>
            </a:prstGeom>
            <a:solidFill>
              <a:srgbClr val="1CABE2">
                <a:alpha val="100000"/>
              </a:srgbClr>
            </a:solidFill>
          </p:spPr>
          <p:txBody>
            <a:bodyPr/>
            <a:lstStyle/>
            <a:p/>
          </p:txBody>
        </p:sp>
        <p:sp>
          <p:nvSpPr>
            <p:cNvPr id="34" name="rc34"/>
            <p:cNvSpPr/>
            <p:nvPr/>
          </p:nvSpPr>
          <p:spPr>
            <a:xfrm>
              <a:off x="2362446" y="3415005"/>
              <a:ext cx="239888" cy="797004"/>
            </a:xfrm>
            <a:prstGeom prst="rect">
              <a:avLst/>
            </a:prstGeom>
            <a:solidFill>
              <a:srgbClr val="80BD41">
                <a:alpha val="100000"/>
              </a:srgbClr>
            </a:solidFill>
          </p:spPr>
          <p:txBody>
            <a:bodyPr/>
            <a:lstStyle/>
            <a:p/>
          </p:txBody>
        </p:sp>
        <p:sp>
          <p:nvSpPr>
            <p:cNvPr id="35" name="rc35"/>
            <p:cNvSpPr/>
            <p:nvPr/>
          </p:nvSpPr>
          <p:spPr>
            <a:xfrm>
              <a:off x="2362446" y="3285268"/>
              <a:ext cx="239888" cy="129737"/>
            </a:xfrm>
            <a:prstGeom prst="rect">
              <a:avLst/>
            </a:prstGeom>
            <a:solidFill>
              <a:srgbClr val="1CABE2">
                <a:alpha val="100000"/>
              </a:srgbClr>
            </a:solidFill>
          </p:spPr>
          <p:txBody>
            <a:bodyPr/>
            <a:lstStyle/>
            <a:p/>
          </p:txBody>
        </p:sp>
        <p:sp>
          <p:nvSpPr>
            <p:cNvPr id="36" name="rc36"/>
            <p:cNvSpPr/>
            <p:nvPr/>
          </p:nvSpPr>
          <p:spPr>
            <a:xfrm>
              <a:off x="2628989" y="3432921"/>
              <a:ext cx="239888" cy="779088"/>
            </a:xfrm>
            <a:prstGeom prst="rect">
              <a:avLst/>
            </a:prstGeom>
            <a:solidFill>
              <a:srgbClr val="80BD41">
                <a:alpha val="100000"/>
              </a:srgbClr>
            </a:solidFill>
          </p:spPr>
          <p:txBody>
            <a:bodyPr/>
            <a:lstStyle/>
            <a:p/>
          </p:txBody>
        </p:sp>
        <p:sp>
          <p:nvSpPr>
            <p:cNvPr id="37" name="rc37"/>
            <p:cNvSpPr/>
            <p:nvPr/>
          </p:nvSpPr>
          <p:spPr>
            <a:xfrm>
              <a:off x="2628989" y="3284508"/>
              <a:ext cx="239888" cy="148413"/>
            </a:xfrm>
            <a:prstGeom prst="rect">
              <a:avLst/>
            </a:prstGeom>
            <a:solidFill>
              <a:srgbClr val="1CABE2">
                <a:alpha val="100000"/>
              </a:srgbClr>
            </a:solidFill>
          </p:spPr>
          <p:txBody>
            <a:bodyPr/>
            <a:lstStyle/>
            <a:p/>
          </p:txBody>
        </p:sp>
        <p:sp>
          <p:nvSpPr>
            <p:cNvPr id="38" name="rc38"/>
            <p:cNvSpPr/>
            <p:nvPr/>
          </p:nvSpPr>
          <p:spPr>
            <a:xfrm>
              <a:off x="2895532" y="3427123"/>
              <a:ext cx="239888" cy="784885"/>
            </a:xfrm>
            <a:prstGeom prst="rect">
              <a:avLst/>
            </a:prstGeom>
            <a:solidFill>
              <a:srgbClr val="80BD41">
                <a:alpha val="100000"/>
              </a:srgbClr>
            </a:solidFill>
          </p:spPr>
          <p:txBody>
            <a:bodyPr/>
            <a:lstStyle/>
            <a:p/>
          </p:txBody>
        </p:sp>
        <p:sp>
          <p:nvSpPr>
            <p:cNvPr id="39" name="rc39"/>
            <p:cNvSpPr/>
            <p:nvPr/>
          </p:nvSpPr>
          <p:spPr>
            <a:xfrm>
              <a:off x="2895532" y="3266354"/>
              <a:ext cx="239888" cy="160769"/>
            </a:xfrm>
            <a:prstGeom prst="rect">
              <a:avLst/>
            </a:prstGeom>
            <a:solidFill>
              <a:srgbClr val="1CABE2">
                <a:alpha val="100000"/>
              </a:srgbClr>
            </a:solidFill>
          </p:spPr>
          <p:txBody>
            <a:bodyPr/>
            <a:lstStyle/>
            <a:p/>
          </p:txBody>
        </p:sp>
        <p:sp>
          <p:nvSpPr>
            <p:cNvPr id="40" name="rc40"/>
            <p:cNvSpPr/>
            <p:nvPr/>
          </p:nvSpPr>
          <p:spPr>
            <a:xfrm>
              <a:off x="3162075" y="3361684"/>
              <a:ext cx="239888" cy="850324"/>
            </a:xfrm>
            <a:prstGeom prst="rect">
              <a:avLst/>
            </a:prstGeom>
            <a:solidFill>
              <a:srgbClr val="80BD41">
                <a:alpha val="100000"/>
              </a:srgbClr>
            </a:solidFill>
          </p:spPr>
          <p:txBody>
            <a:bodyPr/>
            <a:lstStyle/>
            <a:p/>
          </p:txBody>
        </p:sp>
        <p:sp>
          <p:nvSpPr>
            <p:cNvPr id="41" name="rc41"/>
            <p:cNvSpPr/>
            <p:nvPr/>
          </p:nvSpPr>
          <p:spPr>
            <a:xfrm>
              <a:off x="3162075" y="3223251"/>
              <a:ext cx="239888" cy="138433"/>
            </a:xfrm>
            <a:prstGeom prst="rect">
              <a:avLst/>
            </a:prstGeom>
            <a:solidFill>
              <a:srgbClr val="1CABE2">
                <a:alpha val="100000"/>
              </a:srgbClr>
            </a:solidFill>
          </p:spPr>
          <p:txBody>
            <a:bodyPr/>
            <a:lstStyle/>
            <a:p/>
          </p:txBody>
        </p:sp>
        <p:sp>
          <p:nvSpPr>
            <p:cNvPr id="42" name="rc42"/>
            <p:cNvSpPr/>
            <p:nvPr/>
          </p:nvSpPr>
          <p:spPr>
            <a:xfrm>
              <a:off x="3428618" y="3324759"/>
              <a:ext cx="239888" cy="887249"/>
            </a:xfrm>
            <a:prstGeom prst="rect">
              <a:avLst/>
            </a:prstGeom>
            <a:solidFill>
              <a:srgbClr val="80BD41">
                <a:alpha val="100000"/>
              </a:srgbClr>
            </a:solidFill>
          </p:spPr>
          <p:txBody>
            <a:bodyPr/>
            <a:lstStyle/>
            <a:p/>
          </p:txBody>
        </p:sp>
        <p:sp>
          <p:nvSpPr>
            <p:cNvPr id="43" name="rc43"/>
            <p:cNvSpPr/>
            <p:nvPr/>
          </p:nvSpPr>
          <p:spPr>
            <a:xfrm>
              <a:off x="3428618" y="3180338"/>
              <a:ext cx="239888" cy="144421"/>
            </a:xfrm>
            <a:prstGeom prst="rect">
              <a:avLst/>
            </a:prstGeom>
            <a:solidFill>
              <a:srgbClr val="1CABE2">
                <a:alpha val="100000"/>
              </a:srgbClr>
            </a:solidFill>
          </p:spPr>
          <p:txBody>
            <a:bodyPr/>
            <a:lstStyle/>
            <a:p/>
          </p:txBody>
        </p:sp>
        <p:sp>
          <p:nvSpPr>
            <p:cNvPr id="44" name="rc44"/>
            <p:cNvSpPr/>
            <p:nvPr/>
          </p:nvSpPr>
          <p:spPr>
            <a:xfrm>
              <a:off x="3695161" y="3226197"/>
              <a:ext cx="239888" cy="985812"/>
            </a:xfrm>
            <a:prstGeom prst="rect">
              <a:avLst/>
            </a:prstGeom>
            <a:solidFill>
              <a:srgbClr val="80BD41">
                <a:alpha val="100000"/>
              </a:srgbClr>
            </a:solidFill>
          </p:spPr>
          <p:txBody>
            <a:bodyPr/>
            <a:lstStyle/>
            <a:p/>
          </p:txBody>
        </p:sp>
        <p:sp>
          <p:nvSpPr>
            <p:cNvPr id="45" name="rc45"/>
            <p:cNvSpPr/>
            <p:nvPr/>
          </p:nvSpPr>
          <p:spPr>
            <a:xfrm>
              <a:off x="3695161" y="3128680"/>
              <a:ext cx="239888" cy="97516"/>
            </a:xfrm>
            <a:prstGeom prst="rect">
              <a:avLst/>
            </a:prstGeom>
            <a:solidFill>
              <a:srgbClr val="1CABE2">
                <a:alpha val="100000"/>
              </a:srgbClr>
            </a:solidFill>
          </p:spPr>
          <p:txBody>
            <a:bodyPr/>
            <a:lstStyle/>
            <a:p/>
          </p:txBody>
        </p:sp>
        <p:sp>
          <p:nvSpPr>
            <p:cNvPr id="46" name="rc46"/>
            <p:cNvSpPr/>
            <p:nvPr/>
          </p:nvSpPr>
          <p:spPr>
            <a:xfrm>
              <a:off x="3961705" y="3185565"/>
              <a:ext cx="239888" cy="1026444"/>
            </a:xfrm>
            <a:prstGeom prst="rect">
              <a:avLst/>
            </a:prstGeom>
            <a:solidFill>
              <a:srgbClr val="80BD41">
                <a:alpha val="100000"/>
              </a:srgbClr>
            </a:solidFill>
          </p:spPr>
          <p:txBody>
            <a:bodyPr/>
            <a:lstStyle/>
            <a:p/>
          </p:txBody>
        </p:sp>
        <p:sp>
          <p:nvSpPr>
            <p:cNvPr id="47" name="rc47"/>
            <p:cNvSpPr/>
            <p:nvPr/>
          </p:nvSpPr>
          <p:spPr>
            <a:xfrm>
              <a:off x="3961705" y="3084057"/>
              <a:ext cx="239888" cy="101508"/>
            </a:xfrm>
            <a:prstGeom prst="rect">
              <a:avLst/>
            </a:prstGeom>
            <a:solidFill>
              <a:srgbClr val="1CABE2">
                <a:alpha val="100000"/>
              </a:srgbClr>
            </a:solidFill>
          </p:spPr>
          <p:txBody>
            <a:bodyPr/>
            <a:lstStyle/>
            <a:p/>
          </p:txBody>
        </p:sp>
        <p:sp>
          <p:nvSpPr>
            <p:cNvPr id="48" name="rc48"/>
            <p:cNvSpPr/>
            <p:nvPr/>
          </p:nvSpPr>
          <p:spPr>
            <a:xfrm>
              <a:off x="4228248" y="3130914"/>
              <a:ext cx="239888" cy="1081095"/>
            </a:xfrm>
            <a:prstGeom prst="rect">
              <a:avLst/>
            </a:prstGeom>
            <a:solidFill>
              <a:srgbClr val="80BD41">
                <a:alpha val="100000"/>
              </a:srgbClr>
            </a:solidFill>
          </p:spPr>
          <p:txBody>
            <a:bodyPr/>
            <a:lstStyle/>
            <a:p/>
          </p:txBody>
        </p:sp>
        <p:sp>
          <p:nvSpPr>
            <p:cNvPr id="49" name="rc49"/>
            <p:cNvSpPr/>
            <p:nvPr/>
          </p:nvSpPr>
          <p:spPr>
            <a:xfrm>
              <a:off x="4228248" y="3049555"/>
              <a:ext cx="239888" cy="81358"/>
            </a:xfrm>
            <a:prstGeom prst="rect">
              <a:avLst/>
            </a:prstGeom>
            <a:solidFill>
              <a:srgbClr val="1CABE2">
                <a:alpha val="100000"/>
              </a:srgbClr>
            </a:solidFill>
          </p:spPr>
          <p:txBody>
            <a:bodyPr/>
            <a:lstStyle/>
            <a:p/>
          </p:txBody>
        </p:sp>
        <p:sp>
          <p:nvSpPr>
            <p:cNvPr id="50" name="rc50"/>
            <p:cNvSpPr/>
            <p:nvPr/>
          </p:nvSpPr>
          <p:spPr>
            <a:xfrm>
              <a:off x="4494791" y="3134288"/>
              <a:ext cx="239888" cy="1077721"/>
            </a:xfrm>
            <a:prstGeom prst="rect">
              <a:avLst/>
            </a:prstGeom>
            <a:solidFill>
              <a:srgbClr val="80BD41">
                <a:alpha val="100000"/>
              </a:srgbClr>
            </a:solidFill>
          </p:spPr>
          <p:txBody>
            <a:bodyPr/>
            <a:lstStyle/>
            <a:p/>
          </p:txBody>
        </p:sp>
        <p:sp>
          <p:nvSpPr>
            <p:cNvPr id="51" name="rc51"/>
            <p:cNvSpPr/>
            <p:nvPr/>
          </p:nvSpPr>
          <p:spPr>
            <a:xfrm>
              <a:off x="4494791" y="3027695"/>
              <a:ext cx="239888" cy="106593"/>
            </a:xfrm>
            <a:prstGeom prst="rect">
              <a:avLst/>
            </a:prstGeom>
            <a:solidFill>
              <a:srgbClr val="1CABE2">
                <a:alpha val="100000"/>
              </a:srgbClr>
            </a:solidFill>
          </p:spPr>
          <p:txBody>
            <a:bodyPr/>
            <a:lstStyle/>
            <a:p/>
          </p:txBody>
        </p:sp>
        <p:sp>
          <p:nvSpPr>
            <p:cNvPr id="52" name="rc52"/>
            <p:cNvSpPr/>
            <p:nvPr/>
          </p:nvSpPr>
          <p:spPr>
            <a:xfrm>
              <a:off x="4761334" y="3101687"/>
              <a:ext cx="239888" cy="1110321"/>
            </a:xfrm>
            <a:prstGeom prst="rect">
              <a:avLst/>
            </a:prstGeom>
            <a:solidFill>
              <a:srgbClr val="80BD41">
                <a:alpha val="100000"/>
              </a:srgbClr>
            </a:solidFill>
          </p:spPr>
          <p:txBody>
            <a:bodyPr/>
            <a:lstStyle/>
            <a:p/>
          </p:txBody>
        </p:sp>
        <p:sp>
          <p:nvSpPr>
            <p:cNvPr id="53" name="rc53"/>
            <p:cNvSpPr/>
            <p:nvPr/>
          </p:nvSpPr>
          <p:spPr>
            <a:xfrm>
              <a:off x="4761334" y="2991862"/>
              <a:ext cx="239888" cy="109825"/>
            </a:xfrm>
            <a:prstGeom prst="rect">
              <a:avLst/>
            </a:prstGeom>
            <a:solidFill>
              <a:srgbClr val="1CABE2">
                <a:alpha val="100000"/>
              </a:srgbClr>
            </a:solidFill>
          </p:spPr>
          <p:txBody>
            <a:bodyPr/>
            <a:lstStyle/>
            <a:p/>
          </p:txBody>
        </p:sp>
        <p:sp>
          <p:nvSpPr>
            <p:cNvPr id="54" name="rc54"/>
            <p:cNvSpPr/>
            <p:nvPr/>
          </p:nvSpPr>
          <p:spPr>
            <a:xfrm>
              <a:off x="5027877" y="3057064"/>
              <a:ext cx="239888" cy="1154945"/>
            </a:xfrm>
            <a:prstGeom prst="rect">
              <a:avLst/>
            </a:prstGeom>
            <a:solidFill>
              <a:srgbClr val="80BD41">
                <a:alpha val="100000"/>
              </a:srgbClr>
            </a:solidFill>
          </p:spPr>
          <p:txBody>
            <a:bodyPr/>
            <a:lstStyle/>
            <a:p/>
          </p:txBody>
        </p:sp>
        <p:sp>
          <p:nvSpPr>
            <p:cNvPr id="55" name="rc55"/>
            <p:cNvSpPr/>
            <p:nvPr/>
          </p:nvSpPr>
          <p:spPr>
            <a:xfrm>
              <a:off x="5027877" y="2956648"/>
              <a:ext cx="239888" cy="100415"/>
            </a:xfrm>
            <a:prstGeom prst="rect">
              <a:avLst/>
            </a:prstGeom>
            <a:solidFill>
              <a:srgbClr val="1CABE2">
                <a:alpha val="100000"/>
              </a:srgbClr>
            </a:solidFill>
          </p:spPr>
          <p:txBody>
            <a:bodyPr/>
            <a:lstStyle/>
            <a:p/>
          </p:txBody>
        </p:sp>
        <p:sp>
          <p:nvSpPr>
            <p:cNvPr id="56" name="rc56"/>
            <p:cNvSpPr/>
            <p:nvPr/>
          </p:nvSpPr>
          <p:spPr>
            <a:xfrm>
              <a:off x="5294420" y="3060818"/>
              <a:ext cx="239888" cy="1151191"/>
            </a:xfrm>
            <a:prstGeom prst="rect">
              <a:avLst/>
            </a:prstGeom>
            <a:solidFill>
              <a:srgbClr val="80BD41">
                <a:alpha val="100000"/>
              </a:srgbClr>
            </a:solidFill>
          </p:spPr>
          <p:txBody>
            <a:bodyPr/>
            <a:lstStyle/>
            <a:p/>
          </p:txBody>
        </p:sp>
        <p:sp>
          <p:nvSpPr>
            <p:cNvPr id="57" name="rc57"/>
            <p:cNvSpPr/>
            <p:nvPr/>
          </p:nvSpPr>
          <p:spPr>
            <a:xfrm>
              <a:off x="5294420" y="2932887"/>
              <a:ext cx="239888" cy="127931"/>
            </a:xfrm>
            <a:prstGeom prst="rect">
              <a:avLst/>
            </a:prstGeom>
            <a:solidFill>
              <a:srgbClr val="1CABE2">
                <a:alpha val="100000"/>
              </a:srgbClr>
            </a:solidFill>
          </p:spPr>
          <p:txBody>
            <a:bodyPr/>
            <a:lstStyle/>
            <a:p/>
          </p:txBody>
        </p:sp>
        <p:sp>
          <p:nvSpPr>
            <p:cNvPr id="58" name="rc58"/>
            <p:cNvSpPr/>
            <p:nvPr/>
          </p:nvSpPr>
          <p:spPr>
            <a:xfrm>
              <a:off x="5560963" y="3069420"/>
              <a:ext cx="239888" cy="1142589"/>
            </a:xfrm>
            <a:prstGeom prst="rect">
              <a:avLst/>
            </a:prstGeom>
            <a:solidFill>
              <a:srgbClr val="80BD41">
                <a:alpha val="100000"/>
              </a:srgbClr>
            </a:solidFill>
          </p:spPr>
          <p:txBody>
            <a:bodyPr/>
            <a:lstStyle/>
            <a:p/>
          </p:txBody>
        </p:sp>
        <p:sp>
          <p:nvSpPr>
            <p:cNvPr id="59" name="rc59"/>
            <p:cNvSpPr/>
            <p:nvPr/>
          </p:nvSpPr>
          <p:spPr>
            <a:xfrm>
              <a:off x="5560963" y="2942439"/>
              <a:ext cx="239888" cy="126980"/>
            </a:xfrm>
            <a:prstGeom prst="rect">
              <a:avLst/>
            </a:prstGeom>
            <a:solidFill>
              <a:srgbClr val="1CABE2">
                <a:alpha val="100000"/>
              </a:srgbClr>
            </a:solidFill>
          </p:spPr>
          <p:txBody>
            <a:bodyPr/>
            <a:lstStyle/>
            <a:p/>
          </p:txBody>
        </p:sp>
        <p:sp>
          <p:nvSpPr>
            <p:cNvPr id="60" name="rc60"/>
            <p:cNvSpPr/>
            <p:nvPr/>
          </p:nvSpPr>
          <p:spPr>
            <a:xfrm>
              <a:off x="5827506" y="3089141"/>
              <a:ext cx="239888" cy="1122867"/>
            </a:xfrm>
            <a:prstGeom prst="rect">
              <a:avLst/>
            </a:prstGeom>
            <a:solidFill>
              <a:srgbClr val="80BD41">
                <a:alpha val="100000"/>
              </a:srgbClr>
            </a:solidFill>
          </p:spPr>
          <p:txBody>
            <a:bodyPr/>
            <a:lstStyle/>
            <a:p/>
          </p:txBody>
        </p:sp>
        <p:sp>
          <p:nvSpPr>
            <p:cNvPr id="61" name="rc61"/>
            <p:cNvSpPr/>
            <p:nvPr/>
          </p:nvSpPr>
          <p:spPr>
            <a:xfrm>
              <a:off x="5827506" y="2964394"/>
              <a:ext cx="239888" cy="124747"/>
            </a:xfrm>
            <a:prstGeom prst="rect">
              <a:avLst/>
            </a:prstGeom>
            <a:solidFill>
              <a:srgbClr val="1CABE2">
                <a:alpha val="100000"/>
              </a:srgbClr>
            </a:solidFill>
          </p:spPr>
          <p:txBody>
            <a:bodyPr/>
            <a:lstStyle/>
            <a:p/>
          </p:txBody>
        </p:sp>
        <p:sp>
          <p:nvSpPr>
            <p:cNvPr id="62" name="rc62"/>
            <p:cNvSpPr/>
            <p:nvPr/>
          </p:nvSpPr>
          <p:spPr>
            <a:xfrm>
              <a:off x="6094049" y="3093894"/>
              <a:ext cx="239888" cy="1118115"/>
            </a:xfrm>
            <a:prstGeom prst="rect">
              <a:avLst/>
            </a:prstGeom>
            <a:solidFill>
              <a:srgbClr val="80BD41">
                <a:alpha val="100000"/>
              </a:srgbClr>
            </a:solidFill>
          </p:spPr>
          <p:txBody>
            <a:bodyPr/>
            <a:lstStyle/>
            <a:p/>
          </p:txBody>
        </p:sp>
        <p:sp>
          <p:nvSpPr>
            <p:cNvPr id="63" name="rc63"/>
            <p:cNvSpPr/>
            <p:nvPr/>
          </p:nvSpPr>
          <p:spPr>
            <a:xfrm>
              <a:off x="6094049" y="2941441"/>
              <a:ext cx="239888" cy="152453"/>
            </a:xfrm>
            <a:prstGeom prst="rect">
              <a:avLst/>
            </a:prstGeom>
            <a:solidFill>
              <a:srgbClr val="1CABE2">
                <a:alpha val="100000"/>
              </a:srgbClr>
            </a:solidFill>
          </p:spPr>
          <p:txBody>
            <a:bodyPr/>
            <a:lstStyle/>
            <a:p/>
          </p:txBody>
        </p:sp>
        <p:sp>
          <p:nvSpPr>
            <p:cNvPr id="64" name="rc64"/>
            <p:cNvSpPr/>
            <p:nvPr/>
          </p:nvSpPr>
          <p:spPr>
            <a:xfrm>
              <a:off x="6360593" y="3077736"/>
              <a:ext cx="239888" cy="1134273"/>
            </a:xfrm>
            <a:prstGeom prst="rect">
              <a:avLst/>
            </a:prstGeom>
            <a:solidFill>
              <a:srgbClr val="80BD41">
                <a:alpha val="100000"/>
              </a:srgbClr>
            </a:solidFill>
          </p:spPr>
          <p:txBody>
            <a:bodyPr/>
            <a:lstStyle/>
            <a:p/>
          </p:txBody>
        </p:sp>
        <p:sp>
          <p:nvSpPr>
            <p:cNvPr id="65" name="rc65"/>
            <p:cNvSpPr/>
            <p:nvPr/>
          </p:nvSpPr>
          <p:spPr>
            <a:xfrm>
              <a:off x="6360593" y="2923049"/>
              <a:ext cx="239888" cy="154686"/>
            </a:xfrm>
            <a:prstGeom prst="rect">
              <a:avLst/>
            </a:prstGeom>
            <a:solidFill>
              <a:srgbClr val="1CABE2">
                <a:alpha val="100000"/>
              </a:srgbClr>
            </a:solidFill>
          </p:spPr>
          <p:txBody>
            <a:bodyPr/>
            <a:lstStyle/>
            <a:p/>
          </p:txBody>
        </p:sp>
        <p:sp>
          <p:nvSpPr>
            <p:cNvPr id="66" name="rc66"/>
            <p:cNvSpPr/>
            <p:nvPr/>
          </p:nvSpPr>
          <p:spPr>
            <a:xfrm>
              <a:off x="6627136" y="3095795"/>
              <a:ext cx="239888" cy="1116214"/>
            </a:xfrm>
            <a:prstGeom prst="rect">
              <a:avLst/>
            </a:prstGeom>
            <a:solidFill>
              <a:srgbClr val="80BD41">
                <a:alpha val="100000"/>
              </a:srgbClr>
            </a:solidFill>
          </p:spPr>
          <p:txBody>
            <a:bodyPr/>
            <a:lstStyle/>
            <a:p/>
          </p:txBody>
        </p:sp>
        <p:sp>
          <p:nvSpPr>
            <p:cNvPr id="67" name="rc67"/>
            <p:cNvSpPr/>
            <p:nvPr/>
          </p:nvSpPr>
          <p:spPr>
            <a:xfrm>
              <a:off x="6627136" y="2928990"/>
              <a:ext cx="239888" cy="166804"/>
            </a:xfrm>
            <a:prstGeom prst="rect">
              <a:avLst/>
            </a:prstGeom>
            <a:solidFill>
              <a:srgbClr val="1CABE2">
                <a:alpha val="100000"/>
              </a:srgbClr>
            </a:solidFill>
          </p:spPr>
          <p:txBody>
            <a:bodyPr/>
            <a:lstStyle/>
            <a:p/>
          </p:txBody>
        </p:sp>
        <p:sp>
          <p:nvSpPr>
            <p:cNvPr id="68" name="rc68"/>
            <p:cNvSpPr/>
            <p:nvPr/>
          </p:nvSpPr>
          <p:spPr>
            <a:xfrm>
              <a:off x="6893679" y="3107865"/>
              <a:ext cx="239888" cy="1104143"/>
            </a:xfrm>
            <a:prstGeom prst="rect">
              <a:avLst/>
            </a:prstGeom>
            <a:solidFill>
              <a:srgbClr val="80BD41">
                <a:alpha val="100000"/>
              </a:srgbClr>
            </a:solidFill>
          </p:spPr>
          <p:txBody>
            <a:bodyPr/>
            <a:lstStyle/>
            <a:p/>
          </p:txBody>
        </p:sp>
        <p:sp>
          <p:nvSpPr>
            <p:cNvPr id="69" name="rc69"/>
            <p:cNvSpPr/>
            <p:nvPr/>
          </p:nvSpPr>
          <p:spPr>
            <a:xfrm>
              <a:off x="6893679" y="2928134"/>
              <a:ext cx="239888" cy="179731"/>
            </a:xfrm>
            <a:prstGeom prst="rect">
              <a:avLst/>
            </a:prstGeom>
            <a:solidFill>
              <a:srgbClr val="1CABE2">
                <a:alpha val="100000"/>
              </a:srgbClr>
            </a:solidFill>
          </p:spPr>
          <p:txBody>
            <a:bodyPr/>
            <a:lstStyle/>
            <a:p/>
          </p:txBody>
        </p:sp>
        <p:sp>
          <p:nvSpPr>
            <p:cNvPr id="70" name="rc70"/>
            <p:cNvSpPr/>
            <p:nvPr/>
          </p:nvSpPr>
          <p:spPr>
            <a:xfrm>
              <a:off x="7160222" y="3111857"/>
              <a:ext cx="239888" cy="1100151"/>
            </a:xfrm>
            <a:prstGeom prst="rect">
              <a:avLst/>
            </a:prstGeom>
            <a:solidFill>
              <a:srgbClr val="80BD41">
                <a:alpha val="100000"/>
              </a:srgbClr>
            </a:solidFill>
          </p:spPr>
          <p:txBody>
            <a:bodyPr/>
            <a:lstStyle/>
            <a:p/>
          </p:txBody>
        </p:sp>
        <p:sp>
          <p:nvSpPr>
            <p:cNvPr id="71" name="rc71"/>
            <p:cNvSpPr/>
            <p:nvPr/>
          </p:nvSpPr>
          <p:spPr>
            <a:xfrm>
              <a:off x="7160222" y="2932744"/>
              <a:ext cx="239888" cy="179113"/>
            </a:xfrm>
            <a:prstGeom prst="rect">
              <a:avLst/>
            </a:prstGeom>
            <a:solidFill>
              <a:srgbClr val="1CABE2">
                <a:alpha val="100000"/>
              </a:srgbClr>
            </a:solidFill>
          </p:spPr>
          <p:txBody>
            <a:bodyPr/>
            <a:lstStyle/>
            <a:p/>
          </p:txBody>
        </p:sp>
        <p:sp>
          <p:nvSpPr>
            <p:cNvPr id="72" name="rc72"/>
            <p:cNvSpPr/>
            <p:nvPr/>
          </p:nvSpPr>
          <p:spPr>
            <a:xfrm>
              <a:off x="7426765" y="3139516"/>
              <a:ext cx="239888" cy="1072493"/>
            </a:xfrm>
            <a:prstGeom prst="rect">
              <a:avLst/>
            </a:prstGeom>
            <a:solidFill>
              <a:srgbClr val="80BD41">
                <a:alpha val="100000"/>
              </a:srgbClr>
            </a:solidFill>
          </p:spPr>
          <p:txBody>
            <a:bodyPr/>
            <a:lstStyle/>
            <a:p/>
          </p:txBody>
        </p:sp>
        <p:sp>
          <p:nvSpPr>
            <p:cNvPr id="73" name="rc73"/>
            <p:cNvSpPr/>
            <p:nvPr/>
          </p:nvSpPr>
          <p:spPr>
            <a:xfrm>
              <a:off x="7426765" y="2950232"/>
              <a:ext cx="239888" cy="189283"/>
            </a:xfrm>
            <a:prstGeom prst="rect">
              <a:avLst/>
            </a:prstGeom>
            <a:solidFill>
              <a:srgbClr val="1CABE2">
                <a:alpha val="100000"/>
              </a:srgbClr>
            </a:solidFill>
          </p:spPr>
          <p:txBody>
            <a:bodyPr/>
            <a:lstStyle/>
            <a:p/>
          </p:txBody>
        </p:sp>
        <p:sp>
          <p:nvSpPr>
            <p:cNvPr id="74" name="rc74"/>
            <p:cNvSpPr/>
            <p:nvPr/>
          </p:nvSpPr>
          <p:spPr>
            <a:xfrm>
              <a:off x="7693308" y="3135999"/>
              <a:ext cx="239888" cy="1076010"/>
            </a:xfrm>
            <a:prstGeom prst="rect">
              <a:avLst/>
            </a:prstGeom>
            <a:solidFill>
              <a:srgbClr val="80BD41">
                <a:alpha val="100000"/>
              </a:srgbClr>
            </a:solidFill>
          </p:spPr>
          <p:txBody>
            <a:bodyPr/>
            <a:lstStyle/>
            <a:p/>
          </p:txBody>
        </p:sp>
        <p:sp>
          <p:nvSpPr>
            <p:cNvPr id="75" name="rc75"/>
            <p:cNvSpPr/>
            <p:nvPr/>
          </p:nvSpPr>
          <p:spPr>
            <a:xfrm>
              <a:off x="7693308" y="2960830"/>
              <a:ext cx="239888" cy="175168"/>
            </a:xfrm>
            <a:prstGeom prst="rect">
              <a:avLst/>
            </a:prstGeom>
            <a:solidFill>
              <a:srgbClr val="1CABE2">
                <a:alpha val="100000"/>
              </a:srgbClr>
            </a:solidFill>
          </p:spPr>
          <p:txBody>
            <a:bodyPr/>
            <a:lstStyle/>
            <a:p/>
          </p:txBody>
        </p:sp>
        <p:sp>
          <p:nvSpPr>
            <p:cNvPr id="76" name="rc76"/>
            <p:cNvSpPr/>
            <p:nvPr/>
          </p:nvSpPr>
          <p:spPr>
            <a:xfrm>
              <a:off x="7959851" y="3150636"/>
              <a:ext cx="239888" cy="1061373"/>
            </a:xfrm>
            <a:prstGeom prst="rect">
              <a:avLst/>
            </a:prstGeom>
            <a:solidFill>
              <a:srgbClr val="80BD41">
                <a:alpha val="100000"/>
              </a:srgbClr>
            </a:solidFill>
          </p:spPr>
          <p:txBody>
            <a:bodyPr/>
            <a:lstStyle/>
            <a:p/>
          </p:txBody>
        </p:sp>
        <p:sp>
          <p:nvSpPr>
            <p:cNvPr id="77" name="rc77"/>
            <p:cNvSpPr/>
            <p:nvPr/>
          </p:nvSpPr>
          <p:spPr>
            <a:xfrm>
              <a:off x="7959851" y="2977843"/>
              <a:ext cx="239888" cy="172792"/>
            </a:xfrm>
            <a:prstGeom prst="rect">
              <a:avLst/>
            </a:prstGeom>
            <a:solidFill>
              <a:srgbClr val="1CABE2">
                <a:alpha val="100000"/>
              </a:srgbClr>
            </a:solidFill>
          </p:spPr>
          <p:txBody>
            <a:bodyPr/>
            <a:lstStyle/>
            <a:p/>
          </p:txBody>
        </p:sp>
        <p:sp>
          <p:nvSpPr>
            <p:cNvPr id="78" name="pl78"/>
            <p:cNvSpPr/>
            <p:nvPr/>
          </p:nvSpPr>
          <p:spPr>
            <a:xfrm>
              <a:off x="1416218" y="2214122"/>
              <a:ext cx="6663577" cy="214826"/>
            </a:xfrm>
            <a:custGeom>
              <a:avLst/>
              <a:pathLst>
                <a:path w="6663577" h="214826">
                  <a:moveTo>
                    <a:pt x="0" y="214826"/>
                  </a:moveTo>
                  <a:lnTo>
                    <a:pt x="266543" y="171861"/>
                  </a:lnTo>
                  <a:lnTo>
                    <a:pt x="533086" y="171861"/>
                  </a:lnTo>
                  <a:lnTo>
                    <a:pt x="799629" y="171861"/>
                  </a:lnTo>
                  <a:lnTo>
                    <a:pt x="1066172" y="150378"/>
                  </a:lnTo>
                  <a:lnTo>
                    <a:pt x="1332715" y="193343"/>
                  </a:lnTo>
                  <a:lnTo>
                    <a:pt x="1599258" y="214826"/>
                  </a:lnTo>
                  <a:lnTo>
                    <a:pt x="1865801" y="150378"/>
                  </a:lnTo>
                  <a:lnTo>
                    <a:pt x="2132344" y="150378"/>
                  </a:lnTo>
                  <a:lnTo>
                    <a:pt x="2398888" y="42965"/>
                  </a:lnTo>
                  <a:lnTo>
                    <a:pt x="2665431" y="42965"/>
                  </a:lnTo>
                  <a:lnTo>
                    <a:pt x="2931974" y="0"/>
                  </a:lnTo>
                  <a:lnTo>
                    <a:pt x="3198517" y="42965"/>
                  </a:lnTo>
                  <a:lnTo>
                    <a:pt x="3465060" y="42965"/>
                  </a:lnTo>
                  <a:lnTo>
                    <a:pt x="3731603" y="21482"/>
                  </a:lnTo>
                  <a:lnTo>
                    <a:pt x="3998146" y="64447"/>
                  </a:lnTo>
                  <a:lnTo>
                    <a:pt x="4264689" y="64447"/>
                  </a:lnTo>
                  <a:lnTo>
                    <a:pt x="4531233" y="64447"/>
                  </a:lnTo>
                  <a:lnTo>
                    <a:pt x="4797776" y="107413"/>
                  </a:lnTo>
                  <a:lnTo>
                    <a:pt x="5064319" y="107413"/>
                  </a:lnTo>
                  <a:lnTo>
                    <a:pt x="5330862" y="128895"/>
                  </a:lnTo>
                  <a:lnTo>
                    <a:pt x="5597405" y="150378"/>
                  </a:lnTo>
                  <a:lnTo>
                    <a:pt x="5863948" y="150378"/>
                  </a:lnTo>
                  <a:lnTo>
                    <a:pt x="6130491" y="171861"/>
                  </a:lnTo>
                  <a:lnTo>
                    <a:pt x="6397034" y="150378"/>
                  </a:lnTo>
                  <a:lnTo>
                    <a:pt x="6663577" y="150378"/>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0" name="tx80"/>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6" name="tx86"/>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7" name="tx87"/>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8" name="tx88"/>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9" name="tx89"/>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90" name="tx90"/>
            <p:cNvSpPr/>
            <p:nvPr/>
          </p:nvSpPr>
          <p:spPr>
            <a:xfrm>
              <a:off x="1298664" y="324981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174.1</a:t>
              </a:r>
            </a:p>
          </p:txBody>
        </p:sp>
        <p:sp>
          <p:nvSpPr>
            <p:cNvPr id="91" name="tx91"/>
            <p:cNvSpPr/>
            <p:nvPr/>
          </p:nvSpPr>
          <p:spPr>
            <a:xfrm>
              <a:off x="2631380" y="31486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195.2</a:t>
              </a:r>
            </a:p>
          </p:txBody>
        </p:sp>
        <p:sp>
          <p:nvSpPr>
            <p:cNvPr id="92" name="tx92"/>
            <p:cNvSpPr/>
            <p:nvPr/>
          </p:nvSpPr>
          <p:spPr>
            <a:xfrm>
              <a:off x="3964096" y="29480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237.3</a:t>
              </a:r>
            </a:p>
          </p:txBody>
        </p:sp>
        <p:sp>
          <p:nvSpPr>
            <p:cNvPr id="93" name="tx93"/>
            <p:cNvSpPr/>
            <p:nvPr/>
          </p:nvSpPr>
          <p:spPr>
            <a:xfrm>
              <a:off x="5296811" y="27969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269.2</a:t>
              </a:r>
            </a:p>
          </p:txBody>
        </p:sp>
        <p:sp>
          <p:nvSpPr>
            <p:cNvPr id="94" name="tx94"/>
            <p:cNvSpPr/>
            <p:nvPr/>
          </p:nvSpPr>
          <p:spPr>
            <a:xfrm>
              <a:off x="6362984" y="278827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271.2</a:t>
              </a:r>
            </a:p>
          </p:txBody>
        </p:sp>
        <p:sp>
          <p:nvSpPr>
            <p:cNvPr id="95" name="tx95"/>
            <p:cNvSpPr/>
            <p:nvPr/>
          </p:nvSpPr>
          <p:spPr>
            <a:xfrm>
              <a:off x="6668704" y="279311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270</a:t>
              </a:r>
            </a:p>
          </p:txBody>
        </p:sp>
        <p:sp>
          <p:nvSpPr>
            <p:cNvPr id="96" name="tx96"/>
            <p:cNvSpPr/>
            <p:nvPr/>
          </p:nvSpPr>
          <p:spPr>
            <a:xfrm>
              <a:off x="6896070" y="27922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270.2</a:t>
              </a:r>
            </a:p>
          </p:txBody>
        </p:sp>
        <p:sp>
          <p:nvSpPr>
            <p:cNvPr id="97" name="tx97"/>
            <p:cNvSpPr/>
            <p:nvPr/>
          </p:nvSpPr>
          <p:spPr>
            <a:xfrm>
              <a:off x="7162613" y="27968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269.2</a:t>
              </a:r>
            </a:p>
          </p:txBody>
        </p:sp>
        <p:sp>
          <p:nvSpPr>
            <p:cNvPr id="98" name="tx98"/>
            <p:cNvSpPr/>
            <p:nvPr/>
          </p:nvSpPr>
          <p:spPr>
            <a:xfrm>
              <a:off x="7429156" y="28143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265.5</a:t>
              </a:r>
            </a:p>
          </p:txBody>
        </p:sp>
        <p:sp>
          <p:nvSpPr>
            <p:cNvPr id="99" name="tx99"/>
            <p:cNvSpPr/>
            <p:nvPr/>
          </p:nvSpPr>
          <p:spPr>
            <a:xfrm>
              <a:off x="7695699" y="28249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263.3</a:t>
              </a:r>
            </a:p>
          </p:txBody>
        </p:sp>
        <p:sp>
          <p:nvSpPr>
            <p:cNvPr id="100" name="tx100"/>
            <p:cNvSpPr/>
            <p:nvPr/>
          </p:nvSpPr>
          <p:spPr>
            <a:xfrm>
              <a:off x="7962242" y="28419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259.7</a:t>
              </a:r>
            </a:p>
          </p:txBody>
        </p:sp>
        <p:sp>
          <p:nvSpPr>
            <p:cNvPr id="101" name="pl101"/>
            <p:cNvSpPr/>
            <p:nvPr/>
          </p:nvSpPr>
          <p:spPr>
            <a:xfrm>
              <a:off x="1416218"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298664" y="38335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144.5</a:t>
              </a:r>
            </a:p>
          </p:txBody>
        </p:sp>
        <p:sp>
          <p:nvSpPr>
            <p:cNvPr id="113" name="tx113"/>
            <p:cNvSpPr/>
            <p:nvPr/>
          </p:nvSpPr>
          <p:spPr>
            <a:xfrm>
              <a:off x="1324790" y="34198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29.6</a:t>
              </a:r>
            </a:p>
          </p:txBody>
        </p:sp>
        <p:sp>
          <p:nvSpPr>
            <p:cNvPr id="114" name="tx114"/>
            <p:cNvSpPr/>
            <p:nvPr/>
          </p:nvSpPr>
          <p:spPr>
            <a:xfrm>
              <a:off x="2631380" y="37873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163.9</a:t>
              </a:r>
            </a:p>
          </p:txBody>
        </p:sp>
        <p:sp>
          <p:nvSpPr>
            <p:cNvPr id="115" name="tx115"/>
            <p:cNvSpPr/>
            <p:nvPr/>
          </p:nvSpPr>
          <p:spPr>
            <a:xfrm>
              <a:off x="2657505" y="33236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31.2</a:t>
              </a:r>
            </a:p>
          </p:txBody>
        </p:sp>
        <p:sp>
          <p:nvSpPr>
            <p:cNvPr id="116" name="tx116"/>
            <p:cNvSpPr/>
            <p:nvPr/>
          </p:nvSpPr>
          <p:spPr>
            <a:xfrm>
              <a:off x="4003272" y="366373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a:t>
              </a:r>
            </a:p>
          </p:txBody>
        </p:sp>
        <p:sp>
          <p:nvSpPr>
            <p:cNvPr id="117" name="tx117"/>
            <p:cNvSpPr/>
            <p:nvPr/>
          </p:nvSpPr>
          <p:spPr>
            <a:xfrm>
              <a:off x="3990221" y="310091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a:t>
              </a:r>
            </a:p>
          </p:txBody>
        </p:sp>
        <p:sp>
          <p:nvSpPr>
            <p:cNvPr id="118" name="tx118"/>
            <p:cNvSpPr/>
            <p:nvPr/>
          </p:nvSpPr>
          <p:spPr>
            <a:xfrm>
              <a:off x="5296811" y="360251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242.2</a:t>
              </a:r>
            </a:p>
          </p:txBody>
        </p:sp>
        <p:sp>
          <p:nvSpPr>
            <p:cNvPr id="119" name="tx119"/>
            <p:cNvSpPr/>
            <p:nvPr/>
          </p:nvSpPr>
          <p:spPr>
            <a:xfrm>
              <a:off x="5322937" y="29618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26.9</a:t>
              </a:r>
            </a:p>
          </p:txBody>
        </p:sp>
        <p:sp>
          <p:nvSpPr>
            <p:cNvPr id="120" name="tx120"/>
            <p:cNvSpPr/>
            <p:nvPr/>
          </p:nvSpPr>
          <p:spPr>
            <a:xfrm>
              <a:off x="6362984" y="36097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238.7</a:t>
              </a:r>
            </a:p>
          </p:txBody>
        </p:sp>
        <p:sp>
          <p:nvSpPr>
            <p:cNvPr id="121" name="tx121"/>
            <p:cNvSpPr/>
            <p:nvPr/>
          </p:nvSpPr>
          <p:spPr>
            <a:xfrm>
              <a:off x="6389109" y="29652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a:t>
              </a:r>
            </a:p>
          </p:txBody>
        </p:sp>
        <p:sp>
          <p:nvSpPr>
            <p:cNvPr id="122" name="tx122"/>
            <p:cNvSpPr/>
            <p:nvPr/>
          </p:nvSpPr>
          <p:spPr>
            <a:xfrm>
              <a:off x="6629527" y="36188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234.9</a:t>
              </a:r>
            </a:p>
          </p:txBody>
        </p:sp>
        <p:sp>
          <p:nvSpPr>
            <p:cNvPr id="123" name="tx123"/>
            <p:cNvSpPr/>
            <p:nvPr/>
          </p:nvSpPr>
          <p:spPr>
            <a:xfrm>
              <a:off x="6655652" y="29772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35.1</a:t>
              </a:r>
            </a:p>
          </p:txBody>
        </p:sp>
        <p:sp>
          <p:nvSpPr>
            <p:cNvPr id="124" name="tx124"/>
            <p:cNvSpPr/>
            <p:nvPr/>
          </p:nvSpPr>
          <p:spPr>
            <a:xfrm>
              <a:off x="6896070" y="36248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232.3</a:t>
              </a:r>
            </a:p>
          </p:txBody>
        </p:sp>
        <p:sp>
          <p:nvSpPr>
            <p:cNvPr id="125" name="tx125"/>
            <p:cNvSpPr/>
            <p:nvPr/>
          </p:nvSpPr>
          <p:spPr>
            <a:xfrm>
              <a:off x="6922195" y="29829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37.8</a:t>
              </a:r>
            </a:p>
          </p:txBody>
        </p:sp>
        <p:sp>
          <p:nvSpPr>
            <p:cNvPr id="126" name="tx126"/>
            <p:cNvSpPr/>
            <p:nvPr/>
          </p:nvSpPr>
          <p:spPr>
            <a:xfrm>
              <a:off x="7162613" y="36268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231.5</a:t>
              </a:r>
            </a:p>
          </p:txBody>
        </p:sp>
        <p:sp>
          <p:nvSpPr>
            <p:cNvPr id="127" name="tx127"/>
            <p:cNvSpPr/>
            <p:nvPr/>
          </p:nvSpPr>
          <p:spPr>
            <a:xfrm>
              <a:off x="7188738" y="29872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37.7</a:t>
              </a:r>
            </a:p>
          </p:txBody>
        </p:sp>
        <p:sp>
          <p:nvSpPr>
            <p:cNvPr id="128" name="tx128"/>
            <p:cNvSpPr/>
            <p:nvPr/>
          </p:nvSpPr>
          <p:spPr>
            <a:xfrm>
              <a:off x="7429156" y="36407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225.7</a:t>
              </a:r>
            </a:p>
          </p:txBody>
        </p:sp>
        <p:sp>
          <p:nvSpPr>
            <p:cNvPr id="129" name="tx129"/>
            <p:cNvSpPr/>
            <p:nvPr/>
          </p:nvSpPr>
          <p:spPr>
            <a:xfrm>
              <a:off x="7455282" y="30097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39.8</a:t>
              </a:r>
            </a:p>
          </p:txBody>
        </p:sp>
        <p:sp>
          <p:nvSpPr>
            <p:cNvPr id="130" name="tx130"/>
            <p:cNvSpPr/>
            <p:nvPr/>
          </p:nvSpPr>
          <p:spPr>
            <a:xfrm>
              <a:off x="7695699" y="36389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226.4</a:t>
              </a:r>
            </a:p>
          </p:txBody>
        </p:sp>
        <p:sp>
          <p:nvSpPr>
            <p:cNvPr id="131" name="tx131"/>
            <p:cNvSpPr/>
            <p:nvPr/>
          </p:nvSpPr>
          <p:spPr>
            <a:xfrm>
              <a:off x="7721825" y="30133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36.9</a:t>
              </a:r>
            </a:p>
          </p:txBody>
        </p:sp>
        <p:sp>
          <p:nvSpPr>
            <p:cNvPr id="132" name="tx132"/>
            <p:cNvSpPr/>
            <p:nvPr/>
          </p:nvSpPr>
          <p:spPr>
            <a:xfrm>
              <a:off x="7962242" y="36462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223.3</a:t>
              </a:r>
            </a:p>
          </p:txBody>
        </p:sp>
        <p:sp>
          <p:nvSpPr>
            <p:cNvPr id="133" name="tx133"/>
            <p:cNvSpPr/>
            <p:nvPr/>
          </p:nvSpPr>
          <p:spPr>
            <a:xfrm>
              <a:off x="7988368" y="30291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36.4</a:t>
              </a:r>
            </a:p>
          </p:txBody>
        </p:sp>
        <p:sp>
          <p:nvSpPr>
            <p:cNvPr id="134" name="tx134"/>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655386" y="368466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32094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655386" y="2734144"/>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655386" y="225898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9" name="rc159"/>
            <p:cNvSpPr/>
            <p:nvPr/>
          </p:nvSpPr>
          <p:spPr>
            <a:xfrm>
              <a:off x="4433341" y="5080163"/>
              <a:ext cx="201456" cy="201456"/>
            </a:xfrm>
            <a:prstGeom prst="rect">
              <a:avLst/>
            </a:prstGeom>
            <a:solidFill>
              <a:srgbClr val="1CABE2">
                <a:alpha val="100000"/>
              </a:srgbClr>
            </a:solidFill>
          </p:spPr>
          <p:txBody>
            <a:bodyPr/>
            <a:lstStyle/>
            <a:p/>
          </p:txBody>
        </p:sp>
        <p:sp>
          <p:nvSpPr>
            <p:cNvPr id="160" name="rc160"/>
            <p:cNvSpPr/>
            <p:nvPr/>
          </p:nvSpPr>
          <p:spPr>
            <a:xfrm>
              <a:off x="5638429" y="5080163"/>
              <a:ext cx="201456" cy="201456"/>
            </a:xfrm>
            <a:prstGeom prst="rect">
              <a:avLst/>
            </a:prstGeom>
            <a:solidFill>
              <a:srgbClr val="80BD41">
                <a:alpha val="100000"/>
              </a:srgbClr>
            </a:solidFill>
          </p:spPr>
          <p:txBody>
            <a:bodyPr/>
            <a:lstStyle/>
            <a:p/>
          </p:txBody>
        </p:sp>
        <p:sp>
          <p:nvSpPr>
            <p:cNvPr id="161" name="tx161"/>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2" name="tx162"/>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4" name="tx164"/>
            <p:cNvSpPr/>
            <p:nvPr/>
          </p:nvSpPr>
          <p:spPr>
            <a:xfrm>
              <a:off x="951100" y="1582906"/>
              <a:ext cx="160289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Tajikistan, 2000-2025</a:t>
              </a:r>
            </a:p>
          </p:txBody>
        </p:sp>
        <p:sp>
          <p:nvSpPr>
            <p:cNvPr id="165" name="pl165"/>
            <p:cNvSpPr/>
            <p:nvPr/>
          </p:nvSpPr>
          <p:spPr>
            <a:xfrm>
              <a:off x="250829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9323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35637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72031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14435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840557"/>
              <a:ext cx="5785704" cy="124062"/>
            </a:xfrm>
            <a:prstGeom prst="rect">
              <a:avLst/>
            </a:prstGeom>
            <a:solidFill>
              <a:srgbClr val="80BD41">
                <a:alpha val="100000"/>
              </a:srgbClr>
            </a:solidFill>
          </p:spPr>
          <p:txBody>
            <a:bodyPr/>
            <a:lstStyle/>
            <a:p/>
          </p:txBody>
        </p:sp>
        <p:sp>
          <p:nvSpPr>
            <p:cNvPr id="175" name="rc175"/>
            <p:cNvSpPr/>
            <p:nvPr/>
          </p:nvSpPr>
          <p:spPr>
            <a:xfrm>
              <a:off x="7081978" y="5840557"/>
              <a:ext cx="789025" cy="124062"/>
            </a:xfrm>
            <a:prstGeom prst="rect">
              <a:avLst/>
            </a:prstGeom>
            <a:solidFill>
              <a:srgbClr val="1CABE2">
                <a:alpha val="100000"/>
              </a:srgbClr>
            </a:solidFill>
          </p:spPr>
          <p:txBody>
            <a:bodyPr/>
            <a:lstStyle/>
            <a:p/>
          </p:txBody>
        </p:sp>
        <p:sp>
          <p:nvSpPr>
            <p:cNvPr id="176" name="rc176"/>
            <p:cNvSpPr/>
            <p:nvPr/>
          </p:nvSpPr>
          <p:spPr>
            <a:xfrm>
              <a:off x="1296273" y="5685479"/>
              <a:ext cx="5488516" cy="124062"/>
            </a:xfrm>
            <a:prstGeom prst="rect">
              <a:avLst/>
            </a:prstGeom>
            <a:solidFill>
              <a:srgbClr val="80BD41">
                <a:alpha val="100000"/>
              </a:srgbClr>
            </a:solidFill>
          </p:spPr>
          <p:txBody>
            <a:bodyPr/>
            <a:lstStyle/>
            <a:p/>
          </p:txBody>
        </p:sp>
        <p:sp>
          <p:nvSpPr>
            <p:cNvPr id="177" name="rc177"/>
            <p:cNvSpPr/>
            <p:nvPr/>
          </p:nvSpPr>
          <p:spPr>
            <a:xfrm>
              <a:off x="6784790" y="5685479"/>
              <a:ext cx="893502" cy="124062"/>
            </a:xfrm>
            <a:prstGeom prst="rect">
              <a:avLst/>
            </a:prstGeom>
            <a:solidFill>
              <a:srgbClr val="1CABE2">
                <a:alpha val="100000"/>
              </a:srgbClr>
            </a:solidFill>
          </p:spPr>
          <p:txBody>
            <a:bodyPr/>
            <a:lstStyle/>
            <a:p/>
          </p:txBody>
        </p:sp>
        <p:sp>
          <p:nvSpPr>
            <p:cNvPr id="178" name="rc178"/>
            <p:cNvSpPr/>
            <p:nvPr/>
          </p:nvSpPr>
          <p:spPr>
            <a:xfrm>
              <a:off x="1296273" y="5530401"/>
              <a:ext cx="5413856" cy="124062"/>
            </a:xfrm>
            <a:prstGeom prst="rect">
              <a:avLst/>
            </a:prstGeom>
            <a:solidFill>
              <a:srgbClr val="80BD41">
                <a:alpha val="100000"/>
              </a:srgbClr>
            </a:solidFill>
          </p:spPr>
          <p:txBody>
            <a:bodyPr/>
            <a:lstStyle/>
            <a:p/>
          </p:txBody>
        </p:sp>
        <p:sp>
          <p:nvSpPr>
            <p:cNvPr id="179" name="rc179"/>
            <p:cNvSpPr/>
            <p:nvPr/>
          </p:nvSpPr>
          <p:spPr>
            <a:xfrm>
              <a:off x="6710130" y="5530401"/>
              <a:ext cx="881381" cy="124062"/>
            </a:xfrm>
            <a:prstGeom prst="rect">
              <a:avLst/>
            </a:prstGeom>
            <a:solidFill>
              <a:srgbClr val="1CABE2">
                <a:alpha val="100000"/>
              </a:srgbClr>
            </a:solidFill>
          </p:spPr>
          <p:txBody>
            <a:bodyPr/>
            <a:lstStyle/>
            <a:p/>
          </p:txBody>
        </p:sp>
        <p:sp>
          <p:nvSpPr>
            <p:cNvPr id="180" name="tx180"/>
            <p:cNvSpPr/>
            <p:nvPr/>
          </p:nvSpPr>
          <p:spPr>
            <a:xfrm>
              <a:off x="8055059" y="5860864"/>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271.2</a:t>
              </a:r>
            </a:p>
          </p:txBody>
        </p:sp>
        <p:sp>
          <p:nvSpPr>
            <p:cNvPr id="181" name="tx181"/>
            <p:cNvSpPr/>
            <p:nvPr/>
          </p:nvSpPr>
          <p:spPr>
            <a:xfrm>
              <a:off x="7852458"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263.3</a:t>
              </a:r>
            </a:p>
          </p:txBody>
        </p:sp>
        <p:sp>
          <p:nvSpPr>
            <p:cNvPr id="182" name="tx182"/>
            <p:cNvSpPr/>
            <p:nvPr/>
          </p:nvSpPr>
          <p:spPr>
            <a:xfrm>
              <a:off x="7761592"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259.7</a:t>
              </a:r>
            </a:p>
          </p:txBody>
        </p:sp>
        <p:sp>
          <p:nvSpPr>
            <p:cNvPr id="183" name="tx183"/>
            <p:cNvSpPr/>
            <p:nvPr/>
          </p:nvSpPr>
          <p:spPr>
            <a:xfrm>
              <a:off x="4053487"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238.7</a:t>
              </a:r>
            </a:p>
          </p:txBody>
        </p:sp>
        <p:sp>
          <p:nvSpPr>
            <p:cNvPr id="184" name="tx184"/>
            <p:cNvSpPr/>
            <p:nvPr/>
          </p:nvSpPr>
          <p:spPr>
            <a:xfrm>
              <a:off x="7370997"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32.5</a:t>
              </a:r>
            </a:p>
          </p:txBody>
        </p:sp>
        <p:sp>
          <p:nvSpPr>
            <p:cNvPr id="185" name="tx185"/>
            <p:cNvSpPr/>
            <p:nvPr/>
          </p:nvSpPr>
          <p:spPr>
            <a:xfrm>
              <a:off x="3904893"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226.4</a:t>
              </a:r>
            </a:p>
          </p:txBody>
        </p:sp>
        <p:sp>
          <p:nvSpPr>
            <p:cNvPr id="186" name="tx186"/>
            <p:cNvSpPr/>
            <p:nvPr/>
          </p:nvSpPr>
          <p:spPr>
            <a:xfrm>
              <a:off x="7126047"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36.9</a:t>
              </a:r>
            </a:p>
          </p:txBody>
        </p:sp>
        <p:sp>
          <p:nvSpPr>
            <p:cNvPr id="187" name="tx187"/>
            <p:cNvSpPr/>
            <p:nvPr/>
          </p:nvSpPr>
          <p:spPr>
            <a:xfrm>
              <a:off x="3867563"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223.3</a:t>
              </a:r>
            </a:p>
          </p:txBody>
        </p:sp>
        <p:sp>
          <p:nvSpPr>
            <p:cNvPr id="188" name="tx188"/>
            <p:cNvSpPr/>
            <p:nvPr/>
          </p:nvSpPr>
          <p:spPr>
            <a:xfrm>
              <a:off x="7045327"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36.4</a:t>
              </a:r>
            </a:p>
          </p:txBody>
        </p:sp>
        <p:sp>
          <p:nvSpPr>
            <p:cNvPr id="189" name="tx18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60377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602781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(86%) was lower than in 2019 (88%).
The number of children vaccinated with DTP3 decreased 6% compared to in 2019.
The number of surviving infants decreased approximately 4%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7086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88856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00627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32971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4474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843334"/>
              <a:ext cx="239399" cy="368675"/>
            </a:xfrm>
            <a:prstGeom prst="rect">
              <a:avLst/>
            </a:prstGeom>
            <a:solidFill>
              <a:srgbClr val="E2231A">
                <a:alpha val="90196"/>
              </a:srgbClr>
            </a:solidFill>
          </p:spPr>
          <p:txBody>
            <a:bodyPr/>
            <a:lstStyle/>
            <a:p/>
          </p:txBody>
        </p:sp>
        <p:sp>
          <p:nvSpPr>
            <p:cNvPr id="23" name="rc23"/>
            <p:cNvSpPr/>
            <p:nvPr/>
          </p:nvSpPr>
          <p:spPr>
            <a:xfrm>
              <a:off x="1577053" y="3833223"/>
              <a:ext cx="239399" cy="378786"/>
            </a:xfrm>
            <a:prstGeom prst="rect">
              <a:avLst/>
            </a:prstGeom>
            <a:solidFill>
              <a:srgbClr val="E2231A">
                <a:alpha val="90196"/>
              </a:srgbClr>
            </a:solidFill>
          </p:spPr>
          <p:txBody>
            <a:bodyPr/>
            <a:lstStyle/>
            <a:p/>
          </p:txBody>
        </p:sp>
        <p:sp>
          <p:nvSpPr>
            <p:cNvPr id="24" name="rc24"/>
            <p:cNvSpPr/>
            <p:nvPr/>
          </p:nvSpPr>
          <p:spPr>
            <a:xfrm>
              <a:off x="1843053" y="3858192"/>
              <a:ext cx="239399" cy="353817"/>
            </a:xfrm>
            <a:prstGeom prst="rect">
              <a:avLst/>
            </a:prstGeom>
            <a:solidFill>
              <a:srgbClr val="E2231A">
                <a:alpha val="90196"/>
              </a:srgbClr>
            </a:solidFill>
          </p:spPr>
          <p:txBody>
            <a:bodyPr/>
            <a:lstStyle/>
            <a:p/>
          </p:txBody>
        </p:sp>
        <p:sp>
          <p:nvSpPr>
            <p:cNvPr id="25" name="rc25"/>
            <p:cNvSpPr/>
            <p:nvPr/>
          </p:nvSpPr>
          <p:spPr>
            <a:xfrm>
              <a:off x="2109053" y="3918523"/>
              <a:ext cx="239399" cy="293486"/>
            </a:xfrm>
            <a:prstGeom prst="rect">
              <a:avLst/>
            </a:prstGeom>
            <a:solidFill>
              <a:srgbClr val="E2231A">
                <a:alpha val="90196"/>
              </a:srgbClr>
            </a:solidFill>
          </p:spPr>
          <p:txBody>
            <a:bodyPr/>
            <a:lstStyle/>
            <a:p/>
          </p:txBody>
        </p:sp>
        <p:sp>
          <p:nvSpPr>
            <p:cNvPr id="26" name="rc26"/>
            <p:cNvSpPr/>
            <p:nvPr/>
          </p:nvSpPr>
          <p:spPr>
            <a:xfrm>
              <a:off x="2375052" y="3936716"/>
              <a:ext cx="239399" cy="275293"/>
            </a:xfrm>
            <a:prstGeom prst="rect">
              <a:avLst/>
            </a:prstGeom>
            <a:solidFill>
              <a:srgbClr val="E2231A">
                <a:alpha val="90196"/>
              </a:srgbClr>
            </a:solidFill>
          </p:spPr>
          <p:txBody>
            <a:bodyPr/>
            <a:lstStyle/>
            <a:p/>
          </p:txBody>
        </p:sp>
        <p:sp>
          <p:nvSpPr>
            <p:cNvPr id="27" name="rc27"/>
            <p:cNvSpPr/>
            <p:nvPr/>
          </p:nvSpPr>
          <p:spPr>
            <a:xfrm>
              <a:off x="2641052" y="3695444"/>
              <a:ext cx="239399" cy="516565"/>
            </a:xfrm>
            <a:prstGeom prst="rect">
              <a:avLst/>
            </a:prstGeom>
            <a:solidFill>
              <a:srgbClr val="E2231A">
                <a:alpha val="90196"/>
              </a:srgbClr>
            </a:solidFill>
          </p:spPr>
          <p:txBody>
            <a:bodyPr/>
            <a:lstStyle/>
            <a:p/>
          </p:txBody>
        </p:sp>
        <p:sp>
          <p:nvSpPr>
            <p:cNvPr id="28" name="rc28"/>
            <p:cNvSpPr/>
            <p:nvPr/>
          </p:nvSpPr>
          <p:spPr>
            <a:xfrm>
              <a:off x="2907052" y="3579970"/>
              <a:ext cx="239399" cy="632039"/>
            </a:xfrm>
            <a:prstGeom prst="rect">
              <a:avLst/>
            </a:prstGeom>
            <a:solidFill>
              <a:srgbClr val="E2231A">
                <a:alpha val="90196"/>
              </a:srgbClr>
            </a:solidFill>
          </p:spPr>
          <p:txBody>
            <a:bodyPr/>
            <a:lstStyle/>
            <a:p/>
          </p:txBody>
        </p:sp>
        <p:sp>
          <p:nvSpPr>
            <p:cNvPr id="29" name="rc29"/>
            <p:cNvSpPr/>
            <p:nvPr/>
          </p:nvSpPr>
          <p:spPr>
            <a:xfrm>
              <a:off x="3173051" y="3661299"/>
              <a:ext cx="239399" cy="550709"/>
            </a:xfrm>
            <a:prstGeom prst="rect">
              <a:avLst/>
            </a:prstGeom>
            <a:solidFill>
              <a:srgbClr val="E2231A">
                <a:alpha val="90196"/>
              </a:srgbClr>
            </a:solidFill>
          </p:spPr>
          <p:txBody>
            <a:bodyPr/>
            <a:lstStyle/>
            <a:p/>
          </p:txBody>
        </p:sp>
        <p:sp>
          <p:nvSpPr>
            <p:cNvPr id="30" name="rc30"/>
            <p:cNvSpPr/>
            <p:nvPr/>
          </p:nvSpPr>
          <p:spPr>
            <a:xfrm>
              <a:off x="3439051" y="3599080"/>
              <a:ext cx="239399" cy="612929"/>
            </a:xfrm>
            <a:prstGeom prst="rect">
              <a:avLst/>
            </a:prstGeom>
            <a:solidFill>
              <a:srgbClr val="E2231A">
                <a:alpha val="90196"/>
              </a:srgbClr>
            </a:solidFill>
          </p:spPr>
          <p:txBody>
            <a:bodyPr/>
            <a:lstStyle/>
            <a:p/>
          </p:txBody>
        </p:sp>
        <p:sp>
          <p:nvSpPr>
            <p:cNvPr id="31" name="rc31"/>
            <p:cNvSpPr/>
            <p:nvPr/>
          </p:nvSpPr>
          <p:spPr>
            <a:xfrm>
              <a:off x="3705050" y="3689109"/>
              <a:ext cx="239399" cy="522899"/>
            </a:xfrm>
            <a:prstGeom prst="rect">
              <a:avLst/>
            </a:prstGeom>
            <a:solidFill>
              <a:srgbClr val="E2231A">
                <a:alpha val="90196"/>
              </a:srgbClr>
            </a:solidFill>
          </p:spPr>
          <p:txBody>
            <a:bodyPr/>
            <a:lstStyle/>
            <a:p/>
          </p:txBody>
        </p:sp>
        <p:sp>
          <p:nvSpPr>
            <p:cNvPr id="32" name="rc32"/>
            <p:cNvSpPr/>
            <p:nvPr/>
          </p:nvSpPr>
          <p:spPr>
            <a:xfrm>
              <a:off x="3971050" y="3793185"/>
              <a:ext cx="239399" cy="418824"/>
            </a:xfrm>
            <a:prstGeom prst="rect">
              <a:avLst/>
            </a:prstGeom>
            <a:solidFill>
              <a:srgbClr val="E2231A">
                <a:alpha val="90196"/>
              </a:srgbClr>
            </a:solidFill>
          </p:spPr>
          <p:txBody>
            <a:bodyPr/>
            <a:lstStyle/>
            <a:p/>
          </p:txBody>
        </p:sp>
        <p:sp>
          <p:nvSpPr>
            <p:cNvPr id="33" name="rc33"/>
            <p:cNvSpPr/>
            <p:nvPr/>
          </p:nvSpPr>
          <p:spPr>
            <a:xfrm>
              <a:off x="4237050" y="3909877"/>
              <a:ext cx="239399" cy="302132"/>
            </a:xfrm>
            <a:prstGeom prst="rect">
              <a:avLst/>
            </a:prstGeom>
            <a:solidFill>
              <a:srgbClr val="E2231A">
                <a:alpha val="90196"/>
              </a:srgbClr>
            </a:solidFill>
          </p:spPr>
          <p:txBody>
            <a:bodyPr/>
            <a:lstStyle/>
            <a:p/>
          </p:txBody>
        </p:sp>
        <p:sp>
          <p:nvSpPr>
            <p:cNvPr id="34" name="rc34"/>
            <p:cNvSpPr/>
            <p:nvPr/>
          </p:nvSpPr>
          <p:spPr>
            <a:xfrm>
              <a:off x="4503049" y="3772257"/>
              <a:ext cx="239399" cy="439752"/>
            </a:xfrm>
            <a:prstGeom prst="rect">
              <a:avLst/>
            </a:prstGeom>
            <a:solidFill>
              <a:srgbClr val="E2231A">
                <a:alpha val="90196"/>
              </a:srgbClr>
            </a:solidFill>
          </p:spPr>
          <p:txBody>
            <a:bodyPr/>
            <a:lstStyle/>
            <a:p/>
          </p:txBody>
        </p:sp>
        <p:sp>
          <p:nvSpPr>
            <p:cNvPr id="35" name="rc35"/>
            <p:cNvSpPr/>
            <p:nvPr/>
          </p:nvSpPr>
          <p:spPr>
            <a:xfrm>
              <a:off x="4769049" y="3758969"/>
              <a:ext cx="239399" cy="453039"/>
            </a:xfrm>
            <a:prstGeom prst="rect">
              <a:avLst/>
            </a:prstGeom>
            <a:solidFill>
              <a:srgbClr val="E2231A">
                <a:alpha val="90196"/>
              </a:srgbClr>
            </a:solidFill>
          </p:spPr>
          <p:txBody>
            <a:bodyPr/>
            <a:lstStyle/>
            <a:p/>
          </p:txBody>
        </p:sp>
        <p:sp>
          <p:nvSpPr>
            <p:cNvPr id="36" name="rc36"/>
            <p:cNvSpPr/>
            <p:nvPr/>
          </p:nvSpPr>
          <p:spPr>
            <a:xfrm>
              <a:off x="5035049" y="3699256"/>
              <a:ext cx="239399" cy="512753"/>
            </a:xfrm>
            <a:prstGeom prst="rect">
              <a:avLst/>
            </a:prstGeom>
            <a:solidFill>
              <a:srgbClr val="E2231A">
                <a:alpha val="90196"/>
              </a:srgbClr>
            </a:solidFill>
          </p:spPr>
          <p:txBody>
            <a:bodyPr/>
            <a:lstStyle/>
            <a:p/>
          </p:txBody>
        </p:sp>
        <p:sp>
          <p:nvSpPr>
            <p:cNvPr id="37" name="rc37"/>
            <p:cNvSpPr/>
            <p:nvPr/>
          </p:nvSpPr>
          <p:spPr>
            <a:xfrm>
              <a:off x="5301048" y="3594563"/>
              <a:ext cx="239399" cy="617446"/>
            </a:xfrm>
            <a:prstGeom prst="rect">
              <a:avLst/>
            </a:prstGeom>
            <a:solidFill>
              <a:srgbClr val="E2231A">
                <a:alpha val="90196"/>
              </a:srgbClr>
            </a:solidFill>
          </p:spPr>
          <p:txBody>
            <a:bodyPr/>
            <a:lstStyle/>
            <a:p/>
          </p:txBody>
        </p:sp>
        <p:sp>
          <p:nvSpPr>
            <p:cNvPr id="38" name="rc38"/>
            <p:cNvSpPr/>
            <p:nvPr/>
          </p:nvSpPr>
          <p:spPr>
            <a:xfrm>
              <a:off x="5567048" y="3552036"/>
              <a:ext cx="239399" cy="659972"/>
            </a:xfrm>
            <a:prstGeom prst="rect">
              <a:avLst/>
            </a:prstGeom>
            <a:solidFill>
              <a:srgbClr val="E2231A">
                <a:alpha val="90196"/>
              </a:srgbClr>
            </a:solidFill>
          </p:spPr>
          <p:txBody>
            <a:bodyPr/>
            <a:lstStyle/>
            <a:p/>
          </p:txBody>
        </p:sp>
        <p:sp>
          <p:nvSpPr>
            <p:cNvPr id="39" name="rc39"/>
            <p:cNvSpPr/>
            <p:nvPr/>
          </p:nvSpPr>
          <p:spPr>
            <a:xfrm>
              <a:off x="5833047" y="3563453"/>
              <a:ext cx="239399" cy="648556"/>
            </a:xfrm>
            <a:prstGeom prst="rect">
              <a:avLst/>
            </a:prstGeom>
            <a:solidFill>
              <a:srgbClr val="E2231A">
                <a:alpha val="90196"/>
              </a:srgbClr>
            </a:solidFill>
          </p:spPr>
          <p:txBody>
            <a:bodyPr/>
            <a:lstStyle/>
            <a:p/>
          </p:txBody>
        </p:sp>
        <p:sp>
          <p:nvSpPr>
            <p:cNvPr id="40" name="rc40"/>
            <p:cNvSpPr/>
            <p:nvPr/>
          </p:nvSpPr>
          <p:spPr>
            <a:xfrm>
              <a:off x="6099047" y="3504322"/>
              <a:ext cx="239399" cy="707687"/>
            </a:xfrm>
            <a:prstGeom prst="rect">
              <a:avLst/>
            </a:prstGeom>
            <a:solidFill>
              <a:srgbClr val="E2231A">
                <a:alpha val="90196"/>
              </a:srgbClr>
            </a:solidFill>
          </p:spPr>
          <p:txBody>
            <a:bodyPr/>
            <a:lstStyle/>
            <a:p/>
          </p:txBody>
        </p:sp>
        <p:sp>
          <p:nvSpPr>
            <p:cNvPr id="41" name="rc41"/>
            <p:cNvSpPr/>
            <p:nvPr/>
          </p:nvSpPr>
          <p:spPr>
            <a:xfrm>
              <a:off x="6365047" y="3398376"/>
              <a:ext cx="239399" cy="813633"/>
            </a:xfrm>
            <a:prstGeom prst="rect">
              <a:avLst/>
            </a:prstGeom>
            <a:solidFill>
              <a:srgbClr val="E2231A">
                <a:alpha val="90196"/>
              </a:srgbClr>
            </a:solidFill>
          </p:spPr>
          <p:txBody>
            <a:bodyPr/>
            <a:lstStyle/>
            <a:p/>
          </p:txBody>
        </p:sp>
        <p:sp>
          <p:nvSpPr>
            <p:cNvPr id="42" name="rc42"/>
            <p:cNvSpPr/>
            <p:nvPr/>
          </p:nvSpPr>
          <p:spPr>
            <a:xfrm>
              <a:off x="6631046" y="3354508"/>
              <a:ext cx="239399" cy="857500"/>
            </a:xfrm>
            <a:prstGeom prst="rect">
              <a:avLst/>
            </a:prstGeom>
            <a:solidFill>
              <a:srgbClr val="E2231A">
                <a:alpha val="90196"/>
              </a:srgbClr>
            </a:solidFill>
          </p:spPr>
          <p:txBody>
            <a:bodyPr/>
            <a:lstStyle/>
            <a:p/>
          </p:txBody>
        </p:sp>
        <p:sp>
          <p:nvSpPr>
            <p:cNvPr id="43" name="rc43"/>
            <p:cNvSpPr/>
            <p:nvPr/>
          </p:nvSpPr>
          <p:spPr>
            <a:xfrm>
              <a:off x="6897046" y="3258568"/>
              <a:ext cx="239399" cy="953441"/>
            </a:xfrm>
            <a:prstGeom prst="rect">
              <a:avLst/>
            </a:prstGeom>
            <a:solidFill>
              <a:srgbClr val="E2231A">
                <a:alpha val="90196"/>
              </a:srgbClr>
            </a:solidFill>
          </p:spPr>
          <p:txBody>
            <a:bodyPr/>
            <a:lstStyle/>
            <a:p/>
          </p:txBody>
        </p:sp>
        <p:sp>
          <p:nvSpPr>
            <p:cNvPr id="44" name="rc44"/>
            <p:cNvSpPr/>
            <p:nvPr/>
          </p:nvSpPr>
          <p:spPr>
            <a:xfrm>
              <a:off x="7163045" y="3261991"/>
              <a:ext cx="239399" cy="950017"/>
            </a:xfrm>
            <a:prstGeom prst="rect">
              <a:avLst/>
            </a:prstGeom>
            <a:solidFill>
              <a:srgbClr val="E2231A">
                <a:alpha val="90196"/>
              </a:srgbClr>
            </a:solidFill>
          </p:spPr>
          <p:txBody>
            <a:bodyPr/>
            <a:lstStyle/>
            <a:p/>
          </p:txBody>
        </p:sp>
        <p:sp>
          <p:nvSpPr>
            <p:cNvPr id="45" name="rc45"/>
            <p:cNvSpPr/>
            <p:nvPr/>
          </p:nvSpPr>
          <p:spPr>
            <a:xfrm>
              <a:off x="7429045" y="3275014"/>
              <a:ext cx="239399" cy="936995"/>
            </a:xfrm>
            <a:prstGeom prst="rect">
              <a:avLst/>
            </a:prstGeom>
            <a:solidFill>
              <a:srgbClr val="E2231A">
                <a:alpha val="90196"/>
              </a:srgbClr>
            </a:solidFill>
          </p:spPr>
          <p:txBody>
            <a:bodyPr/>
            <a:lstStyle/>
            <a:p/>
          </p:txBody>
        </p:sp>
        <p:sp>
          <p:nvSpPr>
            <p:cNvPr id="46" name="rc46"/>
            <p:cNvSpPr/>
            <p:nvPr/>
          </p:nvSpPr>
          <p:spPr>
            <a:xfrm>
              <a:off x="7695045" y="3282866"/>
              <a:ext cx="239399" cy="929142"/>
            </a:xfrm>
            <a:prstGeom prst="rect">
              <a:avLst/>
            </a:prstGeom>
            <a:solidFill>
              <a:srgbClr val="E2231A">
                <a:alpha val="90196"/>
              </a:srgbClr>
            </a:solidFill>
          </p:spPr>
          <p:txBody>
            <a:bodyPr/>
            <a:lstStyle/>
            <a:p/>
          </p:txBody>
        </p:sp>
        <p:sp>
          <p:nvSpPr>
            <p:cNvPr id="47" name="rc47"/>
            <p:cNvSpPr/>
            <p:nvPr/>
          </p:nvSpPr>
          <p:spPr>
            <a:xfrm>
              <a:off x="7961044" y="3295465"/>
              <a:ext cx="239399" cy="916543"/>
            </a:xfrm>
            <a:prstGeom prst="rect">
              <a:avLst/>
            </a:prstGeom>
            <a:solidFill>
              <a:srgbClr val="E2231A">
                <a:alpha val="90196"/>
              </a:srgbClr>
            </a:solidFill>
          </p:spPr>
          <p:txBody>
            <a:bodyPr/>
            <a:lstStyle/>
            <a:p/>
          </p:txBody>
        </p:sp>
        <p:sp>
          <p:nvSpPr>
            <p:cNvPr id="48" name="rc48"/>
            <p:cNvSpPr/>
            <p:nvPr/>
          </p:nvSpPr>
          <p:spPr>
            <a:xfrm>
              <a:off x="1311054" y="2923049"/>
              <a:ext cx="239399" cy="920284"/>
            </a:xfrm>
            <a:prstGeom prst="rect">
              <a:avLst/>
            </a:prstGeom>
            <a:solidFill>
              <a:srgbClr val="B3B3B3">
                <a:alpha val="90196"/>
              </a:srgbClr>
            </a:solidFill>
          </p:spPr>
          <p:txBody>
            <a:bodyPr/>
            <a:lstStyle/>
            <a:p/>
          </p:txBody>
        </p:sp>
        <p:sp>
          <p:nvSpPr>
            <p:cNvPr id="49" name="rc49"/>
            <p:cNvSpPr/>
            <p:nvPr/>
          </p:nvSpPr>
          <p:spPr>
            <a:xfrm>
              <a:off x="1577053" y="3312423"/>
              <a:ext cx="239399" cy="520800"/>
            </a:xfrm>
            <a:prstGeom prst="rect">
              <a:avLst/>
            </a:prstGeom>
            <a:solidFill>
              <a:srgbClr val="B3B3B3">
                <a:alpha val="90196"/>
              </a:srgbClr>
            </a:solidFill>
          </p:spPr>
          <p:txBody>
            <a:bodyPr/>
            <a:lstStyle/>
            <a:p/>
          </p:txBody>
        </p:sp>
        <p:sp>
          <p:nvSpPr>
            <p:cNvPr id="50" name="rc50"/>
            <p:cNvSpPr/>
            <p:nvPr/>
          </p:nvSpPr>
          <p:spPr>
            <a:xfrm>
              <a:off x="6631046" y="3347309"/>
              <a:ext cx="239399" cy="7199"/>
            </a:xfrm>
            <a:prstGeom prst="rect">
              <a:avLst/>
            </a:prstGeom>
            <a:solidFill>
              <a:srgbClr val="B3B3B3">
                <a:alpha val="90196"/>
              </a:srgbClr>
            </a:solidFill>
          </p:spPr>
          <p:txBody>
            <a:bodyPr/>
            <a:lstStyle/>
            <a:p/>
          </p:txBody>
        </p:sp>
        <p:sp>
          <p:nvSpPr>
            <p:cNvPr id="51" name="rc51"/>
            <p:cNvSpPr/>
            <p:nvPr/>
          </p:nvSpPr>
          <p:spPr>
            <a:xfrm>
              <a:off x="6897046" y="3204907"/>
              <a:ext cx="239399" cy="53661"/>
            </a:xfrm>
            <a:prstGeom prst="rect">
              <a:avLst/>
            </a:prstGeom>
            <a:solidFill>
              <a:srgbClr val="B3B3B3">
                <a:alpha val="90196"/>
              </a:srgbClr>
            </a:solidFill>
          </p:spPr>
          <p:txBody>
            <a:bodyPr/>
            <a:lstStyle/>
            <a:p/>
          </p:txBody>
        </p:sp>
        <p:sp>
          <p:nvSpPr>
            <p:cNvPr id="52" name="rc52"/>
            <p:cNvSpPr/>
            <p:nvPr/>
          </p:nvSpPr>
          <p:spPr>
            <a:xfrm>
              <a:off x="7163045" y="3214453"/>
              <a:ext cx="239399" cy="47537"/>
            </a:xfrm>
            <a:prstGeom prst="rect">
              <a:avLst/>
            </a:prstGeom>
            <a:solidFill>
              <a:srgbClr val="B3B3B3">
                <a:alpha val="90196"/>
              </a:srgbClr>
            </a:solidFill>
          </p:spPr>
          <p:txBody>
            <a:bodyPr/>
            <a:lstStyle/>
            <a:p/>
          </p:txBody>
        </p:sp>
        <p:sp>
          <p:nvSpPr>
            <p:cNvPr id="53" name="rc53"/>
            <p:cNvSpPr/>
            <p:nvPr/>
          </p:nvSpPr>
          <p:spPr>
            <a:xfrm>
              <a:off x="7429045" y="3202172"/>
              <a:ext cx="239399" cy="72842"/>
            </a:xfrm>
            <a:prstGeom prst="rect">
              <a:avLst/>
            </a:prstGeom>
            <a:solidFill>
              <a:srgbClr val="B3B3B3">
                <a:alpha val="90196"/>
              </a:srgbClr>
            </a:solidFill>
          </p:spPr>
          <p:txBody>
            <a:bodyPr/>
            <a:lstStyle/>
            <a:p/>
          </p:txBody>
        </p:sp>
        <p:sp>
          <p:nvSpPr>
            <p:cNvPr id="54" name="rc54"/>
            <p:cNvSpPr/>
            <p:nvPr/>
          </p:nvSpPr>
          <p:spPr>
            <a:xfrm>
              <a:off x="7695045" y="3249357"/>
              <a:ext cx="239399" cy="33509"/>
            </a:xfrm>
            <a:prstGeom prst="rect">
              <a:avLst/>
            </a:prstGeom>
            <a:solidFill>
              <a:srgbClr val="B3B3B3">
                <a:alpha val="90196"/>
              </a:srgbClr>
            </a:solidFill>
          </p:spPr>
          <p:txBody>
            <a:bodyPr/>
            <a:lstStyle/>
            <a:p/>
          </p:txBody>
        </p:sp>
        <p:sp>
          <p:nvSpPr>
            <p:cNvPr id="55" name="rc55"/>
            <p:cNvSpPr/>
            <p:nvPr/>
          </p:nvSpPr>
          <p:spPr>
            <a:xfrm>
              <a:off x="7961044" y="3238010"/>
              <a:ext cx="239399" cy="57454"/>
            </a:xfrm>
            <a:prstGeom prst="rect">
              <a:avLst/>
            </a:prstGeom>
            <a:solidFill>
              <a:srgbClr val="B3B3B3">
                <a:alpha val="90196"/>
              </a:srgbClr>
            </a:solidFill>
          </p:spPr>
          <p:txBody>
            <a:bodyPr/>
            <a:lstStyle/>
            <a:p/>
          </p:txBody>
        </p:sp>
        <p:sp>
          <p:nvSpPr>
            <p:cNvPr id="56" name="pl56"/>
            <p:cNvSpPr/>
            <p:nvPr/>
          </p:nvSpPr>
          <p:spPr>
            <a:xfrm>
              <a:off x="1430754" y="2214122"/>
              <a:ext cx="6649990" cy="279274"/>
            </a:xfrm>
            <a:custGeom>
              <a:avLst/>
              <a:pathLst>
                <a:path w="6649990" h="279274">
                  <a:moveTo>
                    <a:pt x="0" y="107413"/>
                  </a:moveTo>
                  <a:lnTo>
                    <a:pt x="265999" y="107413"/>
                  </a:lnTo>
                  <a:lnTo>
                    <a:pt x="531999" y="85930"/>
                  </a:lnTo>
                  <a:lnTo>
                    <a:pt x="797998" y="42965"/>
                  </a:lnTo>
                  <a:lnTo>
                    <a:pt x="1063998" y="21482"/>
                  </a:lnTo>
                  <a:lnTo>
                    <a:pt x="1329998" y="171861"/>
                  </a:lnTo>
                  <a:lnTo>
                    <a:pt x="1595997" y="236309"/>
                  </a:lnTo>
                  <a:lnTo>
                    <a:pt x="1861997" y="171861"/>
                  </a:lnTo>
                  <a:lnTo>
                    <a:pt x="2127996" y="193343"/>
                  </a:lnTo>
                  <a:lnTo>
                    <a:pt x="2393996" y="128895"/>
                  </a:lnTo>
                  <a:lnTo>
                    <a:pt x="2659996" y="64447"/>
                  </a:lnTo>
                  <a:lnTo>
                    <a:pt x="2925995" y="0"/>
                  </a:lnTo>
                  <a:lnTo>
                    <a:pt x="3191995" y="64447"/>
                  </a:lnTo>
                  <a:lnTo>
                    <a:pt x="3457995" y="64447"/>
                  </a:lnTo>
                  <a:lnTo>
                    <a:pt x="3723994" y="85930"/>
                  </a:lnTo>
                  <a:lnTo>
                    <a:pt x="3989994" y="128895"/>
                  </a:lnTo>
                  <a:lnTo>
                    <a:pt x="4255993" y="150378"/>
                  </a:lnTo>
                  <a:lnTo>
                    <a:pt x="4521993" y="150378"/>
                  </a:lnTo>
                  <a:lnTo>
                    <a:pt x="4787993" y="171861"/>
                  </a:lnTo>
                  <a:lnTo>
                    <a:pt x="5053992" y="214826"/>
                  </a:lnTo>
                  <a:lnTo>
                    <a:pt x="5319992" y="236309"/>
                  </a:lnTo>
                  <a:lnTo>
                    <a:pt x="5585991" y="279274"/>
                  </a:lnTo>
                  <a:lnTo>
                    <a:pt x="5851991" y="279274"/>
                  </a:lnTo>
                  <a:lnTo>
                    <a:pt x="6117991" y="279274"/>
                  </a:lnTo>
                  <a:lnTo>
                    <a:pt x="6383990" y="279274"/>
                  </a:lnTo>
                  <a:lnTo>
                    <a:pt x="6649990" y="279274"/>
                  </a:lnTo>
                </a:path>
              </a:pathLst>
            </a:custGeom>
            <a:ln w="27101" cap="flat">
              <a:solidFill>
                <a:srgbClr val="3283FE">
                  <a:alpha val="100000"/>
                </a:srgbClr>
              </a:solidFill>
              <a:prstDash val="solid"/>
              <a:round/>
            </a:ln>
          </p:spPr>
          <p:txBody>
            <a:bodyPr/>
            <a:lstStyle/>
            <a:p/>
          </p:txBody>
        </p:sp>
        <p:sp>
          <p:nvSpPr>
            <p:cNvPr id="57" name="pl57"/>
            <p:cNvSpPr/>
            <p:nvPr/>
          </p:nvSpPr>
          <p:spPr>
            <a:xfrm>
              <a:off x="1430754" y="2106708"/>
              <a:ext cx="6649990" cy="837823"/>
            </a:xfrm>
            <a:custGeom>
              <a:avLst/>
              <a:pathLst>
                <a:path w="6649990" h="837823">
                  <a:moveTo>
                    <a:pt x="0" y="837823"/>
                  </a:moveTo>
                  <a:lnTo>
                    <a:pt x="265999" y="558549"/>
                  </a:lnTo>
                  <a:lnTo>
                    <a:pt x="531999" y="107413"/>
                  </a:lnTo>
                  <a:lnTo>
                    <a:pt x="797998" y="85930"/>
                  </a:lnTo>
                  <a:lnTo>
                    <a:pt x="1063998" y="0"/>
                  </a:lnTo>
                  <a:lnTo>
                    <a:pt x="1329998" y="128895"/>
                  </a:lnTo>
                  <a:lnTo>
                    <a:pt x="1595997" y="42965"/>
                  </a:lnTo>
                  <a:lnTo>
                    <a:pt x="1861997" y="171861"/>
                  </a:lnTo>
                  <a:lnTo>
                    <a:pt x="2127996" y="279274"/>
                  </a:lnTo>
                  <a:lnTo>
                    <a:pt x="2393996" y="150378"/>
                  </a:lnTo>
                  <a:lnTo>
                    <a:pt x="2659996" y="150378"/>
                  </a:lnTo>
                  <a:lnTo>
                    <a:pt x="2925995" y="150378"/>
                  </a:lnTo>
                  <a:lnTo>
                    <a:pt x="3191995" y="171861"/>
                  </a:lnTo>
                  <a:lnTo>
                    <a:pt x="3457995" y="171861"/>
                  </a:lnTo>
                  <a:lnTo>
                    <a:pt x="3723994" y="193343"/>
                  </a:lnTo>
                  <a:lnTo>
                    <a:pt x="3989994" y="300757"/>
                  </a:lnTo>
                  <a:lnTo>
                    <a:pt x="4255993" y="257791"/>
                  </a:lnTo>
                  <a:lnTo>
                    <a:pt x="4521993" y="257791"/>
                  </a:lnTo>
                  <a:lnTo>
                    <a:pt x="4787993" y="300757"/>
                  </a:lnTo>
                  <a:lnTo>
                    <a:pt x="5053992" y="343722"/>
                  </a:lnTo>
                  <a:lnTo>
                    <a:pt x="5319992" y="365205"/>
                  </a:lnTo>
                  <a:lnTo>
                    <a:pt x="5585991" y="408170"/>
                  </a:lnTo>
                  <a:lnTo>
                    <a:pt x="5851991" y="408170"/>
                  </a:lnTo>
                  <a:lnTo>
                    <a:pt x="6117991" y="429653"/>
                  </a:lnTo>
                  <a:lnTo>
                    <a:pt x="6383990" y="408170"/>
                  </a:lnTo>
                  <a:lnTo>
                    <a:pt x="6649990" y="408170"/>
                  </a:lnTo>
                </a:path>
              </a:pathLst>
            </a:custGeom>
            <a:ln w="27101" cap="flat">
              <a:solidFill>
                <a:srgbClr val="FFA500">
                  <a:alpha val="100000"/>
                </a:srgbClr>
              </a:solidFill>
              <a:prstDash val="solid"/>
              <a:round/>
            </a:ln>
          </p:spPr>
          <p:txBody>
            <a:bodyPr/>
            <a:lstStyle/>
            <a:p/>
          </p:txBody>
        </p:sp>
        <p:sp>
          <p:nvSpPr>
            <p:cNvPr id="58" name="tx58"/>
            <p:cNvSpPr/>
            <p:nvPr/>
          </p:nvSpPr>
          <p:spPr>
            <a:xfrm>
              <a:off x="1360416"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59" name="tx59"/>
            <p:cNvSpPr/>
            <p:nvPr/>
          </p:nvSpPr>
          <p:spPr>
            <a:xfrm>
              <a:off x="1360416" y="30059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59</a:t>
              </a:r>
            </a:p>
          </p:txBody>
        </p:sp>
        <p:sp>
          <p:nvSpPr>
            <p:cNvPr id="60" name="tx60"/>
            <p:cNvSpPr/>
            <p:nvPr/>
          </p:nvSpPr>
          <p:spPr>
            <a:xfrm>
              <a:off x="2690414"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61" name="tx61"/>
            <p:cNvSpPr/>
            <p:nvPr/>
          </p:nvSpPr>
          <p:spPr>
            <a:xfrm>
              <a:off x="2690414"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62" name="tx62"/>
            <p:cNvSpPr/>
            <p:nvPr/>
          </p:nvSpPr>
          <p:spPr>
            <a:xfrm>
              <a:off x="4020412"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63" name="tx63"/>
            <p:cNvSpPr/>
            <p:nvPr/>
          </p:nvSpPr>
          <p:spPr>
            <a:xfrm>
              <a:off x="4020412"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64" name="tx64"/>
            <p:cNvSpPr/>
            <p:nvPr/>
          </p:nvSpPr>
          <p:spPr>
            <a:xfrm>
              <a:off x="5350410"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65" name="tx65"/>
            <p:cNvSpPr/>
            <p:nvPr/>
          </p:nvSpPr>
          <p:spPr>
            <a:xfrm>
              <a:off x="5350410"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66" name="tx66"/>
            <p:cNvSpPr/>
            <p:nvPr/>
          </p:nvSpPr>
          <p:spPr>
            <a:xfrm>
              <a:off x="6414408"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67" name="tx67"/>
            <p:cNvSpPr/>
            <p:nvPr/>
          </p:nvSpPr>
          <p:spPr>
            <a:xfrm>
              <a:off x="6414408"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68" name="tx68"/>
            <p:cNvSpPr/>
            <p:nvPr/>
          </p:nvSpPr>
          <p:spPr>
            <a:xfrm>
              <a:off x="6680408"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69" name="tx69"/>
            <p:cNvSpPr/>
            <p:nvPr/>
          </p:nvSpPr>
          <p:spPr>
            <a:xfrm>
              <a:off x="6680408"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70" name="tx70"/>
            <p:cNvSpPr/>
            <p:nvPr/>
          </p:nvSpPr>
          <p:spPr>
            <a:xfrm>
              <a:off x="6946408"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71" name="tx71"/>
            <p:cNvSpPr/>
            <p:nvPr/>
          </p:nvSpPr>
          <p:spPr>
            <a:xfrm>
              <a:off x="6946408"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72" name="tx72"/>
            <p:cNvSpPr/>
            <p:nvPr/>
          </p:nvSpPr>
          <p:spPr>
            <a:xfrm>
              <a:off x="7212407"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73" name="tx73"/>
            <p:cNvSpPr/>
            <p:nvPr/>
          </p:nvSpPr>
          <p:spPr>
            <a:xfrm>
              <a:off x="7212407"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74" name="tx74"/>
            <p:cNvSpPr/>
            <p:nvPr/>
          </p:nvSpPr>
          <p:spPr>
            <a:xfrm>
              <a:off x="7478407"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75" name="tx75"/>
            <p:cNvSpPr/>
            <p:nvPr/>
          </p:nvSpPr>
          <p:spPr>
            <a:xfrm>
              <a:off x="7478407"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76" name="tx76"/>
            <p:cNvSpPr/>
            <p:nvPr/>
          </p:nvSpPr>
          <p:spPr>
            <a:xfrm>
              <a:off x="7744407"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77" name="tx77"/>
            <p:cNvSpPr/>
            <p:nvPr/>
          </p:nvSpPr>
          <p:spPr>
            <a:xfrm>
              <a:off x="7744407"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78" name="tx78"/>
            <p:cNvSpPr/>
            <p:nvPr/>
          </p:nvSpPr>
          <p:spPr>
            <a:xfrm>
              <a:off x="8010406"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79" name="tx79"/>
            <p:cNvSpPr/>
            <p:nvPr/>
          </p:nvSpPr>
          <p:spPr>
            <a:xfrm>
              <a:off x="8010406"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80" name="tx80"/>
            <p:cNvSpPr/>
            <p:nvPr/>
          </p:nvSpPr>
          <p:spPr>
            <a:xfrm>
              <a:off x="1325260" y="398723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20.9</a:t>
              </a:r>
            </a:p>
          </p:txBody>
        </p:sp>
        <p:sp>
          <p:nvSpPr>
            <p:cNvPr id="81" name="tx81"/>
            <p:cNvSpPr/>
            <p:nvPr/>
          </p:nvSpPr>
          <p:spPr>
            <a:xfrm>
              <a:off x="2655258" y="391323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82" name="tx82"/>
            <p:cNvSpPr/>
            <p:nvPr/>
          </p:nvSpPr>
          <p:spPr>
            <a:xfrm>
              <a:off x="3985256" y="396210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23.7</a:t>
              </a:r>
            </a:p>
          </p:txBody>
        </p:sp>
        <p:sp>
          <p:nvSpPr>
            <p:cNvPr id="83" name="tx83"/>
            <p:cNvSpPr/>
            <p:nvPr/>
          </p:nvSpPr>
          <p:spPr>
            <a:xfrm>
              <a:off x="5360458" y="386279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84" name="tx84"/>
            <p:cNvSpPr/>
            <p:nvPr/>
          </p:nvSpPr>
          <p:spPr>
            <a:xfrm>
              <a:off x="6379253" y="376475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46.1</a:t>
              </a:r>
            </a:p>
          </p:txBody>
        </p:sp>
        <p:sp>
          <p:nvSpPr>
            <p:cNvPr id="85" name="tx85"/>
            <p:cNvSpPr/>
            <p:nvPr/>
          </p:nvSpPr>
          <p:spPr>
            <a:xfrm>
              <a:off x="6645252" y="374281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48.6</a:t>
              </a:r>
            </a:p>
          </p:txBody>
        </p:sp>
        <p:sp>
          <p:nvSpPr>
            <p:cNvPr id="86" name="tx86"/>
            <p:cNvSpPr/>
            <p:nvPr/>
          </p:nvSpPr>
          <p:spPr>
            <a:xfrm>
              <a:off x="6956456" y="369516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87" name="tx87"/>
            <p:cNvSpPr/>
            <p:nvPr/>
          </p:nvSpPr>
          <p:spPr>
            <a:xfrm>
              <a:off x="7177252" y="369650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53.8</a:t>
              </a:r>
            </a:p>
          </p:txBody>
        </p:sp>
        <p:sp>
          <p:nvSpPr>
            <p:cNvPr id="88" name="tx88"/>
            <p:cNvSpPr/>
            <p:nvPr/>
          </p:nvSpPr>
          <p:spPr>
            <a:xfrm>
              <a:off x="7443251" y="3703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53.1</a:t>
              </a:r>
            </a:p>
          </p:txBody>
        </p:sp>
        <p:sp>
          <p:nvSpPr>
            <p:cNvPr id="89" name="tx89"/>
            <p:cNvSpPr/>
            <p:nvPr/>
          </p:nvSpPr>
          <p:spPr>
            <a:xfrm>
              <a:off x="7709251" y="370699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52.7</a:t>
              </a:r>
            </a:p>
          </p:txBody>
        </p:sp>
        <p:sp>
          <p:nvSpPr>
            <p:cNvPr id="90" name="tx90"/>
            <p:cNvSpPr/>
            <p:nvPr/>
          </p:nvSpPr>
          <p:spPr>
            <a:xfrm>
              <a:off x="7975250" y="371329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51.9</a:t>
              </a:r>
            </a:p>
          </p:txBody>
        </p:sp>
        <p:sp>
          <p:nvSpPr>
            <p:cNvPr id="91" name="tx91"/>
            <p:cNvSpPr/>
            <p:nvPr/>
          </p:nvSpPr>
          <p:spPr>
            <a:xfrm>
              <a:off x="1325260" y="334275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52.2</a:t>
              </a:r>
            </a:p>
          </p:txBody>
        </p:sp>
        <p:sp>
          <p:nvSpPr>
            <p:cNvPr id="92" name="tx92"/>
            <p:cNvSpPr/>
            <p:nvPr/>
          </p:nvSpPr>
          <p:spPr>
            <a:xfrm>
              <a:off x="6986601" y="319124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3" name="tx93"/>
            <p:cNvSpPr/>
            <p:nvPr/>
          </p:nvSpPr>
          <p:spPr>
            <a:xfrm>
              <a:off x="7207396" y="319910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94" name="tx94"/>
            <p:cNvSpPr/>
            <p:nvPr/>
          </p:nvSpPr>
          <p:spPr>
            <a:xfrm>
              <a:off x="7473396" y="319947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5" name="tx95"/>
            <p:cNvSpPr/>
            <p:nvPr/>
          </p:nvSpPr>
          <p:spPr>
            <a:xfrm>
              <a:off x="7739396" y="32256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6" name="tx96"/>
            <p:cNvSpPr/>
            <p:nvPr/>
          </p:nvSpPr>
          <p:spPr>
            <a:xfrm>
              <a:off x="8005395" y="322624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7" name="tx97"/>
            <p:cNvSpPr/>
            <p:nvPr/>
          </p:nvSpPr>
          <p:spPr>
            <a:xfrm>
              <a:off x="1376493" y="281676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98" name="tx98"/>
            <p:cNvSpPr/>
            <p:nvPr/>
          </p:nvSpPr>
          <p:spPr>
            <a:xfrm>
              <a:off x="6696485" y="32410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99" name="tx99"/>
            <p:cNvSpPr/>
            <p:nvPr/>
          </p:nvSpPr>
          <p:spPr>
            <a:xfrm>
              <a:off x="6921801" y="3098672"/>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57.1</a:t>
              </a:r>
            </a:p>
          </p:txBody>
        </p:sp>
        <p:sp>
          <p:nvSpPr>
            <p:cNvPr id="100" name="tx100"/>
            <p:cNvSpPr/>
            <p:nvPr/>
          </p:nvSpPr>
          <p:spPr>
            <a:xfrm>
              <a:off x="7187801" y="310821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56.5</a:t>
              </a:r>
            </a:p>
          </p:txBody>
        </p:sp>
        <p:sp>
          <p:nvSpPr>
            <p:cNvPr id="101" name="tx101"/>
            <p:cNvSpPr/>
            <p:nvPr/>
          </p:nvSpPr>
          <p:spPr>
            <a:xfrm>
              <a:off x="7453801" y="309593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57.2</a:t>
              </a:r>
            </a:p>
          </p:txBody>
        </p:sp>
        <p:sp>
          <p:nvSpPr>
            <p:cNvPr id="102" name="tx102"/>
            <p:cNvSpPr/>
            <p:nvPr/>
          </p:nvSpPr>
          <p:spPr>
            <a:xfrm>
              <a:off x="7719800" y="3143122"/>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54.6</a:t>
              </a:r>
            </a:p>
          </p:txBody>
        </p:sp>
        <p:sp>
          <p:nvSpPr>
            <p:cNvPr id="103" name="tx103"/>
            <p:cNvSpPr/>
            <p:nvPr/>
          </p:nvSpPr>
          <p:spPr>
            <a:xfrm>
              <a:off x="7985800" y="313177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55.2</a:t>
              </a:r>
            </a:p>
          </p:txBody>
        </p:sp>
        <p:sp>
          <p:nvSpPr>
            <p:cNvPr id="104" name="tx104"/>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5" name="tx105"/>
            <p:cNvSpPr/>
            <p:nvPr/>
          </p:nvSpPr>
          <p:spPr>
            <a:xfrm>
              <a:off x="655386" y="327760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06" name="tx106"/>
            <p:cNvSpPr/>
            <p:nvPr/>
          </p:nvSpPr>
          <p:spPr>
            <a:xfrm>
              <a:off x="577692" y="239530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7" name="tx107"/>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9" name="tx109"/>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0" name="tx110"/>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1" name="tx111"/>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2" name="tx112"/>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8" name="tx118"/>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9" name="tx119"/>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0" name="tx120"/>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3" name="tx123"/>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4" name="tx124"/>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5" name="pl125"/>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6" name="pl126"/>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7" name="tx127"/>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8" name="tx128"/>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9" name="rc129"/>
            <p:cNvSpPr/>
            <p:nvPr/>
          </p:nvSpPr>
          <p:spPr>
            <a:xfrm>
              <a:off x="4686533" y="5080163"/>
              <a:ext cx="201456" cy="201456"/>
            </a:xfrm>
            <a:prstGeom prst="rect">
              <a:avLst/>
            </a:prstGeom>
            <a:solidFill>
              <a:srgbClr val="E2231A">
                <a:alpha val="90196"/>
              </a:srgbClr>
            </a:solidFill>
          </p:spPr>
          <p:txBody>
            <a:bodyPr/>
            <a:lstStyle/>
            <a:p/>
          </p:txBody>
        </p:sp>
        <p:sp>
          <p:nvSpPr>
            <p:cNvPr id="130" name="rc130"/>
            <p:cNvSpPr/>
            <p:nvPr/>
          </p:nvSpPr>
          <p:spPr>
            <a:xfrm>
              <a:off x="5650692" y="5080163"/>
              <a:ext cx="201456" cy="201456"/>
            </a:xfrm>
            <a:prstGeom prst="rect">
              <a:avLst/>
            </a:prstGeom>
            <a:solidFill>
              <a:srgbClr val="B3B3B3">
                <a:alpha val="90196"/>
              </a:srgbClr>
            </a:solidFill>
          </p:spPr>
          <p:txBody>
            <a:bodyPr/>
            <a:lstStyle/>
            <a:p/>
          </p:txBody>
        </p:sp>
        <p:sp>
          <p:nvSpPr>
            <p:cNvPr id="131" name="tx131"/>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2" name="tx132"/>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3" name="tx133"/>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4" name="tx134"/>
            <p:cNvSpPr/>
            <p:nvPr/>
          </p:nvSpPr>
          <p:spPr>
            <a:xfrm>
              <a:off x="966584" y="1582906"/>
              <a:ext cx="160289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Tajikistan, 2000-2025</a:t>
              </a:r>
            </a:p>
          </p:txBody>
        </p:sp>
        <p:sp>
          <p:nvSpPr>
            <p:cNvPr id="135" name="pl135"/>
            <p:cNvSpPr/>
            <p:nvPr/>
          </p:nvSpPr>
          <p:spPr>
            <a:xfrm>
              <a:off x="255920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505549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755178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9" name="pl139"/>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0" name="pl140"/>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1" name="pl141"/>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0734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30363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311054" y="5840557"/>
              <a:ext cx="5755075" cy="124062"/>
            </a:xfrm>
            <a:prstGeom prst="rect">
              <a:avLst/>
            </a:prstGeom>
            <a:solidFill>
              <a:srgbClr val="E2231A">
                <a:alpha val="90196"/>
              </a:srgbClr>
            </a:solidFill>
          </p:spPr>
          <p:txBody>
            <a:bodyPr/>
            <a:lstStyle/>
            <a:p/>
          </p:txBody>
        </p:sp>
        <p:sp>
          <p:nvSpPr>
            <p:cNvPr id="145" name="rc145"/>
            <p:cNvSpPr/>
            <p:nvPr/>
          </p:nvSpPr>
          <p:spPr>
            <a:xfrm>
              <a:off x="1311054" y="5685479"/>
              <a:ext cx="6572111" cy="124062"/>
            </a:xfrm>
            <a:prstGeom prst="rect">
              <a:avLst/>
            </a:prstGeom>
            <a:solidFill>
              <a:srgbClr val="E2231A">
                <a:alpha val="90196"/>
              </a:srgbClr>
            </a:solidFill>
          </p:spPr>
          <p:txBody>
            <a:bodyPr/>
            <a:lstStyle/>
            <a:p/>
          </p:txBody>
        </p:sp>
        <p:sp>
          <p:nvSpPr>
            <p:cNvPr id="146" name="rc146"/>
            <p:cNvSpPr/>
            <p:nvPr/>
          </p:nvSpPr>
          <p:spPr>
            <a:xfrm>
              <a:off x="1311054" y="5530401"/>
              <a:ext cx="6482993" cy="124062"/>
            </a:xfrm>
            <a:prstGeom prst="rect">
              <a:avLst/>
            </a:prstGeom>
            <a:solidFill>
              <a:srgbClr val="E2231A">
                <a:alpha val="90196"/>
              </a:srgbClr>
            </a:solidFill>
          </p:spPr>
          <p:txBody>
            <a:bodyPr/>
            <a:lstStyle/>
            <a:p/>
          </p:txBody>
        </p:sp>
        <p:sp>
          <p:nvSpPr>
            <p:cNvPr id="147" name="rc147"/>
            <p:cNvSpPr/>
            <p:nvPr/>
          </p:nvSpPr>
          <p:spPr>
            <a:xfrm>
              <a:off x="7883165" y="5685479"/>
              <a:ext cx="237022" cy="124062"/>
            </a:xfrm>
            <a:prstGeom prst="rect">
              <a:avLst/>
            </a:prstGeom>
            <a:solidFill>
              <a:srgbClr val="B3B3B3">
                <a:alpha val="90196"/>
              </a:srgbClr>
            </a:solidFill>
          </p:spPr>
          <p:txBody>
            <a:bodyPr/>
            <a:lstStyle/>
            <a:p/>
          </p:txBody>
        </p:sp>
        <p:sp>
          <p:nvSpPr>
            <p:cNvPr id="148" name="rc148"/>
            <p:cNvSpPr/>
            <p:nvPr/>
          </p:nvSpPr>
          <p:spPr>
            <a:xfrm>
              <a:off x="7794048" y="5530401"/>
              <a:ext cx="406396" cy="124062"/>
            </a:xfrm>
            <a:prstGeom prst="rect">
              <a:avLst/>
            </a:prstGeom>
            <a:solidFill>
              <a:srgbClr val="B3B3B3">
                <a:alpha val="90196"/>
              </a:srgbClr>
            </a:solidFill>
          </p:spPr>
          <p:txBody>
            <a:bodyPr/>
            <a:lstStyle/>
            <a:p/>
          </p:txBody>
        </p:sp>
        <p:sp>
          <p:nvSpPr>
            <p:cNvPr id="149" name="tx149"/>
            <p:cNvSpPr/>
            <p:nvPr/>
          </p:nvSpPr>
          <p:spPr>
            <a:xfrm>
              <a:off x="8232715"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54.6</a:t>
              </a:r>
            </a:p>
          </p:txBody>
        </p:sp>
        <p:sp>
          <p:nvSpPr>
            <p:cNvPr id="150" name="tx150"/>
            <p:cNvSpPr/>
            <p:nvPr/>
          </p:nvSpPr>
          <p:spPr>
            <a:xfrm>
              <a:off x="8312971"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55.2</a:t>
              </a:r>
            </a:p>
          </p:txBody>
        </p:sp>
        <p:sp>
          <p:nvSpPr>
            <p:cNvPr id="151" name="tx151"/>
            <p:cNvSpPr/>
            <p:nvPr/>
          </p:nvSpPr>
          <p:spPr>
            <a:xfrm>
              <a:off x="4076065"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46.1</a:t>
              </a:r>
            </a:p>
          </p:txBody>
        </p:sp>
        <p:sp>
          <p:nvSpPr>
            <p:cNvPr id="152" name="tx152"/>
            <p:cNvSpPr/>
            <p:nvPr/>
          </p:nvSpPr>
          <p:spPr>
            <a:xfrm>
              <a:off x="4484583"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52.7</a:t>
              </a:r>
            </a:p>
          </p:txBody>
        </p:sp>
        <p:sp>
          <p:nvSpPr>
            <p:cNvPr id="153" name="tx153"/>
            <p:cNvSpPr/>
            <p:nvPr/>
          </p:nvSpPr>
          <p:spPr>
            <a:xfrm>
              <a:off x="4440024"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51.9</a:t>
              </a:r>
            </a:p>
          </p:txBody>
        </p:sp>
        <p:sp>
          <p:nvSpPr>
            <p:cNvPr id="154" name="tx154"/>
            <p:cNvSpPr/>
            <p:nvPr/>
          </p:nvSpPr>
          <p:spPr>
            <a:xfrm>
              <a:off x="7921305"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55" name="tx155"/>
            <p:cNvSpPr/>
            <p:nvPr/>
          </p:nvSpPr>
          <p:spPr>
            <a:xfrm>
              <a:off x="7916874"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a:t>
              </a:r>
            </a:p>
          </p:txBody>
        </p:sp>
        <p:sp>
          <p:nvSpPr>
            <p:cNvPr id="156" name="tx156"/>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7" name="tx157"/>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8" name="tx158"/>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9" name="tx159"/>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0" name="tx160"/>
            <p:cNvSpPr/>
            <p:nvPr/>
          </p:nvSpPr>
          <p:spPr>
            <a:xfrm>
              <a:off x="3683061"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61" name="tx161"/>
            <p:cNvSpPr/>
            <p:nvPr/>
          </p:nvSpPr>
          <p:spPr>
            <a:xfrm>
              <a:off x="617935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62" name="tx162"/>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3" name="tx16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4" name="tx16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80%. This is lower than in 2019, where coverage was 83%.
52,000 children missed their routine first dose of measles vaccine.
MCV2 is typically administered to children between 18 months and five years old. MCV2 coverage remained constant at 79% in 2025.</a:t>
            </a:r>
          </a:p>
        </p:txBody>
      </p:sp>
      <p:sp>
        <p:nvSpPr>
          <p:cNvPr id="16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80% in 2025 - below the 95% level needed to prevent outbreaks and, leaving 52,000 children without any protection against measles. MCV2 coverage also remained constant at 79% - below the IA2030 target of 90%.</a:t>
            </a:r>
          </a:p>
        </p:txBody>
      </p:sp>
      <p:grpSp xmlns:pic="http://schemas.openxmlformats.org/drawingml/2006/picture">
        <p:nvGrpSpPr>
          <p:cNvPr id="167" name=""/>
          <p:cNvGrpSpPr/>
          <p:nvPr/>
        </p:nvGrpSpPr>
        <p:grpSpPr>
          <a:xfrm>
            <a:off x="292608" y="1097280"/>
            <a:ext cx="8595360" cy="28575"/>
            <a:chOff x="292608" y="1097280"/>
            <a:chExt cx="8595360" cy="28575"/>
          </a:xfrm>
        </p:grpSpPr>
        <p:sp>
          <p:nvSpPr>
            <p:cNvPr id="16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25659"/>
              <a:ext cx="3397293" cy="284327"/>
            </a:xfrm>
            <a:custGeom>
              <a:avLst/>
              <a:pathLst>
                <a:path w="3397293" h="284327">
                  <a:moveTo>
                    <a:pt x="0" y="109356"/>
                  </a:moveTo>
                  <a:lnTo>
                    <a:pt x="135891" y="109356"/>
                  </a:lnTo>
                  <a:lnTo>
                    <a:pt x="271783" y="87485"/>
                  </a:lnTo>
                  <a:lnTo>
                    <a:pt x="407675" y="43742"/>
                  </a:lnTo>
                  <a:lnTo>
                    <a:pt x="543566" y="21871"/>
                  </a:lnTo>
                  <a:lnTo>
                    <a:pt x="679458" y="174970"/>
                  </a:lnTo>
                  <a:lnTo>
                    <a:pt x="815350" y="240584"/>
                  </a:lnTo>
                  <a:lnTo>
                    <a:pt x="951242" y="174970"/>
                  </a:lnTo>
                  <a:lnTo>
                    <a:pt x="1087133" y="196842"/>
                  </a:lnTo>
                  <a:lnTo>
                    <a:pt x="1223025" y="131228"/>
                  </a:lnTo>
                  <a:lnTo>
                    <a:pt x="1358917" y="65614"/>
                  </a:lnTo>
                  <a:lnTo>
                    <a:pt x="1494809" y="0"/>
                  </a:lnTo>
                  <a:lnTo>
                    <a:pt x="1630700" y="65614"/>
                  </a:lnTo>
                  <a:lnTo>
                    <a:pt x="1766592" y="65614"/>
                  </a:lnTo>
                  <a:lnTo>
                    <a:pt x="1902484" y="87485"/>
                  </a:lnTo>
                  <a:lnTo>
                    <a:pt x="2038375" y="131228"/>
                  </a:lnTo>
                  <a:lnTo>
                    <a:pt x="2174267" y="153099"/>
                  </a:lnTo>
                  <a:lnTo>
                    <a:pt x="2310159" y="153099"/>
                  </a:lnTo>
                  <a:lnTo>
                    <a:pt x="2446051" y="174970"/>
                  </a:lnTo>
                  <a:lnTo>
                    <a:pt x="2581942" y="218713"/>
                  </a:lnTo>
                  <a:lnTo>
                    <a:pt x="2717834" y="240584"/>
                  </a:lnTo>
                  <a:lnTo>
                    <a:pt x="2853726" y="284327"/>
                  </a:lnTo>
                  <a:lnTo>
                    <a:pt x="2989618" y="284327"/>
                  </a:lnTo>
                  <a:lnTo>
                    <a:pt x="3125509" y="284327"/>
                  </a:lnTo>
                  <a:lnTo>
                    <a:pt x="3261401" y="284327"/>
                  </a:lnTo>
                  <a:lnTo>
                    <a:pt x="3397293" y="28432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174970"/>
            </a:xfrm>
            <a:custGeom>
              <a:avLst/>
              <a:pathLst>
                <a:path w="3397293" h="174970">
                  <a:moveTo>
                    <a:pt x="0" y="87485"/>
                  </a:moveTo>
                  <a:lnTo>
                    <a:pt x="135891" y="65614"/>
                  </a:lnTo>
                  <a:lnTo>
                    <a:pt x="271783" y="131228"/>
                  </a:lnTo>
                  <a:lnTo>
                    <a:pt x="407675" y="174970"/>
                  </a:lnTo>
                  <a:lnTo>
                    <a:pt x="543566" y="131228"/>
                  </a:lnTo>
                  <a:lnTo>
                    <a:pt x="679458" y="43742"/>
                  </a:lnTo>
                  <a:lnTo>
                    <a:pt x="815350" y="21871"/>
                  </a:lnTo>
                  <a:lnTo>
                    <a:pt x="951242" y="0"/>
                  </a:lnTo>
                  <a:lnTo>
                    <a:pt x="1087133" y="0"/>
                  </a:lnTo>
                  <a:lnTo>
                    <a:pt x="1223025" y="65614"/>
                  </a:lnTo>
                  <a:lnTo>
                    <a:pt x="1358917" y="87485"/>
                  </a:lnTo>
                  <a:lnTo>
                    <a:pt x="1494809" y="65614"/>
                  </a:lnTo>
                  <a:lnTo>
                    <a:pt x="1630700" y="43742"/>
                  </a:lnTo>
                  <a:lnTo>
                    <a:pt x="1766592" y="43742"/>
                  </a:lnTo>
                  <a:lnTo>
                    <a:pt x="1902484" y="109356"/>
                  </a:lnTo>
                  <a:lnTo>
                    <a:pt x="2038375" y="109356"/>
                  </a:lnTo>
                  <a:lnTo>
                    <a:pt x="2174267" y="153099"/>
                  </a:lnTo>
                  <a:lnTo>
                    <a:pt x="2310159" y="65614"/>
                  </a:lnTo>
                  <a:lnTo>
                    <a:pt x="2446051" y="87485"/>
                  </a:lnTo>
                  <a:lnTo>
                    <a:pt x="2581942" y="65614"/>
                  </a:lnTo>
                  <a:lnTo>
                    <a:pt x="2717834" y="153099"/>
                  </a:lnTo>
                  <a:lnTo>
                    <a:pt x="2853726" y="131228"/>
                  </a:lnTo>
                  <a:lnTo>
                    <a:pt x="2989618" y="153099"/>
                  </a:lnTo>
                  <a:lnTo>
                    <a:pt x="3125509" y="131228"/>
                  </a:lnTo>
                  <a:lnTo>
                    <a:pt x="3261401" y="174970"/>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25659"/>
              <a:ext cx="3397293" cy="284327"/>
            </a:xfrm>
            <a:custGeom>
              <a:avLst/>
              <a:pathLst>
                <a:path w="3397293" h="284327">
                  <a:moveTo>
                    <a:pt x="0" y="109356"/>
                  </a:moveTo>
                  <a:lnTo>
                    <a:pt x="135891" y="109356"/>
                  </a:lnTo>
                  <a:lnTo>
                    <a:pt x="271783" y="87485"/>
                  </a:lnTo>
                  <a:lnTo>
                    <a:pt x="407675" y="43742"/>
                  </a:lnTo>
                  <a:lnTo>
                    <a:pt x="543566" y="21871"/>
                  </a:lnTo>
                  <a:lnTo>
                    <a:pt x="679458" y="174970"/>
                  </a:lnTo>
                  <a:lnTo>
                    <a:pt x="815350" y="240584"/>
                  </a:lnTo>
                  <a:lnTo>
                    <a:pt x="951242" y="174970"/>
                  </a:lnTo>
                  <a:lnTo>
                    <a:pt x="1087133" y="196842"/>
                  </a:lnTo>
                  <a:lnTo>
                    <a:pt x="1223025" y="131228"/>
                  </a:lnTo>
                  <a:lnTo>
                    <a:pt x="1358917" y="65614"/>
                  </a:lnTo>
                  <a:lnTo>
                    <a:pt x="1494809" y="0"/>
                  </a:lnTo>
                  <a:lnTo>
                    <a:pt x="1630700" y="65614"/>
                  </a:lnTo>
                  <a:lnTo>
                    <a:pt x="1766592" y="65614"/>
                  </a:lnTo>
                  <a:lnTo>
                    <a:pt x="1902484" y="87485"/>
                  </a:lnTo>
                  <a:lnTo>
                    <a:pt x="2038375" y="131228"/>
                  </a:lnTo>
                  <a:lnTo>
                    <a:pt x="2174267" y="153099"/>
                  </a:lnTo>
                  <a:lnTo>
                    <a:pt x="2310159" y="153099"/>
                  </a:lnTo>
                  <a:lnTo>
                    <a:pt x="2446051" y="174970"/>
                  </a:lnTo>
                  <a:lnTo>
                    <a:pt x="2581942" y="218713"/>
                  </a:lnTo>
                  <a:lnTo>
                    <a:pt x="2717834" y="240584"/>
                  </a:lnTo>
                  <a:lnTo>
                    <a:pt x="2853726" y="284327"/>
                  </a:lnTo>
                  <a:lnTo>
                    <a:pt x="2989618" y="284327"/>
                  </a:lnTo>
                  <a:lnTo>
                    <a:pt x="3125509" y="284327"/>
                  </a:lnTo>
                  <a:lnTo>
                    <a:pt x="3261401" y="284327"/>
                  </a:lnTo>
                  <a:lnTo>
                    <a:pt x="3397293" y="28432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32" name="pl32"/>
            <p:cNvSpPr/>
            <p:nvPr/>
          </p:nvSpPr>
          <p:spPr>
            <a:xfrm>
              <a:off x="1120965" y="2025659"/>
              <a:ext cx="3397293" cy="284327"/>
            </a:xfrm>
            <a:custGeom>
              <a:avLst/>
              <a:pathLst>
                <a:path w="3397293" h="284327">
                  <a:moveTo>
                    <a:pt x="0" y="109356"/>
                  </a:moveTo>
                  <a:lnTo>
                    <a:pt x="135891" y="109356"/>
                  </a:lnTo>
                  <a:lnTo>
                    <a:pt x="271783" y="87485"/>
                  </a:lnTo>
                  <a:lnTo>
                    <a:pt x="407675" y="43742"/>
                  </a:lnTo>
                  <a:lnTo>
                    <a:pt x="543566" y="21871"/>
                  </a:lnTo>
                  <a:lnTo>
                    <a:pt x="679458" y="174970"/>
                  </a:lnTo>
                  <a:lnTo>
                    <a:pt x="815350" y="240584"/>
                  </a:lnTo>
                  <a:lnTo>
                    <a:pt x="951242" y="174970"/>
                  </a:lnTo>
                  <a:lnTo>
                    <a:pt x="1087133" y="196842"/>
                  </a:lnTo>
                  <a:lnTo>
                    <a:pt x="1223025" y="131228"/>
                  </a:lnTo>
                  <a:lnTo>
                    <a:pt x="1358917" y="65614"/>
                  </a:lnTo>
                  <a:lnTo>
                    <a:pt x="1494809" y="0"/>
                  </a:lnTo>
                  <a:lnTo>
                    <a:pt x="1630700" y="65614"/>
                  </a:lnTo>
                  <a:lnTo>
                    <a:pt x="1766592" y="65614"/>
                  </a:lnTo>
                  <a:lnTo>
                    <a:pt x="1902484" y="87485"/>
                  </a:lnTo>
                  <a:lnTo>
                    <a:pt x="2038375" y="131228"/>
                  </a:lnTo>
                  <a:lnTo>
                    <a:pt x="2174267" y="153099"/>
                  </a:lnTo>
                  <a:lnTo>
                    <a:pt x="2310159" y="153099"/>
                  </a:lnTo>
                  <a:lnTo>
                    <a:pt x="2446051" y="174970"/>
                  </a:lnTo>
                  <a:lnTo>
                    <a:pt x="2581942" y="218713"/>
                  </a:lnTo>
                  <a:lnTo>
                    <a:pt x="2717834" y="240584"/>
                  </a:lnTo>
                  <a:lnTo>
                    <a:pt x="2853726" y="284327"/>
                  </a:lnTo>
                  <a:lnTo>
                    <a:pt x="2989618" y="284327"/>
                  </a:lnTo>
                  <a:lnTo>
                    <a:pt x="3125509" y="284327"/>
                  </a:lnTo>
                  <a:lnTo>
                    <a:pt x="3261401" y="284327"/>
                  </a:lnTo>
                  <a:lnTo>
                    <a:pt x="3397293" y="28432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945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4740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740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607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853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4503" y="4962980"/>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Tajikistan</a:t>
              </a:r>
            </a:p>
          </p:txBody>
        </p:sp>
        <p:sp>
          <p:nvSpPr>
            <p:cNvPr id="60" name="tx60"/>
            <p:cNvSpPr/>
            <p:nvPr/>
          </p:nvSpPr>
          <p:spPr>
            <a:xfrm>
              <a:off x="286317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5633"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02334" y="1403693"/>
              <a:ext cx="263455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Tajikistan,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035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474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912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316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754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19343"/>
              <a:ext cx="3397293" cy="852982"/>
            </a:xfrm>
            <a:custGeom>
              <a:avLst/>
              <a:pathLst>
                <a:path w="3397293" h="852982">
                  <a:moveTo>
                    <a:pt x="0" y="328070"/>
                  </a:moveTo>
                  <a:lnTo>
                    <a:pt x="135891" y="328070"/>
                  </a:lnTo>
                  <a:lnTo>
                    <a:pt x="271783" y="262456"/>
                  </a:lnTo>
                  <a:lnTo>
                    <a:pt x="407675" y="131228"/>
                  </a:lnTo>
                  <a:lnTo>
                    <a:pt x="543566" y="65614"/>
                  </a:lnTo>
                  <a:lnTo>
                    <a:pt x="679458" y="524912"/>
                  </a:lnTo>
                  <a:lnTo>
                    <a:pt x="815350" y="721754"/>
                  </a:lnTo>
                  <a:lnTo>
                    <a:pt x="951242" y="524912"/>
                  </a:lnTo>
                  <a:lnTo>
                    <a:pt x="1087133" y="590526"/>
                  </a:lnTo>
                  <a:lnTo>
                    <a:pt x="1223025" y="393684"/>
                  </a:lnTo>
                  <a:lnTo>
                    <a:pt x="1358917" y="196842"/>
                  </a:lnTo>
                  <a:lnTo>
                    <a:pt x="1494809" y="0"/>
                  </a:lnTo>
                  <a:lnTo>
                    <a:pt x="1630700" y="196842"/>
                  </a:lnTo>
                  <a:lnTo>
                    <a:pt x="1766592" y="196842"/>
                  </a:lnTo>
                  <a:lnTo>
                    <a:pt x="1902484" y="262456"/>
                  </a:lnTo>
                  <a:lnTo>
                    <a:pt x="2038375" y="393684"/>
                  </a:lnTo>
                  <a:lnTo>
                    <a:pt x="2174267" y="459298"/>
                  </a:lnTo>
                  <a:lnTo>
                    <a:pt x="2310159" y="459298"/>
                  </a:lnTo>
                  <a:lnTo>
                    <a:pt x="2446051" y="524912"/>
                  </a:lnTo>
                  <a:lnTo>
                    <a:pt x="2581942" y="656140"/>
                  </a:lnTo>
                  <a:lnTo>
                    <a:pt x="2717834" y="721754"/>
                  </a:lnTo>
                  <a:lnTo>
                    <a:pt x="2853726" y="852982"/>
                  </a:lnTo>
                  <a:lnTo>
                    <a:pt x="2989618" y="852982"/>
                  </a:lnTo>
                  <a:lnTo>
                    <a:pt x="3125509" y="852982"/>
                  </a:lnTo>
                  <a:lnTo>
                    <a:pt x="3261401" y="852982"/>
                  </a:lnTo>
                  <a:lnTo>
                    <a:pt x="3397293" y="852982"/>
                  </a:lnTo>
                </a:path>
              </a:pathLst>
            </a:custGeom>
            <a:ln w="27101" cap="flat">
              <a:solidFill>
                <a:srgbClr val="0058AB">
                  <a:alpha val="100000"/>
                </a:srgbClr>
              </a:solidFill>
              <a:prstDash val="solid"/>
              <a:round/>
            </a:ln>
          </p:spPr>
          <p:txBody>
            <a:bodyPr/>
            <a:lstStyle/>
            <a:p/>
          </p:txBody>
        </p:sp>
        <p:sp>
          <p:nvSpPr>
            <p:cNvPr id="79" name="pl79"/>
            <p:cNvSpPr/>
            <p:nvPr/>
          </p:nvSpPr>
          <p:spPr>
            <a:xfrm>
              <a:off x="5437664" y="3075484"/>
              <a:ext cx="3397293" cy="984210"/>
            </a:xfrm>
            <a:custGeom>
              <a:avLst/>
              <a:pathLst>
                <a:path w="3397293" h="984210">
                  <a:moveTo>
                    <a:pt x="0" y="984210"/>
                  </a:moveTo>
                  <a:lnTo>
                    <a:pt x="135891" y="918596"/>
                  </a:lnTo>
                  <a:lnTo>
                    <a:pt x="271783" y="918596"/>
                  </a:lnTo>
                  <a:lnTo>
                    <a:pt x="407675" y="852982"/>
                  </a:lnTo>
                  <a:lnTo>
                    <a:pt x="543566" y="721754"/>
                  </a:lnTo>
                  <a:lnTo>
                    <a:pt x="679458" y="590526"/>
                  </a:lnTo>
                  <a:lnTo>
                    <a:pt x="815350" y="459298"/>
                  </a:lnTo>
                  <a:lnTo>
                    <a:pt x="951242" y="459298"/>
                  </a:lnTo>
                  <a:lnTo>
                    <a:pt x="1087133" y="328070"/>
                  </a:lnTo>
                  <a:lnTo>
                    <a:pt x="1223025" y="196842"/>
                  </a:lnTo>
                  <a:lnTo>
                    <a:pt x="1358917" y="131228"/>
                  </a:lnTo>
                  <a:lnTo>
                    <a:pt x="1494809" y="131228"/>
                  </a:lnTo>
                  <a:lnTo>
                    <a:pt x="1630700" y="131228"/>
                  </a:lnTo>
                  <a:lnTo>
                    <a:pt x="1766592" y="131228"/>
                  </a:lnTo>
                  <a:lnTo>
                    <a:pt x="1902484" y="131228"/>
                  </a:lnTo>
                  <a:lnTo>
                    <a:pt x="2038375" y="131228"/>
                  </a:lnTo>
                  <a:lnTo>
                    <a:pt x="2174267" y="65614"/>
                  </a:lnTo>
                  <a:lnTo>
                    <a:pt x="2310159" y="65614"/>
                  </a:lnTo>
                  <a:lnTo>
                    <a:pt x="2446051" y="0"/>
                  </a:lnTo>
                  <a:lnTo>
                    <a:pt x="2581942" y="0"/>
                  </a:lnTo>
                  <a:lnTo>
                    <a:pt x="2717834" y="196842"/>
                  </a:lnTo>
                  <a:lnTo>
                    <a:pt x="2853726" y="328070"/>
                  </a:lnTo>
                  <a:lnTo>
                    <a:pt x="2989618" y="196842"/>
                  </a:lnTo>
                  <a:lnTo>
                    <a:pt x="3125509" y="196842"/>
                  </a:lnTo>
                  <a:lnTo>
                    <a:pt x="3261401" y="131228"/>
                  </a:lnTo>
                  <a:lnTo>
                    <a:pt x="3397293" y="131228"/>
                  </a:lnTo>
                </a:path>
              </a:pathLst>
            </a:custGeom>
            <a:ln w="27101" cap="flat">
              <a:solidFill>
                <a:srgbClr val="80BD41">
                  <a:alpha val="100000"/>
                </a:srgbClr>
              </a:solidFill>
              <a:prstDash val="solid"/>
              <a:round/>
            </a:ln>
          </p:spPr>
          <p:txBody>
            <a:bodyPr/>
            <a:lstStyle/>
            <a:p/>
          </p:txBody>
        </p:sp>
        <p:sp>
          <p:nvSpPr>
            <p:cNvPr id="80" name="pl80"/>
            <p:cNvSpPr/>
            <p:nvPr/>
          </p:nvSpPr>
          <p:spPr>
            <a:xfrm>
              <a:off x="5437664" y="2878642"/>
              <a:ext cx="3397293" cy="524912"/>
            </a:xfrm>
            <a:custGeom>
              <a:avLst/>
              <a:pathLst>
                <a:path w="3397293" h="524912">
                  <a:moveTo>
                    <a:pt x="0" y="262456"/>
                  </a:moveTo>
                  <a:lnTo>
                    <a:pt x="135891" y="196842"/>
                  </a:lnTo>
                  <a:lnTo>
                    <a:pt x="271783" y="393684"/>
                  </a:lnTo>
                  <a:lnTo>
                    <a:pt x="407675" y="524912"/>
                  </a:lnTo>
                  <a:lnTo>
                    <a:pt x="543566" y="393684"/>
                  </a:lnTo>
                  <a:lnTo>
                    <a:pt x="679458" y="131228"/>
                  </a:lnTo>
                  <a:lnTo>
                    <a:pt x="815350" y="65614"/>
                  </a:lnTo>
                  <a:lnTo>
                    <a:pt x="951242" y="0"/>
                  </a:lnTo>
                  <a:lnTo>
                    <a:pt x="1087133" y="0"/>
                  </a:lnTo>
                  <a:lnTo>
                    <a:pt x="1223025" y="196842"/>
                  </a:lnTo>
                  <a:lnTo>
                    <a:pt x="1358917" y="262456"/>
                  </a:lnTo>
                  <a:lnTo>
                    <a:pt x="1494809" y="196842"/>
                  </a:lnTo>
                  <a:lnTo>
                    <a:pt x="1630700" y="131228"/>
                  </a:lnTo>
                  <a:lnTo>
                    <a:pt x="1766592" y="131228"/>
                  </a:lnTo>
                  <a:lnTo>
                    <a:pt x="1902484" y="328070"/>
                  </a:lnTo>
                  <a:lnTo>
                    <a:pt x="2038375" y="328070"/>
                  </a:lnTo>
                  <a:lnTo>
                    <a:pt x="2174267" y="459298"/>
                  </a:lnTo>
                  <a:lnTo>
                    <a:pt x="2310159" y="196842"/>
                  </a:lnTo>
                  <a:lnTo>
                    <a:pt x="2446051" y="262456"/>
                  </a:lnTo>
                  <a:lnTo>
                    <a:pt x="2581942" y="196842"/>
                  </a:lnTo>
                  <a:lnTo>
                    <a:pt x="2717834" y="459298"/>
                  </a:lnTo>
                  <a:lnTo>
                    <a:pt x="2853726" y="393684"/>
                  </a:lnTo>
                  <a:lnTo>
                    <a:pt x="2989618" y="459298"/>
                  </a:lnTo>
                  <a:lnTo>
                    <a:pt x="3125509" y="393684"/>
                  </a:lnTo>
                  <a:lnTo>
                    <a:pt x="3261401" y="524912"/>
                  </a:lnTo>
                  <a:lnTo>
                    <a:pt x="3397293" y="524912"/>
                  </a:lnTo>
                </a:path>
              </a:pathLst>
            </a:custGeom>
            <a:ln w="27101" cap="flat">
              <a:solidFill>
                <a:srgbClr val="961A49">
                  <a:alpha val="100000"/>
                </a:srgbClr>
              </a:solidFill>
              <a:prstDash val="solid"/>
              <a:round/>
            </a:ln>
          </p:spPr>
          <p:txBody>
            <a:bodyPr/>
            <a:lstStyle/>
            <a:p/>
          </p:txBody>
        </p:sp>
        <p:sp>
          <p:nvSpPr>
            <p:cNvPr id="81" name="pl81"/>
            <p:cNvSpPr/>
            <p:nvPr/>
          </p:nvSpPr>
          <p:spPr>
            <a:xfrm>
              <a:off x="5437664" y="307548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19343"/>
              <a:ext cx="3397293" cy="852982"/>
            </a:xfrm>
            <a:custGeom>
              <a:avLst/>
              <a:pathLst>
                <a:path w="3397293" h="852982">
                  <a:moveTo>
                    <a:pt x="0" y="328070"/>
                  </a:moveTo>
                  <a:lnTo>
                    <a:pt x="135891" y="328070"/>
                  </a:lnTo>
                  <a:lnTo>
                    <a:pt x="271783" y="262456"/>
                  </a:lnTo>
                  <a:lnTo>
                    <a:pt x="407675" y="131228"/>
                  </a:lnTo>
                  <a:lnTo>
                    <a:pt x="543566" y="65614"/>
                  </a:lnTo>
                  <a:lnTo>
                    <a:pt x="679458" y="524912"/>
                  </a:lnTo>
                  <a:lnTo>
                    <a:pt x="815350" y="721754"/>
                  </a:lnTo>
                  <a:lnTo>
                    <a:pt x="951242" y="524912"/>
                  </a:lnTo>
                  <a:lnTo>
                    <a:pt x="1087133" y="590526"/>
                  </a:lnTo>
                  <a:lnTo>
                    <a:pt x="1223025" y="393684"/>
                  </a:lnTo>
                  <a:lnTo>
                    <a:pt x="1358917" y="196842"/>
                  </a:lnTo>
                  <a:lnTo>
                    <a:pt x="1494809" y="0"/>
                  </a:lnTo>
                  <a:lnTo>
                    <a:pt x="1630700" y="196842"/>
                  </a:lnTo>
                  <a:lnTo>
                    <a:pt x="1766592" y="196842"/>
                  </a:lnTo>
                  <a:lnTo>
                    <a:pt x="1902484" y="262456"/>
                  </a:lnTo>
                  <a:lnTo>
                    <a:pt x="2038375" y="393684"/>
                  </a:lnTo>
                  <a:lnTo>
                    <a:pt x="2174267" y="459298"/>
                  </a:lnTo>
                  <a:lnTo>
                    <a:pt x="2310159" y="459298"/>
                  </a:lnTo>
                  <a:lnTo>
                    <a:pt x="2446051" y="524912"/>
                  </a:lnTo>
                  <a:lnTo>
                    <a:pt x="2581942" y="656140"/>
                  </a:lnTo>
                  <a:lnTo>
                    <a:pt x="2717834" y="721754"/>
                  </a:lnTo>
                  <a:lnTo>
                    <a:pt x="2853726" y="852982"/>
                  </a:lnTo>
                  <a:lnTo>
                    <a:pt x="2989618" y="852982"/>
                  </a:lnTo>
                  <a:lnTo>
                    <a:pt x="3125509" y="852982"/>
                  </a:lnTo>
                  <a:lnTo>
                    <a:pt x="3261401" y="852982"/>
                  </a:lnTo>
                  <a:lnTo>
                    <a:pt x="3397293" y="852982"/>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14361"/>
              <a:ext cx="0" cy="433052"/>
            </a:xfrm>
            <a:custGeom>
              <a:avLst/>
              <a:pathLst>
                <a:path w="0" h="433052">
                  <a:moveTo>
                    <a:pt x="0" y="43305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14361"/>
              <a:ext cx="0" cy="629894"/>
            </a:xfrm>
            <a:custGeom>
              <a:avLst/>
              <a:pathLst>
                <a:path w="0" h="629894">
                  <a:moveTo>
                    <a:pt x="0" y="62989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14361"/>
              <a:ext cx="0" cy="301824"/>
            </a:xfrm>
            <a:custGeom>
              <a:avLst/>
              <a:pathLst>
                <a:path w="0" h="301824">
                  <a:moveTo>
                    <a:pt x="0" y="30182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14361"/>
              <a:ext cx="0" cy="498666"/>
            </a:xfrm>
            <a:custGeom>
              <a:avLst/>
              <a:pathLst>
                <a:path w="0" h="498666">
                  <a:moveTo>
                    <a:pt x="0" y="49866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14361"/>
              <a:ext cx="0" cy="761122"/>
            </a:xfrm>
            <a:custGeom>
              <a:avLst/>
              <a:pathLst>
                <a:path w="0" h="761122">
                  <a:moveTo>
                    <a:pt x="0" y="76112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14361"/>
              <a:ext cx="0" cy="957965"/>
            </a:xfrm>
            <a:custGeom>
              <a:avLst/>
              <a:pathLst>
                <a:path w="0" h="957965">
                  <a:moveTo>
                    <a:pt x="0" y="95796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14361"/>
              <a:ext cx="0" cy="957965"/>
            </a:xfrm>
            <a:custGeom>
              <a:avLst/>
              <a:pathLst>
                <a:path w="0" h="957965">
                  <a:moveTo>
                    <a:pt x="0" y="95796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419343"/>
              <a:ext cx="3397293" cy="852982"/>
            </a:xfrm>
            <a:custGeom>
              <a:avLst/>
              <a:pathLst>
                <a:path w="3397293" h="852982">
                  <a:moveTo>
                    <a:pt x="0" y="328070"/>
                  </a:moveTo>
                  <a:lnTo>
                    <a:pt x="135891" y="328070"/>
                  </a:lnTo>
                  <a:lnTo>
                    <a:pt x="271783" y="262456"/>
                  </a:lnTo>
                  <a:lnTo>
                    <a:pt x="407675" y="131228"/>
                  </a:lnTo>
                  <a:lnTo>
                    <a:pt x="543566" y="65614"/>
                  </a:lnTo>
                  <a:lnTo>
                    <a:pt x="679458" y="524912"/>
                  </a:lnTo>
                  <a:lnTo>
                    <a:pt x="815350" y="721754"/>
                  </a:lnTo>
                  <a:lnTo>
                    <a:pt x="951242" y="524912"/>
                  </a:lnTo>
                  <a:lnTo>
                    <a:pt x="1087133" y="590526"/>
                  </a:lnTo>
                  <a:lnTo>
                    <a:pt x="1223025" y="393684"/>
                  </a:lnTo>
                  <a:lnTo>
                    <a:pt x="1358917" y="196842"/>
                  </a:lnTo>
                  <a:lnTo>
                    <a:pt x="1494809" y="0"/>
                  </a:lnTo>
                  <a:lnTo>
                    <a:pt x="1630700" y="196842"/>
                  </a:lnTo>
                  <a:lnTo>
                    <a:pt x="1766592" y="196842"/>
                  </a:lnTo>
                  <a:lnTo>
                    <a:pt x="1902484" y="262456"/>
                  </a:lnTo>
                  <a:lnTo>
                    <a:pt x="2038375" y="393684"/>
                  </a:lnTo>
                  <a:lnTo>
                    <a:pt x="2174267" y="459298"/>
                  </a:lnTo>
                  <a:lnTo>
                    <a:pt x="2310159" y="459298"/>
                  </a:lnTo>
                  <a:lnTo>
                    <a:pt x="2446051" y="524912"/>
                  </a:lnTo>
                  <a:lnTo>
                    <a:pt x="2581942" y="656140"/>
                  </a:lnTo>
                  <a:lnTo>
                    <a:pt x="2717834" y="721754"/>
                  </a:lnTo>
                  <a:lnTo>
                    <a:pt x="2853726" y="852982"/>
                  </a:lnTo>
                  <a:lnTo>
                    <a:pt x="2989618" y="852982"/>
                  </a:lnTo>
                  <a:lnTo>
                    <a:pt x="3125509" y="852982"/>
                  </a:lnTo>
                  <a:lnTo>
                    <a:pt x="3261401" y="852982"/>
                  </a:lnTo>
                  <a:lnTo>
                    <a:pt x="3397293" y="852982"/>
                  </a:lnTo>
                </a:path>
              </a:pathLst>
            </a:custGeom>
            <a:ln w="27101" cap="flat">
              <a:solidFill>
                <a:srgbClr val="0058AB">
                  <a:alpha val="100000"/>
                </a:srgbClr>
              </a:solidFill>
              <a:prstDash val="solid"/>
              <a:round/>
            </a:ln>
          </p:spPr>
          <p:txBody>
            <a:bodyPr/>
            <a:lstStyle/>
            <a:p/>
          </p:txBody>
        </p:sp>
        <p:sp>
          <p:nvSpPr>
            <p:cNvPr id="91" name="tx91"/>
            <p:cNvSpPr/>
            <p:nvPr/>
          </p:nvSpPr>
          <p:spPr>
            <a:xfrm>
              <a:off x="5407519" y="224905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086977" y="22489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766436" y="225032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7445895" y="224931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989462" y="2247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4762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786762" y="224762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902429" y="316759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3364490"/>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0" name="tx100"/>
            <p:cNvSpPr/>
            <p:nvPr/>
          </p:nvSpPr>
          <p:spPr>
            <a:xfrm>
              <a:off x="5003259" y="36795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30233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3672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641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641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1277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7523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31202" y="4962980"/>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Tajikistan</a:t>
              </a:r>
            </a:p>
          </p:txBody>
        </p:sp>
        <p:sp>
          <p:nvSpPr>
            <p:cNvPr id="117" name="tx117"/>
            <p:cNvSpPr/>
            <p:nvPr/>
          </p:nvSpPr>
          <p:spPr>
            <a:xfrm>
              <a:off x="717987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42332"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70765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4886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26957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0981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87909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6411357" cy="114824"/>
            </a:xfrm>
            <a:prstGeom prst="rect">
              <a:avLst/>
            </a:prstGeom>
            <a:solidFill>
              <a:srgbClr val="E2231A">
                <a:alpha val="80000"/>
              </a:srgbClr>
            </a:solidFill>
          </p:spPr>
          <p:txBody>
            <a:bodyPr/>
            <a:lstStyle/>
            <a:p/>
          </p:txBody>
        </p:sp>
        <p:sp>
          <p:nvSpPr>
            <p:cNvPr id="130" name="rc130"/>
            <p:cNvSpPr/>
            <p:nvPr/>
          </p:nvSpPr>
          <p:spPr>
            <a:xfrm>
              <a:off x="1317178" y="5743865"/>
              <a:ext cx="7321564" cy="114824"/>
            </a:xfrm>
            <a:prstGeom prst="rect">
              <a:avLst/>
            </a:prstGeom>
            <a:solidFill>
              <a:srgbClr val="E2231A">
                <a:alpha val="80000"/>
              </a:srgbClr>
            </a:solidFill>
          </p:spPr>
          <p:txBody>
            <a:bodyPr/>
            <a:lstStyle/>
            <a:p/>
          </p:txBody>
        </p:sp>
        <p:sp>
          <p:nvSpPr>
            <p:cNvPr id="131" name="rc131"/>
            <p:cNvSpPr/>
            <p:nvPr/>
          </p:nvSpPr>
          <p:spPr>
            <a:xfrm>
              <a:off x="1317178" y="5600334"/>
              <a:ext cx="7222284" cy="114824"/>
            </a:xfrm>
            <a:prstGeom prst="rect">
              <a:avLst/>
            </a:prstGeom>
            <a:solidFill>
              <a:srgbClr val="E2231A">
                <a:alpha val="80000"/>
              </a:srgbClr>
            </a:solidFill>
          </p:spPr>
          <p:txBody>
            <a:bodyPr/>
            <a:lstStyle/>
            <a:p/>
          </p:txBody>
        </p:sp>
        <p:sp>
          <p:nvSpPr>
            <p:cNvPr id="132" name="tx132"/>
            <p:cNvSpPr/>
            <p:nvPr/>
          </p:nvSpPr>
          <p:spPr>
            <a:xfrm>
              <a:off x="8207706"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53,000</a:t>
              </a:r>
            </a:p>
          </p:txBody>
        </p:sp>
        <p:sp>
          <p:nvSpPr>
            <p:cNvPr id="133" name="tx133"/>
            <p:cNvSpPr/>
            <p:nvPr/>
          </p:nvSpPr>
          <p:spPr>
            <a:xfrm>
              <a:off x="810842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52,000</a:t>
              </a:r>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67085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645180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0" name="tx140"/>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Tajikistan (80%) was 4 percentage points lower than the global average (84%) and 8 percentage points lower than the average across all ECAR countries (88%).
National MCV1 coverage was 3 percentage points lower than in 2019 (83%).
This equates to 52,000 unvaccinated children in 2025 compared to 46,000 unvaccinated children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Tajikistan MCV1 coverage was 80% - this is 3 percentage points lower than in 2019 and lower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2025, Tajikistan ranked number 9 out of 21 countries for lowest MCV1 coverage (based on tied ranks).
Tajikistan was in the top 10 countries with the most unvaccinated children (rank=4).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Tajikistan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607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662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717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772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0828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135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190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245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300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550360"/>
              <a:ext cx="239888" cy="757660"/>
            </a:xfrm>
            <a:prstGeom prst="rect">
              <a:avLst/>
            </a:prstGeom>
            <a:solidFill>
              <a:srgbClr val="80BD41">
                <a:alpha val="100000"/>
              </a:srgbClr>
            </a:solidFill>
          </p:spPr>
          <p:txBody>
            <a:bodyPr/>
            <a:lstStyle/>
            <a:p/>
          </p:txBody>
        </p:sp>
        <p:sp>
          <p:nvSpPr>
            <p:cNvPr id="27" name="rc27"/>
            <p:cNvSpPr/>
            <p:nvPr/>
          </p:nvSpPr>
          <p:spPr>
            <a:xfrm>
              <a:off x="1296273" y="3447061"/>
              <a:ext cx="239888" cy="103299"/>
            </a:xfrm>
            <a:prstGeom prst="rect">
              <a:avLst/>
            </a:prstGeom>
            <a:solidFill>
              <a:srgbClr val="E2231A">
                <a:alpha val="100000"/>
              </a:srgbClr>
            </a:solidFill>
          </p:spPr>
          <p:txBody>
            <a:bodyPr/>
            <a:lstStyle/>
            <a:p/>
          </p:txBody>
        </p:sp>
        <p:sp>
          <p:nvSpPr>
            <p:cNvPr id="28" name="rc28"/>
            <p:cNvSpPr/>
            <p:nvPr/>
          </p:nvSpPr>
          <p:spPr>
            <a:xfrm>
              <a:off x="1562816" y="3529592"/>
              <a:ext cx="239888" cy="778429"/>
            </a:xfrm>
            <a:prstGeom prst="rect">
              <a:avLst/>
            </a:prstGeom>
            <a:solidFill>
              <a:srgbClr val="80BD41">
                <a:alpha val="100000"/>
              </a:srgbClr>
            </a:solidFill>
          </p:spPr>
          <p:txBody>
            <a:bodyPr/>
            <a:lstStyle/>
            <a:p/>
          </p:txBody>
        </p:sp>
        <p:sp>
          <p:nvSpPr>
            <p:cNvPr id="29" name="rc29"/>
            <p:cNvSpPr/>
            <p:nvPr/>
          </p:nvSpPr>
          <p:spPr>
            <a:xfrm>
              <a:off x="1562816" y="3423424"/>
              <a:ext cx="239888" cy="106167"/>
            </a:xfrm>
            <a:prstGeom prst="rect">
              <a:avLst/>
            </a:prstGeom>
            <a:solidFill>
              <a:srgbClr val="E2231A">
                <a:alpha val="100000"/>
              </a:srgbClr>
            </a:solidFill>
          </p:spPr>
          <p:txBody>
            <a:bodyPr/>
            <a:lstStyle/>
            <a:p/>
          </p:txBody>
        </p:sp>
        <p:sp>
          <p:nvSpPr>
            <p:cNvPr id="30" name="rc30"/>
            <p:cNvSpPr/>
            <p:nvPr/>
          </p:nvSpPr>
          <p:spPr>
            <a:xfrm>
              <a:off x="1829360" y="3505806"/>
              <a:ext cx="239888" cy="802214"/>
            </a:xfrm>
            <a:prstGeom prst="rect">
              <a:avLst/>
            </a:prstGeom>
            <a:solidFill>
              <a:srgbClr val="80BD41">
                <a:alpha val="100000"/>
              </a:srgbClr>
            </a:solidFill>
          </p:spPr>
          <p:txBody>
            <a:bodyPr/>
            <a:lstStyle/>
            <a:p/>
          </p:txBody>
        </p:sp>
        <p:sp>
          <p:nvSpPr>
            <p:cNvPr id="31" name="rc31"/>
            <p:cNvSpPr/>
            <p:nvPr/>
          </p:nvSpPr>
          <p:spPr>
            <a:xfrm>
              <a:off x="1829360" y="3406661"/>
              <a:ext cx="239888" cy="99145"/>
            </a:xfrm>
            <a:prstGeom prst="rect">
              <a:avLst/>
            </a:prstGeom>
            <a:solidFill>
              <a:srgbClr val="E2231A">
                <a:alpha val="100000"/>
              </a:srgbClr>
            </a:solidFill>
          </p:spPr>
          <p:txBody>
            <a:bodyPr/>
            <a:lstStyle/>
            <a:p/>
          </p:txBody>
        </p:sp>
        <p:sp>
          <p:nvSpPr>
            <p:cNvPr id="32" name="rc32"/>
            <p:cNvSpPr/>
            <p:nvPr/>
          </p:nvSpPr>
          <p:spPr>
            <a:xfrm>
              <a:off x="2095903" y="3476483"/>
              <a:ext cx="239888" cy="831538"/>
            </a:xfrm>
            <a:prstGeom prst="rect">
              <a:avLst/>
            </a:prstGeom>
            <a:solidFill>
              <a:srgbClr val="80BD41">
                <a:alpha val="100000"/>
              </a:srgbClr>
            </a:solidFill>
          </p:spPr>
          <p:txBody>
            <a:bodyPr/>
            <a:lstStyle/>
            <a:p/>
          </p:txBody>
        </p:sp>
        <p:sp>
          <p:nvSpPr>
            <p:cNvPr id="33" name="rc33"/>
            <p:cNvSpPr/>
            <p:nvPr/>
          </p:nvSpPr>
          <p:spPr>
            <a:xfrm>
              <a:off x="2095903" y="3394249"/>
              <a:ext cx="239888" cy="82234"/>
            </a:xfrm>
            <a:prstGeom prst="rect">
              <a:avLst/>
            </a:prstGeom>
            <a:solidFill>
              <a:srgbClr val="E2231A">
                <a:alpha val="100000"/>
              </a:srgbClr>
            </a:solidFill>
          </p:spPr>
          <p:txBody>
            <a:bodyPr/>
            <a:lstStyle/>
            <a:p/>
          </p:txBody>
        </p:sp>
        <p:sp>
          <p:nvSpPr>
            <p:cNvPr id="34" name="rc34"/>
            <p:cNvSpPr/>
            <p:nvPr/>
          </p:nvSpPr>
          <p:spPr>
            <a:xfrm>
              <a:off x="2362446" y="3420853"/>
              <a:ext cx="239888" cy="887168"/>
            </a:xfrm>
            <a:prstGeom prst="rect">
              <a:avLst/>
            </a:prstGeom>
            <a:solidFill>
              <a:srgbClr val="80BD41">
                <a:alpha val="100000"/>
              </a:srgbClr>
            </a:solidFill>
          </p:spPr>
          <p:txBody>
            <a:bodyPr/>
            <a:lstStyle/>
            <a:p/>
          </p:txBody>
        </p:sp>
        <p:sp>
          <p:nvSpPr>
            <p:cNvPr id="35" name="rc35"/>
            <p:cNvSpPr/>
            <p:nvPr/>
          </p:nvSpPr>
          <p:spPr>
            <a:xfrm>
              <a:off x="2362446" y="3343712"/>
              <a:ext cx="239888" cy="77140"/>
            </a:xfrm>
            <a:prstGeom prst="rect">
              <a:avLst/>
            </a:prstGeom>
            <a:solidFill>
              <a:srgbClr val="E2231A">
                <a:alpha val="100000"/>
              </a:srgbClr>
            </a:solidFill>
          </p:spPr>
          <p:txBody>
            <a:bodyPr/>
            <a:lstStyle/>
            <a:p/>
          </p:txBody>
        </p:sp>
        <p:sp>
          <p:nvSpPr>
            <p:cNvPr id="36" name="rc36"/>
            <p:cNvSpPr/>
            <p:nvPr/>
          </p:nvSpPr>
          <p:spPr>
            <a:xfrm>
              <a:off x="2628989" y="3487708"/>
              <a:ext cx="239888" cy="820313"/>
            </a:xfrm>
            <a:prstGeom prst="rect">
              <a:avLst/>
            </a:prstGeom>
            <a:solidFill>
              <a:srgbClr val="80BD41">
                <a:alpha val="100000"/>
              </a:srgbClr>
            </a:solidFill>
          </p:spPr>
          <p:txBody>
            <a:bodyPr/>
            <a:lstStyle/>
            <a:p/>
          </p:txBody>
        </p:sp>
        <p:sp>
          <p:nvSpPr>
            <p:cNvPr id="37" name="rc37"/>
            <p:cNvSpPr/>
            <p:nvPr/>
          </p:nvSpPr>
          <p:spPr>
            <a:xfrm>
              <a:off x="2628989" y="3342970"/>
              <a:ext cx="239888" cy="144737"/>
            </a:xfrm>
            <a:prstGeom prst="rect">
              <a:avLst/>
            </a:prstGeom>
            <a:solidFill>
              <a:srgbClr val="E2231A">
                <a:alpha val="100000"/>
              </a:srgbClr>
            </a:solidFill>
          </p:spPr>
          <p:txBody>
            <a:bodyPr/>
            <a:lstStyle/>
            <a:p/>
          </p:txBody>
        </p:sp>
        <p:sp>
          <p:nvSpPr>
            <p:cNvPr id="38" name="rc38"/>
            <p:cNvSpPr/>
            <p:nvPr/>
          </p:nvSpPr>
          <p:spPr>
            <a:xfrm>
              <a:off x="2895532" y="3501158"/>
              <a:ext cx="239888" cy="806862"/>
            </a:xfrm>
            <a:prstGeom prst="rect">
              <a:avLst/>
            </a:prstGeom>
            <a:solidFill>
              <a:srgbClr val="80BD41">
                <a:alpha val="100000"/>
              </a:srgbClr>
            </a:solidFill>
          </p:spPr>
          <p:txBody>
            <a:bodyPr/>
            <a:lstStyle/>
            <a:p/>
          </p:txBody>
        </p:sp>
        <p:sp>
          <p:nvSpPr>
            <p:cNvPr id="39" name="rc39"/>
            <p:cNvSpPr/>
            <p:nvPr/>
          </p:nvSpPr>
          <p:spPr>
            <a:xfrm>
              <a:off x="2895532" y="3324031"/>
              <a:ext cx="239888" cy="177127"/>
            </a:xfrm>
            <a:prstGeom prst="rect">
              <a:avLst/>
            </a:prstGeom>
            <a:solidFill>
              <a:srgbClr val="E2231A">
                <a:alpha val="100000"/>
              </a:srgbClr>
            </a:solidFill>
          </p:spPr>
          <p:txBody>
            <a:bodyPr/>
            <a:lstStyle/>
            <a:p/>
          </p:txBody>
        </p:sp>
        <p:sp>
          <p:nvSpPr>
            <p:cNvPr id="40" name="rc40"/>
            <p:cNvSpPr/>
            <p:nvPr/>
          </p:nvSpPr>
          <p:spPr>
            <a:xfrm>
              <a:off x="3162075" y="3433512"/>
              <a:ext cx="239888" cy="874509"/>
            </a:xfrm>
            <a:prstGeom prst="rect">
              <a:avLst/>
            </a:prstGeom>
            <a:solidFill>
              <a:srgbClr val="80BD41">
                <a:alpha val="100000"/>
              </a:srgbClr>
            </a:solidFill>
          </p:spPr>
          <p:txBody>
            <a:bodyPr/>
            <a:lstStyle/>
            <a:p/>
          </p:txBody>
        </p:sp>
        <p:sp>
          <p:nvSpPr>
            <p:cNvPr id="41" name="rc41"/>
            <p:cNvSpPr/>
            <p:nvPr/>
          </p:nvSpPr>
          <p:spPr>
            <a:xfrm>
              <a:off x="3162075" y="3279181"/>
              <a:ext cx="239888" cy="154331"/>
            </a:xfrm>
            <a:prstGeom prst="rect">
              <a:avLst/>
            </a:prstGeom>
            <a:solidFill>
              <a:srgbClr val="E2231A">
                <a:alpha val="100000"/>
              </a:srgbClr>
            </a:solidFill>
          </p:spPr>
          <p:txBody>
            <a:bodyPr/>
            <a:lstStyle/>
            <a:p/>
          </p:txBody>
        </p:sp>
        <p:sp>
          <p:nvSpPr>
            <p:cNvPr id="42" name="rc42"/>
            <p:cNvSpPr/>
            <p:nvPr/>
          </p:nvSpPr>
          <p:spPr>
            <a:xfrm>
              <a:off x="3428618" y="3406265"/>
              <a:ext cx="239888" cy="901755"/>
            </a:xfrm>
            <a:prstGeom prst="rect">
              <a:avLst/>
            </a:prstGeom>
            <a:solidFill>
              <a:srgbClr val="80BD41">
                <a:alpha val="100000"/>
              </a:srgbClr>
            </a:solidFill>
          </p:spPr>
          <p:txBody>
            <a:bodyPr/>
            <a:lstStyle/>
            <a:p/>
          </p:txBody>
        </p:sp>
        <p:sp>
          <p:nvSpPr>
            <p:cNvPr id="43" name="rc43"/>
            <p:cNvSpPr/>
            <p:nvPr/>
          </p:nvSpPr>
          <p:spPr>
            <a:xfrm>
              <a:off x="3428618" y="3234479"/>
              <a:ext cx="239888" cy="171786"/>
            </a:xfrm>
            <a:prstGeom prst="rect">
              <a:avLst/>
            </a:prstGeom>
            <a:solidFill>
              <a:srgbClr val="E2231A">
                <a:alpha val="100000"/>
              </a:srgbClr>
            </a:solidFill>
          </p:spPr>
          <p:txBody>
            <a:bodyPr/>
            <a:lstStyle/>
            <a:p/>
          </p:txBody>
        </p:sp>
        <p:sp>
          <p:nvSpPr>
            <p:cNvPr id="44" name="rc44"/>
            <p:cNvSpPr/>
            <p:nvPr/>
          </p:nvSpPr>
          <p:spPr>
            <a:xfrm>
              <a:off x="3695161" y="3327344"/>
              <a:ext cx="239888" cy="980676"/>
            </a:xfrm>
            <a:prstGeom prst="rect">
              <a:avLst/>
            </a:prstGeom>
            <a:solidFill>
              <a:srgbClr val="80BD41">
                <a:alpha val="100000"/>
              </a:srgbClr>
            </a:solidFill>
          </p:spPr>
          <p:txBody>
            <a:bodyPr/>
            <a:lstStyle/>
            <a:p/>
          </p:txBody>
        </p:sp>
        <p:sp>
          <p:nvSpPr>
            <p:cNvPr id="45" name="rc45"/>
            <p:cNvSpPr/>
            <p:nvPr/>
          </p:nvSpPr>
          <p:spPr>
            <a:xfrm>
              <a:off x="3695161" y="3180826"/>
              <a:ext cx="239888" cy="146518"/>
            </a:xfrm>
            <a:prstGeom prst="rect">
              <a:avLst/>
            </a:prstGeom>
            <a:solidFill>
              <a:srgbClr val="E2231A">
                <a:alpha val="100000"/>
              </a:srgbClr>
            </a:solidFill>
          </p:spPr>
          <p:txBody>
            <a:bodyPr/>
            <a:lstStyle/>
            <a:p/>
          </p:txBody>
        </p:sp>
        <p:sp>
          <p:nvSpPr>
            <p:cNvPr id="46" name="rc46"/>
            <p:cNvSpPr/>
            <p:nvPr/>
          </p:nvSpPr>
          <p:spPr>
            <a:xfrm>
              <a:off x="3961705" y="3251736"/>
              <a:ext cx="239888" cy="1056284"/>
            </a:xfrm>
            <a:prstGeom prst="rect">
              <a:avLst/>
            </a:prstGeom>
            <a:solidFill>
              <a:srgbClr val="80BD41">
                <a:alpha val="100000"/>
              </a:srgbClr>
            </a:solidFill>
          </p:spPr>
          <p:txBody>
            <a:bodyPr/>
            <a:lstStyle/>
            <a:p/>
          </p:txBody>
        </p:sp>
        <p:sp>
          <p:nvSpPr>
            <p:cNvPr id="47" name="rc47"/>
            <p:cNvSpPr/>
            <p:nvPr/>
          </p:nvSpPr>
          <p:spPr>
            <a:xfrm>
              <a:off x="3961705" y="3134344"/>
              <a:ext cx="239888" cy="117392"/>
            </a:xfrm>
            <a:prstGeom prst="rect">
              <a:avLst/>
            </a:prstGeom>
            <a:solidFill>
              <a:srgbClr val="E2231A">
                <a:alpha val="100000"/>
              </a:srgbClr>
            </a:solidFill>
          </p:spPr>
          <p:txBody>
            <a:bodyPr/>
            <a:lstStyle/>
            <a:p/>
          </p:txBody>
        </p:sp>
        <p:sp>
          <p:nvSpPr>
            <p:cNvPr id="48" name="rc48"/>
            <p:cNvSpPr/>
            <p:nvPr/>
          </p:nvSpPr>
          <p:spPr>
            <a:xfrm>
              <a:off x="4228248" y="3183101"/>
              <a:ext cx="239888" cy="1124920"/>
            </a:xfrm>
            <a:prstGeom prst="rect">
              <a:avLst/>
            </a:prstGeom>
            <a:solidFill>
              <a:srgbClr val="80BD41">
                <a:alpha val="100000"/>
              </a:srgbClr>
            </a:solidFill>
          </p:spPr>
          <p:txBody>
            <a:bodyPr/>
            <a:lstStyle/>
            <a:p/>
          </p:txBody>
        </p:sp>
        <p:sp>
          <p:nvSpPr>
            <p:cNvPr id="49" name="rc49"/>
            <p:cNvSpPr/>
            <p:nvPr/>
          </p:nvSpPr>
          <p:spPr>
            <a:xfrm>
              <a:off x="4228248" y="3098444"/>
              <a:ext cx="239888" cy="84657"/>
            </a:xfrm>
            <a:prstGeom prst="rect">
              <a:avLst/>
            </a:prstGeom>
            <a:solidFill>
              <a:srgbClr val="E2231A">
                <a:alpha val="100000"/>
              </a:srgbClr>
            </a:solidFill>
          </p:spPr>
          <p:txBody>
            <a:bodyPr/>
            <a:lstStyle/>
            <a:p/>
          </p:txBody>
        </p:sp>
        <p:sp>
          <p:nvSpPr>
            <p:cNvPr id="50" name="rc50"/>
            <p:cNvSpPr/>
            <p:nvPr/>
          </p:nvSpPr>
          <p:spPr>
            <a:xfrm>
              <a:off x="4494791" y="3198925"/>
              <a:ext cx="239888" cy="1109096"/>
            </a:xfrm>
            <a:prstGeom prst="rect">
              <a:avLst/>
            </a:prstGeom>
            <a:solidFill>
              <a:srgbClr val="80BD41">
                <a:alpha val="100000"/>
              </a:srgbClr>
            </a:solidFill>
          </p:spPr>
          <p:txBody>
            <a:bodyPr/>
            <a:lstStyle/>
            <a:p/>
          </p:txBody>
        </p:sp>
        <p:sp>
          <p:nvSpPr>
            <p:cNvPr id="51" name="rc51"/>
            <p:cNvSpPr/>
            <p:nvPr/>
          </p:nvSpPr>
          <p:spPr>
            <a:xfrm>
              <a:off x="4494791" y="3075697"/>
              <a:ext cx="239888" cy="123227"/>
            </a:xfrm>
            <a:prstGeom prst="rect">
              <a:avLst/>
            </a:prstGeom>
            <a:solidFill>
              <a:srgbClr val="E2231A">
                <a:alpha val="100000"/>
              </a:srgbClr>
            </a:solidFill>
          </p:spPr>
          <p:txBody>
            <a:bodyPr/>
            <a:lstStyle/>
            <a:p/>
          </p:txBody>
        </p:sp>
        <p:sp>
          <p:nvSpPr>
            <p:cNvPr id="52" name="rc52"/>
            <p:cNvSpPr/>
            <p:nvPr/>
          </p:nvSpPr>
          <p:spPr>
            <a:xfrm>
              <a:off x="4761334" y="3165398"/>
              <a:ext cx="239888" cy="1142623"/>
            </a:xfrm>
            <a:prstGeom prst="rect">
              <a:avLst/>
            </a:prstGeom>
            <a:solidFill>
              <a:srgbClr val="80BD41">
                <a:alpha val="100000"/>
              </a:srgbClr>
            </a:solidFill>
          </p:spPr>
          <p:txBody>
            <a:bodyPr/>
            <a:lstStyle/>
            <a:p/>
          </p:txBody>
        </p:sp>
        <p:sp>
          <p:nvSpPr>
            <p:cNvPr id="53" name="rc53"/>
            <p:cNvSpPr/>
            <p:nvPr/>
          </p:nvSpPr>
          <p:spPr>
            <a:xfrm>
              <a:off x="4761334" y="3038462"/>
              <a:ext cx="239888" cy="126936"/>
            </a:xfrm>
            <a:prstGeom prst="rect">
              <a:avLst/>
            </a:prstGeom>
            <a:solidFill>
              <a:srgbClr val="E2231A">
                <a:alpha val="100000"/>
              </a:srgbClr>
            </a:solidFill>
          </p:spPr>
          <p:txBody>
            <a:bodyPr/>
            <a:lstStyle/>
            <a:p/>
          </p:txBody>
        </p:sp>
        <p:sp>
          <p:nvSpPr>
            <p:cNvPr id="54" name="rc54"/>
            <p:cNvSpPr/>
            <p:nvPr/>
          </p:nvSpPr>
          <p:spPr>
            <a:xfrm>
              <a:off x="5027877" y="3145470"/>
              <a:ext cx="239888" cy="1162551"/>
            </a:xfrm>
            <a:prstGeom prst="rect">
              <a:avLst/>
            </a:prstGeom>
            <a:solidFill>
              <a:srgbClr val="80BD41">
                <a:alpha val="100000"/>
              </a:srgbClr>
            </a:solidFill>
          </p:spPr>
          <p:txBody>
            <a:bodyPr/>
            <a:lstStyle/>
            <a:p/>
          </p:txBody>
        </p:sp>
        <p:sp>
          <p:nvSpPr>
            <p:cNvPr id="55" name="rc55"/>
            <p:cNvSpPr/>
            <p:nvPr/>
          </p:nvSpPr>
          <p:spPr>
            <a:xfrm>
              <a:off x="5027877" y="3001771"/>
              <a:ext cx="239888" cy="143699"/>
            </a:xfrm>
            <a:prstGeom prst="rect">
              <a:avLst/>
            </a:prstGeom>
            <a:solidFill>
              <a:srgbClr val="E2231A">
                <a:alpha val="100000"/>
              </a:srgbClr>
            </a:solidFill>
          </p:spPr>
          <p:txBody>
            <a:bodyPr/>
            <a:lstStyle/>
            <a:p/>
          </p:txBody>
        </p:sp>
        <p:sp>
          <p:nvSpPr>
            <p:cNvPr id="56" name="rc56"/>
            <p:cNvSpPr/>
            <p:nvPr/>
          </p:nvSpPr>
          <p:spPr>
            <a:xfrm>
              <a:off x="5294420" y="3150069"/>
              <a:ext cx="239888" cy="1157952"/>
            </a:xfrm>
            <a:prstGeom prst="rect">
              <a:avLst/>
            </a:prstGeom>
            <a:solidFill>
              <a:srgbClr val="80BD41">
                <a:alpha val="100000"/>
              </a:srgbClr>
            </a:solidFill>
          </p:spPr>
          <p:txBody>
            <a:bodyPr/>
            <a:lstStyle/>
            <a:p/>
          </p:txBody>
        </p:sp>
        <p:sp>
          <p:nvSpPr>
            <p:cNvPr id="57" name="rc57"/>
            <p:cNvSpPr/>
            <p:nvPr/>
          </p:nvSpPr>
          <p:spPr>
            <a:xfrm>
              <a:off x="5294420" y="2977046"/>
              <a:ext cx="239888" cy="173022"/>
            </a:xfrm>
            <a:prstGeom prst="rect">
              <a:avLst/>
            </a:prstGeom>
            <a:solidFill>
              <a:srgbClr val="E2231A">
                <a:alpha val="100000"/>
              </a:srgbClr>
            </a:solidFill>
          </p:spPr>
          <p:txBody>
            <a:bodyPr/>
            <a:lstStyle/>
            <a:p/>
          </p:txBody>
        </p:sp>
        <p:sp>
          <p:nvSpPr>
            <p:cNvPr id="58" name="rc58"/>
            <p:cNvSpPr/>
            <p:nvPr/>
          </p:nvSpPr>
          <p:spPr>
            <a:xfrm>
              <a:off x="5560963" y="3171925"/>
              <a:ext cx="239888" cy="1136095"/>
            </a:xfrm>
            <a:prstGeom prst="rect">
              <a:avLst/>
            </a:prstGeom>
            <a:solidFill>
              <a:srgbClr val="80BD41">
                <a:alpha val="100000"/>
              </a:srgbClr>
            </a:solidFill>
          </p:spPr>
          <p:txBody>
            <a:bodyPr/>
            <a:lstStyle/>
            <a:p/>
          </p:txBody>
        </p:sp>
        <p:sp>
          <p:nvSpPr>
            <p:cNvPr id="59" name="rc59"/>
            <p:cNvSpPr/>
            <p:nvPr/>
          </p:nvSpPr>
          <p:spPr>
            <a:xfrm>
              <a:off x="5560963" y="2986985"/>
              <a:ext cx="239888" cy="184940"/>
            </a:xfrm>
            <a:prstGeom prst="rect">
              <a:avLst/>
            </a:prstGeom>
            <a:solidFill>
              <a:srgbClr val="E2231A">
                <a:alpha val="100000"/>
              </a:srgbClr>
            </a:solidFill>
          </p:spPr>
          <p:txBody>
            <a:bodyPr/>
            <a:lstStyle/>
            <a:p/>
          </p:txBody>
        </p:sp>
        <p:sp>
          <p:nvSpPr>
            <p:cNvPr id="60" name="rc60"/>
            <p:cNvSpPr/>
            <p:nvPr/>
          </p:nvSpPr>
          <p:spPr>
            <a:xfrm>
              <a:off x="5827506" y="3191557"/>
              <a:ext cx="239888" cy="1116464"/>
            </a:xfrm>
            <a:prstGeom prst="rect">
              <a:avLst/>
            </a:prstGeom>
            <a:solidFill>
              <a:srgbClr val="80BD41">
                <a:alpha val="100000"/>
              </a:srgbClr>
            </a:solidFill>
          </p:spPr>
          <p:txBody>
            <a:bodyPr/>
            <a:lstStyle/>
            <a:p/>
          </p:txBody>
        </p:sp>
        <p:sp>
          <p:nvSpPr>
            <p:cNvPr id="61" name="rc61"/>
            <p:cNvSpPr/>
            <p:nvPr/>
          </p:nvSpPr>
          <p:spPr>
            <a:xfrm>
              <a:off x="5827506" y="3009831"/>
              <a:ext cx="239888" cy="181725"/>
            </a:xfrm>
            <a:prstGeom prst="rect">
              <a:avLst/>
            </a:prstGeom>
            <a:solidFill>
              <a:srgbClr val="E2231A">
                <a:alpha val="100000"/>
              </a:srgbClr>
            </a:solidFill>
          </p:spPr>
          <p:txBody>
            <a:bodyPr/>
            <a:lstStyle/>
            <a:p/>
          </p:txBody>
        </p:sp>
        <p:sp>
          <p:nvSpPr>
            <p:cNvPr id="62" name="rc62"/>
            <p:cNvSpPr/>
            <p:nvPr/>
          </p:nvSpPr>
          <p:spPr>
            <a:xfrm>
              <a:off x="6094049" y="3184238"/>
              <a:ext cx="239888" cy="1123782"/>
            </a:xfrm>
            <a:prstGeom prst="rect">
              <a:avLst/>
            </a:prstGeom>
            <a:solidFill>
              <a:srgbClr val="80BD41">
                <a:alpha val="100000"/>
              </a:srgbClr>
            </a:solidFill>
          </p:spPr>
          <p:txBody>
            <a:bodyPr/>
            <a:lstStyle/>
            <a:p/>
          </p:txBody>
        </p:sp>
        <p:sp>
          <p:nvSpPr>
            <p:cNvPr id="63" name="rc63"/>
            <p:cNvSpPr/>
            <p:nvPr/>
          </p:nvSpPr>
          <p:spPr>
            <a:xfrm>
              <a:off x="6094049" y="2985947"/>
              <a:ext cx="239888" cy="198291"/>
            </a:xfrm>
            <a:prstGeom prst="rect">
              <a:avLst/>
            </a:prstGeom>
            <a:solidFill>
              <a:srgbClr val="E2231A">
                <a:alpha val="100000"/>
              </a:srgbClr>
            </a:solidFill>
          </p:spPr>
          <p:txBody>
            <a:bodyPr/>
            <a:lstStyle/>
            <a:p/>
          </p:txBody>
        </p:sp>
        <p:sp>
          <p:nvSpPr>
            <p:cNvPr id="64" name="rc64"/>
            <p:cNvSpPr/>
            <p:nvPr/>
          </p:nvSpPr>
          <p:spPr>
            <a:xfrm>
              <a:off x="6360593" y="3194820"/>
              <a:ext cx="239888" cy="1113200"/>
            </a:xfrm>
            <a:prstGeom prst="rect">
              <a:avLst/>
            </a:prstGeom>
            <a:solidFill>
              <a:srgbClr val="80BD41">
                <a:alpha val="100000"/>
              </a:srgbClr>
            </a:solidFill>
          </p:spPr>
          <p:txBody>
            <a:bodyPr/>
            <a:lstStyle/>
            <a:p/>
          </p:txBody>
        </p:sp>
        <p:sp>
          <p:nvSpPr>
            <p:cNvPr id="65" name="rc65"/>
            <p:cNvSpPr/>
            <p:nvPr/>
          </p:nvSpPr>
          <p:spPr>
            <a:xfrm>
              <a:off x="6360593" y="2966810"/>
              <a:ext cx="239888" cy="228010"/>
            </a:xfrm>
            <a:prstGeom prst="rect">
              <a:avLst/>
            </a:prstGeom>
            <a:solidFill>
              <a:srgbClr val="E2231A">
                <a:alpha val="100000"/>
              </a:srgbClr>
            </a:solidFill>
          </p:spPr>
          <p:txBody>
            <a:bodyPr/>
            <a:lstStyle/>
            <a:p/>
          </p:txBody>
        </p:sp>
        <p:sp>
          <p:nvSpPr>
            <p:cNvPr id="66" name="rc66"/>
            <p:cNvSpPr/>
            <p:nvPr/>
          </p:nvSpPr>
          <p:spPr>
            <a:xfrm>
              <a:off x="6627136" y="3213314"/>
              <a:ext cx="239888" cy="1094706"/>
            </a:xfrm>
            <a:prstGeom prst="rect">
              <a:avLst/>
            </a:prstGeom>
            <a:solidFill>
              <a:srgbClr val="80BD41">
                <a:alpha val="100000"/>
              </a:srgbClr>
            </a:solidFill>
          </p:spPr>
          <p:txBody>
            <a:bodyPr/>
            <a:lstStyle/>
            <a:p/>
          </p:txBody>
        </p:sp>
        <p:sp>
          <p:nvSpPr>
            <p:cNvPr id="67" name="rc67"/>
            <p:cNvSpPr/>
            <p:nvPr/>
          </p:nvSpPr>
          <p:spPr>
            <a:xfrm>
              <a:off x="6627136" y="2973041"/>
              <a:ext cx="239888" cy="240273"/>
            </a:xfrm>
            <a:prstGeom prst="rect">
              <a:avLst/>
            </a:prstGeom>
            <a:solidFill>
              <a:srgbClr val="E2231A">
                <a:alpha val="100000"/>
              </a:srgbClr>
            </a:solidFill>
          </p:spPr>
          <p:txBody>
            <a:bodyPr/>
            <a:lstStyle/>
            <a:p/>
          </p:txBody>
        </p:sp>
        <p:sp>
          <p:nvSpPr>
            <p:cNvPr id="68" name="rc68"/>
            <p:cNvSpPr/>
            <p:nvPr/>
          </p:nvSpPr>
          <p:spPr>
            <a:xfrm>
              <a:off x="6893679" y="3239275"/>
              <a:ext cx="239888" cy="1068745"/>
            </a:xfrm>
            <a:prstGeom prst="rect">
              <a:avLst/>
            </a:prstGeom>
            <a:solidFill>
              <a:srgbClr val="80BD41">
                <a:alpha val="100000"/>
              </a:srgbClr>
            </a:solidFill>
          </p:spPr>
          <p:txBody>
            <a:bodyPr/>
            <a:lstStyle/>
            <a:p/>
          </p:txBody>
        </p:sp>
        <p:sp>
          <p:nvSpPr>
            <p:cNvPr id="69" name="rc69"/>
            <p:cNvSpPr/>
            <p:nvPr/>
          </p:nvSpPr>
          <p:spPr>
            <a:xfrm>
              <a:off x="6893679" y="2972101"/>
              <a:ext cx="239888" cy="267174"/>
            </a:xfrm>
            <a:prstGeom prst="rect">
              <a:avLst/>
            </a:prstGeom>
            <a:solidFill>
              <a:srgbClr val="E2231A">
                <a:alpha val="100000"/>
              </a:srgbClr>
            </a:solidFill>
          </p:spPr>
          <p:txBody>
            <a:bodyPr/>
            <a:lstStyle/>
            <a:p/>
          </p:txBody>
        </p:sp>
        <p:sp>
          <p:nvSpPr>
            <p:cNvPr id="70" name="rc70"/>
            <p:cNvSpPr/>
            <p:nvPr/>
          </p:nvSpPr>
          <p:spPr>
            <a:xfrm>
              <a:off x="7160222" y="3243132"/>
              <a:ext cx="239888" cy="1064888"/>
            </a:xfrm>
            <a:prstGeom prst="rect">
              <a:avLst/>
            </a:prstGeom>
            <a:solidFill>
              <a:srgbClr val="80BD41">
                <a:alpha val="100000"/>
              </a:srgbClr>
            </a:solidFill>
          </p:spPr>
          <p:txBody>
            <a:bodyPr/>
            <a:lstStyle/>
            <a:p/>
          </p:txBody>
        </p:sp>
        <p:sp>
          <p:nvSpPr>
            <p:cNvPr id="71" name="rc71"/>
            <p:cNvSpPr/>
            <p:nvPr/>
          </p:nvSpPr>
          <p:spPr>
            <a:xfrm>
              <a:off x="7160222" y="2976898"/>
              <a:ext cx="239888" cy="266234"/>
            </a:xfrm>
            <a:prstGeom prst="rect">
              <a:avLst/>
            </a:prstGeom>
            <a:solidFill>
              <a:srgbClr val="E2231A">
                <a:alpha val="100000"/>
              </a:srgbClr>
            </a:solidFill>
          </p:spPr>
          <p:txBody>
            <a:bodyPr/>
            <a:lstStyle/>
            <a:p/>
          </p:txBody>
        </p:sp>
        <p:sp>
          <p:nvSpPr>
            <p:cNvPr id="72" name="rc72"/>
            <p:cNvSpPr/>
            <p:nvPr/>
          </p:nvSpPr>
          <p:spPr>
            <a:xfrm>
              <a:off x="7426765" y="3257720"/>
              <a:ext cx="239888" cy="1050301"/>
            </a:xfrm>
            <a:prstGeom prst="rect">
              <a:avLst/>
            </a:prstGeom>
            <a:solidFill>
              <a:srgbClr val="80BD41">
                <a:alpha val="100000"/>
              </a:srgbClr>
            </a:solidFill>
          </p:spPr>
          <p:txBody>
            <a:bodyPr/>
            <a:lstStyle/>
            <a:p/>
          </p:txBody>
        </p:sp>
        <p:sp>
          <p:nvSpPr>
            <p:cNvPr id="73" name="rc73"/>
            <p:cNvSpPr/>
            <p:nvPr/>
          </p:nvSpPr>
          <p:spPr>
            <a:xfrm>
              <a:off x="7426765" y="2995144"/>
              <a:ext cx="239888" cy="262575"/>
            </a:xfrm>
            <a:prstGeom prst="rect">
              <a:avLst/>
            </a:prstGeom>
            <a:solidFill>
              <a:srgbClr val="E2231A">
                <a:alpha val="100000"/>
              </a:srgbClr>
            </a:solidFill>
          </p:spPr>
          <p:txBody>
            <a:bodyPr/>
            <a:lstStyle/>
            <a:p/>
          </p:txBody>
        </p:sp>
        <p:sp>
          <p:nvSpPr>
            <p:cNvPr id="74" name="rc74"/>
            <p:cNvSpPr/>
            <p:nvPr/>
          </p:nvSpPr>
          <p:spPr>
            <a:xfrm>
              <a:off x="7693308" y="3266522"/>
              <a:ext cx="239888" cy="1041499"/>
            </a:xfrm>
            <a:prstGeom prst="rect">
              <a:avLst/>
            </a:prstGeom>
            <a:solidFill>
              <a:srgbClr val="80BD41">
                <a:alpha val="100000"/>
              </a:srgbClr>
            </a:solidFill>
          </p:spPr>
          <p:txBody>
            <a:bodyPr/>
            <a:lstStyle/>
            <a:p/>
          </p:txBody>
        </p:sp>
        <p:sp>
          <p:nvSpPr>
            <p:cNvPr id="75" name="rc75"/>
            <p:cNvSpPr/>
            <p:nvPr/>
          </p:nvSpPr>
          <p:spPr>
            <a:xfrm>
              <a:off x="7693308" y="3006122"/>
              <a:ext cx="239888" cy="260399"/>
            </a:xfrm>
            <a:prstGeom prst="rect">
              <a:avLst/>
            </a:prstGeom>
            <a:solidFill>
              <a:srgbClr val="E2231A">
                <a:alpha val="100000"/>
              </a:srgbClr>
            </a:solidFill>
          </p:spPr>
          <p:txBody>
            <a:bodyPr/>
            <a:lstStyle/>
            <a:p/>
          </p:txBody>
        </p:sp>
        <p:sp>
          <p:nvSpPr>
            <p:cNvPr id="76" name="rc76"/>
            <p:cNvSpPr/>
            <p:nvPr/>
          </p:nvSpPr>
          <p:spPr>
            <a:xfrm>
              <a:off x="7959851" y="3280664"/>
              <a:ext cx="239888" cy="1027356"/>
            </a:xfrm>
            <a:prstGeom prst="rect">
              <a:avLst/>
            </a:prstGeom>
            <a:solidFill>
              <a:srgbClr val="80BD41">
                <a:alpha val="100000"/>
              </a:srgbClr>
            </a:solidFill>
          </p:spPr>
          <p:txBody>
            <a:bodyPr/>
            <a:lstStyle/>
            <a:p/>
          </p:txBody>
        </p:sp>
        <p:sp>
          <p:nvSpPr>
            <p:cNvPr id="77" name="rc77"/>
            <p:cNvSpPr/>
            <p:nvPr/>
          </p:nvSpPr>
          <p:spPr>
            <a:xfrm>
              <a:off x="7959851" y="3023825"/>
              <a:ext cx="239888" cy="256839"/>
            </a:xfrm>
            <a:prstGeom prst="rect">
              <a:avLst/>
            </a:prstGeom>
            <a:solidFill>
              <a:srgbClr val="E2231A">
                <a:alpha val="100000"/>
              </a:srgbClr>
            </a:solidFill>
          </p:spPr>
          <p:txBody>
            <a:bodyPr/>
            <a:lstStyle/>
            <a:p/>
          </p:txBody>
        </p:sp>
        <p:sp>
          <p:nvSpPr>
            <p:cNvPr id="78" name="pl78"/>
            <p:cNvSpPr/>
            <p:nvPr/>
          </p:nvSpPr>
          <p:spPr>
            <a:xfrm>
              <a:off x="1416218" y="2229144"/>
              <a:ext cx="6663577" cy="290595"/>
            </a:xfrm>
            <a:custGeom>
              <a:avLst/>
              <a:pathLst>
                <a:path w="6663577" h="290595">
                  <a:moveTo>
                    <a:pt x="0" y="111767"/>
                  </a:moveTo>
                  <a:lnTo>
                    <a:pt x="266543" y="111767"/>
                  </a:lnTo>
                  <a:lnTo>
                    <a:pt x="533086" y="89414"/>
                  </a:lnTo>
                  <a:lnTo>
                    <a:pt x="799629" y="44707"/>
                  </a:lnTo>
                  <a:lnTo>
                    <a:pt x="1066172" y="22353"/>
                  </a:lnTo>
                  <a:lnTo>
                    <a:pt x="1332715" y="178828"/>
                  </a:lnTo>
                  <a:lnTo>
                    <a:pt x="1599258" y="245888"/>
                  </a:lnTo>
                  <a:lnTo>
                    <a:pt x="1865801" y="178828"/>
                  </a:lnTo>
                  <a:lnTo>
                    <a:pt x="2132344" y="201181"/>
                  </a:lnTo>
                  <a:lnTo>
                    <a:pt x="2398888" y="134121"/>
                  </a:lnTo>
                  <a:lnTo>
                    <a:pt x="2665431" y="67060"/>
                  </a:lnTo>
                  <a:lnTo>
                    <a:pt x="2931974" y="0"/>
                  </a:lnTo>
                  <a:lnTo>
                    <a:pt x="3198517" y="67060"/>
                  </a:lnTo>
                  <a:lnTo>
                    <a:pt x="3465060" y="67060"/>
                  </a:lnTo>
                  <a:lnTo>
                    <a:pt x="3731603" y="89414"/>
                  </a:lnTo>
                  <a:lnTo>
                    <a:pt x="3998146" y="134121"/>
                  </a:lnTo>
                  <a:lnTo>
                    <a:pt x="4264689" y="156474"/>
                  </a:lnTo>
                  <a:lnTo>
                    <a:pt x="4531233" y="156474"/>
                  </a:lnTo>
                  <a:lnTo>
                    <a:pt x="4797776" y="178828"/>
                  </a:lnTo>
                  <a:lnTo>
                    <a:pt x="5064319" y="223535"/>
                  </a:lnTo>
                  <a:lnTo>
                    <a:pt x="5330862" y="245888"/>
                  </a:lnTo>
                  <a:lnTo>
                    <a:pt x="5597405" y="290595"/>
                  </a:lnTo>
                  <a:lnTo>
                    <a:pt x="5863948" y="290595"/>
                  </a:lnTo>
                  <a:lnTo>
                    <a:pt x="6130491" y="290595"/>
                  </a:lnTo>
                  <a:lnTo>
                    <a:pt x="6397034" y="290595"/>
                  </a:lnTo>
                  <a:lnTo>
                    <a:pt x="6663577" y="290595"/>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4" name="tx84"/>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5" name="tx85"/>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6" name="tx86"/>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7" name="tx87"/>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8" name="tx88"/>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9" name="tx89"/>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90" name="tx90"/>
            <p:cNvSpPr/>
            <p:nvPr/>
          </p:nvSpPr>
          <p:spPr>
            <a:xfrm>
              <a:off x="1298664" y="331228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174.1</a:t>
              </a:r>
            </a:p>
          </p:txBody>
        </p:sp>
        <p:sp>
          <p:nvSpPr>
            <p:cNvPr id="91" name="tx91"/>
            <p:cNvSpPr/>
            <p:nvPr/>
          </p:nvSpPr>
          <p:spPr>
            <a:xfrm>
              <a:off x="2631380" y="32070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195.2</a:t>
              </a:r>
            </a:p>
          </p:txBody>
        </p:sp>
        <p:sp>
          <p:nvSpPr>
            <p:cNvPr id="92" name="tx92"/>
            <p:cNvSpPr/>
            <p:nvPr/>
          </p:nvSpPr>
          <p:spPr>
            <a:xfrm>
              <a:off x="3964096" y="29983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237.3</a:t>
              </a:r>
            </a:p>
          </p:txBody>
        </p:sp>
        <p:sp>
          <p:nvSpPr>
            <p:cNvPr id="93" name="tx93"/>
            <p:cNvSpPr/>
            <p:nvPr/>
          </p:nvSpPr>
          <p:spPr>
            <a:xfrm>
              <a:off x="5296811" y="28411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269.2</a:t>
              </a:r>
            </a:p>
          </p:txBody>
        </p:sp>
        <p:sp>
          <p:nvSpPr>
            <p:cNvPr id="94" name="tx94"/>
            <p:cNvSpPr/>
            <p:nvPr/>
          </p:nvSpPr>
          <p:spPr>
            <a:xfrm>
              <a:off x="6362984" y="283203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271.2</a:t>
              </a:r>
            </a:p>
          </p:txBody>
        </p:sp>
        <p:sp>
          <p:nvSpPr>
            <p:cNvPr id="95" name="tx95"/>
            <p:cNvSpPr/>
            <p:nvPr/>
          </p:nvSpPr>
          <p:spPr>
            <a:xfrm>
              <a:off x="6668704" y="283711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270</a:t>
              </a:r>
            </a:p>
          </p:txBody>
        </p:sp>
        <p:sp>
          <p:nvSpPr>
            <p:cNvPr id="96" name="tx96"/>
            <p:cNvSpPr/>
            <p:nvPr/>
          </p:nvSpPr>
          <p:spPr>
            <a:xfrm>
              <a:off x="6896070" y="28361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270.2</a:t>
              </a:r>
            </a:p>
          </p:txBody>
        </p:sp>
        <p:sp>
          <p:nvSpPr>
            <p:cNvPr id="97" name="tx97"/>
            <p:cNvSpPr/>
            <p:nvPr/>
          </p:nvSpPr>
          <p:spPr>
            <a:xfrm>
              <a:off x="7162613" y="28409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269.2</a:t>
              </a:r>
            </a:p>
          </p:txBody>
        </p:sp>
        <p:sp>
          <p:nvSpPr>
            <p:cNvPr id="98" name="tx98"/>
            <p:cNvSpPr/>
            <p:nvPr/>
          </p:nvSpPr>
          <p:spPr>
            <a:xfrm>
              <a:off x="7429156" y="28592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265.5</a:t>
              </a:r>
            </a:p>
          </p:txBody>
        </p:sp>
        <p:sp>
          <p:nvSpPr>
            <p:cNvPr id="99" name="tx99"/>
            <p:cNvSpPr/>
            <p:nvPr/>
          </p:nvSpPr>
          <p:spPr>
            <a:xfrm>
              <a:off x="7695699" y="28702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263.3</a:t>
              </a:r>
            </a:p>
          </p:txBody>
        </p:sp>
        <p:sp>
          <p:nvSpPr>
            <p:cNvPr id="100" name="tx100"/>
            <p:cNvSpPr/>
            <p:nvPr/>
          </p:nvSpPr>
          <p:spPr>
            <a:xfrm>
              <a:off x="7962242" y="28878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259.7</a:t>
              </a:r>
            </a:p>
          </p:txBody>
        </p:sp>
        <p:sp>
          <p:nvSpPr>
            <p:cNvPr id="101" name="pl101"/>
            <p:cNvSpPr/>
            <p:nvPr/>
          </p:nvSpPr>
          <p:spPr>
            <a:xfrm>
              <a:off x="1416218"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298664" y="38940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153.2</a:t>
              </a:r>
            </a:p>
          </p:txBody>
        </p:sp>
        <p:sp>
          <p:nvSpPr>
            <p:cNvPr id="113" name="tx113"/>
            <p:cNvSpPr/>
            <p:nvPr/>
          </p:nvSpPr>
          <p:spPr>
            <a:xfrm>
              <a:off x="1324790" y="34636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a:t>
              </a:r>
            </a:p>
          </p:txBody>
        </p:sp>
        <p:sp>
          <p:nvSpPr>
            <p:cNvPr id="114" name="tx114"/>
            <p:cNvSpPr/>
            <p:nvPr/>
          </p:nvSpPr>
          <p:spPr>
            <a:xfrm>
              <a:off x="2631380" y="38628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165.9</a:t>
              </a:r>
            </a:p>
          </p:txBody>
        </p:sp>
        <p:sp>
          <p:nvSpPr>
            <p:cNvPr id="115" name="tx115"/>
            <p:cNvSpPr/>
            <p:nvPr/>
          </p:nvSpPr>
          <p:spPr>
            <a:xfrm>
              <a:off x="2657505" y="33802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29.3</a:t>
              </a:r>
            </a:p>
          </p:txBody>
        </p:sp>
        <p:sp>
          <p:nvSpPr>
            <p:cNvPr id="116" name="tx116"/>
            <p:cNvSpPr/>
            <p:nvPr/>
          </p:nvSpPr>
          <p:spPr>
            <a:xfrm>
              <a:off x="3964096" y="37447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213.6</a:t>
              </a:r>
            </a:p>
          </p:txBody>
        </p:sp>
        <p:sp>
          <p:nvSpPr>
            <p:cNvPr id="117" name="tx117"/>
            <p:cNvSpPr/>
            <p:nvPr/>
          </p:nvSpPr>
          <p:spPr>
            <a:xfrm>
              <a:off x="3990221" y="31579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23.7</a:t>
              </a:r>
            </a:p>
          </p:txBody>
        </p:sp>
        <p:sp>
          <p:nvSpPr>
            <p:cNvPr id="118" name="tx118"/>
            <p:cNvSpPr/>
            <p:nvPr/>
          </p:nvSpPr>
          <p:spPr>
            <a:xfrm>
              <a:off x="5296811" y="36939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234.2</a:t>
              </a:r>
            </a:p>
          </p:txBody>
        </p:sp>
        <p:sp>
          <p:nvSpPr>
            <p:cNvPr id="119" name="tx119"/>
            <p:cNvSpPr/>
            <p:nvPr/>
          </p:nvSpPr>
          <p:spPr>
            <a:xfrm>
              <a:off x="5362113" y="3028463"/>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0" name="tx120"/>
            <p:cNvSpPr/>
            <p:nvPr/>
          </p:nvSpPr>
          <p:spPr>
            <a:xfrm>
              <a:off x="6362984" y="37163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225.1</a:t>
              </a:r>
            </a:p>
          </p:txBody>
        </p:sp>
        <p:sp>
          <p:nvSpPr>
            <p:cNvPr id="121" name="tx121"/>
            <p:cNvSpPr/>
            <p:nvPr/>
          </p:nvSpPr>
          <p:spPr>
            <a:xfrm>
              <a:off x="6389109" y="30457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46.1</a:t>
              </a:r>
            </a:p>
          </p:txBody>
        </p:sp>
        <p:sp>
          <p:nvSpPr>
            <p:cNvPr id="122" name="tx122"/>
            <p:cNvSpPr/>
            <p:nvPr/>
          </p:nvSpPr>
          <p:spPr>
            <a:xfrm>
              <a:off x="6629527" y="372676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221.4</a:t>
              </a:r>
            </a:p>
          </p:txBody>
        </p:sp>
        <p:sp>
          <p:nvSpPr>
            <p:cNvPr id="123" name="tx123"/>
            <p:cNvSpPr/>
            <p:nvPr/>
          </p:nvSpPr>
          <p:spPr>
            <a:xfrm>
              <a:off x="6655652" y="30581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48.6</a:t>
              </a:r>
            </a:p>
          </p:txBody>
        </p:sp>
        <p:sp>
          <p:nvSpPr>
            <p:cNvPr id="124" name="tx124"/>
            <p:cNvSpPr/>
            <p:nvPr/>
          </p:nvSpPr>
          <p:spPr>
            <a:xfrm>
              <a:off x="6896070" y="37386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216.1</a:t>
              </a:r>
            </a:p>
          </p:txBody>
        </p:sp>
        <p:sp>
          <p:nvSpPr>
            <p:cNvPr id="125" name="tx125"/>
            <p:cNvSpPr/>
            <p:nvPr/>
          </p:nvSpPr>
          <p:spPr>
            <a:xfrm>
              <a:off x="6961372" y="3070915"/>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26" name="tx126"/>
            <p:cNvSpPr/>
            <p:nvPr/>
          </p:nvSpPr>
          <p:spPr>
            <a:xfrm>
              <a:off x="7162613" y="37404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215.3</a:t>
              </a:r>
            </a:p>
          </p:txBody>
        </p:sp>
        <p:sp>
          <p:nvSpPr>
            <p:cNvPr id="127" name="tx127"/>
            <p:cNvSpPr/>
            <p:nvPr/>
          </p:nvSpPr>
          <p:spPr>
            <a:xfrm>
              <a:off x="7188738" y="307492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53.8</a:t>
              </a:r>
            </a:p>
          </p:txBody>
        </p:sp>
        <p:sp>
          <p:nvSpPr>
            <p:cNvPr id="128" name="tx128"/>
            <p:cNvSpPr/>
            <p:nvPr/>
          </p:nvSpPr>
          <p:spPr>
            <a:xfrm>
              <a:off x="7429156" y="374896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212.4</a:t>
              </a:r>
            </a:p>
          </p:txBody>
        </p:sp>
        <p:sp>
          <p:nvSpPr>
            <p:cNvPr id="129" name="tx129"/>
            <p:cNvSpPr/>
            <p:nvPr/>
          </p:nvSpPr>
          <p:spPr>
            <a:xfrm>
              <a:off x="7455282" y="30913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53.1</a:t>
              </a:r>
            </a:p>
          </p:txBody>
        </p:sp>
        <p:sp>
          <p:nvSpPr>
            <p:cNvPr id="130" name="tx130"/>
            <p:cNvSpPr/>
            <p:nvPr/>
          </p:nvSpPr>
          <p:spPr>
            <a:xfrm>
              <a:off x="7695699" y="37522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210.6</a:t>
              </a:r>
            </a:p>
          </p:txBody>
        </p:sp>
        <p:sp>
          <p:nvSpPr>
            <p:cNvPr id="131" name="tx131"/>
            <p:cNvSpPr/>
            <p:nvPr/>
          </p:nvSpPr>
          <p:spPr>
            <a:xfrm>
              <a:off x="7721825" y="31012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52.7</a:t>
              </a:r>
            </a:p>
          </p:txBody>
        </p:sp>
        <p:sp>
          <p:nvSpPr>
            <p:cNvPr id="132" name="tx132"/>
            <p:cNvSpPr/>
            <p:nvPr/>
          </p:nvSpPr>
          <p:spPr>
            <a:xfrm>
              <a:off x="7962242" y="37592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207.8</a:t>
              </a:r>
            </a:p>
          </p:txBody>
        </p:sp>
        <p:sp>
          <p:nvSpPr>
            <p:cNvPr id="133" name="tx133"/>
            <p:cNvSpPr/>
            <p:nvPr/>
          </p:nvSpPr>
          <p:spPr>
            <a:xfrm>
              <a:off x="7988368" y="31171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51.9</a:t>
              </a:r>
            </a:p>
          </p:txBody>
        </p:sp>
        <p:sp>
          <p:nvSpPr>
            <p:cNvPr id="134" name="tx134"/>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655386" y="37614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326692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655386" y="277236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655386" y="22779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9" name="rc159"/>
            <p:cNvSpPr/>
            <p:nvPr/>
          </p:nvSpPr>
          <p:spPr>
            <a:xfrm>
              <a:off x="4448859" y="5180747"/>
              <a:ext cx="201456" cy="201456"/>
            </a:xfrm>
            <a:prstGeom prst="rect">
              <a:avLst/>
            </a:prstGeom>
            <a:solidFill>
              <a:srgbClr val="E2231A">
                <a:alpha val="100000"/>
              </a:srgbClr>
            </a:solidFill>
          </p:spPr>
          <p:txBody>
            <a:bodyPr/>
            <a:lstStyle/>
            <a:p/>
          </p:txBody>
        </p:sp>
        <p:sp>
          <p:nvSpPr>
            <p:cNvPr id="160" name="rc160"/>
            <p:cNvSpPr/>
            <p:nvPr/>
          </p:nvSpPr>
          <p:spPr>
            <a:xfrm>
              <a:off x="5653947" y="5180747"/>
              <a:ext cx="201456" cy="201456"/>
            </a:xfrm>
            <a:prstGeom prst="rect">
              <a:avLst/>
            </a:prstGeom>
            <a:solidFill>
              <a:srgbClr val="80BD41">
                <a:alpha val="100000"/>
              </a:srgbClr>
            </a:solidFill>
          </p:spPr>
          <p:txBody>
            <a:bodyPr/>
            <a:lstStyle/>
            <a:p/>
          </p:txBody>
        </p:sp>
        <p:sp>
          <p:nvSpPr>
            <p:cNvPr id="161" name="tx161"/>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2" name="tx162"/>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4" name="tx164"/>
            <p:cNvSpPr/>
            <p:nvPr/>
          </p:nvSpPr>
          <p:spPr>
            <a:xfrm>
              <a:off x="951100" y="1582906"/>
              <a:ext cx="160289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Tajikistan, 2000-2025</a:t>
              </a:r>
            </a:p>
          </p:txBody>
        </p:sp>
        <p:sp>
          <p:nvSpPr>
            <p:cNvPr id="165" name="pl165"/>
            <p:cNvSpPr/>
            <p:nvPr/>
          </p:nvSpPr>
          <p:spPr>
            <a:xfrm>
              <a:off x="250829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9323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35637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72031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14435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5457004" cy="129091"/>
            </a:xfrm>
            <a:prstGeom prst="rect">
              <a:avLst/>
            </a:prstGeom>
            <a:solidFill>
              <a:srgbClr val="80BD41">
                <a:alpha val="100000"/>
              </a:srgbClr>
            </a:solidFill>
          </p:spPr>
          <p:txBody>
            <a:bodyPr/>
            <a:lstStyle/>
            <a:p/>
          </p:txBody>
        </p:sp>
        <p:sp>
          <p:nvSpPr>
            <p:cNvPr id="175" name="rc175"/>
            <p:cNvSpPr/>
            <p:nvPr/>
          </p:nvSpPr>
          <p:spPr>
            <a:xfrm>
              <a:off x="6753278" y="5954972"/>
              <a:ext cx="1117725" cy="129091"/>
            </a:xfrm>
            <a:prstGeom prst="rect">
              <a:avLst/>
            </a:prstGeom>
            <a:solidFill>
              <a:srgbClr val="E2231A">
                <a:alpha val="100000"/>
              </a:srgbClr>
            </a:solidFill>
          </p:spPr>
          <p:txBody>
            <a:bodyPr/>
            <a:lstStyle/>
            <a:p/>
          </p:txBody>
        </p:sp>
        <p:sp>
          <p:nvSpPr>
            <p:cNvPr id="176" name="rc176"/>
            <p:cNvSpPr/>
            <p:nvPr/>
          </p:nvSpPr>
          <p:spPr>
            <a:xfrm>
              <a:off x="1296273" y="5793607"/>
              <a:ext cx="5105518" cy="129091"/>
            </a:xfrm>
            <a:prstGeom prst="rect">
              <a:avLst/>
            </a:prstGeom>
            <a:solidFill>
              <a:srgbClr val="80BD41">
                <a:alpha val="100000"/>
              </a:srgbClr>
            </a:solidFill>
          </p:spPr>
          <p:txBody>
            <a:bodyPr/>
            <a:lstStyle/>
            <a:p/>
          </p:txBody>
        </p:sp>
        <p:sp>
          <p:nvSpPr>
            <p:cNvPr id="177" name="rc177"/>
            <p:cNvSpPr/>
            <p:nvPr/>
          </p:nvSpPr>
          <p:spPr>
            <a:xfrm>
              <a:off x="6401792" y="5793607"/>
              <a:ext cx="1276500" cy="129091"/>
            </a:xfrm>
            <a:prstGeom prst="rect">
              <a:avLst/>
            </a:prstGeom>
            <a:solidFill>
              <a:srgbClr val="E2231A">
                <a:alpha val="100000"/>
              </a:srgbClr>
            </a:solidFill>
          </p:spPr>
          <p:txBody>
            <a:bodyPr/>
            <a:lstStyle/>
            <a:p/>
          </p:txBody>
        </p:sp>
        <p:sp>
          <p:nvSpPr>
            <p:cNvPr id="178" name="rc178"/>
            <p:cNvSpPr/>
            <p:nvPr/>
          </p:nvSpPr>
          <p:spPr>
            <a:xfrm>
              <a:off x="1296273" y="5632243"/>
              <a:ext cx="5036190" cy="129091"/>
            </a:xfrm>
            <a:prstGeom prst="rect">
              <a:avLst/>
            </a:prstGeom>
            <a:solidFill>
              <a:srgbClr val="80BD41">
                <a:alpha val="100000"/>
              </a:srgbClr>
            </a:solidFill>
          </p:spPr>
          <p:txBody>
            <a:bodyPr/>
            <a:lstStyle/>
            <a:p/>
          </p:txBody>
        </p:sp>
        <p:sp>
          <p:nvSpPr>
            <p:cNvPr id="179" name="rc179"/>
            <p:cNvSpPr/>
            <p:nvPr/>
          </p:nvSpPr>
          <p:spPr>
            <a:xfrm>
              <a:off x="6332464" y="5632243"/>
              <a:ext cx="1259047" cy="129091"/>
            </a:xfrm>
            <a:prstGeom prst="rect">
              <a:avLst/>
            </a:prstGeom>
            <a:solidFill>
              <a:srgbClr val="E2231A">
                <a:alpha val="100000"/>
              </a:srgbClr>
            </a:solidFill>
          </p:spPr>
          <p:txBody>
            <a:bodyPr/>
            <a:lstStyle/>
            <a:p/>
          </p:txBody>
        </p:sp>
        <p:sp>
          <p:nvSpPr>
            <p:cNvPr id="180" name="tx180"/>
            <p:cNvSpPr/>
            <p:nvPr/>
          </p:nvSpPr>
          <p:spPr>
            <a:xfrm>
              <a:off x="8055059" y="5977793"/>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271.2</a:t>
              </a:r>
            </a:p>
          </p:txBody>
        </p:sp>
        <p:sp>
          <p:nvSpPr>
            <p:cNvPr id="181" name="tx181"/>
            <p:cNvSpPr/>
            <p:nvPr/>
          </p:nvSpPr>
          <p:spPr>
            <a:xfrm>
              <a:off x="7852458"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263.3</a:t>
              </a:r>
            </a:p>
          </p:txBody>
        </p:sp>
        <p:sp>
          <p:nvSpPr>
            <p:cNvPr id="182" name="tx182"/>
            <p:cNvSpPr/>
            <p:nvPr/>
          </p:nvSpPr>
          <p:spPr>
            <a:xfrm>
              <a:off x="7761592"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259.7</a:t>
              </a:r>
            </a:p>
          </p:txBody>
        </p:sp>
        <p:sp>
          <p:nvSpPr>
            <p:cNvPr id="183" name="tx183"/>
            <p:cNvSpPr/>
            <p:nvPr/>
          </p:nvSpPr>
          <p:spPr>
            <a:xfrm>
              <a:off x="3889137"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225.1</a:t>
              </a:r>
            </a:p>
          </p:txBody>
        </p:sp>
        <p:sp>
          <p:nvSpPr>
            <p:cNvPr id="184" name="tx184"/>
            <p:cNvSpPr/>
            <p:nvPr/>
          </p:nvSpPr>
          <p:spPr>
            <a:xfrm>
              <a:off x="7206647"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46.1</a:t>
              </a:r>
            </a:p>
          </p:txBody>
        </p:sp>
        <p:sp>
          <p:nvSpPr>
            <p:cNvPr id="185" name="tx185"/>
            <p:cNvSpPr/>
            <p:nvPr/>
          </p:nvSpPr>
          <p:spPr>
            <a:xfrm>
              <a:off x="3713394"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210.6</a:t>
              </a:r>
            </a:p>
          </p:txBody>
        </p:sp>
        <p:sp>
          <p:nvSpPr>
            <p:cNvPr id="186" name="tx186"/>
            <p:cNvSpPr/>
            <p:nvPr/>
          </p:nvSpPr>
          <p:spPr>
            <a:xfrm>
              <a:off x="693454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52.7</a:t>
              </a:r>
            </a:p>
          </p:txBody>
        </p:sp>
        <p:sp>
          <p:nvSpPr>
            <p:cNvPr id="187" name="tx187"/>
            <p:cNvSpPr/>
            <p:nvPr/>
          </p:nvSpPr>
          <p:spPr>
            <a:xfrm>
              <a:off x="3678730"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207.8</a:t>
              </a:r>
            </a:p>
          </p:txBody>
        </p:sp>
        <p:sp>
          <p:nvSpPr>
            <p:cNvPr id="188" name="tx188"/>
            <p:cNvSpPr/>
            <p:nvPr/>
          </p:nvSpPr>
          <p:spPr>
            <a:xfrm>
              <a:off x="6856494"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51.9</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60377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602781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(80%) was lower than in 2019 (83%).
The number of children vaccinated with MCV1 decreased 8% compared to in 2019.
The number of surviving infants decreased approximately 4%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3594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70257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86919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03582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1925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28588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45251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61913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1685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525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0195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8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353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020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687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3543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021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688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355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0221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6890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356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58547" y="4949299"/>
              <a:ext cx="420026" cy="3333"/>
            </a:xfrm>
            <a:prstGeom prst="rect">
              <a:avLst/>
            </a:prstGeom>
            <a:solidFill>
              <a:srgbClr val="1CABE2">
                <a:alpha val="100000"/>
              </a:srgbClr>
            </a:solidFill>
          </p:spPr>
          <p:txBody>
            <a:bodyPr/>
            <a:lstStyle/>
            <a:p/>
          </p:txBody>
        </p:sp>
        <p:sp>
          <p:nvSpPr>
            <p:cNvPr id="28" name="rc28"/>
            <p:cNvSpPr/>
            <p:nvPr/>
          </p:nvSpPr>
          <p:spPr>
            <a:xfrm>
              <a:off x="1425243" y="4952216"/>
              <a:ext cx="420026" cy="416"/>
            </a:xfrm>
            <a:prstGeom prst="rect">
              <a:avLst/>
            </a:prstGeom>
            <a:solidFill>
              <a:srgbClr val="1CABE2">
                <a:alpha val="100000"/>
              </a:srgbClr>
            </a:solidFill>
          </p:spPr>
          <p:txBody>
            <a:bodyPr/>
            <a:lstStyle/>
            <a:p/>
          </p:txBody>
        </p:sp>
        <p:sp>
          <p:nvSpPr>
            <p:cNvPr id="29" name="rc29"/>
            <p:cNvSpPr/>
            <p:nvPr/>
          </p:nvSpPr>
          <p:spPr>
            <a:xfrm>
              <a:off x="1891939" y="4952633"/>
              <a:ext cx="420026" cy="0"/>
            </a:xfrm>
            <a:prstGeom prst="rect">
              <a:avLst/>
            </a:prstGeom>
            <a:solidFill>
              <a:srgbClr val="1CABE2">
                <a:alpha val="100000"/>
              </a:srgbClr>
            </a:solidFill>
          </p:spPr>
          <p:txBody>
            <a:bodyPr/>
            <a:lstStyle/>
            <a:p/>
          </p:txBody>
        </p:sp>
        <p:sp>
          <p:nvSpPr>
            <p:cNvPr id="30" name="rc30"/>
            <p:cNvSpPr/>
            <p:nvPr/>
          </p:nvSpPr>
          <p:spPr>
            <a:xfrm>
              <a:off x="2358635" y="4951383"/>
              <a:ext cx="420026" cy="1250"/>
            </a:xfrm>
            <a:prstGeom prst="rect">
              <a:avLst/>
            </a:prstGeom>
            <a:solidFill>
              <a:srgbClr val="1CABE2">
                <a:alpha val="100000"/>
              </a:srgbClr>
            </a:solidFill>
          </p:spPr>
          <p:txBody>
            <a:bodyPr/>
            <a:lstStyle/>
            <a:p/>
          </p:txBody>
        </p:sp>
        <p:sp>
          <p:nvSpPr>
            <p:cNvPr id="31" name="rc31"/>
            <p:cNvSpPr/>
            <p:nvPr/>
          </p:nvSpPr>
          <p:spPr>
            <a:xfrm>
              <a:off x="2825330" y="4930965"/>
              <a:ext cx="420026" cy="21667"/>
            </a:xfrm>
            <a:prstGeom prst="rect">
              <a:avLst/>
            </a:prstGeom>
            <a:solidFill>
              <a:srgbClr val="1CABE2">
                <a:alpha val="100000"/>
              </a:srgbClr>
            </a:solidFill>
          </p:spPr>
          <p:txBody>
            <a:bodyPr/>
            <a:lstStyle/>
            <a:p/>
          </p:txBody>
        </p:sp>
        <p:sp>
          <p:nvSpPr>
            <p:cNvPr id="32" name="rc32"/>
            <p:cNvSpPr/>
            <p:nvPr/>
          </p:nvSpPr>
          <p:spPr>
            <a:xfrm>
              <a:off x="3292026" y="4681369"/>
              <a:ext cx="420026" cy="271263"/>
            </a:xfrm>
            <a:prstGeom prst="rect">
              <a:avLst/>
            </a:prstGeom>
            <a:solidFill>
              <a:srgbClr val="1CABE2">
                <a:alpha val="100000"/>
              </a:srgbClr>
            </a:solidFill>
          </p:spPr>
          <p:txBody>
            <a:bodyPr/>
            <a:lstStyle/>
            <a:p/>
          </p:txBody>
        </p:sp>
        <p:sp>
          <p:nvSpPr>
            <p:cNvPr id="33" name="rc33"/>
            <p:cNvSpPr/>
            <p:nvPr/>
          </p:nvSpPr>
          <p:spPr>
            <a:xfrm>
              <a:off x="3758722" y="4952633"/>
              <a:ext cx="420026" cy="0"/>
            </a:xfrm>
            <a:prstGeom prst="rect">
              <a:avLst/>
            </a:prstGeom>
            <a:solidFill>
              <a:srgbClr val="1CABE2">
                <a:alpha val="100000"/>
              </a:srgbClr>
            </a:solidFill>
          </p:spPr>
          <p:txBody>
            <a:bodyPr/>
            <a:lstStyle/>
            <a:p/>
          </p:txBody>
        </p:sp>
        <p:sp>
          <p:nvSpPr>
            <p:cNvPr id="34" name="rc34"/>
            <p:cNvSpPr/>
            <p:nvPr/>
          </p:nvSpPr>
          <p:spPr>
            <a:xfrm>
              <a:off x="4225417" y="4949716"/>
              <a:ext cx="420026" cy="2916"/>
            </a:xfrm>
            <a:prstGeom prst="rect">
              <a:avLst/>
            </a:prstGeom>
            <a:solidFill>
              <a:srgbClr val="1CABE2">
                <a:alpha val="100000"/>
              </a:srgbClr>
            </a:solidFill>
          </p:spPr>
          <p:txBody>
            <a:bodyPr/>
            <a:lstStyle/>
            <a:p/>
          </p:txBody>
        </p:sp>
        <p:sp>
          <p:nvSpPr>
            <p:cNvPr id="35" name="rc35"/>
            <p:cNvSpPr/>
            <p:nvPr/>
          </p:nvSpPr>
          <p:spPr>
            <a:xfrm>
              <a:off x="4692113" y="4882629"/>
              <a:ext cx="420026" cy="70003"/>
            </a:xfrm>
            <a:prstGeom prst="rect">
              <a:avLst/>
            </a:prstGeom>
            <a:solidFill>
              <a:srgbClr val="1CABE2">
                <a:alpha val="100000"/>
              </a:srgbClr>
            </a:solidFill>
          </p:spPr>
          <p:txBody>
            <a:bodyPr/>
            <a:lstStyle/>
            <a:p/>
          </p:txBody>
        </p:sp>
        <p:sp>
          <p:nvSpPr>
            <p:cNvPr id="36" name="rc36"/>
            <p:cNvSpPr/>
            <p:nvPr/>
          </p:nvSpPr>
          <p:spPr>
            <a:xfrm>
              <a:off x="5158809" y="4948466"/>
              <a:ext cx="420026" cy="4166"/>
            </a:xfrm>
            <a:prstGeom prst="rect">
              <a:avLst/>
            </a:prstGeom>
            <a:solidFill>
              <a:srgbClr val="1CABE2">
                <a:alpha val="100000"/>
              </a:srgbClr>
            </a:solidFill>
          </p:spPr>
          <p:txBody>
            <a:bodyPr/>
            <a:lstStyle/>
            <a:p/>
          </p:txBody>
        </p:sp>
        <p:sp>
          <p:nvSpPr>
            <p:cNvPr id="37" name="rc37"/>
            <p:cNvSpPr/>
            <p:nvPr/>
          </p:nvSpPr>
          <p:spPr>
            <a:xfrm>
              <a:off x="5625505" y="4764707"/>
              <a:ext cx="420026" cy="187925"/>
            </a:xfrm>
            <a:prstGeom prst="rect">
              <a:avLst/>
            </a:prstGeom>
            <a:solidFill>
              <a:srgbClr val="1CABE2">
                <a:alpha val="100000"/>
              </a:srgbClr>
            </a:solidFill>
          </p:spPr>
          <p:txBody>
            <a:bodyPr/>
            <a:lstStyle/>
            <a:p/>
          </p:txBody>
        </p:sp>
        <p:sp>
          <p:nvSpPr>
            <p:cNvPr id="38" name="rc38"/>
            <p:cNvSpPr/>
            <p:nvPr/>
          </p:nvSpPr>
          <p:spPr>
            <a:xfrm>
              <a:off x="6092200" y="4830127"/>
              <a:ext cx="420026" cy="122505"/>
            </a:xfrm>
            <a:prstGeom prst="rect">
              <a:avLst/>
            </a:prstGeom>
            <a:solidFill>
              <a:srgbClr val="1CABE2">
                <a:alpha val="100000"/>
              </a:srgbClr>
            </a:solidFill>
          </p:spPr>
          <p:txBody>
            <a:bodyPr/>
            <a:lstStyle/>
            <a:p/>
          </p:txBody>
        </p:sp>
        <p:sp>
          <p:nvSpPr>
            <p:cNvPr id="39" name="rc39"/>
            <p:cNvSpPr/>
            <p:nvPr/>
          </p:nvSpPr>
          <p:spPr>
            <a:xfrm>
              <a:off x="6558896" y="4952633"/>
              <a:ext cx="420026" cy="0"/>
            </a:xfrm>
            <a:prstGeom prst="rect">
              <a:avLst/>
            </a:prstGeom>
            <a:solidFill>
              <a:srgbClr val="1CABE2">
                <a:alpha val="100000"/>
              </a:srgbClr>
            </a:solidFill>
          </p:spPr>
          <p:txBody>
            <a:bodyPr/>
            <a:lstStyle/>
            <a:p/>
          </p:txBody>
        </p:sp>
        <p:sp>
          <p:nvSpPr>
            <p:cNvPr id="40" name="rc40"/>
            <p:cNvSpPr/>
            <p:nvPr/>
          </p:nvSpPr>
          <p:spPr>
            <a:xfrm>
              <a:off x="7025592" y="4016754"/>
              <a:ext cx="420026" cy="935878"/>
            </a:xfrm>
            <a:prstGeom prst="rect">
              <a:avLst/>
            </a:prstGeom>
            <a:solidFill>
              <a:srgbClr val="1CABE2">
                <a:alpha val="100000"/>
              </a:srgbClr>
            </a:solidFill>
          </p:spPr>
          <p:txBody>
            <a:bodyPr/>
            <a:lstStyle/>
            <a:p/>
          </p:txBody>
        </p:sp>
        <p:sp>
          <p:nvSpPr>
            <p:cNvPr id="41" name="pl41"/>
            <p:cNvSpPr/>
            <p:nvPr/>
          </p:nvSpPr>
          <p:spPr>
            <a:xfrm>
              <a:off x="1168561" y="2144996"/>
              <a:ext cx="6067044" cy="311959"/>
            </a:xfrm>
            <a:custGeom>
              <a:avLst/>
              <a:pathLst>
                <a:path w="6067044" h="311959">
                  <a:moveTo>
                    <a:pt x="0" y="0"/>
                  </a:moveTo>
                  <a:lnTo>
                    <a:pt x="466695" y="0"/>
                  </a:lnTo>
                  <a:lnTo>
                    <a:pt x="933391" y="31195"/>
                  </a:lnTo>
                  <a:lnTo>
                    <a:pt x="1400087" y="93587"/>
                  </a:lnTo>
                  <a:lnTo>
                    <a:pt x="1866782" y="124783"/>
                  </a:lnTo>
                  <a:lnTo>
                    <a:pt x="2333478" y="124783"/>
                  </a:lnTo>
                  <a:lnTo>
                    <a:pt x="2800174" y="155979"/>
                  </a:lnTo>
                  <a:lnTo>
                    <a:pt x="3266869" y="218371"/>
                  </a:lnTo>
                  <a:lnTo>
                    <a:pt x="3733565" y="249567"/>
                  </a:lnTo>
                  <a:lnTo>
                    <a:pt x="4200261" y="311959"/>
                  </a:lnTo>
                  <a:lnTo>
                    <a:pt x="4666957" y="311959"/>
                  </a:lnTo>
                  <a:lnTo>
                    <a:pt x="5133652" y="311959"/>
                  </a:lnTo>
                  <a:lnTo>
                    <a:pt x="5600348" y="311959"/>
                  </a:lnTo>
                  <a:lnTo>
                    <a:pt x="6067044" y="311959"/>
                  </a:lnTo>
                </a:path>
              </a:pathLst>
            </a:custGeom>
            <a:ln w="27101" cap="flat">
              <a:solidFill>
                <a:srgbClr val="00833D">
                  <a:alpha val="100000"/>
                </a:srgbClr>
              </a:solidFill>
              <a:prstDash val="solid"/>
              <a:round/>
            </a:ln>
          </p:spPr>
          <p:txBody>
            <a:bodyPr/>
            <a:lstStyle/>
            <a:p/>
          </p:txBody>
        </p:sp>
        <p:sp>
          <p:nvSpPr>
            <p:cNvPr id="42" name="pl42"/>
            <p:cNvSpPr/>
            <p:nvPr/>
          </p:nvSpPr>
          <p:spPr>
            <a:xfrm>
              <a:off x="1168561" y="2144996"/>
              <a:ext cx="6067044" cy="374351"/>
            </a:xfrm>
            <a:custGeom>
              <a:avLst/>
              <a:pathLst>
                <a:path w="6067044" h="374351">
                  <a:moveTo>
                    <a:pt x="0" y="0"/>
                  </a:moveTo>
                  <a:lnTo>
                    <a:pt x="466695" y="0"/>
                  </a:lnTo>
                  <a:lnTo>
                    <a:pt x="933391" y="31195"/>
                  </a:lnTo>
                  <a:lnTo>
                    <a:pt x="1400087" y="187175"/>
                  </a:lnTo>
                  <a:lnTo>
                    <a:pt x="1866782" y="124783"/>
                  </a:lnTo>
                  <a:lnTo>
                    <a:pt x="2333478" y="124783"/>
                  </a:lnTo>
                  <a:lnTo>
                    <a:pt x="2800174" y="187175"/>
                  </a:lnTo>
                  <a:lnTo>
                    <a:pt x="3266869" y="249567"/>
                  </a:lnTo>
                  <a:lnTo>
                    <a:pt x="3733565" y="280763"/>
                  </a:lnTo>
                  <a:lnTo>
                    <a:pt x="4200261" y="343155"/>
                  </a:lnTo>
                  <a:lnTo>
                    <a:pt x="4666957" y="343155"/>
                  </a:lnTo>
                  <a:lnTo>
                    <a:pt x="5133652" y="374351"/>
                  </a:lnTo>
                  <a:lnTo>
                    <a:pt x="5600348" y="343155"/>
                  </a:lnTo>
                  <a:lnTo>
                    <a:pt x="6067044" y="343155"/>
                  </a:lnTo>
                </a:path>
              </a:pathLst>
            </a:custGeom>
            <a:ln w="27101" cap="flat">
              <a:solidFill>
                <a:srgbClr val="002759">
                  <a:alpha val="100000"/>
                </a:srgbClr>
              </a:solidFill>
              <a:prstDash val="solid"/>
              <a:round/>
            </a:ln>
          </p:spPr>
          <p:txBody>
            <a:bodyPr/>
            <a:lstStyle/>
            <a:p/>
          </p:txBody>
        </p:sp>
        <p:sp>
          <p:nvSpPr>
            <p:cNvPr id="43" name="pt43"/>
            <p:cNvSpPr/>
            <p:nvPr/>
          </p:nvSpPr>
          <p:spPr>
            <a:xfrm>
              <a:off x="1136959"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03655"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070351"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537046" y="22069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003742"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470438"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937134" y="2269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03829"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870525"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37221"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03916"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70612"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37308"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04004"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1136959" y="2113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1603655" y="2113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070351" y="21445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537046" y="23005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003742" y="22381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470438" y="22381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37134" y="23005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403829" y="23629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870525" y="23941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337221" y="2456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803916" y="2456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270612" y="24877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737308" y="2456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7204004" y="2456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135401" y="481945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2" name="tx72"/>
            <p:cNvSpPr/>
            <p:nvPr/>
          </p:nvSpPr>
          <p:spPr>
            <a:xfrm>
              <a:off x="1602097" y="482382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3" name="tx73"/>
            <p:cNvSpPr/>
            <p:nvPr/>
          </p:nvSpPr>
          <p:spPr>
            <a:xfrm>
              <a:off x="206879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2535488" y="4821482"/>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5" name="tx75"/>
            <p:cNvSpPr/>
            <p:nvPr/>
          </p:nvSpPr>
          <p:spPr>
            <a:xfrm>
              <a:off x="2969025" y="480112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a:t>
              </a:r>
            </a:p>
          </p:txBody>
        </p:sp>
        <p:sp>
          <p:nvSpPr>
            <p:cNvPr id="76" name="tx76"/>
            <p:cNvSpPr/>
            <p:nvPr/>
          </p:nvSpPr>
          <p:spPr>
            <a:xfrm>
              <a:off x="3402561" y="455152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651</a:t>
              </a:r>
            </a:p>
          </p:txBody>
        </p:sp>
        <p:sp>
          <p:nvSpPr>
            <p:cNvPr id="77" name="tx77"/>
            <p:cNvSpPr/>
            <p:nvPr/>
          </p:nvSpPr>
          <p:spPr>
            <a:xfrm>
              <a:off x="3935575"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8" name="tx78"/>
            <p:cNvSpPr/>
            <p:nvPr/>
          </p:nvSpPr>
          <p:spPr>
            <a:xfrm>
              <a:off x="4402271" y="4822785"/>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9" name="tx79"/>
            <p:cNvSpPr/>
            <p:nvPr/>
          </p:nvSpPr>
          <p:spPr>
            <a:xfrm>
              <a:off x="4802648" y="475278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168</a:t>
              </a:r>
            </a:p>
          </p:txBody>
        </p:sp>
        <p:sp>
          <p:nvSpPr>
            <p:cNvPr id="80" name="tx80"/>
            <p:cNvSpPr/>
            <p:nvPr/>
          </p:nvSpPr>
          <p:spPr>
            <a:xfrm>
              <a:off x="5302503" y="481862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81" name="tx81"/>
            <p:cNvSpPr/>
            <p:nvPr/>
          </p:nvSpPr>
          <p:spPr>
            <a:xfrm>
              <a:off x="5736040" y="463486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451</a:t>
              </a:r>
            </a:p>
          </p:txBody>
        </p:sp>
        <p:sp>
          <p:nvSpPr>
            <p:cNvPr id="82" name="tx82"/>
            <p:cNvSpPr/>
            <p:nvPr/>
          </p:nvSpPr>
          <p:spPr>
            <a:xfrm>
              <a:off x="6202735" y="470028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294</a:t>
              </a:r>
            </a:p>
          </p:txBody>
        </p:sp>
        <p:sp>
          <p:nvSpPr>
            <p:cNvPr id="83" name="tx83"/>
            <p:cNvSpPr/>
            <p:nvPr/>
          </p:nvSpPr>
          <p:spPr>
            <a:xfrm>
              <a:off x="673575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4" name="tx84"/>
            <p:cNvSpPr/>
            <p:nvPr/>
          </p:nvSpPr>
          <p:spPr>
            <a:xfrm>
              <a:off x="7086402"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2,246</a:t>
              </a:r>
            </a:p>
          </p:txBody>
        </p:sp>
        <p:sp>
          <p:nvSpPr>
            <p:cNvPr id="85" name="pl85"/>
            <p:cNvSpPr/>
            <p:nvPr/>
          </p:nvSpPr>
          <p:spPr>
            <a:xfrm>
              <a:off x="7253662" y="2353357"/>
              <a:ext cx="608641" cy="100613"/>
            </a:xfrm>
            <a:custGeom>
              <a:avLst/>
              <a:pathLst>
                <a:path w="608641" h="100613">
                  <a:moveTo>
                    <a:pt x="608641" y="0"/>
                  </a:moveTo>
                  <a:lnTo>
                    <a:pt x="0" y="100613"/>
                  </a:lnTo>
                </a:path>
              </a:pathLst>
            </a:custGeom>
          </p:spPr>
          <p:txBody>
            <a:bodyPr/>
            <a:lstStyle/>
            <a:p/>
          </p:txBody>
        </p:sp>
        <p:sp>
          <p:nvSpPr>
            <p:cNvPr id="86" name="pl86"/>
            <p:cNvSpPr/>
            <p:nvPr/>
          </p:nvSpPr>
          <p:spPr>
            <a:xfrm>
              <a:off x="7253318" y="2491539"/>
              <a:ext cx="608985" cy="116456"/>
            </a:xfrm>
            <a:custGeom>
              <a:avLst/>
              <a:pathLst>
                <a:path w="608985" h="116456">
                  <a:moveTo>
                    <a:pt x="608985" y="116456"/>
                  </a:moveTo>
                  <a:lnTo>
                    <a:pt x="0" y="0"/>
                  </a:lnTo>
                </a:path>
              </a:pathLst>
            </a:custGeom>
          </p:spPr>
          <p:txBody>
            <a:bodyPr/>
            <a:lstStyle/>
            <a:p/>
          </p:txBody>
        </p:sp>
        <p:sp>
          <p:nvSpPr>
            <p:cNvPr id="87" name="pg87"/>
            <p:cNvSpPr/>
            <p:nvPr/>
          </p:nvSpPr>
          <p:spPr>
            <a:xfrm>
              <a:off x="7793724" y="225935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8" name="tx88"/>
            <p:cNvSpPr/>
            <p:nvPr/>
          </p:nvSpPr>
          <p:spPr>
            <a:xfrm>
              <a:off x="7816584" y="230047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80%</a:t>
              </a:r>
            </a:p>
          </p:txBody>
        </p:sp>
        <p:sp>
          <p:nvSpPr>
            <p:cNvPr id="89" name="pg89"/>
            <p:cNvSpPr/>
            <p:nvPr/>
          </p:nvSpPr>
          <p:spPr>
            <a:xfrm>
              <a:off x="7793724" y="252645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0" name="tx90"/>
            <p:cNvSpPr/>
            <p:nvPr/>
          </p:nvSpPr>
          <p:spPr>
            <a:xfrm>
              <a:off x="7816584" y="256757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79%</a:t>
              </a:r>
            </a:p>
          </p:txBody>
        </p:sp>
        <p:sp>
          <p:nvSpPr>
            <p:cNvPr id="91" name="rc91"/>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92" name="tx92"/>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508103" y="405544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4" name="tx94"/>
            <p:cNvSpPr/>
            <p:nvPr/>
          </p:nvSpPr>
          <p:spPr>
            <a:xfrm>
              <a:off x="508103" y="322207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5" name="tx95"/>
            <p:cNvSpPr/>
            <p:nvPr/>
          </p:nvSpPr>
          <p:spPr>
            <a:xfrm>
              <a:off x="508103" y="238870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96" name="tx96"/>
            <p:cNvSpPr/>
            <p:nvPr/>
          </p:nvSpPr>
          <p:spPr>
            <a:xfrm>
              <a:off x="508103" y="155532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8,000</a:t>
              </a:r>
            </a:p>
          </p:txBody>
        </p:sp>
        <p:sp>
          <p:nvSpPr>
            <p:cNvPr id="97" name="tx97"/>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8" name="tx98"/>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9" name="tx99"/>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0" name="tx100"/>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1" name="tx101"/>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2" name="tx102"/>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3" name="tx103"/>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4" name="tx104"/>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5" name="tx105"/>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6" name="tx106"/>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7" name="tx107"/>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8" name="tx108"/>
            <p:cNvSpPr/>
            <p:nvPr/>
          </p:nvSpPr>
          <p:spPr>
            <a:xfrm rot="-5400000">
              <a:off x="10263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9" name="tx109"/>
            <p:cNvSpPr/>
            <p:nvPr/>
          </p:nvSpPr>
          <p:spPr>
            <a:xfrm rot="-5400000">
              <a:off x="1467701" y="5294860"/>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0" name="tx110"/>
            <p:cNvSpPr/>
            <p:nvPr/>
          </p:nvSpPr>
          <p:spPr>
            <a:xfrm rot="-5400000">
              <a:off x="195972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1" name="tx111"/>
            <p:cNvSpPr/>
            <p:nvPr/>
          </p:nvSpPr>
          <p:spPr>
            <a:xfrm rot="-5400000">
              <a:off x="24264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2" name="tx112"/>
            <p:cNvSpPr/>
            <p:nvPr/>
          </p:nvSpPr>
          <p:spPr>
            <a:xfrm rot="-5400000">
              <a:off x="28931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3" name="tx113"/>
            <p:cNvSpPr/>
            <p:nvPr/>
          </p:nvSpPr>
          <p:spPr>
            <a:xfrm rot="-5400000">
              <a:off x="33598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4" name="tx114"/>
            <p:cNvSpPr/>
            <p:nvPr/>
          </p:nvSpPr>
          <p:spPr>
            <a:xfrm rot="-5400000">
              <a:off x="38265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5" name="tx115"/>
            <p:cNvSpPr/>
            <p:nvPr/>
          </p:nvSpPr>
          <p:spPr>
            <a:xfrm rot="-5400000">
              <a:off x="429320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6" name="tx116"/>
            <p:cNvSpPr/>
            <p:nvPr/>
          </p:nvSpPr>
          <p:spPr>
            <a:xfrm rot="-5400000">
              <a:off x="475990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7" name="tx117"/>
            <p:cNvSpPr/>
            <p:nvPr/>
          </p:nvSpPr>
          <p:spPr>
            <a:xfrm rot="-5400000">
              <a:off x="522659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8" name="tx118"/>
            <p:cNvSpPr/>
            <p:nvPr/>
          </p:nvSpPr>
          <p:spPr>
            <a:xfrm rot="-5400000">
              <a:off x="5662908"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9" name="tx119"/>
            <p:cNvSpPr/>
            <p:nvPr/>
          </p:nvSpPr>
          <p:spPr>
            <a:xfrm rot="-5400000">
              <a:off x="6129573"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0" name="tx120"/>
            <p:cNvSpPr/>
            <p:nvPr/>
          </p:nvSpPr>
          <p:spPr>
            <a:xfrm rot="-5400000">
              <a:off x="662668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1" name="tx121"/>
            <p:cNvSpPr/>
            <p:nvPr/>
          </p:nvSpPr>
          <p:spPr>
            <a:xfrm rot="-5400000">
              <a:off x="7062995"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2" name="tx122"/>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3" name="tx123"/>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4" name="pl124"/>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5" name="pt125"/>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6" name="pl126"/>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7" name="pt127"/>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8" name="tx128"/>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9" name="tx129"/>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0" name="rc130"/>
            <p:cNvSpPr/>
            <p:nvPr/>
          </p:nvSpPr>
          <p:spPr>
            <a:xfrm>
              <a:off x="5629279" y="5900002"/>
              <a:ext cx="201456" cy="201456"/>
            </a:xfrm>
            <a:prstGeom prst="rect">
              <a:avLst/>
            </a:prstGeom>
            <a:solidFill>
              <a:srgbClr val="1CABE2">
                <a:alpha val="100000"/>
              </a:srgbClr>
            </a:solidFill>
          </p:spPr>
          <p:txBody>
            <a:bodyPr/>
            <a:lstStyle/>
            <a:p/>
          </p:txBody>
        </p:sp>
        <p:sp>
          <p:nvSpPr>
            <p:cNvPr id="131" name="tx131"/>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2" name="tx132"/>
            <p:cNvSpPr/>
            <p:nvPr/>
          </p:nvSpPr>
          <p:spPr>
            <a:xfrm>
              <a:off x="1983608" y="1334104"/>
              <a:ext cx="55570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Tajikistan, 2012-2025</a:t>
              </a:r>
            </a:p>
          </p:txBody>
        </p:sp>
        <p:sp>
          <p:nvSpPr>
            <p:cNvPr id="133" name="tx133"/>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5" name="tx135"/>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6" name="tx136"/>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2,246 confirmed measles cases in Tajikistan. In the same year, MCV1 coverage was 80% and MCV2 coverage was 79%.
There were no confirmed cases in the previous year (n=0).
The highest number of measles cases was reported in 2025 (n=2,246). In this year, MCV1 coverage was 80%.
Tajikistan reported measles vaccine stockouts in 2013.
There were measles-containing vaccine supplementary immunization activities/campaigns in 2022, 2023, and 2025.</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Tajikistan experienced an increase in measles cases compared with 2024, while MCV1 coverage was 80% and MCV2 coverage was 79%.</a:t>
            </a:r>
          </a:p>
        </p:txBody>
      </p:sp>
      <p:grpSp xmlns:pic="http://schemas.openxmlformats.org/drawingml/2006/picture">
        <p:nvGrpSpPr>
          <p:cNvPr id="139" name=""/>
          <p:cNvGrpSpPr/>
          <p:nvPr/>
        </p:nvGrpSpPr>
        <p:grpSpPr>
          <a:xfrm>
            <a:off x="292608" y="1097280"/>
            <a:ext cx="8595360" cy="28575"/>
            <a:chOff x="292608" y="1097280"/>
            <a:chExt cx="8595360" cy="28575"/>
          </a:xfrm>
        </p:grpSpPr>
        <p:sp>
          <p:nvSpPr>
            <p:cNvPr id="14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438337"/>
              <a:ext cx="3520101" cy="1408581"/>
            </a:xfrm>
            <a:custGeom>
              <a:avLst/>
              <a:pathLst>
                <a:path w="3520101" h="1408581">
                  <a:moveTo>
                    <a:pt x="0" y="626036"/>
                  </a:moveTo>
                  <a:lnTo>
                    <a:pt x="140804" y="939054"/>
                  </a:lnTo>
                  <a:lnTo>
                    <a:pt x="281608" y="313018"/>
                  </a:lnTo>
                  <a:lnTo>
                    <a:pt x="422412" y="313018"/>
                  </a:lnTo>
                  <a:lnTo>
                    <a:pt x="563216" y="313018"/>
                  </a:lnTo>
                  <a:lnTo>
                    <a:pt x="704020" y="156509"/>
                  </a:lnTo>
                  <a:lnTo>
                    <a:pt x="844824" y="0"/>
                  </a:lnTo>
                  <a:lnTo>
                    <a:pt x="985628" y="1252072"/>
                  </a:lnTo>
                  <a:lnTo>
                    <a:pt x="1126432" y="469527"/>
                  </a:lnTo>
                  <a:lnTo>
                    <a:pt x="1267236" y="939054"/>
                  </a:lnTo>
                  <a:lnTo>
                    <a:pt x="1408040" y="1095563"/>
                  </a:lnTo>
                  <a:lnTo>
                    <a:pt x="1548844" y="1252072"/>
                  </a:lnTo>
                  <a:lnTo>
                    <a:pt x="1689648" y="1252072"/>
                  </a:lnTo>
                  <a:lnTo>
                    <a:pt x="1830452" y="1095563"/>
                  </a:lnTo>
                  <a:lnTo>
                    <a:pt x="1971256" y="1095563"/>
                  </a:lnTo>
                  <a:lnTo>
                    <a:pt x="2112061" y="1252072"/>
                  </a:lnTo>
                  <a:lnTo>
                    <a:pt x="2252865" y="1252072"/>
                  </a:lnTo>
                  <a:lnTo>
                    <a:pt x="2393669" y="1408581"/>
                  </a:lnTo>
                  <a:lnTo>
                    <a:pt x="2534473" y="1252072"/>
                  </a:lnTo>
                  <a:lnTo>
                    <a:pt x="2675277" y="1095563"/>
                  </a:lnTo>
                  <a:lnTo>
                    <a:pt x="2816081" y="1095563"/>
                  </a:lnTo>
                  <a:lnTo>
                    <a:pt x="2956885" y="1252072"/>
                  </a:lnTo>
                  <a:lnTo>
                    <a:pt x="3097689" y="1095563"/>
                  </a:lnTo>
                  <a:lnTo>
                    <a:pt x="3238493" y="939054"/>
                  </a:lnTo>
                  <a:lnTo>
                    <a:pt x="3379297" y="1095563"/>
                  </a:lnTo>
                  <a:lnTo>
                    <a:pt x="3520101" y="939054"/>
                  </a:lnTo>
                </a:path>
              </a:pathLst>
            </a:custGeom>
            <a:ln w="27101" cap="flat">
              <a:solidFill>
                <a:srgbClr val="0058AB">
                  <a:alpha val="80000"/>
                </a:srgbClr>
              </a:solidFill>
              <a:prstDash val="solid"/>
              <a:round/>
            </a:ln>
          </p:spPr>
          <p:txBody>
            <a:bodyPr/>
            <a:lstStyle/>
            <a:p/>
          </p:txBody>
        </p:sp>
        <p:sp>
          <p:nvSpPr>
            <p:cNvPr id="22" name="pl22"/>
            <p:cNvSpPr/>
            <p:nvPr/>
          </p:nvSpPr>
          <p:spPr>
            <a:xfrm>
              <a:off x="943464" y="2968810"/>
              <a:ext cx="3520101" cy="1408581"/>
            </a:xfrm>
            <a:custGeom>
              <a:avLst/>
              <a:pathLst>
                <a:path w="3520101" h="1408581">
                  <a:moveTo>
                    <a:pt x="0" y="0"/>
                  </a:moveTo>
                  <a:lnTo>
                    <a:pt x="140804" y="156509"/>
                  </a:lnTo>
                  <a:lnTo>
                    <a:pt x="281608" y="0"/>
                  </a:lnTo>
                  <a:lnTo>
                    <a:pt x="422412" y="313018"/>
                  </a:lnTo>
                  <a:lnTo>
                    <a:pt x="563216" y="469527"/>
                  </a:lnTo>
                  <a:lnTo>
                    <a:pt x="704020" y="313018"/>
                  </a:lnTo>
                  <a:lnTo>
                    <a:pt x="844824" y="469527"/>
                  </a:lnTo>
                  <a:lnTo>
                    <a:pt x="985628" y="469527"/>
                  </a:lnTo>
                  <a:lnTo>
                    <a:pt x="1126432" y="782545"/>
                  </a:lnTo>
                  <a:lnTo>
                    <a:pt x="1267236" y="939054"/>
                  </a:lnTo>
                  <a:lnTo>
                    <a:pt x="1408040" y="1095563"/>
                  </a:lnTo>
                  <a:lnTo>
                    <a:pt x="1548844" y="1095563"/>
                  </a:lnTo>
                  <a:lnTo>
                    <a:pt x="1689648" y="1095563"/>
                  </a:lnTo>
                  <a:lnTo>
                    <a:pt x="1830452" y="1095563"/>
                  </a:lnTo>
                  <a:lnTo>
                    <a:pt x="1971256" y="1252072"/>
                  </a:lnTo>
                  <a:lnTo>
                    <a:pt x="2112061" y="1252072"/>
                  </a:lnTo>
                  <a:lnTo>
                    <a:pt x="2252865" y="1252072"/>
                  </a:lnTo>
                  <a:lnTo>
                    <a:pt x="2393669" y="1252072"/>
                  </a:lnTo>
                  <a:lnTo>
                    <a:pt x="2534473" y="1408581"/>
                  </a:lnTo>
                  <a:lnTo>
                    <a:pt x="2675277" y="1408581"/>
                  </a:lnTo>
                  <a:lnTo>
                    <a:pt x="2816081" y="1252072"/>
                  </a:lnTo>
                  <a:lnTo>
                    <a:pt x="2956885" y="1095563"/>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23" name="pl23"/>
            <p:cNvSpPr/>
            <p:nvPr/>
          </p:nvSpPr>
          <p:spPr>
            <a:xfrm>
              <a:off x="943464" y="4064373"/>
              <a:ext cx="3520101" cy="782545"/>
            </a:xfrm>
            <a:custGeom>
              <a:avLst/>
              <a:pathLst>
                <a:path w="3520101" h="782545">
                  <a:moveTo>
                    <a:pt x="0" y="313018"/>
                  </a:moveTo>
                  <a:lnTo>
                    <a:pt x="140804" y="469527"/>
                  </a:lnTo>
                  <a:lnTo>
                    <a:pt x="281608" y="469527"/>
                  </a:lnTo>
                  <a:lnTo>
                    <a:pt x="422412" y="0"/>
                  </a:lnTo>
                  <a:lnTo>
                    <a:pt x="563216" y="626036"/>
                  </a:lnTo>
                  <a:lnTo>
                    <a:pt x="704020" y="626036"/>
                  </a:lnTo>
                  <a:lnTo>
                    <a:pt x="844824" y="626036"/>
                  </a:lnTo>
                  <a:lnTo>
                    <a:pt x="985628" y="626036"/>
                  </a:lnTo>
                  <a:lnTo>
                    <a:pt x="1126432" y="626036"/>
                  </a:lnTo>
                  <a:lnTo>
                    <a:pt x="1267236" y="626036"/>
                  </a:lnTo>
                  <a:lnTo>
                    <a:pt x="1408040" y="626036"/>
                  </a:lnTo>
                  <a:lnTo>
                    <a:pt x="1548844" y="626036"/>
                  </a:lnTo>
                  <a:lnTo>
                    <a:pt x="1689648" y="782545"/>
                  </a:lnTo>
                  <a:lnTo>
                    <a:pt x="1830452" y="626036"/>
                  </a:lnTo>
                  <a:lnTo>
                    <a:pt x="1971256" y="0"/>
                  </a:lnTo>
                  <a:lnTo>
                    <a:pt x="2112061" y="156509"/>
                  </a:lnTo>
                  <a:lnTo>
                    <a:pt x="2252865" y="156509"/>
                  </a:lnTo>
                  <a:lnTo>
                    <a:pt x="2393669" y="313018"/>
                  </a:lnTo>
                  <a:lnTo>
                    <a:pt x="2534473" y="313018"/>
                  </a:lnTo>
                  <a:lnTo>
                    <a:pt x="2675277" y="626036"/>
                  </a:lnTo>
                  <a:lnTo>
                    <a:pt x="2816081" y="313018"/>
                  </a:lnTo>
                  <a:lnTo>
                    <a:pt x="2956885" y="313018"/>
                  </a:lnTo>
                  <a:lnTo>
                    <a:pt x="3097689" y="469527"/>
                  </a:lnTo>
                  <a:lnTo>
                    <a:pt x="3238493" y="313018"/>
                  </a:lnTo>
                  <a:lnTo>
                    <a:pt x="3379297" y="313018"/>
                  </a:lnTo>
                  <a:lnTo>
                    <a:pt x="3520101" y="313018"/>
                  </a:lnTo>
                </a:path>
              </a:pathLst>
            </a:custGeom>
            <a:ln w="27101" cap="flat">
              <a:solidFill>
                <a:srgbClr val="00833D">
                  <a:alpha val="80000"/>
                </a:srgbClr>
              </a:solidFill>
              <a:prstDash val="solid"/>
              <a:round/>
            </a:ln>
          </p:spPr>
          <p:txBody>
            <a:bodyPr/>
            <a:lstStyle/>
            <a:p/>
          </p:txBody>
        </p:sp>
        <p:sp>
          <p:nvSpPr>
            <p:cNvPr id="24" name="pl24"/>
            <p:cNvSpPr/>
            <p:nvPr/>
          </p:nvSpPr>
          <p:spPr>
            <a:xfrm>
              <a:off x="943464" y="3438337"/>
              <a:ext cx="3520101" cy="1408581"/>
            </a:xfrm>
            <a:custGeom>
              <a:avLst/>
              <a:pathLst>
                <a:path w="3520101" h="1408581">
                  <a:moveTo>
                    <a:pt x="0" y="626036"/>
                  </a:moveTo>
                  <a:lnTo>
                    <a:pt x="140804" y="939054"/>
                  </a:lnTo>
                  <a:lnTo>
                    <a:pt x="281608" y="313018"/>
                  </a:lnTo>
                  <a:lnTo>
                    <a:pt x="422412" y="313018"/>
                  </a:lnTo>
                  <a:lnTo>
                    <a:pt x="563216" y="313018"/>
                  </a:lnTo>
                  <a:lnTo>
                    <a:pt x="704020" y="156509"/>
                  </a:lnTo>
                  <a:lnTo>
                    <a:pt x="844824" y="0"/>
                  </a:lnTo>
                  <a:lnTo>
                    <a:pt x="985628" y="1252072"/>
                  </a:lnTo>
                  <a:lnTo>
                    <a:pt x="1126432" y="469527"/>
                  </a:lnTo>
                  <a:lnTo>
                    <a:pt x="1267236" y="939054"/>
                  </a:lnTo>
                  <a:lnTo>
                    <a:pt x="1408040" y="1095563"/>
                  </a:lnTo>
                  <a:lnTo>
                    <a:pt x="1548844" y="1252072"/>
                  </a:lnTo>
                  <a:lnTo>
                    <a:pt x="1689648" y="1252072"/>
                  </a:lnTo>
                  <a:lnTo>
                    <a:pt x="1830452" y="1095563"/>
                  </a:lnTo>
                  <a:lnTo>
                    <a:pt x="1971256" y="1095563"/>
                  </a:lnTo>
                  <a:lnTo>
                    <a:pt x="2112061" y="1252072"/>
                  </a:lnTo>
                  <a:lnTo>
                    <a:pt x="2252865" y="1252072"/>
                  </a:lnTo>
                  <a:lnTo>
                    <a:pt x="2393669" y="1408581"/>
                  </a:lnTo>
                  <a:lnTo>
                    <a:pt x="2534473" y="1252072"/>
                  </a:lnTo>
                  <a:lnTo>
                    <a:pt x="2675277" y="1095563"/>
                  </a:lnTo>
                  <a:lnTo>
                    <a:pt x="2816081" y="1095563"/>
                  </a:lnTo>
                  <a:lnTo>
                    <a:pt x="2956885" y="1252072"/>
                  </a:lnTo>
                  <a:lnTo>
                    <a:pt x="3097689" y="1095563"/>
                  </a:lnTo>
                  <a:lnTo>
                    <a:pt x="3238493" y="939054"/>
                  </a:lnTo>
                  <a:lnTo>
                    <a:pt x="3379297" y="1095563"/>
                  </a:lnTo>
                  <a:lnTo>
                    <a:pt x="3520101" y="939054"/>
                  </a:lnTo>
                </a:path>
              </a:pathLst>
            </a:custGeom>
            <a:ln w="43362" cap="flat">
              <a:solidFill>
                <a:srgbClr val="000000">
                  <a:alpha val="100000"/>
                </a:srgbClr>
              </a:solidFill>
              <a:prstDash val="solid"/>
              <a:round/>
            </a:ln>
          </p:spPr>
          <p:txBody>
            <a:bodyPr/>
            <a:lstStyle/>
            <a:p/>
          </p:txBody>
        </p:sp>
        <p:sp>
          <p:nvSpPr>
            <p:cNvPr id="25" name="pl25"/>
            <p:cNvSpPr/>
            <p:nvPr/>
          </p:nvSpPr>
          <p:spPr>
            <a:xfrm>
              <a:off x="943464" y="3438337"/>
              <a:ext cx="3520101" cy="1408581"/>
            </a:xfrm>
            <a:custGeom>
              <a:avLst/>
              <a:pathLst>
                <a:path w="3520101" h="1408581">
                  <a:moveTo>
                    <a:pt x="0" y="626036"/>
                  </a:moveTo>
                  <a:lnTo>
                    <a:pt x="140804" y="939054"/>
                  </a:lnTo>
                  <a:lnTo>
                    <a:pt x="281608" y="313018"/>
                  </a:lnTo>
                  <a:lnTo>
                    <a:pt x="422412" y="313018"/>
                  </a:lnTo>
                  <a:lnTo>
                    <a:pt x="563216" y="313018"/>
                  </a:lnTo>
                  <a:lnTo>
                    <a:pt x="704020" y="156509"/>
                  </a:lnTo>
                  <a:lnTo>
                    <a:pt x="844824" y="0"/>
                  </a:lnTo>
                  <a:lnTo>
                    <a:pt x="985628" y="1252072"/>
                  </a:lnTo>
                  <a:lnTo>
                    <a:pt x="1126432" y="469527"/>
                  </a:lnTo>
                  <a:lnTo>
                    <a:pt x="1267236" y="939054"/>
                  </a:lnTo>
                  <a:lnTo>
                    <a:pt x="1408040" y="1095563"/>
                  </a:lnTo>
                  <a:lnTo>
                    <a:pt x="1548844" y="1252072"/>
                  </a:lnTo>
                  <a:lnTo>
                    <a:pt x="1689648" y="1252072"/>
                  </a:lnTo>
                  <a:lnTo>
                    <a:pt x="1830452" y="1095563"/>
                  </a:lnTo>
                  <a:lnTo>
                    <a:pt x="1971256" y="1095563"/>
                  </a:lnTo>
                  <a:lnTo>
                    <a:pt x="2112061" y="1252072"/>
                  </a:lnTo>
                  <a:lnTo>
                    <a:pt x="2252865" y="1252072"/>
                  </a:lnTo>
                  <a:lnTo>
                    <a:pt x="2393669" y="1408581"/>
                  </a:lnTo>
                  <a:lnTo>
                    <a:pt x="2534473" y="1252072"/>
                  </a:lnTo>
                  <a:lnTo>
                    <a:pt x="2675277" y="1095563"/>
                  </a:lnTo>
                  <a:lnTo>
                    <a:pt x="2816081" y="1095563"/>
                  </a:lnTo>
                  <a:lnTo>
                    <a:pt x="2956885" y="1252072"/>
                  </a:lnTo>
                  <a:lnTo>
                    <a:pt x="3097689" y="1095563"/>
                  </a:lnTo>
                  <a:lnTo>
                    <a:pt x="3238493" y="939054"/>
                  </a:lnTo>
                  <a:lnTo>
                    <a:pt x="3379297" y="1095563"/>
                  </a:lnTo>
                  <a:lnTo>
                    <a:pt x="3520101" y="939054"/>
                  </a:lnTo>
                </a:path>
              </a:pathLst>
            </a:custGeom>
            <a:ln w="27101" cap="flat">
              <a:solidFill>
                <a:srgbClr val="0058AB">
                  <a:alpha val="100000"/>
                </a:srgbClr>
              </a:solidFill>
              <a:prstDash val="solid"/>
              <a:round/>
            </a:ln>
          </p:spPr>
          <p:txBody>
            <a:bodyPr/>
            <a:lstStyle/>
            <a:p/>
          </p:txBody>
        </p:sp>
        <p:sp>
          <p:nvSpPr>
            <p:cNvPr id="26" name="pl26"/>
            <p:cNvSpPr/>
            <p:nvPr/>
          </p:nvSpPr>
          <p:spPr>
            <a:xfrm>
              <a:off x="76745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3594846"/>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3125319"/>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390786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6" name="pg36"/>
            <p:cNvSpPr/>
            <p:nvPr/>
          </p:nvSpPr>
          <p:spPr>
            <a:xfrm>
              <a:off x="1588995" y="30587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9349" y="30875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8" name="pg38"/>
            <p:cNvSpPr/>
            <p:nvPr/>
          </p:nvSpPr>
          <p:spPr>
            <a:xfrm>
              <a:off x="2293016"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0" name="pg40"/>
            <p:cNvSpPr/>
            <p:nvPr/>
          </p:nvSpPr>
          <p:spPr>
            <a:xfrm>
              <a:off x="2997036"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2" name="pg42"/>
            <p:cNvSpPr/>
            <p:nvPr/>
          </p:nvSpPr>
          <p:spPr>
            <a:xfrm>
              <a:off x="3560252"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4" name="pg44"/>
            <p:cNvSpPr/>
            <p:nvPr/>
          </p:nvSpPr>
          <p:spPr>
            <a:xfrm>
              <a:off x="4264273"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6" name="pg46"/>
            <p:cNvSpPr/>
            <p:nvPr/>
          </p:nvSpPr>
          <p:spPr>
            <a:xfrm>
              <a:off x="4405077"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8" name="tx48"/>
            <p:cNvSpPr/>
            <p:nvPr/>
          </p:nvSpPr>
          <p:spPr>
            <a:xfrm>
              <a:off x="4523855"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33859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0" name="tx50"/>
            <p:cNvSpPr/>
            <p:nvPr/>
          </p:nvSpPr>
          <p:spPr>
            <a:xfrm>
              <a:off x="641260"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53130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53130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47998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24243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798406" y="6093143"/>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Tajikistan</a:t>
              </a:r>
            </a:p>
          </p:txBody>
        </p:sp>
        <p:sp>
          <p:nvSpPr>
            <p:cNvPr id="68" name="tx68"/>
            <p:cNvSpPr/>
            <p:nvPr/>
          </p:nvSpPr>
          <p:spPr>
            <a:xfrm>
              <a:off x="274708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509536"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70" name="tx70"/>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3281828"/>
              <a:ext cx="3520101" cy="1721599"/>
            </a:xfrm>
            <a:custGeom>
              <a:avLst/>
              <a:pathLst>
                <a:path w="3520101" h="1721599">
                  <a:moveTo>
                    <a:pt x="0" y="1721599"/>
                  </a:moveTo>
                  <a:lnTo>
                    <a:pt x="140804" y="1565090"/>
                  </a:lnTo>
                  <a:lnTo>
                    <a:pt x="281608" y="1252072"/>
                  </a:lnTo>
                  <a:lnTo>
                    <a:pt x="422412" y="1565090"/>
                  </a:lnTo>
                  <a:lnTo>
                    <a:pt x="563216" y="1565090"/>
                  </a:lnTo>
                  <a:lnTo>
                    <a:pt x="704020" y="469527"/>
                  </a:lnTo>
                  <a:lnTo>
                    <a:pt x="844824" y="0"/>
                  </a:lnTo>
                  <a:lnTo>
                    <a:pt x="985628" y="1252072"/>
                  </a:lnTo>
                  <a:lnTo>
                    <a:pt x="1126432" y="313018"/>
                  </a:lnTo>
                  <a:lnTo>
                    <a:pt x="1267236" y="469527"/>
                  </a:lnTo>
                  <a:lnTo>
                    <a:pt x="1408040" y="1095563"/>
                  </a:lnTo>
                  <a:lnTo>
                    <a:pt x="1548844" y="1408581"/>
                  </a:lnTo>
                  <a:lnTo>
                    <a:pt x="1689648" y="1252072"/>
                  </a:lnTo>
                  <a:lnTo>
                    <a:pt x="1830452" y="1095563"/>
                  </a:lnTo>
                  <a:lnTo>
                    <a:pt x="1971256" y="782545"/>
                  </a:lnTo>
                  <a:lnTo>
                    <a:pt x="2112061" y="939054"/>
                  </a:lnTo>
                  <a:lnTo>
                    <a:pt x="2252865" y="626036"/>
                  </a:lnTo>
                  <a:lnTo>
                    <a:pt x="2393669" y="939054"/>
                  </a:lnTo>
                  <a:lnTo>
                    <a:pt x="2534473" y="782545"/>
                  </a:lnTo>
                  <a:lnTo>
                    <a:pt x="2675277" y="313018"/>
                  </a:lnTo>
                  <a:lnTo>
                    <a:pt x="2816081" y="313018"/>
                  </a:lnTo>
                  <a:lnTo>
                    <a:pt x="2956885" y="313018"/>
                  </a:lnTo>
                  <a:lnTo>
                    <a:pt x="3097689" y="156509"/>
                  </a:lnTo>
                  <a:lnTo>
                    <a:pt x="3238493" y="156509"/>
                  </a:lnTo>
                  <a:lnTo>
                    <a:pt x="3379297" y="156509"/>
                  </a:lnTo>
                  <a:lnTo>
                    <a:pt x="3520101" y="0"/>
                  </a:lnTo>
                </a:path>
              </a:pathLst>
            </a:custGeom>
            <a:ln w="27101" cap="flat">
              <a:solidFill>
                <a:srgbClr val="0058AB">
                  <a:alpha val="80000"/>
                </a:srgbClr>
              </a:solidFill>
              <a:prstDash val="solid"/>
              <a:round/>
            </a:ln>
          </p:spPr>
          <p:txBody>
            <a:bodyPr/>
            <a:lstStyle/>
            <a:p/>
          </p:txBody>
        </p:sp>
        <p:sp>
          <p:nvSpPr>
            <p:cNvPr id="88" name="pl88"/>
            <p:cNvSpPr/>
            <p:nvPr/>
          </p:nvSpPr>
          <p:spPr>
            <a:xfrm>
              <a:off x="5308715" y="2812301"/>
              <a:ext cx="3520101" cy="1408581"/>
            </a:xfrm>
            <a:custGeom>
              <a:avLst/>
              <a:pathLst>
                <a:path w="3520101" h="1408581">
                  <a:moveTo>
                    <a:pt x="0" y="0"/>
                  </a:moveTo>
                  <a:lnTo>
                    <a:pt x="140804" y="156509"/>
                  </a:lnTo>
                  <a:lnTo>
                    <a:pt x="281608" y="156509"/>
                  </a:lnTo>
                  <a:lnTo>
                    <a:pt x="422412" y="313018"/>
                  </a:lnTo>
                  <a:lnTo>
                    <a:pt x="563216" y="469527"/>
                  </a:lnTo>
                  <a:lnTo>
                    <a:pt x="704020" y="469527"/>
                  </a:lnTo>
                  <a:lnTo>
                    <a:pt x="844824" y="626036"/>
                  </a:lnTo>
                  <a:lnTo>
                    <a:pt x="985628" y="782545"/>
                  </a:lnTo>
                  <a:lnTo>
                    <a:pt x="1126432" y="939054"/>
                  </a:lnTo>
                  <a:lnTo>
                    <a:pt x="1267236" y="1095563"/>
                  </a:lnTo>
                  <a:lnTo>
                    <a:pt x="1408040" y="1252072"/>
                  </a:lnTo>
                  <a:lnTo>
                    <a:pt x="1548844" y="1252072"/>
                  </a:lnTo>
                  <a:lnTo>
                    <a:pt x="1689648" y="1252072"/>
                  </a:lnTo>
                  <a:lnTo>
                    <a:pt x="1830452" y="1252072"/>
                  </a:lnTo>
                  <a:lnTo>
                    <a:pt x="1971256" y="1252072"/>
                  </a:lnTo>
                  <a:lnTo>
                    <a:pt x="2112061" y="1408581"/>
                  </a:lnTo>
                  <a:lnTo>
                    <a:pt x="2252865" y="1252072"/>
                  </a:lnTo>
                  <a:lnTo>
                    <a:pt x="2393669" y="1252072"/>
                  </a:lnTo>
                  <a:lnTo>
                    <a:pt x="2534473" y="1408581"/>
                  </a:lnTo>
                  <a:lnTo>
                    <a:pt x="2675277" y="1408581"/>
                  </a:lnTo>
                  <a:lnTo>
                    <a:pt x="2816081" y="1408581"/>
                  </a:lnTo>
                  <a:lnTo>
                    <a:pt x="2956885" y="1252072"/>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89" name="pl89"/>
            <p:cNvSpPr/>
            <p:nvPr/>
          </p:nvSpPr>
          <p:spPr>
            <a:xfrm>
              <a:off x="5308715" y="4377391"/>
              <a:ext cx="3520101" cy="782545"/>
            </a:xfrm>
            <a:custGeom>
              <a:avLst/>
              <a:pathLst>
                <a:path w="3520101" h="782545">
                  <a:moveTo>
                    <a:pt x="0" y="0"/>
                  </a:moveTo>
                  <a:lnTo>
                    <a:pt x="140804" y="156509"/>
                  </a:lnTo>
                  <a:lnTo>
                    <a:pt x="281608" y="313018"/>
                  </a:lnTo>
                  <a:lnTo>
                    <a:pt x="422412" y="469527"/>
                  </a:lnTo>
                  <a:lnTo>
                    <a:pt x="563216" y="313018"/>
                  </a:lnTo>
                  <a:lnTo>
                    <a:pt x="704020" y="313018"/>
                  </a:lnTo>
                  <a:lnTo>
                    <a:pt x="844824" y="626036"/>
                  </a:lnTo>
                  <a:lnTo>
                    <a:pt x="985628" y="469527"/>
                  </a:lnTo>
                  <a:lnTo>
                    <a:pt x="1126432" y="469527"/>
                  </a:lnTo>
                  <a:lnTo>
                    <a:pt x="1267236" y="469527"/>
                  </a:lnTo>
                  <a:lnTo>
                    <a:pt x="1408040" y="469527"/>
                  </a:lnTo>
                  <a:lnTo>
                    <a:pt x="1548844" y="782545"/>
                  </a:lnTo>
                  <a:lnTo>
                    <a:pt x="1689648" y="469527"/>
                  </a:lnTo>
                  <a:lnTo>
                    <a:pt x="1830452" y="469527"/>
                  </a:lnTo>
                  <a:lnTo>
                    <a:pt x="1971256" y="313018"/>
                  </a:lnTo>
                  <a:lnTo>
                    <a:pt x="2112061" y="313018"/>
                  </a:lnTo>
                  <a:lnTo>
                    <a:pt x="2252865" y="313018"/>
                  </a:lnTo>
                  <a:lnTo>
                    <a:pt x="2393669" y="626036"/>
                  </a:lnTo>
                  <a:lnTo>
                    <a:pt x="2534473" y="313018"/>
                  </a:lnTo>
                  <a:lnTo>
                    <a:pt x="2675277" y="469527"/>
                  </a:lnTo>
                  <a:lnTo>
                    <a:pt x="2816081" y="156509"/>
                  </a:lnTo>
                  <a:lnTo>
                    <a:pt x="2956885" y="313018"/>
                  </a:lnTo>
                  <a:lnTo>
                    <a:pt x="3097689" y="156509"/>
                  </a:lnTo>
                  <a:lnTo>
                    <a:pt x="3238493" y="156509"/>
                  </a:lnTo>
                  <a:lnTo>
                    <a:pt x="3379297" y="469527"/>
                  </a:lnTo>
                  <a:lnTo>
                    <a:pt x="3520101" y="156509"/>
                  </a:lnTo>
                </a:path>
              </a:pathLst>
            </a:custGeom>
            <a:ln w="27101" cap="flat">
              <a:solidFill>
                <a:srgbClr val="00833D">
                  <a:alpha val="80000"/>
                </a:srgbClr>
              </a:solidFill>
              <a:prstDash val="solid"/>
              <a:round/>
            </a:ln>
          </p:spPr>
          <p:txBody>
            <a:bodyPr/>
            <a:lstStyle/>
            <a:p/>
          </p:txBody>
        </p:sp>
        <p:sp>
          <p:nvSpPr>
            <p:cNvPr id="90" name="pl90"/>
            <p:cNvSpPr/>
            <p:nvPr/>
          </p:nvSpPr>
          <p:spPr>
            <a:xfrm>
              <a:off x="5308715" y="3281828"/>
              <a:ext cx="3520101" cy="1721599"/>
            </a:xfrm>
            <a:custGeom>
              <a:avLst/>
              <a:pathLst>
                <a:path w="3520101" h="1721599">
                  <a:moveTo>
                    <a:pt x="0" y="1721599"/>
                  </a:moveTo>
                  <a:lnTo>
                    <a:pt x="140804" y="1565090"/>
                  </a:lnTo>
                  <a:lnTo>
                    <a:pt x="281608" y="1252072"/>
                  </a:lnTo>
                  <a:lnTo>
                    <a:pt x="422412" y="1565090"/>
                  </a:lnTo>
                  <a:lnTo>
                    <a:pt x="563216" y="1565090"/>
                  </a:lnTo>
                  <a:lnTo>
                    <a:pt x="704020" y="469527"/>
                  </a:lnTo>
                  <a:lnTo>
                    <a:pt x="844824" y="0"/>
                  </a:lnTo>
                  <a:lnTo>
                    <a:pt x="985628" y="1252072"/>
                  </a:lnTo>
                  <a:lnTo>
                    <a:pt x="1126432" y="313018"/>
                  </a:lnTo>
                  <a:lnTo>
                    <a:pt x="1267236" y="469527"/>
                  </a:lnTo>
                  <a:lnTo>
                    <a:pt x="1408040" y="1095563"/>
                  </a:lnTo>
                  <a:lnTo>
                    <a:pt x="1548844" y="1408581"/>
                  </a:lnTo>
                  <a:lnTo>
                    <a:pt x="1689648" y="1252072"/>
                  </a:lnTo>
                  <a:lnTo>
                    <a:pt x="1830452" y="1095563"/>
                  </a:lnTo>
                  <a:lnTo>
                    <a:pt x="1971256" y="782545"/>
                  </a:lnTo>
                  <a:lnTo>
                    <a:pt x="2112061" y="939054"/>
                  </a:lnTo>
                  <a:lnTo>
                    <a:pt x="2252865" y="626036"/>
                  </a:lnTo>
                  <a:lnTo>
                    <a:pt x="2393669" y="939054"/>
                  </a:lnTo>
                  <a:lnTo>
                    <a:pt x="2534473" y="782545"/>
                  </a:lnTo>
                  <a:lnTo>
                    <a:pt x="2675277" y="313018"/>
                  </a:lnTo>
                  <a:lnTo>
                    <a:pt x="2816081" y="313018"/>
                  </a:lnTo>
                  <a:lnTo>
                    <a:pt x="2956885" y="313018"/>
                  </a:lnTo>
                  <a:lnTo>
                    <a:pt x="3097689" y="156509"/>
                  </a:lnTo>
                  <a:lnTo>
                    <a:pt x="3238493" y="156509"/>
                  </a:lnTo>
                  <a:lnTo>
                    <a:pt x="3379297" y="156509"/>
                  </a:lnTo>
                  <a:lnTo>
                    <a:pt x="3520101" y="0"/>
                  </a:lnTo>
                </a:path>
              </a:pathLst>
            </a:custGeom>
            <a:ln w="43362" cap="flat">
              <a:solidFill>
                <a:srgbClr val="000000">
                  <a:alpha val="100000"/>
                </a:srgbClr>
              </a:solidFill>
              <a:prstDash val="solid"/>
              <a:round/>
            </a:ln>
          </p:spPr>
          <p:txBody>
            <a:bodyPr/>
            <a:lstStyle/>
            <a:p/>
          </p:txBody>
        </p:sp>
        <p:sp>
          <p:nvSpPr>
            <p:cNvPr id="91" name="pl91"/>
            <p:cNvSpPr/>
            <p:nvPr/>
          </p:nvSpPr>
          <p:spPr>
            <a:xfrm>
              <a:off x="5308715" y="3281828"/>
              <a:ext cx="3520101" cy="1721599"/>
            </a:xfrm>
            <a:custGeom>
              <a:avLst/>
              <a:pathLst>
                <a:path w="3520101" h="1721599">
                  <a:moveTo>
                    <a:pt x="0" y="1721599"/>
                  </a:moveTo>
                  <a:lnTo>
                    <a:pt x="140804" y="1565090"/>
                  </a:lnTo>
                  <a:lnTo>
                    <a:pt x="281608" y="1252072"/>
                  </a:lnTo>
                  <a:lnTo>
                    <a:pt x="422412" y="1565090"/>
                  </a:lnTo>
                  <a:lnTo>
                    <a:pt x="563216" y="1565090"/>
                  </a:lnTo>
                  <a:lnTo>
                    <a:pt x="704020" y="469527"/>
                  </a:lnTo>
                  <a:lnTo>
                    <a:pt x="844824" y="0"/>
                  </a:lnTo>
                  <a:lnTo>
                    <a:pt x="985628" y="1252072"/>
                  </a:lnTo>
                  <a:lnTo>
                    <a:pt x="1126432" y="313018"/>
                  </a:lnTo>
                  <a:lnTo>
                    <a:pt x="1267236" y="469527"/>
                  </a:lnTo>
                  <a:lnTo>
                    <a:pt x="1408040" y="1095563"/>
                  </a:lnTo>
                  <a:lnTo>
                    <a:pt x="1548844" y="1408581"/>
                  </a:lnTo>
                  <a:lnTo>
                    <a:pt x="1689648" y="1252072"/>
                  </a:lnTo>
                  <a:lnTo>
                    <a:pt x="1830452" y="1095563"/>
                  </a:lnTo>
                  <a:lnTo>
                    <a:pt x="1971256" y="782545"/>
                  </a:lnTo>
                  <a:lnTo>
                    <a:pt x="2112061" y="939054"/>
                  </a:lnTo>
                  <a:lnTo>
                    <a:pt x="2252865" y="626036"/>
                  </a:lnTo>
                  <a:lnTo>
                    <a:pt x="2393669" y="939054"/>
                  </a:lnTo>
                  <a:lnTo>
                    <a:pt x="2534473" y="782545"/>
                  </a:lnTo>
                  <a:lnTo>
                    <a:pt x="2675277" y="313018"/>
                  </a:lnTo>
                  <a:lnTo>
                    <a:pt x="2816081" y="313018"/>
                  </a:lnTo>
                  <a:lnTo>
                    <a:pt x="2956885" y="313018"/>
                  </a:lnTo>
                  <a:lnTo>
                    <a:pt x="3097689" y="156509"/>
                  </a:lnTo>
                  <a:lnTo>
                    <a:pt x="3238493" y="156509"/>
                  </a:lnTo>
                  <a:lnTo>
                    <a:pt x="3379297" y="156509"/>
                  </a:lnTo>
                  <a:lnTo>
                    <a:pt x="3520101" y="0"/>
                  </a:lnTo>
                </a:path>
              </a:pathLst>
            </a:custGeom>
            <a:ln w="27101" cap="flat">
              <a:solidFill>
                <a:srgbClr val="0058AB">
                  <a:alpha val="100000"/>
                </a:srgbClr>
              </a:solidFill>
              <a:prstDash val="solid"/>
              <a:round/>
            </a:ln>
          </p:spPr>
          <p:txBody>
            <a:bodyPr/>
            <a:lstStyle/>
            <a:p/>
          </p:txBody>
        </p:sp>
        <p:sp>
          <p:nvSpPr>
            <p:cNvPr id="92" name="pl92"/>
            <p:cNvSpPr/>
            <p:nvPr/>
          </p:nvSpPr>
          <p:spPr>
            <a:xfrm>
              <a:off x="513270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3281828"/>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390786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3751355"/>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3125319"/>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296881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281230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2" name="pg102"/>
            <p:cNvSpPr/>
            <p:nvPr/>
          </p:nvSpPr>
          <p:spPr>
            <a:xfrm>
              <a:off x="5954246" y="321526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4600" y="324408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4" name="pg104"/>
            <p:cNvSpPr/>
            <p:nvPr/>
          </p:nvSpPr>
          <p:spPr>
            <a:xfrm>
              <a:off x="6658267"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88620"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6" name="pg106"/>
            <p:cNvSpPr/>
            <p:nvPr/>
          </p:nvSpPr>
          <p:spPr>
            <a:xfrm>
              <a:off x="7362287" y="36847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92640" y="371489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8" name="pg108"/>
            <p:cNvSpPr/>
            <p:nvPr/>
          </p:nvSpPr>
          <p:spPr>
            <a:xfrm>
              <a:off x="7925503" y="30587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55857" y="30875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10" name="pg110"/>
            <p:cNvSpPr/>
            <p:nvPr/>
          </p:nvSpPr>
          <p:spPr>
            <a:xfrm>
              <a:off x="8601388" y="290224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31742" y="293106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12" name="pg112"/>
            <p:cNvSpPr/>
            <p:nvPr/>
          </p:nvSpPr>
          <p:spPr>
            <a:xfrm>
              <a:off x="8742193" y="274573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772546" y="277579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14" name="tx114"/>
            <p:cNvSpPr/>
            <p:nvPr/>
          </p:nvSpPr>
          <p:spPr>
            <a:xfrm>
              <a:off x="8889106" y="40239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4934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6" name="tx116"/>
            <p:cNvSpPr/>
            <p:nvPr/>
          </p:nvSpPr>
          <p:spPr>
            <a:xfrm>
              <a:off x="5006511"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89655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89655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84523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60768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163657" y="6093143"/>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Tajikistan</a:t>
              </a:r>
            </a:p>
          </p:txBody>
        </p:sp>
        <p:sp>
          <p:nvSpPr>
            <p:cNvPr id="134" name="tx134"/>
            <p:cNvSpPr/>
            <p:nvPr/>
          </p:nvSpPr>
          <p:spPr>
            <a:xfrm>
              <a:off x="711233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874787"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6" name="tx13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4% of children who received DTP1 did not receive DTP3 (left), and 11% of children who received DTP1 did not receive MCV1 (right).
The low DTP drop-out rate implies good ability to provide a complete series of vaccines early in life. The high DTP-MCV drop-out rate implies poor retention in immunization programmes and ability to provide a full course of vaccines in infancy (up to one year).
In 2025, Tajikistan DTP drop-out was lower than the global rate, while DTP-MCV drop-out was higher than the global rate.</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(4%) and DTP1-MCV1 drop-out was high (11%) in Tajikistan, indicating good ability to deliver the primary series early on, but poor ability to provide the full course of vaccines in infacy.</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56252"/>
              <a:ext cx="2135265" cy="144242"/>
            </a:xfrm>
            <a:custGeom>
              <a:avLst/>
              <a:pathLst>
                <a:path w="2135265" h="144242">
                  <a:moveTo>
                    <a:pt x="0" y="0"/>
                  </a:moveTo>
                  <a:lnTo>
                    <a:pt x="85410" y="16969"/>
                  </a:lnTo>
                  <a:lnTo>
                    <a:pt x="170821" y="8484"/>
                  </a:lnTo>
                  <a:lnTo>
                    <a:pt x="256231" y="0"/>
                  </a:lnTo>
                  <a:lnTo>
                    <a:pt x="341642" y="25454"/>
                  </a:lnTo>
                  <a:lnTo>
                    <a:pt x="427053" y="8484"/>
                  </a:lnTo>
                  <a:lnTo>
                    <a:pt x="512463" y="42424"/>
                  </a:lnTo>
                  <a:lnTo>
                    <a:pt x="597874" y="127272"/>
                  </a:lnTo>
                  <a:lnTo>
                    <a:pt x="683284" y="76363"/>
                  </a:lnTo>
                  <a:lnTo>
                    <a:pt x="768695" y="144242"/>
                  </a:lnTo>
                  <a:lnTo>
                    <a:pt x="854106" y="8484"/>
                  </a:lnTo>
                  <a:lnTo>
                    <a:pt x="939516" y="16969"/>
                  </a:lnTo>
                  <a:lnTo>
                    <a:pt x="1024927" y="25454"/>
                  </a:lnTo>
                  <a:lnTo>
                    <a:pt x="1110337" y="8484"/>
                  </a:lnTo>
                  <a:lnTo>
                    <a:pt x="1195748" y="16969"/>
                  </a:lnTo>
                  <a:lnTo>
                    <a:pt x="1281159" y="16969"/>
                  </a:lnTo>
                  <a:lnTo>
                    <a:pt x="1366569" y="16969"/>
                  </a:lnTo>
                  <a:lnTo>
                    <a:pt x="1451980" y="16969"/>
                  </a:lnTo>
                  <a:lnTo>
                    <a:pt x="1537390" y="25454"/>
                  </a:lnTo>
                  <a:lnTo>
                    <a:pt x="1622801" y="25454"/>
                  </a:lnTo>
                  <a:lnTo>
                    <a:pt x="1708212" y="42424"/>
                  </a:lnTo>
                  <a:lnTo>
                    <a:pt x="1793622" y="50909"/>
                  </a:lnTo>
                  <a:lnTo>
                    <a:pt x="1879033" y="42424"/>
                  </a:lnTo>
                  <a:lnTo>
                    <a:pt x="1964443" y="42424"/>
                  </a:lnTo>
                  <a:lnTo>
                    <a:pt x="2049854" y="42424"/>
                  </a:lnTo>
                  <a:lnTo>
                    <a:pt x="2135265" y="42424"/>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223926"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2" name="tx52"/>
            <p:cNvSpPr/>
            <p:nvPr/>
          </p:nvSpPr>
          <p:spPr>
            <a:xfrm>
              <a:off x="2624645"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3" name="tx53"/>
            <p:cNvSpPr/>
            <p:nvPr/>
          </p:nvSpPr>
          <p:spPr>
            <a:xfrm>
              <a:off x="3051698"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593495" y="3369187"/>
              <a:ext cx="597874" cy="296969"/>
            </a:xfrm>
            <a:custGeom>
              <a:avLst/>
              <a:pathLst>
                <a:path w="597874" h="296969">
                  <a:moveTo>
                    <a:pt x="0" y="296969"/>
                  </a:moveTo>
                  <a:lnTo>
                    <a:pt x="85410" y="8484"/>
                  </a:lnTo>
                  <a:lnTo>
                    <a:pt x="170821" y="0"/>
                  </a:lnTo>
                  <a:lnTo>
                    <a:pt x="256231" y="0"/>
                  </a:lnTo>
                  <a:lnTo>
                    <a:pt x="341642" y="0"/>
                  </a:lnTo>
                  <a:lnTo>
                    <a:pt x="427053" y="0"/>
                  </a:lnTo>
                  <a:lnTo>
                    <a:pt x="512463" y="0"/>
                  </a:lnTo>
                  <a:lnTo>
                    <a:pt x="597874" y="0"/>
                  </a:lnTo>
                </a:path>
              </a:pathLst>
            </a:custGeom>
            <a:ln w="27101" cap="flat">
              <a:solidFill>
                <a:srgbClr val="1CABE2">
                  <a:alpha val="100000"/>
                </a:srgbClr>
              </a:solidFill>
              <a:prstDash val="solid"/>
              <a:round/>
            </a:ln>
          </p:spPr>
          <p:txBody>
            <a:bodyPr/>
            <a:lstStyle/>
            <a:p/>
          </p:txBody>
        </p:sp>
        <p:sp>
          <p:nvSpPr>
            <p:cNvPr id="74" name="pt74"/>
            <p:cNvSpPr/>
            <p:nvPr/>
          </p:nvSpPr>
          <p:spPr>
            <a:xfrm>
              <a:off x="2575444"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660855"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746266"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831676"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917087"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3002498"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087908"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173319"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tx82"/>
            <p:cNvSpPr/>
            <p:nvPr/>
          </p:nvSpPr>
          <p:spPr>
            <a:xfrm>
              <a:off x="2441565" y="357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83" name="tx83"/>
            <p:cNvSpPr/>
            <p:nvPr/>
          </p:nvSpPr>
          <p:spPr>
            <a:xfrm>
              <a:off x="3223926" y="32769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84" name="tx84"/>
            <p:cNvSpPr/>
            <p:nvPr/>
          </p:nvSpPr>
          <p:spPr>
            <a:xfrm>
              <a:off x="2624645" y="323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85" name="tx85"/>
            <p:cNvSpPr/>
            <p:nvPr/>
          </p:nvSpPr>
          <p:spPr>
            <a:xfrm>
              <a:off x="3051698" y="32280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86" name="pl86"/>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337263" y="4671818"/>
              <a:ext cx="854106" cy="33939"/>
            </a:xfrm>
            <a:custGeom>
              <a:avLst/>
              <a:pathLst>
                <a:path w="854106" h="33939">
                  <a:moveTo>
                    <a:pt x="0" y="16969"/>
                  </a:moveTo>
                  <a:lnTo>
                    <a:pt x="85410" y="8484"/>
                  </a:lnTo>
                  <a:lnTo>
                    <a:pt x="170821" y="0"/>
                  </a:lnTo>
                  <a:lnTo>
                    <a:pt x="256231" y="8484"/>
                  </a:lnTo>
                  <a:lnTo>
                    <a:pt x="341642" y="16969"/>
                  </a:lnTo>
                  <a:lnTo>
                    <a:pt x="427053" y="33939"/>
                  </a:lnTo>
                  <a:lnTo>
                    <a:pt x="512463" y="16969"/>
                  </a:lnTo>
                  <a:lnTo>
                    <a:pt x="597874" y="0"/>
                  </a:lnTo>
                  <a:lnTo>
                    <a:pt x="683284" y="8484"/>
                  </a:lnTo>
                  <a:lnTo>
                    <a:pt x="768695" y="0"/>
                  </a:lnTo>
                  <a:lnTo>
                    <a:pt x="854106" y="0"/>
                  </a:lnTo>
                </a:path>
              </a:pathLst>
            </a:custGeom>
            <a:ln w="27101" cap="flat">
              <a:solidFill>
                <a:srgbClr val="1CABE2">
                  <a:alpha val="100000"/>
                </a:srgbClr>
              </a:solidFill>
              <a:prstDash val="solid"/>
              <a:round/>
            </a:ln>
          </p:spPr>
          <p:txBody>
            <a:bodyPr/>
            <a:lstStyle/>
            <a:p/>
          </p:txBody>
        </p:sp>
        <p:sp>
          <p:nvSpPr>
            <p:cNvPr id="106" name="pt106"/>
            <p:cNvSpPr/>
            <p:nvPr/>
          </p:nvSpPr>
          <p:spPr>
            <a:xfrm>
              <a:off x="2319213"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2404623"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2490034"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575444"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660855"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746266"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831676"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917087"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3002498"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3087908"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173319"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tx117"/>
            <p:cNvSpPr/>
            <p:nvPr/>
          </p:nvSpPr>
          <p:spPr>
            <a:xfrm>
              <a:off x="2185333" y="4596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18" name="tx118"/>
            <p:cNvSpPr/>
            <p:nvPr/>
          </p:nvSpPr>
          <p:spPr>
            <a:xfrm>
              <a:off x="3223926" y="45795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19" name="tx119"/>
            <p:cNvSpPr/>
            <p:nvPr/>
          </p:nvSpPr>
          <p:spPr>
            <a:xfrm>
              <a:off x="2624645" y="4547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0" name="tx120"/>
            <p:cNvSpPr/>
            <p:nvPr/>
          </p:nvSpPr>
          <p:spPr>
            <a:xfrm>
              <a:off x="3051698" y="45306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1" name="pl121"/>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3850292" y="1981707"/>
              <a:ext cx="2135265" cy="59393"/>
            </a:xfrm>
            <a:custGeom>
              <a:avLst/>
              <a:pathLst>
                <a:path w="2135265" h="59393">
                  <a:moveTo>
                    <a:pt x="0" y="59393"/>
                  </a:moveTo>
                  <a:lnTo>
                    <a:pt x="85410" y="50909"/>
                  </a:lnTo>
                  <a:lnTo>
                    <a:pt x="170821" y="25454"/>
                  </a:lnTo>
                  <a:lnTo>
                    <a:pt x="256231" y="25454"/>
                  </a:lnTo>
                  <a:lnTo>
                    <a:pt x="341642" y="16969"/>
                  </a:lnTo>
                  <a:lnTo>
                    <a:pt x="427053" y="25454"/>
                  </a:lnTo>
                  <a:lnTo>
                    <a:pt x="512463" y="25454"/>
                  </a:lnTo>
                  <a:lnTo>
                    <a:pt x="597874" y="59393"/>
                  </a:lnTo>
                  <a:lnTo>
                    <a:pt x="683284" y="25454"/>
                  </a:lnTo>
                  <a:lnTo>
                    <a:pt x="768695" y="0"/>
                  </a:lnTo>
                  <a:lnTo>
                    <a:pt x="854106" y="8484"/>
                  </a:lnTo>
                  <a:lnTo>
                    <a:pt x="939516" y="0"/>
                  </a:lnTo>
                  <a:lnTo>
                    <a:pt x="1024927" y="16969"/>
                  </a:lnTo>
                  <a:lnTo>
                    <a:pt x="1110337" y="8484"/>
                  </a:lnTo>
                  <a:lnTo>
                    <a:pt x="1195748" y="0"/>
                  </a:lnTo>
                  <a:lnTo>
                    <a:pt x="1281159" y="25454"/>
                  </a:lnTo>
                  <a:lnTo>
                    <a:pt x="1366569" y="25454"/>
                  </a:lnTo>
                  <a:lnTo>
                    <a:pt x="1451980" y="33939"/>
                  </a:lnTo>
                  <a:lnTo>
                    <a:pt x="1537390" y="42424"/>
                  </a:lnTo>
                  <a:lnTo>
                    <a:pt x="1622801" y="33939"/>
                  </a:lnTo>
                  <a:lnTo>
                    <a:pt x="1708212" y="42424"/>
                  </a:lnTo>
                  <a:lnTo>
                    <a:pt x="1793622" y="59393"/>
                  </a:lnTo>
                  <a:lnTo>
                    <a:pt x="1879033" y="50909"/>
                  </a:lnTo>
                  <a:lnTo>
                    <a:pt x="1964443" y="50909"/>
                  </a:lnTo>
                  <a:lnTo>
                    <a:pt x="2049854" y="50909"/>
                  </a:lnTo>
                  <a:lnTo>
                    <a:pt x="2135265" y="42424"/>
                  </a:lnTo>
                </a:path>
              </a:pathLst>
            </a:custGeom>
            <a:ln w="27101" cap="flat">
              <a:solidFill>
                <a:srgbClr val="1CABE2">
                  <a:alpha val="100000"/>
                </a:srgbClr>
              </a:solidFill>
              <a:prstDash val="solid"/>
              <a:round/>
            </a:ln>
          </p:spPr>
          <p:txBody>
            <a:bodyPr/>
            <a:lstStyle/>
            <a:p/>
          </p:txBody>
        </p:sp>
        <p:sp>
          <p:nvSpPr>
            <p:cNvPr id="141" name="pt141"/>
            <p:cNvSpPr/>
            <p:nvPr/>
          </p:nvSpPr>
          <p:spPr>
            <a:xfrm>
              <a:off x="3832241"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391765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00306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08847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17388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25929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34470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430115"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51552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60093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686347"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771758"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3" name="pt153"/>
            <p:cNvSpPr/>
            <p:nvPr/>
          </p:nvSpPr>
          <p:spPr>
            <a:xfrm>
              <a:off x="4857168"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4" name="pt154"/>
            <p:cNvSpPr/>
            <p:nvPr/>
          </p:nvSpPr>
          <p:spPr>
            <a:xfrm>
              <a:off x="494257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02798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113400"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198811"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8" name="pt158"/>
            <p:cNvSpPr/>
            <p:nvPr/>
          </p:nvSpPr>
          <p:spPr>
            <a:xfrm>
              <a:off x="528422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36963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45504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54045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62586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71127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79668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88209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967506"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tx167"/>
            <p:cNvSpPr/>
            <p:nvPr/>
          </p:nvSpPr>
          <p:spPr>
            <a:xfrm>
              <a:off x="3698362"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68" name="tx168"/>
            <p:cNvSpPr/>
            <p:nvPr/>
          </p:nvSpPr>
          <p:spPr>
            <a:xfrm>
              <a:off x="6018113" y="193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69" name="tx169"/>
            <p:cNvSpPr/>
            <p:nvPr/>
          </p:nvSpPr>
          <p:spPr>
            <a:xfrm>
              <a:off x="5418832"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0" name="tx170"/>
            <p:cNvSpPr/>
            <p:nvPr/>
          </p:nvSpPr>
          <p:spPr>
            <a:xfrm>
              <a:off x="5845885" y="1891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71" name="pl171"/>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3850292" y="3309793"/>
              <a:ext cx="2135265" cy="110302"/>
            </a:xfrm>
            <a:custGeom>
              <a:avLst/>
              <a:pathLst>
                <a:path w="2135265" h="110302">
                  <a:moveTo>
                    <a:pt x="0" y="42424"/>
                  </a:moveTo>
                  <a:lnTo>
                    <a:pt x="85410" y="42424"/>
                  </a:lnTo>
                  <a:lnTo>
                    <a:pt x="170821" y="33939"/>
                  </a:lnTo>
                  <a:lnTo>
                    <a:pt x="256231" y="16969"/>
                  </a:lnTo>
                  <a:lnTo>
                    <a:pt x="341642" y="8484"/>
                  </a:lnTo>
                  <a:lnTo>
                    <a:pt x="427053" y="67878"/>
                  </a:lnTo>
                  <a:lnTo>
                    <a:pt x="512463" y="93333"/>
                  </a:lnTo>
                  <a:lnTo>
                    <a:pt x="597874" y="67878"/>
                  </a:lnTo>
                  <a:lnTo>
                    <a:pt x="683284" y="76363"/>
                  </a:lnTo>
                  <a:lnTo>
                    <a:pt x="768695" y="50909"/>
                  </a:lnTo>
                  <a:lnTo>
                    <a:pt x="854106" y="25454"/>
                  </a:lnTo>
                  <a:lnTo>
                    <a:pt x="939516" y="0"/>
                  </a:lnTo>
                  <a:lnTo>
                    <a:pt x="1024927" y="25454"/>
                  </a:lnTo>
                  <a:lnTo>
                    <a:pt x="1110337" y="25454"/>
                  </a:lnTo>
                  <a:lnTo>
                    <a:pt x="1195748" y="33939"/>
                  </a:lnTo>
                  <a:lnTo>
                    <a:pt x="1281159" y="50909"/>
                  </a:lnTo>
                  <a:lnTo>
                    <a:pt x="1366569" y="59393"/>
                  </a:lnTo>
                  <a:lnTo>
                    <a:pt x="1451980" y="59393"/>
                  </a:lnTo>
                  <a:lnTo>
                    <a:pt x="1537390" y="67878"/>
                  </a:lnTo>
                  <a:lnTo>
                    <a:pt x="1622801" y="84848"/>
                  </a:lnTo>
                  <a:lnTo>
                    <a:pt x="1708212" y="93333"/>
                  </a:lnTo>
                  <a:lnTo>
                    <a:pt x="1793622" y="110302"/>
                  </a:lnTo>
                  <a:lnTo>
                    <a:pt x="1879033" y="110302"/>
                  </a:lnTo>
                  <a:lnTo>
                    <a:pt x="1964443" y="110302"/>
                  </a:lnTo>
                  <a:lnTo>
                    <a:pt x="2049854" y="110302"/>
                  </a:lnTo>
                  <a:lnTo>
                    <a:pt x="2135265" y="110302"/>
                  </a:lnTo>
                </a:path>
              </a:pathLst>
            </a:custGeom>
            <a:ln w="27101" cap="flat">
              <a:solidFill>
                <a:srgbClr val="1CABE2">
                  <a:alpha val="100000"/>
                </a:srgbClr>
              </a:solidFill>
              <a:prstDash val="solid"/>
              <a:round/>
            </a:ln>
          </p:spPr>
          <p:txBody>
            <a:bodyPr/>
            <a:lstStyle/>
            <a:p/>
          </p:txBody>
        </p:sp>
        <p:sp>
          <p:nvSpPr>
            <p:cNvPr id="191" name="pt191"/>
            <p:cNvSpPr/>
            <p:nvPr/>
          </p:nvSpPr>
          <p:spPr>
            <a:xfrm>
              <a:off x="3832241"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3917652"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003062"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088473"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17388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259294"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344705"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430115"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515526"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600936"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686347"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77175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857168"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942579" y="33171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5" name="pt205"/>
            <p:cNvSpPr/>
            <p:nvPr/>
          </p:nvSpPr>
          <p:spPr>
            <a:xfrm>
              <a:off x="5027989"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113400"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198811"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284221"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369632"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45504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540453"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625864"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711274"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796685"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882095"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967506"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tx217"/>
            <p:cNvSpPr/>
            <p:nvPr/>
          </p:nvSpPr>
          <p:spPr>
            <a:xfrm>
              <a:off x="3698362" y="3259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18" name="tx218"/>
            <p:cNvSpPr/>
            <p:nvPr/>
          </p:nvSpPr>
          <p:spPr>
            <a:xfrm>
              <a:off x="6018113" y="33278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19" name="tx219"/>
            <p:cNvSpPr/>
            <p:nvPr/>
          </p:nvSpPr>
          <p:spPr>
            <a:xfrm>
              <a:off x="5418832" y="325344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20" name="tx220"/>
            <p:cNvSpPr/>
            <p:nvPr/>
          </p:nvSpPr>
          <p:spPr>
            <a:xfrm>
              <a:off x="5845885" y="32789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21" name="pl221"/>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6644479" y="1998677"/>
              <a:ext cx="2135265" cy="84848"/>
            </a:xfrm>
            <a:custGeom>
              <a:avLst/>
              <a:pathLst>
                <a:path w="2135265" h="84848">
                  <a:moveTo>
                    <a:pt x="0" y="84848"/>
                  </a:moveTo>
                  <a:lnTo>
                    <a:pt x="85410" y="67878"/>
                  </a:lnTo>
                  <a:lnTo>
                    <a:pt x="170821" y="67878"/>
                  </a:lnTo>
                  <a:lnTo>
                    <a:pt x="256231" y="67878"/>
                  </a:lnTo>
                  <a:lnTo>
                    <a:pt x="341642" y="59393"/>
                  </a:lnTo>
                  <a:lnTo>
                    <a:pt x="427053" y="76363"/>
                  </a:lnTo>
                  <a:lnTo>
                    <a:pt x="512463" y="84848"/>
                  </a:lnTo>
                  <a:lnTo>
                    <a:pt x="597874" y="59393"/>
                  </a:lnTo>
                  <a:lnTo>
                    <a:pt x="683284" y="59393"/>
                  </a:lnTo>
                  <a:lnTo>
                    <a:pt x="768695" y="16969"/>
                  </a:lnTo>
                  <a:lnTo>
                    <a:pt x="854106" y="16969"/>
                  </a:lnTo>
                  <a:lnTo>
                    <a:pt x="939516" y="0"/>
                  </a:lnTo>
                  <a:lnTo>
                    <a:pt x="1024927" y="16969"/>
                  </a:lnTo>
                  <a:lnTo>
                    <a:pt x="1110337" y="16969"/>
                  </a:lnTo>
                  <a:lnTo>
                    <a:pt x="1195748" y="8484"/>
                  </a:lnTo>
                  <a:lnTo>
                    <a:pt x="1281159" y="25454"/>
                  </a:lnTo>
                  <a:lnTo>
                    <a:pt x="1366569" y="25454"/>
                  </a:lnTo>
                  <a:lnTo>
                    <a:pt x="1451980" y="25454"/>
                  </a:lnTo>
                  <a:lnTo>
                    <a:pt x="1537390" y="42424"/>
                  </a:lnTo>
                  <a:lnTo>
                    <a:pt x="1622801" y="42424"/>
                  </a:lnTo>
                  <a:lnTo>
                    <a:pt x="1708212" y="50909"/>
                  </a:lnTo>
                  <a:lnTo>
                    <a:pt x="1793622" y="59393"/>
                  </a:lnTo>
                  <a:lnTo>
                    <a:pt x="1879033" y="59393"/>
                  </a:lnTo>
                  <a:lnTo>
                    <a:pt x="1964443" y="67878"/>
                  </a:lnTo>
                  <a:lnTo>
                    <a:pt x="2049854" y="59393"/>
                  </a:lnTo>
                  <a:lnTo>
                    <a:pt x="2135265" y="59393"/>
                  </a:lnTo>
                </a:path>
              </a:pathLst>
            </a:custGeom>
            <a:ln w="27101" cap="flat">
              <a:solidFill>
                <a:srgbClr val="1CABE2">
                  <a:alpha val="100000"/>
                </a:srgbClr>
              </a:solidFill>
              <a:prstDash val="solid"/>
              <a:round/>
            </a:ln>
          </p:spPr>
          <p:txBody>
            <a:bodyPr/>
            <a:lstStyle/>
            <a:p/>
          </p:txBody>
        </p:sp>
        <p:sp>
          <p:nvSpPr>
            <p:cNvPr id="241" name="pt241"/>
            <p:cNvSpPr/>
            <p:nvPr/>
          </p:nvSpPr>
          <p:spPr>
            <a:xfrm>
              <a:off x="6626428"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6711839"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6797249"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882660"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968071"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05348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138892"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224302"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30971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39512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48053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565945"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3" name="pt253"/>
            <p:cNvSpPr/>
            <p:nvPr/>
          </p:nvSpPr>
          <p:spPr>
            <a:xfrm>
              <a:off x="7651355"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4" name="pt254"/>
            <p:cNvSpPr/>
            <p:nvPr/>
          </p:nvSpPr>
          <p:spPr>
            <a:xfrm>
              <a:off x="7736766"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822177"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90758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992998"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8" name="pt258"/>
            <p:cNvSpPr/>
            <p:nvPr/>
          </p:nvSpPr>
          <p:spPr>
            <a:xfrm>
              <a:off x="807840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163819"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249230"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334640"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420051"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505461"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59087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67628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76169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tx267"/>
            <p:cNvSpPr/>
            <p:nvPr/>
          </p:nvSpPr>
          <p:spPr>
            <a:xfrm>
              <a:off x="6492549" y="199121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68" name="tx268"/>
            <p:cNvSpPr/>
            <p:nvPr/>
          </p:nvSpPr>
          <p:spPr>
            <a:xfrm>
              <a:off x="8812300" y="19658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69" name="tx269"/>
            <p:cNvSpPr/>
            <p:nvPr/>
          </p:nvSpPr>
          <p:spPr>
            <a:xfrm>
              <a:off x="8213020"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70" name="tx270"/>
            <p:cNvSpPr/>
            <p:nvPr/>
          </p:nvSpPr>
          <p:spPr>
            <a:xfrm>
              <a:off x="8640073" y="19169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71" name="pl271"/>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6644479" y="3267369"/>
              <a:ext cx="2135265" cy="330908"/>
            </a:xfrm>
            <a:custGeom>
              <a:avLst/>
              <a:pathLst>
                <a:path w="2135265" h="330908">
                  <a:moveTo>
                    <a:pt x="0" y="330908"/>
                  </a:moveTo>
                  <a:lnTo>
                    <a:pt x="85410" y="220605"/>
                  </a:lnTo>
                  <a:lnTo>
                    <a:pt x="170821" y="42424"/>
                  </a:lnTo>
                  <a:lnTo>
                    <a:pt x="256231" y="33939"/>
                  </a:lnTo>
                  <a:lnTo>
                    <a:pt x="341642" y="0"/>
                  </a:lnTo>
                  <a:lnTo>
                    <a:pt x="427053" y="50909"/>
                  </a:lnTo>
                  <a:lnTo>
                    <a:pt x="512463" y="16969"/>
                  </a:lnTo>
                  <a:lnTo>
                    <a:pt x="597874" y="67878"/>
                  </a:lnTo>
                  <a:lnTo>
                    <a:pt x="683284" y="110302"/>
                  </a:lnTo>
                  <a:lnTo>
                    <a:pt x="768695" y="59393"/>
                  </a:lnTo>
                  <a:lnTo>
                    <a:pt x="854106" y="59393"/>
                  </a:lnTo>
                  <a:lnTo>
                    <a:pt x="939516" y="59393"/>
                  </a:lnTo>
                  <a:lnTo>
                    <a:pt x="1024927" y="67878"/>
                  </a:lnTo>
                  <a:lnTo>
                    <a:pt x="1110337" y="67878"/>
                  </a:lnTo>
                  <a:lnTo>
                    <a:pt x="1195748" y="76363"/>
                  </a:lnTo>
                  <a:lnTo>
                    <a:pt x="1281159" y="118787"/>
                  </a:lnTo>
                  <a:lnTo>
                    <a:pt x="1366569" y="101818"/>
                  </a:lnTo>
                  <a:lnTo>
                    <a:pt x="1451980" y="101818"/>
                  </a:lnTo>
                  <a:lnTo>
                    <a:pt x="1537390" y="118787"/>
                  </a:lnTo>
                  <a:lnTo>
                    <a:pt x="1622801" y="135757"/>
                  </a:lnTo>
                  <a:lnTo>
                    <a:pt x="1708212" y="144242"/>
                  </a:lnTo>
                  <a:lnTo>
                    <a:pt x="1793622" y="161211"/>
                  </a:lnTo>
                  <a:lnTo>
                    <a:pt x="1879033" y="161211"/>
                  </a:lnTo>
                  <a:lnTo>
                    <a:pt x="1964443" y="169696"/>
                  </a:lnTo>
                  <a:lnTo>
                    <a:pt x="2049854" y="161211"/>
                  </a:lnTo>
                  <a:lnTo>
                    <a:pt x="2135265" y="161211"/>
                  </a:lnTo>
                </a:path>
              </a:pathLst>
            </a:custGeom>
            <a:ln w="27101" cap="flat">
              <a:solidFill>
                <a:srgbClr val="1CABE2">
                  <a:alpha val="100000"/>
                </a:srgbClr>
              </a:solidFill>
              <a:prstDash val="solid"/>
              <a:round/>
            </a:ln>
          </p:spPr>
          <p:txBody>
            <a:bodyPr/>
            <a:lstStyle/>
            <a:p/>
          </p:txBody>
        </p:sp>
        <p:sp>
          <p:nvSpPr>
            <p:cNvPr id="291" name="pt291"/>
            <p:cNvSpPr/>
            <p:nvPr/>
          </p:nvSpPr>
          <p:spPr>
            <a:xfrm>
              <a:off x="6626428"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6711839"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6797249"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6882660"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696807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053481"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13889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224302"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309713"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395124"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480534"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565945"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651355"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736766" y="33171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5" name="pt305"/>
            <p:cNvSpPr/>
            <p:nvPr/>
          </p:nvSpPr>
          <p:spPr>
            <a:xfrm>
              <a:off x="7822177"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907587"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992998"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078408"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163819"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249230"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334640"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420051"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505461"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590872"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676283"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761693"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tx317"/>
            <p:cNvSpPr/>
            <p:nvPr/>
          </p:nvSpPr>
          <p:spPr>
            <a:xfrm>
              <a:off x="6492549" y="35060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318" name="tx318"/>
            <p:cNvSpPr/>
            <p:nvPr/>
          </p:nvSpPr>
          <p:spPr>
            <a:xfrm>
              <a:off x="8812300" y="33363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319" name="tx319"/>
            <p:cNvSpPr/>
            <p:nvPr/>
          </p:nvSpPr>
          <p:spPr>
            <a:xfrm>
              <a:off x="8213020" y="3261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320" name="tx320"/>
            <p:cNvSpPr/>
            <p:nvPr/>
          </p:nvSpPr>
          <p:spPr>
            <a:xfrm>
              <a:off x="8640073" y="32874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321" name="tx321"/>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22" name="tx322"/>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23" name="tx323"/>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24" name="tx324"/>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5" name="tx32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6" name="tx32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7" name="tx32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8" name="tx32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9" name="tx32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0" name="tx33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1" name="tx33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2" name="tx33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3" name="tx33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4" name="tx33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5" name="tx335"/>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6" name="tx336"/>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7" name="tx337"/>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8" name="tx338"/>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9" name="tx339"/>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0" name="tx340"/>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1" name="tx341"/>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2" name="tx342"/>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3" name="tx343"/>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4" name="tx344"/>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5" name="tx345"/>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6" name="tx346"/>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7" name="tx347"/>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8" name="tx348"/>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9" name="tx349"/>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0" name="tx350"/>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1" name="tx351"/>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2" name="tx352"/>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3" name="tx353"/>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4" name="tx354"/>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5" name="tx355"/>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6" name="tx356"/>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7" name="tx357"/>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8" name="tx358"/>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9" name="tx359"/>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0" name="tx360"/>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1" name="tx361"/>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2" name="tx362"/>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3" name="tx363"/>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4" name="tx364"/>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5" name="tx365"/>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6" name="tx366"/>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7" name="tx36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8" name="pt36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9" name="pt36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0" name="tx37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71" name="tx37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72" name="tx372"/>
            <p:cNvSpPr/>
            <p:nvPr/>
          </p:nvSpPr>
          <p:spPr>
            <a:xfrm>
              <a:off x="2322656" y="1330710"/>
              <a:ext cx="51905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Tajikistan, 2000-2025</a:t>
              </a:r>
            </a:p>
          </p:txBody>
        </p:sp>
        <p:sp>
          <p:nvSpPr>
            <p:cNvPr id="373" name="tx37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4" name="tx37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(79%), followed by MCV1 (80%).
Compared to 2019, coverage of 5 vaccines decreased (BCG, DTP1, DTP3, MCV1 and MCV2) and 2 vaccines increased (IPV1 and ROTAC).
Compared to 2024, coverage of 6 vaccines remained constant (BCG, DTP3, IPV1, MCV1, MCV2 and ROTAC) and one vaccine increased (DTP1).</a:t>
            </a:r>
          </a:p>
        </p:txBody>
      </p:sp>
      <p:sp>
        <p:nvSpPr>
          <p:cNvPr id="37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Tajikistan had its lowest coverage in MCV2 (79%), while most other routine vaccines clustered around 80-93%; 5 antigens decreased since 2019, and 6 antigens remained constant since 2024.</a:t>
            </a:r>
          </a:p>
        </p:txBody>
      </p:sp>
      <p:grpSp xmlns:pic="http://schemas.openxmlformats.org/drawingml/2006/picture">
        <p:nvGrpSpPr>
          <p:cNvPr id="377" name=""/>
          <p:cNvGrpSpPr/>
          <p:nvPr/>
        </p:nvGrpSpPr>
        <p:grpSpPr>
          <a:xfrm>
            <a:off x="292608" y="1097280"/>
            <a:ext cx="8595360" cy="28575"/>
            <a:chOff x="292608" y="1097280"/>
            <a:chExt cx="8595360" cy="28575"/>
          </a:xfrm>
        </p:grpSpPr>
        <p:sp>
          <p:nvSpPr>
            <p:cNvPr id="37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215496"/>
              <a:ext cx="6518190" cy="474496"/>
            </a:xfrm>
            <a:custGeom>
              <a:avLst/>
              <a:pathLst>
                <a:path w="6518190" h="474496">
                  <a:moveTo>
                    <a:pt x="0" y="474496"/>
                  </a:moveTo>
                  <a:lnTo>
                    <a:pt x="260727" y="379596"/>
                  </a:lnTo>
                  <a:lnTo>
                    <a:pt x="521455" y="379596"/>
                  </a:lnTo>
                  <a:lnTo>
                    <a:pt x="782182" y="379596"/>
                  </a:lnTo>
                  <a:lnTo>
                    <a:pt x="1042910" y="332147"/>
                  </a:lnTo>
                  <a:lnTo>
                    <a:pt x="1303638" y="427046"/>
                  </a:lnTo>
                  <a:lnTo>
                    <a:pt x="1564365" y="474496"/>
                  </a:lnTo>
                  <a:lnTo>
                    <a:pt x="1825093" y="332147"/>
                  </a:lnTo>
                  <a:lnTo>
                    <a:pt x="2085820" y="332147"/>
                  </a:lnTo>
                  <a:lnTo>
                    <a:pt x="2346548" y="94899"/>
                  </a:lnTo>
                  <a:lnTo>
                    <a:pt x="2607276" y="94899"/>
                  </a:lnTo>
                  <a:lnTo>
                    <a:pt x="2868003" y="0"/>
                  </a:lnTo>
                  <a:lnTo>
                    <a:pt x="3128731" y="94899"/>
                  </a:lnTo>
                  <a:lnTo>
                    <a:pt x="3389458" y="94899"/>
                  </a:lnTo>
                  <a:lnTo>
                    <a:pt x="3650186" y="47449"/>
                  </a:lnTo>
                  <a:lnTo>
                    <a:pt x="3910914" y="142348"/>
                  </a:lnTo>
                  <a:lnTo>
                    <a:pt x="4171641" y="142348"/>
                  </a:lnTo>
                  <a:lnTo>
                    <a:pt x="4432369" y="142348"/>
                  </a:lnTo>
                  <a:lnTo>
                    <a:pt x="4693096" y="237248"/>
                  </a:lnTo>
                  <a:lnTo>
                    <a:pt x="4953824" y="237248"/>
                  </a:lnTo>
                  <a:lnTo>
                    <a:pt x="5214552" y="284697"/>
                  </a:lnTo>
                  <a:lnTo>
                    <a:pt x="5475279" y="332147"/>
                  </a:lnTo>
                  <a:lnTo>
                    <a:pt x="5736007" y="332147"/>
                  </a:lnTo>
                  <a:lnTo>
                    <a:pt x="5996734" y="379596"/>
                  </a:lnTo>
                  <a:lnTo>
                    <a:pt x="6257462" y="332147"/>
                  </a:lnTo>
                  <a:lnTo>
                    <a:pt x="6518190" y="332147"/>
                  </a:lnTo>
                </a:path>
              </a:pathLst>
            </a:custGeom>
            <a:ln w="27101" cap="flat">
              <a:solidFill>
                <a:srgbClr val="1C86EE">
                  <a:alpha val="100000"/>
                </a:srgbClr>
              </a:solidFill>
              <a:prstDash val="solid"/>
              <a:round/>
            </a:ln>
          </p:spPr>
          <p:txBody>
            <a:bodyPr/>
            <a:lstStyle/>
            <a:p/>
          </p:txBody>
        </p:sp>
        <p:sp>
          <p:nvSpPr>
            <p:cNvPr id="39" name="pl39"/>
            <p:cNvSpPr/>
            <p:nvPr/>
          </p:nvSpPr>
          <p:spPr>
            <a:xfrm>
              <a:off x="1656710" y="1215496"/>
              <a:ext cx="5996734" cy="2562279"/>
            </a:xfrm>
            <a:custGeom>
              <a:avLst/>
              <a:pathLst>
                <a:path w="5996734" h="2562279">
                  <a:moveTo>
                    <a:pt x="0" y="2562279"/>
                  </a:moveTo>
                  <a:lnTo>
                    <a:pt x="260727" y="1660736"/>
                  </a:lnTo>
                  <a:lnTo>
                    <a:pt x="521455" y="569395"/>
                  </a:lnTo>
                  <a:lnTo>
                    <a:pt x="782182" y="569395"/>
                  </a:lnTo>
                  <a:lnTo>
                    <a:pt x="1042910" y="237248"/>
                  </a:lnTo>
                  <a:lnTo>
                    <a:pt x="1303638" y="427046"/>
                  </a:lnTo>
                  <a:lnTo>
                    <a:pt x="1564365" y="379596"/>
                  </a:lnTo>
                  <a:lnTo>
                    <a:pt x="1825093" y="47449"/>
                  </a:lnTo>
                  <a:lnTo>
                    <a:pt x="2085820" y="142348"/>
                  </a:lnTo>
                  <a:lnTo>
                    <a:pt x="2346548" y="0"/>
                  </a:lnTo>
                  <a:lnTo>
                    <a:pt x="2607276" y="142348"/>
                  </a:lnTo>
                  <a:lnTo>
                    <a:pt x="2868003" y="47449"/>
                  </a:lnTo>
                  <a:lnTo>
                    <a:pt x="3128731" y="94899"/>
                  </a:lnTo>
                  <a:lnTo>
                    <a:pt x="3389458" y="142348"/>
                  </a:lnTo>
                  <a:lnTo>
                    <a:pt x="3650186" y="142348"/>
                  </a:lnTo>
                  <a:lnTo>
                    <a:pt x="3910914" y="189798"/>
                  </a:lnTo>
                  <a:lnTo>
                    <a:pt x="4171641" y="284697"/>
                  </a:lnTo>
                  <a:lnTo>
                    <a:pt x="4432369" y="237248"/>
                  </a:lnTo>
                  <a:lnTo>
                    <a:pt x="4693096" y="284697"/>
                  </a:lnTo>
                  <a:lnTo>
                    <a:pt x="4953824" y="332147"/>
                  </a:lnTo>
                  <a:lnTo>
                    <a:pt x="5214552" y="332147"/>
                  </a:lnTo>
                  <a:lnTo>
                    <a:pt x="5475279" y="379596"/>
                  </a:lnTo>
                  <a:lnTo>
                    <a:pt x="5736007" y="332147"/>
                  </a:lnTo>
                  <a:lnTo>
                    <a:pt x="5996734" y="332147"/>
                  </a:lnTo>
                </a:path>
              </a:pathLst>
            </a:custGeom>
            <a:ln w="27101" cap="flat">
              <a:solidFill>
                <a:srgbClr val="80BD41">
                  <a:alpha val="100000"/>
                </a:srgbClr>
              </a:solidFill>
              <a:prstDash val="solid"/>
              <a:round/>
            </a:ln>
          </p:spPr>
          <p:txBody>
            <a:bodyPr/>
            <a:lstStyle/>
            <a:p/>
          </p:txBody>
        </p:sp>
        <p:sp>
          <p:nvSpPr>
            <p:cNvPr id="40" name="pl40"/>
            <p:cNvSpPr/>
            <p:nvPr/>
          </p:nvSpPr>
          <p:spPr>
            <a:xfrm>
              <a:off x="3221076" y="1310396"/>
              <a:ext cx="4432369" cy="2135232"/>
            </a:xfrm>
            <a:custGeom>
              <a:avLst/>
              <a:pathLst>
                <a:path w="4432369" h="2135232">
                  <a:moveTo>
                    <a:pt x="0" y="2135232"/>
                  </a:moveTo>
                  <a:lnTo>
                    <a:pt x="260727" y="189798"/>
                  </a:lnTo>
                  <a:lnTo>
                    <a:pt x="521455" y="189798"/>
                  </a:lnTo>
                  <a:lnTo>
                    <a:pt x="782182" y="47449"/>
                  </a:lnTo>
                  <a:lnTo>
                    <a:pt x="1042910" y="142348"/>
                  </a:lnTo>
                  <a:lnTo>
                    <a:pt x="1303638" y="47449"/>
                  </a:lnTo>
                  <a:lnTo>
                    <a:pt x="1564365" y="0"/>
                  </a:lnTo>
                  <a:lnTo>
                    <a:pt x="1825093" y="47449"/>
                  </a:lnTo>
                  <a:lnTo>
                    <a:pt x="2085820" y="47449"/>
                  </a:lnTo>
                  <a:lnTo>
                    <a:pt x="2346548" y="94899"/>
                  </a:lnTo>
                  <a:lnTo>
                    <a:pt x="2607276" y="189798"/>
                  </a:lnTo>
                  <a:lnTo>
                    <a:pt x="2868003" y="142348"/>
                  </a:lnTo>
                  <a:lnTo>
                    <a:pt x="3128731" y="189798"/>
                  </a:lnTo>
                  <a:lnTo>
                    <a:pt x="3389458" y="237248"/>
                  </a:lnTo>
                  <a:lnTo>
                    <a:pt x="3650186" y="237248"/>
                  </a:lnTo>
                  <a:lnTo>
                    <a:pt x="3910914" y="284697"/>
                  </a:lnTo>
                  <a:lnTo>
                    <a:pt x="4171641" y="237248"/>
                  </a:lnTo>
                  <a:lnTo>
                    <a:pt x="4432369" y="237248"/>
                  </a:lnTo>
                </a:path>
              </a:pathLst>
            </a:custGeom>
            <a:ln w="27101" cap="flat">
              <a:solidFill>
                <a:srgbClr val="EE00EE">
                  <a:alpha val="100000"/>
                </a:srgbClr>
              </a:solidFill>
              <a:prstDash val="solid"/>
              <a:round/>
            </a:ln>
          </p:spPr>
          <p:txBody>
            <a:bodyPr/>
            <a:lstStyle/>
            <a:p/>
          </p:txBody>
        </p:sp>
        <p:sp>
          <p:nvSpPr>
            <p:cNvPr id="41" name="pl41"/>
            <p:cNvSpPr/>
            <p:nvPr/>
          </p:nvSpPr>
          <p:spPr>
            <a:xfrm>
              <a:off x="5828352" y="1547644"/>
              <a:ext cx="1825093" cy="1660736"/>
            </a:xfrm>
            <a:custGeom>
              <a:avLst/>
              <a:pathLst>
                <a:path w="1825093" h="1660736">
                  <a:moveTo>
                    <a:pt x="0" y="1660736"/>
                  </a:moveTo>
                  <a:lnTo>
                    <a:pt x="260727" y="47449"/>
                  </a:lnTo>
                  <a:lnTo>
                    <a:pt x="521455" y="0"/>
                  </a:lnTo>
                  <a:lnTo>
                    <a:pt x="782182" y="0"/>
                  </a:lnTo>
                  <a:lnTo>
                    <a:pt x="1042910" y="0"/>
                  </a:lnTo>
                  <a:lnTo>
                    <a:pt x="1303638" y="0"/>
                  </a:lnTo>
                  <a:lnTo>
                    <a:pt x="1564365" y="0"/>
                  </a:lnTo>
                  <a:lnTo>
                    <a:pt x="1825093" y="0"/>
                  </a:lnTo>
                </a:path>
              </a:pathLst>
            </a:custGeom>
            <a:ln w="27101" cap="flat">
              <a:solidFill>
                <a:srgbClr val="E31A1C">
                  <a:alpha val="100000"/>
                </a:srgbClr>
              </a:solidFill>
              <a:prstDash val="solid"/>
              <a:round/>
            </a:ln>
          </p:spPr>
          <p:txBody>
            <a:bodyPr/>
            <a:lstStyle/>
            <a:p/>
          </p:txBody>
        </p:sp>
        <p:sp>
          <p:nvSpPr>
            <p:cNvPr id="42" name="pl42"/>
            <p:cNvSpPr/>
            <p:nvPr/>
          </p:nvSpPr>
          <p:spPr>
            <a:xfrm>
              <a:off x="6871262" y="1595093"/>
              <a:ext cx="782182" cy="1660736"/>
            </a:xfrm>
            <a:custGeom>
              <a:avLst/>
              <a:pathLst>
                <a:path w="782182" h="1660736">
                  <a:moveTo>
                    <a:pt x="0" y="1660736"/>
                  </a:moveTo>
                  <a:lnTo>
                    <a:pt x="260727" y="94899"/>
                  </a:lnTo>
                  <a:lnTo>
                    <a:pt x="521455" y="47449"/>
                  </a:lnTo>
                  <a:lnTo>
                    <a:pt x="782182"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1215496"/>
              <a:ext cx="6518190" cy="616844"/>
            </a:xfrm>
            <a:custGeom>
              <a:avLst/>
              <a:pathLst>
                <a:path w="6518190" h="616844">
                  <a:moveTo>
                    <a:pt x="0" y="237248"/>
                  </a:moveTo>
                  <a:lnTo>
                    <a:pt x="260727" y="237248"/>
                  </a:lnTo>
                  <a:lnTo>
                    <a:pt x="521455" y="189798"/>
                  </a:lnTo>
                  <a:lnTo>
                    <a:pt x="782182" y="94899"/>
                  </a:lnTo>
                  <a:lnTo>
                    <a:pt x="1042910" y="47449"/>
                  </a:lnTo>
                  <a:lnTo>
                    <a:pt x="1303638" y="379596"/>
                  </a:lnTo>
                  <a:lnTo>
                    <a:pt x="1564365" y="521945"/>
                  </a:lnTo>
                  <a:lnTo>
                    <a:pt x="1825093" y="379596"/>
                  </a:lnTo>
                  <a:lnTo>
                    <a:pt x="2085820" y="427046"/>
                  </a:lnTo>
                  <a:lnTo>
                    <a:pt x="2346548" y="284697"/>
                  </a:lnTo>
                  <a:lnTo>
                    <a:pt x="2607276" y="142348"/>
                  </a:lnTo>
                  <a:lnTo>
                    <a:pt x="2868003" y="0"/>
                  </a:lnTo>
                  <a:lnTo>
                    <a:pt x="3128731" y="142348"/>
                  </a:lnTo>
                  <a:lnTo>
                    <a:pt x="3389458" y="142348"/>
                  </a:lnTo>
                  <a:lnTo>
                    <a:pt x="3650186" y="189798"/>
                  </a:lnTo>
                  <a:lnTo>
                    <a:pt x="3910914" y="284697"/>
                  </a:lnTo>
                  <a:lnTo>
                    <a:pt x="4171641" y="332147"/>
                  </a:lnTo>
                  <a:lnTo>
                    <a:pt x="4432369" y="332147"/>
                  </a:lnTo>
                  <a:lnTo>
                    <a:pt x="4693096" y="379596"/>
                  </a:lnTo>
                  <a:lnTo>
                    <a:pt x="4953824" y="474496"/>
                  </a:lnTo>
                  <a:lnTo>
                    <a:pt x="5214552" y="521945"/>
                  </a:lnTo>
                  <a:lnTo>
                    <a:pt x="5475279" y="616844"/>
                  </a:lnTo>
                  <a:lnTo>
                    <a:pt x="5736007" y="616844"/>
                  </a:lnTo>
                  <a:lnTo>
                    <a:pt x="5996734" y="616844"/>
                  </a:lnTo>
                  <a:lnTo>
                    <a:pt x="6257462" y="616844"/>
                  </a:lnTo>
                  <a:lnTo>
                    <a:pt x="6518190" y="616844"/>
                  </a:lnTo>
                </a:path>
              </a:pathLst>
            </a:custGeom>
            <a:ln w="27101" cap="flat">
              <a:solidFill>
                <a:srgbClr val="FFC20E">
                  <a:alpha val="100000"/>
                </a:srgbClr>
              </a:solidFill>
              <a:prstDash val="solid"/>
              <a:round/>
            </a:ln>
          </p:spPr>
          <p:txBody>
            <a:bodyPr/>
            <a:lstStyle/>
            <a:p/>
          </p:txBody>
        </p:sp>
        <p:sp>
          <p:nvSpPr>
            <p:cNvPr id="44" name="pl44"/>
            <p:cNvSpPr/>
            <p:nvPr/>
          </p:nvSpPr>
          <p:spPr>
            <a:xfrm>
              <a:off x="1135255" y="978248"/>
              <a:ext cx="6518190" cy="1850534"/>
            </a:xfrm>
            <a:custGeom>
              <a:avLst/>
              <a:pathLst>
                <a:path w="6518190" h="1850534">
                  <a:moveTo>
                    <a:pt x="0" y="1850534"/>
                  </a:moveTo>
                  <a:lnTo>
                    <a:pt x="260727" y="1233689"/>
                  </a:lnTo>
                  <a:lnTo>
                    <a:pt x="521455" y="237248"/>
                  </a:lnTo>
                  <a:lnTo>
                    <a:pt x="782182" y="189798"/>
                  </a:lnTo>
                  <a:lnTo>
                    <a:pt x="1042910" y="0"/>
                  </a:lnTo>
                  <a:lnTo>
                    <a:pt x="1303638" y="284697"/>
                  </a:lnTo>
                  <a:lnTo>
                    <a:pt x="1564365" y="94899"/>
                  </a:lnTo>
                  <a:lnTo>
                    <a:pt x="1825093" y="379596"/>
                  </a:lnTo>
                  <a:lnTo>
                    <a:pt x="2085820" y="616844"/>
                  </a:lnTo>
                  <a:lnTo>
                    <a:pt x="2346548" y="332147"/>
                  </a:lnTo>
                  <a:lnTo>
                    <a:pt x="2607276" y="332147"/>
                  </a:lnTo>
                  <a:lnTo>
                    <a:pt x="2868003" y="332147"/>
                  </a:lnTo>
                  <a:lnTo>
                    <a:pt x="3128731" y="379596"/>
                  </a:lnTo>
                  <a:lnTo>
                    <a:pt x="3389458" y="379596"/>
                  </a:lnTo>
                  <a:lnTo>
                    <a:pt x="3650186" y="427046"/>
                  </a:lnTo>
                  <a:lnTo>
                    <a:pt x="3910914" y="664294"/>
                  </a:lnTo>
                  <a:lnTo>
                    <a:pt x="4171641" y="569395"/>
                  </a:lnTo>
                  <a:lnTo>
                    <a:pt x="4432369" y="569395"/>
                  </a:lnTo>
                  <a:lnTo>
                    <a:pt x="4693096" y="664294"/>
                  </a:lnTo>
                  <a:lnTo>
                    <a:pt x="4953824" y="759193"/>
                  </a:lnTo>
                  <a:lnTo>
                    <a:pt x="5214552" y="806643"/>
                  </a:lnTo>
                  <a:lnTo>
                    <a:pt x="5475279" y="901542"/>
                  </a:lnTo>
                  <a:lnTo>
                    <a:pt x="5736007" y="901542"/>
                  </a:lnTo>
                  <a:lnTo>
                    <a:pt x="5996734" y="948992"/>
                  </a:lnTo>
                  <a:lnTo>
                    <a:pt x="6257462" y="901542"/>
                  </a:lnTo>
                  <a:lnTo>
                    <a:pt x="6518190" y="901542"/>
                  </a:lnTo>
                </a:path>
              </a:pathLst>
            </a:custGeom>
            <a:ln w="27101" cap="flat">
              <a:solidFill>
                <a:srgbClr val="008B00">
                  <a:alpha val="100000"/>
                </a:srgbClr>
              </a:solidFill>
              <a:prstDash val="solid"/>
              <a:round/>
            </a:ln>
          </p:spPr>
          <p:txBody>
            <a:bodyPr/>
            <a:lstStyle/>
            <a:p/>
          </p:txBody>
        </p:sp>
        <p:sp>
          <p:nvSpPr>
            <p:cNvPr id="45" name="pl45"/>
            <p:cNvSpPr/>
            <p:nvPr/>
          </p:nvSpPr>
          <p:spPr>
            <a:xfrm>
              <a:off x="7131990" y="1879791"/>
              <a:ext cx="521455" cy="2277581"/>
            </a:xfrm>
            <a:custGeom>
              <a:avLst/>
              <a:pathLst>
                <a:path w="521455" h="2277581">
                  <a:moveTo>
                    <a:pt x="0" y="2277581"/>
                  </a:moveTo>
                  <a:lnTo>
                    <a:pt x="260727" y="47449"/>
                  </a:lnTo>
                  <a:lnTo>
                    <a:pt x="521455" y="0"/>
                  </a:lnTo>
                </a:path>
              </a:pathLst>
            </a:custGeom>
            <a:ln w="27101" cap="flat">
              <a:solidFill>
                <a:srgbClr val="9A32CD">
                  <a:alpha val="100000"/>
                </a:srgbClr>
              </a:solidFill>
              <a:prstDash val="solid"/>
              <a:round/>
            </a:ln>
          </p:spPr>
          <p:txBody>
            <a:bodyPr/>
            <a:lstStyle/>
            <a:p/>
          </p:txBody>
        </p:sp>
        <p:sp>
          <p:nvSpPr>
            <p:cNvPr id="46" name="pl46"/>
            <p:cNvSpPr/>
            <p:nvPr/>
          </p:nvSpPr>
          <p:spPr>
            <a:xfrm>
              <a:off x="5046169" y="1500194"/>
              <a:ext cx="2607276" cy="189798"/>
            </a:xfrm>
            <a:custGeom>
              <a:avLst/>
              <a:pathLst>
                <a:path w="2607276" h="189798">
                  <a:moveTo>
                    <a:pt x="0" y="94899"/>
                  </a:moveTo>
                  <a:lnTo>
                    <a:pt x="260727" y="47449"/>
                  </a:lnTo>
                  <a:lnTo>
                    <a:pt x="521455" y="0"/>
                  </a:lnTo>
                  <a:lnTo>
                    <a:pt x="782182" y="47449"/>
                  </a:lnTo>
                  <a:lnTo>
                    <a:pt x="1042910" y="94899"/>
                  </a:lnTo>
                  <a:lnTo>
                    <a:pt x="1303638" y="189798"/>
                  </a:lnTo>
                  <a:lnTo>
                    <a:pt x="1564365" y="94899"/>
                  </a:lnTo>
                  <a:lnTo>
                    <a:pt x="1825093" y="0"/>
                  </a:lnTo>
                  <a:lnTo>
                    <a:pt x="2085820" y="47449"/>
                  </a:lnTo>
                  <a:lnTo>
                    <a:pt x="2346548" y="0"/>
                  </a:lnTo>
                  <a:lnTo>
                    <a:pt x="2607276" y="0"/>
                  </a:lnTo>
                </a:path>
              </a:pathLst>
            </a:custGeom>
            <a:ln w="27101" cap="flat">
              <a:solidFill>
                <a:srgbClr val="836FFF">
                  <a:alpha val="100000"/>
                </a:srgbClr>
              </a:solidFill>
              <a:prstDash val="solid"/>
              <a:round/>
            </a:ln>
          </p:spPr>
          <p:txBody>
            <a:bodyPr/>
            <a:lstStyle/>
            <a:p/>
          </p:txBody>
        </p:sp>
        <p:sp>
          <p:nvSpPr>
            <p:cNvPr id="47" name="pl47"/>
            <p:cNvSpPr/>
            <p:nvPr/>
          </p:nvSpPr>
          <p:spPr>
            <a:xfrm>
              <a:off x="3481803" y="1215496"/>
              <a:ext cx="4171641" cy="616844"/>
            </a:xfrm>
            <a:custGeom>
              <a:avLst/>
              <a:pathLst>
                <a:path w="4171641" h="616844">
                  <a:moveTo>
                    <a:pt x="0" y="284697"/>
                  </a:moveTo>
                  <a:lnTo>
                    <a:pt x="260727" y="142348"/>
                  </a:lnTo>
                  <a:lnTo>
                    <a:pt x="521455" y="0"/>
                  </a:lnTo>
                  <a:lnTo>
                    <a:pt x="782182" y="142348"/>
                  </a:lnTo>
                  <a:lnTo>
                    <a:pt x="1042910" y="142348"/>
                  </a:lnTo>
                  <a:lnTo>
                    <a:pt x="1303638" y="189798"/>
                  </a:lnTo>
                  <a:lnTo>
                    <a:pt x="1564365" y="284697"/>
                  </a:lnTo>
                  <a:lnTo>
                    <a:pt x="1825093" y="332147"/>
                  </a:lnTo>
                  <a:lnTo>
                    <a:pt x="2085820" y="332147"/>
                  </a:lnTo>
                  <a:lnTo>
                    <a:pt x="2346548" y="379596"/>
                  </a:lnTo>
                  <a:lnTo>
                    <a:pt x="2607276" y="474496"/>
                  </a:lnTo>
                  <a:lnTo>
                    <a:pt x="2868003" y="521945"/>
                  </a:lnTo>
                  <a:lnTo>
                    <a:pt x="3128731" y="616844"/>
                  </a:lnTo>
                  <a:lnTo>
                    <a:pt x="3389458" y="616844"/>
                  </a:lnTo>
                  <a:lnTo>
                    <a:pt x="3650186" y="616844"/>
                  </a:lnTo>
                  <a:lnTo>
                    <a:pt x="3910914" y="616844"/>
                  </a:lnTo>
                  <a:lnTo>
                    <a:pt x="4171641" y="616844"/>
                  </a:lnTo>
                </a:path>
              </a:pathLst>
            </a:custGeom>
            <a:ln w="27101" cap="flat">
              <a:solidFill>
                <a:srgbClr val="FB9A99">
                  <a:alpha val="100000"/>
                </a:srgbClr>
              </a:solidFill>
              <a:prstDash val="solid"/>
              <a:round/>
            </a:ln>
          </p:spPr>
          <p:txBody>
            <a:bodyPr/>
            <a:lstStyle/>
            <a:p/>
          </p:txBody>
        </p:sp>
        <p:sp>
          <p:nvSpPr>
            <p:cNvPr id="48" name="pl48"/>
            <p:cNvSpPr/>
            <p:nvPr/>
          </p:nvSpPr>
          <p:spPr>
            <a:xfrm>
              <a:off x="7662990" y="790907"/>
              <a:ext cx="689784" cy="699605"/>
            </a:xfrm>
            <a:custGeom>
              <a:avLst/>
              <a:pathLst>
                <a:path w="689784" h="699605">
                  <a:moveTo>
                    <a:pt x="689784" y="0"/>
                  </a:moveTo>
                  <a:lnTo>
                    <a:pt x="0" y="699605"/>
                  </a:lnTo>
                </a:path>
              </a:pathLst>
            </a:custGeom>
          </p:spPr>
          <p:txBody>
            <a:bodyPr/>
            <a:lstStyle/>
            <a:p/>
          </p:txBody>
        </p:sp>
        <p:sp>
          <p:nvSpPr>
            <p:cNvPr id="49" name="pl49"/>
            <p:cNvSpPr/>
            <p:nvPr/>
          </p:nvSpPr>
          <p:spPr>
            <a:xfrm>
              <a:off x="7671573" y="1548062"/>
              <a:ext cx="711371" cy="16402"/>
            </a:xfrm>
            <a:custGeom>
              <a:avLst/>
              <a:pathLst>
                <a:path w="711371" h="16402">
                  <a:moveTo>
                    <a:pt x="711371" y="16402"/>
                  </a:moveTo>
                  <a:lnTo>
                    <a:pt x="0" y="0"/>
                  </a:lnTo>
                </a:path>
              </a:pathLst>
            </a:custGeom>
          </p:spPr>
          <p:txBody>
            <a:bodyPr/>
            <a:lstStyle/>
            <a:p/>
          </p:txBody>
        </p:sp>
        <p:sp>
          <p:nvSpPr>
            <p:cNvPr id="50" name="pl50"/>
            <p:cNvSpPr/>
            <p:nvPr/>
          </p:nvSpPr>
          <p:spPr>
            <a:xfrm>
              <a:off x="7668763" y="1553742"/>
              <a:ext cx="659820" cy="262680"/>
            </a:xfrm>
            <a:custGeom>
              <a:avLst/>
              <a:pathLst>
                <a:path w="659820" h="262680">
                  <a:moveTo>
                    <a:pt x="659820" y="262680"/>
                  </a:moveTo>
                  <a:lnTo>
                    <a:pt x="0" y="0"/>
                  </a:lnTo>
                </a:path>
              </a:pathLst>
            </a:custGeom>
          </p:spPr>
          <p:txBody>
            <a:bodyPr/>
            <a:lstStyle/>
            <a:p/>
          </p:txBody>
        </p:sp>
        <p:sp>
          <p:nvSpPr>
            <p:cNvPr id="51" name="pl51"/>
            <p:cNvSpPr/>
            <p:nvPr/>
          </p:nvSpPr>
          <p:spPr>
            <a:xfrm>
              <a:off x="7666200" y="1050309"/>
              <a:ext cx="770894" cy="489240"/>
            </a:xfrm>
            <a:custGeom>
              <a:avLst/>
              <a:pathLst>
                <a:path w="770894" h="489240">
                  <a:moveTo>
                    <a:pt x="770894" y="0"/>
                  </a:moveTo>
                  <a:lnTo>
                    <a:pt x="0" y="489240"/>
                  </a:lnTo>
                </a:path>
              </a:pathLst>
            </a:custGeom>
          </p:spPr>
          <p:txBody>
            <a:bodyPr/>
            <a:lstStyle/>
            <a:p/>
          </p:txBody>
        </p:sp>
        <p:sp>
          <p:nvSpPr>
            <p:cNvPr id="52" name="pl52"/>
            <p:cNvSpPr/>
            <p:nvPr/>
          </p:nvSpPr>
          <p:spPr>
            <a:xfrm>
              <a:off x="7669712" y="1308682"/>
              <a:ext cx="755313" cy="233923"/>
            </a:xfrm>
            <a:custGeom>
              <a:avLst/>
              <a:pathLst>
                <a:path w="755313" h="233923">
                  <a:moveTo>
                    <a:pt x="755313" y="0"/>
                  </a:moveTo>
                  <a:lnTo>
                    <a:pt x="0" y="233923"/>
                  </a:lnTo>
                </a:path>
              </a:pathLst>
            </a:custGeom>
          </p:spPr>
          <p:txBody>
            <a:bodyPr/>
            <a:lstStyle/>
            <a:p/>
          </p:txBody>
        </p:sp>
        <p:sp>
          <p:nvSpPr>
            <p:cNvPr id="53" name="pl53"/>
            <p:cNvSpPr/>
            <p:nvPr/>
          </p:nvSpPr>
          <p:spPr>
            <a:xfrm>
              <a:off x="7666171" y="1603206"/>
              <a:ext cx="740858" cy="472271"/>
            </a:xfrm>
            <a:custGeom>
              <a:avLst/>
              <a:pathLst>
                <a:path w="740858" h="472271">
                  <a:moveTo>
                    <a:pt x="740858" y="472271"/>
                  </a:moveTo>
                  <a:lnTo>
                    <a:pt x="0" y="0"/>
                  </a:lnTo>
                </a:path>
              </a:pathLst>
            </a:custGeom>
          </p:spPr>
          <p:txBody>
            <a:bodyPr/>
            <a:lstStyle/>
            <a:p/>
          </p:txBody>
        </p:sp>
        <p:sp>
          <p:nvSpPr>
            <p:cNvPr id="54" name="pl54"/>
            <p:cNvSpPr/>
            <p:nvPr/>
          </p:nvSpPr>
          <p:spPr>
            <a:xfrm>
              <a:off x="7663453" y="1652038"/>
              <a:ext cx="719492" cy="682632"/>
            </a:xfrm>
            <a:custGeom>
              <a:avLst/>
              <a:pathLst>
                <a:path w="719492" h="682632">
                  <a:moveTo>
                    <a:pt x="719492" y="682632"/>
                  </a:moveTo>
                  <a:lnTo>
                    <a:pt x="0" y="0"/>
                  </a:lnTo>
                </a:path>
              </a:pathLst>
            </a:custGeom>
          </p:spPr>
          <p:txBody>
            <a:bodyPr/>
            <a:lstStyle/>
            <a:p/>
          </p:txBody>
        </p:sp>
        <p:sp>
          <p:nvSpPr>
            <p:cNvPr id="55" name="pl55"/>
            <p:cNvSpPr/>
            <p:nvPr/>
          </p:nvSpPr>
          <p:spPr>
            <a:xfrm>
              <a:off x="7660638" y="1842792"/>
              <a:ext cx="698222" cy="1014391"/>
            </a:xfrm>
            <a:custGeom>
              <a:avLst/>
              <a:pathLst>
                <a:path w="698222" h="1014391">
                  <a:moveTo>
                    <a:pt x="698222" y="1014391"/>
                  </a:moveTo>
                  <a:lnTo>
                    <a:pt x="0" y="0"/>
                  </a:lnTo>
                </a:path>
              </a:pathLst>
            </a:custGeom>
          </p:spPr>
          <p:txBody>
            <a:bodyPr/>
            <a:lstStyle/>
            <a:p/>
          </p:txBody>
        </p:sp>
        <p:sp>
          <p:nvSpPr>
            <p:cNvPr id="56" name="pl56"/>
            <p:cNvSpPr/>
            <p:nvPr/>
          </p:nvSpPr>
          <p:spPr>
            <a:xfrm>
              <a:off x="7661881" y="1842420"/>
              <a:ext cx="630550" cy="753309"/>
            </a:xfrm>
            <a:custGeom>
              <a:avLst/>
              <a:pathLst>
                <a:path w="630550" h="753309">
                  <a:moveTo>
                    <a:pt x="630550" y="753309"/>
                  </a:moveTo>
                  <a:lnTo>
                    <a:pt x="0" y="0"/>
                  </a:lnTo>
                </a:path>
              </a:pathLst>
            </a:custGeom>
          </p:spPr>
          <p:txBody>
            <a:bodyPr/>
            <a:lstStyle/>
            <a:p/>
          </p:txBody>
        </p:sp>
        <p:sp>
          <p:nvSpPr>
            <p:cNvPr id="57" name="pl57"/>
            <p:cNvSpPr/>
            <p:nvPr/>
          </p:nvSpPr>
          <p:spPr>
            <a:xfrm>
              <a:off x="7660934" y="1890160"/>
              <a:ext cx="1016627" cy="1407643"/>
            </a:xfrm>
            <a:custGeom>
              <a:avLst/>
              <a:pathLst>
                <a:path w="1016627" h="1407643">
                  <a:moveTo>
                    <a:pt x="1016627" y="1407643"/>
                  </a:moveTo>
                  <a:lnTo>
                    <a:pt x="0" y="0"/>
                  </a:lnTo>
                </a:path>
              </a:pathLst>
            </a:custGeom>
          </p:spPr>
          <p:txBody>
            <a:bodyPr/>
            <a:lstStyle/>
            <a:p/>
          </p:txBody>
        </p:sp>
        <p:sp>
          <p:nvSpPr>
            <p:cNvPr id="58" name="pl58"/>
            <p:cNvSpPr/>
            <p:nvPr/>
          </p:nvSpPr>
          <p:spPr>
            <a:xfrm>
              <a:off x="7659742" y="1890467"/>
              <a:ext cx="723203" cy="1226187"/>
            </a:xfrm>
            <a:custGeom>
              <a:avLst/>
              <a:pathLst>
                <a:path w="723203" h="1226187">
                  <a:moveTo>
                    <a:pt x="723203" y="1226187"/>
                  </a:moveTo>
                  <a:lnTo>
                    <a:pt x="0" y="0"/>
                  </a:lnTo>
                </a:path>
              </a:pathLst>
            </a:custGeom>
          </p:spPr>
          <p:txBody>
            <a:bodyPr/>
            <a:lstStyle/>
            <a:p/>
          </p:txBody>
        </p:sp>
        <p:sp>
          <p:nvSpPr>
            <p:cNvPr id="59" name="pg59"/>
            <p:cNvSpPr/>
            <p:nvPr/>
          </p:nvSpPr>
          <p:spPr>
            <a:xfrm>
              <a:off x="8284194" y="699265"/>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0" name="tx60"/>
            <p:cNvSpPr/>
            <p:nvPr/>
          </p:nvSpPr>
          <p:spPr>
            <a:xfrm>
              <a:off x="8307054" y="74080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87%</a:t>
              </a:r>
            </a:p>
          </p:txBody>
        </p:sp>
        <p:sp>
          <p:nvSpPr>
            <p:cNvPr id="61" name="pg61"/>
            <p:cNvSpPr/>
            <p:nvPr/>
          </p:nvSpPr>
          <p:spPr>
            <a:xfrm>
              <a:off x="8314365" y="147995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152149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86%</a:t>
              </a:r>
            </a:p>
          </p:txBody>
        </p:sp>
        <p:sp>
          <p:nvSpPr>
            <p:cNvPr id="63" name="pg63"/>
            <p:cNvSpPr/>
            <p:nvPr/>
          </p:nvSpPr>
          <p:spPr>
            <a:xfrm>
              <a:off x="8260004" y="173870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176155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86%</a:t>
              </a:r>
            </a:p>
          </p:txBody>
        </p:sp>
        <p:sp>
          <p:nvSpPr>
            <p:cNvPr id="65" name="pg65"/>
            <p:cNvSpPr/>
            <p:nvPr/>
          </p:nvSpPr>
          <p:spPr>
            <a:xfrm>
              <a:off x="8368515" y="95885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100039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86%</a:t>
              </a:r>
            </a:p>
          </p:txBody>
        </p:sp>
        <p:sp>
          <p:nvSpPr>
            <p:cNvPr id="67" name="pg67"/>
            <p:cNvSpPr/>
            <p:nvPr/>
          </p:nvSpPr>
          <p:spPr>
            <a:xfrm>
              <a:off x="8356446" y="121911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8" name="tx68"/>
            <p:cNvSpPr/>
            <p:nvPr/>
          </p:nvSpPr>
          <p:spPr>
            <a:xfrm>
              <a:off x="8379306" y="126064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86%</a:t>
              </a:r>
            </a:p>
          </p:txBody>
        </p:sp>
        <p:sp>
          <p:nvSpPr>
            <p:cNvPr id="69" name="pg69"/>
            <p:cNvSpPr/>
            <p:nvPr/>
          </p:nvSpPr>
          <p:spPr>
            <a:xfrm>
              <a:off x="8338449" y="1998159"/>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61309" y="2039698"/>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85%</a:t>
              </a:r>
            </a:p>
          </p:txBody>
        </p:sp>
        <p:sp>
          <p:nvSpPr>
            <p:cNvPr id="71" name="pg71"/>
            <p:cNvSpPr/>
            <p:nvPr/>
          </p:nvSpPr>
          <p:spPr>
            <a:xfrm>
              <a:off x="8314365" y="225716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2" name="tx72"/>
            <p:cNvSpPr/>
            <p:nvPr/>
          </p:nvSpPr>
          <p:spPr>
            <a:xfrm>
              <a:off x="8337225" y="229869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84%</a:t>
              </a:r>
            </a:p>
          </p:txBody>
        </p:sp>
        <p:sp>
          <p:nvSpPr>
            <p:cNvPr id="73" name="pg73"/>
            <p:cNvSpPr/>
            <p:nvPr/>
          </p:nvSpPr>
          <p:spPr>
            <a:xfrm>
              <a:off x="8290281" y="277847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4" name="tx74"/>
            <p:cNvSpPr/>
            <p:nvPr/>
          </p:nvSpPr>
          <p:spPr>
            <a:xfrm>
              <a:off x="8313141" y="282001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80%</a:t>
              </a:r>
            </a:p>
          </p:txBody>
        </p:sp>
        <p:sp>
          <p:nvSpPr>
            <p:cNvPr id="75" name="pg75"/>
            <p:cNvSpPr/>
            <p:nvPr/>
          </p:nvSpPr>
          <p:spPr>
            <a:xfrm>
              <a:off x="8223851" y="251841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6" name="tx76"/>
            <p:cNvSpPr/>
            <p:nvPr/>
          </p:nvSpPr>
          <p:spPr>
            <a:xfrm>
              <a:off x="8246711" y="255995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80%</a:t>
              </a:r>
            </a:p>
          </p:txBody>
        </p:sp>
        <p:sp>
          <p:nvSpPr>
            <p:cNvPr id="77" name="pg77"/>
            <p:cNvSpPr/>
            <p:nvPr/>
          </p:nvSpPr>
          <p:spPr>
            <a:xfrm>
              <a:off x="8290281" y="329780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8" name="tx78"/>
            <p:cNvSpPr/>
            <p:nvPr/>
          </p:nvSpPr>
          <p:spPr>
            <a:xfrm>
              <a:off x="8313141" y="333934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79%</a:t>
              </a:r>
            </a:p>
          </p:txBody>
        </p:sp>
        <p:sp>
          <p:nvSpPr>
            <p:cNvPr id="79" name="pg79"/>
            <p:cNvSpPr/>
            <p:nvPr/>
          </p:nvSpPr>
          <p:spPr>
            <a:xfrm>
              <a:off x="8314365" y="303717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80" name="tx80"/>
            <p:cNvSpPr/>
            <p:nvPr/>
          </p:nvSpPr>
          <p:spPr>
            <a:xfrm>
              <a:off x="8337225" y="307871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79%</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pt82"/>
            <p:cNvSpPr/>
            <p:nvPr/>
          </p:nvSpPr>
          <p:spPr>
            <a:xfrm>
              <a:off x="7621844" y="1610942"/>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399470" y="401416"/>
              <a:ext cx="30326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Tajikistan,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MCV2 had the lowest coverage of all vaccines (79%), followed by MCV1 and Rubella (80%).
Coverage of 6 vaccines decreased (DTP3, HEPB3, HIB3, MCV1, MCV2 and RUBELLA) and 2 vaccines increased (IPV1 and ROTAC) compared to respective coverage in 2019.
Coverage of 8 vaccines were the same (DTP3, HEPB3, HIB3, IPV1, MCV1, MCV2, ROTAC and RUBELLA) and 1 vaccine increased (IPVC)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135597" y="907931"/>
              <a:ext cx="216649" cy="0"/>
            </a:xfrm>
            <a:custGeom>
              <a:avLst/>
              <a:pathLst>
                <a:path w="216649" h="0">
                  <a:moveTo>
                    <a:pt x="0" y="0"/>
                  </a:moveTo>
                  <a:lnTo>
                    <a:pt x="72216" y="0"/>
                  </a:lnTo>
                  <a:lnTo>
                    <a:pt x="72216" y="0"/>
                  </a:lnTo>
                  <a:lnTo>
                    <a:pt x="72216" y="0"/>
                  </a:lnTo>
                  <a:lnTo>
                    <a:pt x="72216" y="0"/>
                  </a:lnTo>
                  <a:lnTo>
                    <a:pt x="72216" y="0"/>
                  </a:lnTo>
                  <a:lnTo>
                    <a:pt x="216649" y="0"/>
                  </a:lnTo>
                </a:path>
              </a:pathLst>
            </a:custGeom>
            <a:ln w="116535" cap="flat">
              <a:solidFill>
                <a:srgbClr val="E8E8E8">
                  <a:alpha val="100000"/>
                </a:srgbClr>
              </a:solidFill>
              <a:prstDash val="solid"/>
              <a:round/>
            </a:ln>
          </p:spPr>
          <p:txBody>
            <a:bodyPr/>
            <a:lstStyle/>
            <a:p/>
          </p:txBody>
        </p:sp>
        <p:sp>
          <p:nvSpPr>
            <p:cNvPr id="21" name="pl21"/>
            <p:cNvSpPr/>
            <p:nvPr/>
          </p:nvSpPr>
          <p:spPr>
            <a:xfrm>
              <a:off x="7846732" y="1320786"/>
              <a:ext cx="216649" cy="0"/>
            </a:xfrm>
            <a:custGeom>
              <a:avLst/>
              <a:pathLst>
                <a:path w="216649" h="0">
                  <a:moveTo>
                    <a:pt x="0" y="0"/>
                  </a:moveTo>
                  <a:lnTo>
                    <a:pt x="72216" y="0"/>
                  </a:lnTo>
                  <a:lnTo>
                    <a:pt x="72216"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2" name="pl22"/>
            <p:cNvSpPr/>
            <p:nvPr/>
          </p:nvSpPr>
          <p:spPr>
            <a:xfrm>
              <a:off x="7630082" y="1733641"/>
              <a:ext cx="216649" cy="0"/>
            </a:xfrm>
            <a:custGeom>
              <a:avLst/>
              <a:pathLst>
                <a:path w="216649" h="0">
                  <a:moveTo>
                    <a:pt x="0" y="0"/>
                  </a:moveTo>
                  <a:lnTo>
                    <a:pt x="72216" y="0"/>
                  </a:lnTo>
                  <a:lnTo>
                    <a:pt x="72216" y="0"/>
                  </a:lnTo>
                  <a:lnTo>
                    <a:pt x="72216"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7630082" y="2146496"/>
              <a:ext cx="216649" cy="0"/>
            </a:xfrm>
            <a:custGeom>
              <a:avLst/>
              <a:pathLst>
                <a:path w="216649" h="0">
                  <a:moveTo>
                    <a:pt x="0" y="0"/>
                  </a:moveTo>
                  <a:lnTo>
                    <a:pt x="72216" y="0"/>
                  </a:lnTo>
                  <a:lnTo>
                    <a:pt x="72216" y="0"/>
                  </a:lnTo>
                  <a:lnTo>
                    <a:pt x="72216"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7702299" y="2559351"/>
              <a:ext cx="216649" cy="0"/>
            </a:xfrm>
            <a:custGeom>
              <a:avLst/>
              <a:pathLst>
                <a:path w="216649" h="0">
                  <a:moveTo>
                    <a:pt x="0" y="0"/>
                  </a:moveTo>
                  <a:lnTo>
                    <a:pt x="72216" y="0"/>
                  </a:lnTo>
                  <a:lnTo>
                    <a:pt x="72216"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7630082" y="2972206"/>
              <a:ext cx="216649" cy="0"/>
            </a:xfrm>
            <a:custGeom>
              <a:avLst/>
              <a:pathLst>
                <a:path w="216649" h="0">
                  <a:moveTo>
                    <a:pt x="0" y="0"/>
                  </a:moveTo>
                  <a:lnTo>
                    <a:pt x="72216" y="0"/>
                  </a:lnTo>
                  <a:lnTo>
                    <a:pt x="72216" y="0"/>
                  </a:lnTo>
                  <a:lnTo>
                    <a:pt x="72216"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7630082" y="3385062"/>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7269000" y="3797917"/>
              <a:ext cx="216649" cy="0"/>
            </a:xfrm>
            <a:custGeom>
              <a:avLst/>
              <a:pathLst>
                <a:path w="216649" h="0">
                  <a:moveTo>
                    <a:pt x="0" y="0"/>
                  </a:moveTo>
                  <a:lnTo>
                    <a:pt x="0" y="0"/>
                  </a:lnTo>
                  <a:lnTo>
                    <a:pt x="0" y="0"/>
                  </a:lnTo>
                  <a:lnTo>
                    <a:pt x="0" y="0"/>
                  </a:lnTo>
                  <a:lnTo>
                    <a:pt x="0" y="0"/>
                  </a:lnTo>
                  <a:lnTo>
                    <a:pt x="144432" y="0"/>
                  </a:lnTo>
                  <a:lnTo>
                    <a:pt x="216649" y="0"/>
                  </a:lnTo>
                </a:path>
              </a:pathLst>
            </a:custGeom>
            <a:ln w="116535" cap="flat">
              <a:solidFill>
                <a:srgbClr val="E8E8E8">
                  <a:alpha val="100000"/>
                </a:srgbClr>
              </a:solidFill>
              <a:prstDash val="solid"/>
              <a:round/>
            </a:ln>
          </p:spPr>
          <p:txBody>
            <a:bodyPr/>
            <a:lstStyle/>
            <a:p/>
          </p:txBody>
        </p:sp>
        <p:sp>
          <p:nvSpPr>
            <p:cNvPr id="28" name="pl28"/>
            <p:cNvSpPr/>
            <p:nvPr/>
          </p:nvSpPr>
          <p:spPr>
            <a:xfrm>
              <a:off x="7124568" y="4210772"/>
              <a:ext cx="288865" cy="0"/>
            </a:xfrm>
            <a:custGeom>
              <a:avLst/>
              <a:pathLst>
                <a:path w="288865" h="0">
                  <a:moveTo>
                    <a:pt x="0" y="0"/>
                  </a:moveTo>
                  <a:lnTo>
                    <a:pt x="72216" y="0"/>
                  </a:lnTo>
                  <a:lnTo>
                    <a:pt x="72216" y="0"/>
                  </a:lnTo>
                  <a:lnTo>
                    <a:pt x="72216" y="0"/>
                  </a:lnTo>
                  <a:lnTo>
                    <a:pt x="72216" y="0"/>
                  </a:lnTo>
                  <a:lnTo>
                    <a:pt x="216649" y="0"/>
                  </a:lnTo>
                  <a:lnTo>
                    <a:pt x="288865" y="0"/>
                  </a:lnTo>
                </a:path>
              </a:pathLst>
            </a:custGeom>
            <a:ln w="116535" cap="flat">
              <a:solidFill>
                <a:srgbClr val="E8E8E8">
                  <a:alpha val="100000"/>
                </a:srgbClr>
              </a:solidFill>
              <a:prstDash val="solid"/>
              <a:round/>
            </a:ln>
          </p:spPr>
          <p:txBody>
            <a:bodyPr/>
            <a:lstStyle/>
            <a:p/>
          </p:txBody>
        </p:sp>
        <p:sp>
          <p:nvSpPr>
            <p:cNvPr id="29" name="pl29"/>
            <p:cNvSpPr/>
            <p:nvPr/>
          </p:nvSpPr>
          <p:spPr>
            <a:xfrm>
              <a:off x="7269000" y="4623627"/>
              <a:ext cx="216649" cy="0"/>
            </a:xfrm>
            <a:custGeom>
              <a:avLst/>
              <a:pathLst>
                <a:path w="216649" h="0">
                  <a:moveTo>
                    <a:pt x="0" y="0"/>
                  </a:moveTo>
                  <a:lnTo>
                    <a:pt x="0" y="0"/>
                  </a:lnTo>
                  <a:lnTo>
                    <a:pt x="0" y="0"/>
                  </a:lnTo>
                  <a:lnTo>
                    <a:pt x="0" y="0"/>
                  </a:lnTo>
                  <a:lnTo>
                    <a:pt x="0" y="0"/>
                  </a:lnTo>
                  <a:lnTo>
                    <a:pt x="144432" y="0"/>
                  </a:lnTo>
                  <a:lnTo>
                    <a:pt x="216649" y="0"/>
                  </a:lnTo>
                </a:path>
              </a:pathLst>
            </a:custGeom>
            <a:ln w="116535" cap="flat">
              <a:solidFill>
                <a:srgbClr val="E8E8E8">
                  <a:alpha val="100000"/>
                </a:srgbClr>
              </a:solidFill>
              <a:prstDash val="solid"/>
              <a:round/>
            </a:ln>
          </p:spPr>
          <p:txBody>
            <a:bodyPr/>
            <a:lstStyle/>
            <a:p/>
          </p:txBody>
        </p:sp>
        <p:sp>
          <p:nvSpPr>
            <p:cNvPr id="30" name="pl30"/>
            <p:cNvSpPr/>
            <p:nvPr/>
          </p:nvSpPr>
          <p:spPr>
            <a:xfrm>
              <a:off x="7485650" y="5036482"/>
              <a:ext cx="288865" cy="0"/>
            </a:xfrm>
            <a:custGeom>
              <a:avLst/>
              <a:pathLst>
                <a:path w="288865" h="0">
                  <a:moveTo>
                    <a:pt x="0" y="0"/>
                  </a:moveTo>
                  <a:lnTo>
                    <a:pt x="144432" y="0"/>
                  </a:lnTo>
                  <a:lnTo>
                    <a:pt x="144432" y="0"/>
                  </a:lnTo>
                  <a:lnTo>
                    <a:pt x="216649"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31" name="pt31"/>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05888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98666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84223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8666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84223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77001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9779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69779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2558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69779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69779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84223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77001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9779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69779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2558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69779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9779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91444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84223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69779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77001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77001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77001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84223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7700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2558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2558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977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6977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977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977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6977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977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48115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40893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26450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26450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26450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26450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26450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40893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33671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9228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9228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2006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9228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19228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48115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40893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26450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26450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26450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26450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26450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62558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48115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2558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77001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69779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77001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77001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289479"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145046"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145046"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000613"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856180"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928397"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783964"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639531"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639531"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783964"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639531"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639531"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856180"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711747"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783964"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78396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639531"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639531"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567315"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639531"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639531"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422882"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206233"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206233"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350665"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134016"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134016"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422882"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206233"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206233"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567315"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711747"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711747"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5" name="tx145"/>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6" name="tx146"/>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7" name="tx147"/>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3359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Tajikistan,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(91%) and 2024 (89%). DTP1 coverage increased in 2025 (90%) compared to 2024, and was lower than in 2019. In 2019-2025, DTP1 coverage was at it's lowest level in 2021 (88%).
In 2024, 9 vaccines had lower coverage than in 2019.
In 2025, 9 vaccines had lower coverage than in 2019.
In 2025, 0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3616241" y="2708531"/>
              <a:ext cx="693100" cy="2296567"/>
            </a:xfrm>
            <a:prstGeom prst="rect">
              <a:avLst/>
            </a:prstGeom>
            <a:solidFill>
              <a:srgbClr val="FF0000">
                <a:alpha val="100000"/>
              </a:srgbClr>
            </a:solidFill>
          </p:spPr>
          <p:txBody>
            <a:bodyPr/>
            <a:lstStyle/>
            <a:p/>
          </p:txBody>
        </p:sp>
        <p:sp>
          <p:nvSpPr>
            <p:cNvPr id="19" name="rc19"/>
            <p:cNvSpPr/>
            <p:nvPr/>
          </p:nvSpPr>
          <p:spPr>
            <a:xfrm>
              <a:off x="5522268" y="2708531"/>
              <a:ext cx="693100" cy="2296567"/>
            </a:xfrm>
            <a:prstGeom prst="rect">
              <a:avLst/>
            </a:prstGeom>
            <a:solidFill>
              <a:srgbClr val="0058AB">
                <a:alpha val="100000"/>
              </a:srgbClr>
            </a:solidFill>
          </p:spPr>
          <p:txBody>
            <a:bodyPr/>
            <a:lstStyle/>
            <a:p/>
          </p:txBody>
        </p:sp>
        <p:sp>
          <p:nvSpPr>
            <p:cNvPr id="20" name="tx20"/>
            <p:cNvSpPr/>
            <p:nvPr/>
          </p:nvSpPr>
          <p:spPr>
            <a:xfrm>
              <a:off x="3907526" y="25789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21" name="tx21"/>
            <p:cNvSpPr/>
            <p:nvPr/>
          </p:nvSpPr>
          <p:spPr>
            <a:xfrm>
              <a:off x="5813553" y="25789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22" name="pl2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3" name="pl23"/>
            <p:cNvSpPr/>
            <p:nvPr/>
          </p:nvSpPr>
          <p:spPr>
            <a:xfrm>
              <a:off x="4915805" y="1833648"/>
              <a:ext cx="0" cy="3608891"/>
            </a:xfrm>
            <a:custGeom>
              <a:avLst/>
              <a:pathLst>
                <a:path w="0" h="3608891">
                  <a:moveTo>
                    <a:pt x="0" y="3608891"/>
                  </a:moveTo>
                  <a:lnTo>
                    <a:pt x="0" y="0"/>
                  </a:lnTo>
                  <a:lnTo>
                    <a:pt x="0" y="0"/>
                  </a:lnTo>
                </a:path>
              </a:pathLst>
            </a:custGeom>
            <a:ln w="13550" cap="flat">
              <a:solidFill>
                <a:srgbClr val="BEBEBE">
                  <a:alpha val="100000"/>
                </a:srgbClr>
              </a:solidFill>
              <a:prstDash val="lgDash"/>
              <a:round/>
            </a:ln>
          </p:spPr>
          <p:txBody>
            <a:bodyPr/>
            <a:lstStyle/>
            <a:p/>
          </p:txBody>
        </p:sp>
        <p:sp>
          <p:nvSpPr>
            <p:cNvPr id="24" name="tx24"/>
            <p:cNvSpPr/>
            <p:nvPr/>
          </p:nvSpPr>
          <p:spPr>
            <a:xfrm>
              <a:off x="4389448" y="1839770"/>
              <a:ext cx="1052714" cy="105581"/>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1 dose schedule</a:t>
              </a:r>
            </a:p>
          </p:txBody>
        </p:sp>
        <p:sp>
          <p:nvSpPr>
            <p:cNvPr id="25" name="tx25"/>
            <p:cNvSpPr/>
            <p:nvPr/>
          </p:nvSpPr>
          <p:spPr>
            <a:xfrm>
              <a:off x="4461824" y="2048331"/>
              <a:ext cx="90796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at introduction</a:t>
              </a:r>
            </a:p>
          </p:txBody>
        </p:sp>
        <p:sp>
          <p:nvSpPr>
            <p:cNvPr id="26" name="rc26"/>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27" name="tx27"/>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28" name="tx28"/>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9" name="tx29"/>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 name="tx30"/>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1" name="tx31"/>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2" name="tx32"/>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3" name="tx33"/>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4" name="tx34"/>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 name="tx35"/>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 name="rc36"/>
            <p:cNvSpPr/>
            <p:nvPr/>
          </p:nvSpPr>
          <p:spPr>
            <a:xfrm>
              <a:off x="4207129" y="6141404"/>
              <a:ext cx="201456" cy="201456"/>
            </a:xfrm>
            <a:prstGeom prst="rect">
              <a:avLst/>
            </a:prstGeom>
            <a:solidFill>
              <a:srgbClr val="FF0000">
                <a:alpha val="100000"/>
              </a:srgbClr>
            </a:solidFill>
          </p:spPr>
          <p:txBody>
            <a:bodyPr/>
            <a:lstStyle/>
            <a:p/>
          </p:txBody>
        </p:sp>
        <p:sp>
          <p:nvSpPr>
            <p:cNvPr id="37" name="rc37"/>
            <p:cNvSpPr/>
            <p:nvPr/>
          </p:nvSpPr>
          <p:spPr>
            <a:xfrm>
              <a:off x="4963878" y="6141404"/>
              <a:ext cx="201456" cy="201456"/>
            </a:xfrm>
            <a:prstGeom prst="rect">
              <a:avLst/>
            </a:prstGeom>
            <a:solidFill>
              <a:srgbClr val="0058AB">
                <a:alpha val="100000"/>
              </a:srgbClr>
            </a:solidFill>
          </p:spPr>
          <p:txBody>
            <a:bodyPr/>
            <a:lstStyle/>
            <a:p/>
          </p:txBody>
        </p:sp>
        <p:sp>
          <p:nvSpPr>
            <p:cNvPr id="38" name="tx38"/>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39" name="tx39"/>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0" name="tx40"/>
            <p:cNvSpPr/>
            <p:nvPr/>
          </p:nvSpPr>
          <p:spPr>
            <a:xfrm>
              <a:off x="757200" y="1330710"/>
              <a:ext cx="55159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Tajikistan, 2025-2025</a:t>
              </a:r>
            </a:p>
          </p:txBody>
        </p:sp>
        <p:sp>
          <p:nvSpPr>
            <p:cNvPr id="41" name="tx41"/>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 name="tx42"/>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Tajikistan was 2025.
In 2025, first dose (HPV1) programme coverage among girls was 84%. In 2025, last dose (HPVc) programme coverage among girls was 84%.</a:t>
            </a:r>
          </a:p>
        </p:txBody>
      </p:sp>
      <p:sp>
        <p:nvSpPr>
          <p:cNvPr id="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stood at 84%, following single dose schedule at introduction in 2025.</a:t>
            </a:r>
          </a:p>
        </p:txBody>
      </p:sp>
      <p:grpSp xmlns:pic="http://schemas.openxmlformats.org/drawingml/2006/picture">
        <p:nvGrpSpPr>
          <p:cNvPr id="45" name=""/>
          <p:cNvGrpSpPr/>
          <p:nvPr/>
        </p:nvGrpSpPr>
        <p:grpSpPr>
          <a:xfrm>
            <a:off x="292608" y="1005840"/>
            <a:ext cx="8595360" cy="28575"/>
            <a:chOff x="292608" y="1005840"/>
            <a:chExt cx="8595360" cy="28575"/>
          </a:xfrm>
        </p:grpSpPr>
        <p:sp>
          <p:nvSpPr>
            <p:cNvPr id="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316134"/>
              <a:ext cx="6481656" cy="300938"/>
            </a:xfrm>
            <a:custGeom>
              <a:avLst/>
              <a:pathLst>
                <a:path w="6481656" h="300938">
                  <a:moveTo>
                    <a:pt x="0" y="300938"/>
                  </a:moveTo>
                  <a:lnTo>
                    <a:pt x="259266" y="240750"/>
                  </a:lnTo>
                  <a:lnTo>
                    <a:pt x="518532" y="240750"/>
                  </a:lnTo>
                  <a:lnTo>
                    <a:pt x="777798" y="240750"/>
                  </a:lnTo>
                  <a:lnTo>
                    <a:pt x="1037065" y="210657"/>
                  </a:lnTo>
                  <a:lnTo>
                    <a:pt x="1296331" y="270844"/>
                  </a:lnTo>
                  <a:lnTo>
                    <a:pt x="1555597" y="300938"/>
                  </a:lnTo>
                  <a:lnTo>
                    <a:pt x="1814863" y="210657"/>
                  </a:lnTo>
                  <a:lnTo>
                    <a:pt x="2074130" y="210657"/>
                  </a:lnTo>
                  <a:lnTo>
                    <a:pt x="2333396" y="60187"/>
                  </a:lnTo>
                  <a:lnTo>
                    <a:pt x="2592662" y="60187"/>
                  </a:lnTo>
                  <a:lnTo>
                    <a:pt x="2851928" y="0"/>
                  </a:lnTo>
                  <a:lnTo>
                    <a:pt x="3111195" y="60187"/>
                  </a:lnTo>
                  <a:lnTo>
                    <a:pt x="3370461" y="60187"/>
                  </a:lnTo>
                  <a:lnTo>
                    <a:pt x="3629727" y="30093"/>
                  </a:lnTo>
                  <a:lnTo>
                    <a:pt x="3888994" y="90281"/>
                  </a:lnTo>
                  <a:lnTo>
                    <a:pt x="4148260" y="90281"/>
                  </a:lnTo>
                  <a:lnTo>
                    <a:pt x="4407526" y="90281"/>
                  </a:lnTo>
                  <a:lnTo>
                    <a:pt x="4666792" y="150469"/>
                  </a:lnTo>
                  <a:lnTo>
                    <a:pt x="4926059" y="150469"/>
                  </a:lnTo>
                  <a:lnTo>
                    <a:pt x="5185325" y="180563"/>
                  </a:lnTo>
                  <a:lnTo>
                    <a:pt x="5444591" y="210657"/>
                  </a:lnTo>
                  <a:lnTo>
                    <a:pt x="5703857" y="210657"/>
                  </a:lnTo>
                  <a:lnTo>
                    <a:pt x="5963124" y="240750"/>
                  </a:lnTo>
                  <a:lnTo>
                    <a:pt x="6222390" y="210657"/>
                  </a:lnTo>
                  <a:lnTo>
                    <a:pt x="6481656" y="210657"/>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65665"/>
              <a:ext cx="6481656" cy="1173660"/>
            </a:xfrm>
            <a:custGeom>
              <a:avLst/>
              <a:pathLst>
                <a:path w="6481656" h="1173660">
                  <a:moveTo>
                    <a:pt x="0" y="1173660"/>
                  </a:moveTo>
                  <a:lnTo>
                    <a:pt x="259266" y="782440"/>
                  </a:lnTo>
                  <a:lnTo>
                    <a:pt x="518532" y="150469"/>
                  </a:lnTo>
                  <a:lnTo>
                    <a:pt x="777798" y="120375"/>
                  </a:lnTo>
                  <a:lnTo>
                    <a:pt x="1037065" y="0"/>
                  </a:lnTo>
                  <a:lnTo>
                    <a:pt x="1296331" y="180563"/>
                  </a:lnTo>
                  <a:lnTo>
                    <a:pt x="1555597" y="60187"/>
                  </a:lnTo>
                  <a:lnTo>
                    <a:pt x="1814863" y="240750"/>
                  </a:lnTo>
                  <a:lnTo>
                    <a:pt x="2074130" y="391220"/>
                  </a:lnTo>
                  <a:lnTo>
                    <a:pt x="2333396" y="210657"/>
                  </a:lnTo>
                  <a:lnTo>
                    <a:pt x="2592662" y="210657"/>
                  </a:lnTo>
                  <a:lnTo>
                    <a:pt x="2851928" y="210657"/>
                  </a:lnTo>
                  <a:lnTo>
                    <a:pt x="3111195" y="240750"/>
                  </a:lnTo>
                  <a:lnTo>
                    <a:pt x="3370461" y="240750"/>
                  </a:lnTo>
                  <a:lnTo>
                    <a:pt x="3629727" y="270844"/>
                  </a:lnTo>
                  <a:lnTo>
                    <a:pt x="3888994" y="421314"/>
                  </a:lnTo>
                  <a:lnTo>
                    <a:pt x="4148260" y="361126"/>
                  </a:lnTo>
                  <a:lnTo>
                    <a:pt x="4407526" y="361126"/>
                  </a:lnTo>
                  <a:lnTo>
                    <a:pt x="4666792" y="421314"/>
                  </a:lnTo>
                  <a:lnTo>
                    <a:pt x="4926059" y="481501"/>
                  </a:lnTo>
                  <a:lnTo>
                    <a:pt x="5185325" y="511595"/>
                  </a:lnTo>
                  <a:lnTo>
                    <a:pt x="5444591" y="571783"/>
                  </a:lnTo>
                  <a:lnTo>
                    <a:pt x="5703857" y="571783"/>
                  </a:lnTo>
                  <a:lnTo>
                    <a:pt x="5963124" y="601877"/>
                  </a:lnTo>
                  <a:lnTo>
                    <a:pt x="6222390" y="571783"/>
                  </a:lnTo>
                  <a:lnTo>
                    <a:pt x="6481656" y="571783"/>
                  </a:lnTo>
                </a:path>
              </a:pathLst>
            </a:custGeom>
            <a:ln w="27101" cap="flat">
              <a:solidFill>
                <a:srgbClr val="7CAE00">
                  <a:alpha val="100000"/>
                </a:srgbClr>
              </a:solidFill>
              <a:prstDash val="solid"/>
              <a:round/>
            </a:ln>
          </p:spPr>
          <p:txBody>
            <a:bodyPr/>
            <a:lstStyle/>
            <a:p/>
          </p:txBody>
        </p:sp>
        <p:sp>
          <p:nvSpPr>
            <p:cNvPr id="29" name="pl29"/>
            <p:cNvSpPr/>
            <p:nvPr/>
          </p:nvSpPr>
          <p:spPr>
            <a:xfrm>
              <a:off x="7402143" y="2737448"/>
              <a:ext cx="518532" cy="1444505"/>
            </a:xfrm>
            <a:custGeom>
              <a:avLst/>
              <a:pathLst>
                <a:path w="518532" h="1444505">
                  <a:moveTo>
                    <a:pt x="0" y="1444505"/>
                  </a:moveTo>
                  <a:lnTo>
                    <a:pt x="259266" y="30093"/>
                  </a:lnTo>
                  <a:lnTo>
                    <a:pt x="518532" y="0"/>
                  </a:lnTo>
                </a:path>
              </a:pathLst>
            </a:custGeom>
            <a:ln w="27101" cap="flat">
              <a:solidFill>
                <a:srgbClr val="00BFC4">
                  <a:alpha val="100000"/>
                </a:srgbClr>
              </a:solidFill>
              <a:prstDash val="solid"/>
              <a:round/>
            </a:ln>
          </p:spPr>
          <p:txBody>
            <a:bodyPr/>
            <a:lstStyle/>
            <a:p/>
          </p:txBody>
        </p:sp>
        <p:sp>
          <p:nvSpPr>
            <p:cNvPr id="30" name="pl30"/>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48841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69907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82299" y="269907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82299" y="254860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0642" y="257869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0642" y="33009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7363766" y="414357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882299" y="254860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27600" y="2256058"/>
              <a:ext cx="252341" cy="263502"/>
            </a:xfrm>
            <a:custGeom>
              <a:avLst/>
              <a:pathLst>
                <a:path w="252341" h="263502">
                  <a:moveTo>
                    <a:pt x="252341" y="0"/>
                  </a:moveTo>
                  <a:lnTo>
                    <a:pt x="0" y="263502"/>
                  </a:lnTo>
                </a:path>
              </a:pathLst>
            </a:custGeom>
          </p:spPr>
          <p:txBody>
            <a:bodyPr/>
            <a:lstStyle/>
            <a:p/>
          </p:txBody>
        </p:sp>
        <p:sp>
          <p:nvSpPr>
            <p:cNvPr id="40" name="pl40"/>
            <p:cNvSpPr/>
            <p:nvPr/>
          </p:nvSpPr>
          <p:spPr>
            <a:xfrm>
              <a:off x="7937135" y="2522867"/>
              <a:ext cx="242806" cy="60041"/>
            </a:xfrm>
            <a:custGeom>
              <a:avLst/>
              <a:pathLst>
                <a:path w="242806" h="60041">
                  <a:moveTo>
                    <a:pt x="242806" y="0"/>
                  </a:moveTo>
                  <a:lnTo>
                    <a:pt x="0" y="60041"/>
                  </a:lnTo>
                </a:path>
              </a:pathLst>
            </a:custGeom>
          </p:spPr>
          <p:txBody>
            <a:bodyPr/>
            <a:lstStyle/>
            <a:p/>
          </p:txBody>
        </p:sp>
        <p:sp>
          <p:nvSpPr>
            <p:cNvPr id="41" name="pl41"/>
            <p:cNvSpPr/>
            <p:nvPr/>
          </p:nvSpPr>
          <p:spPr>
            <a:xfrm>
              <a:off x="7938798" y="2740160"/>
              <a:ext cx="241143" cy="36085"/>
            </a:xfrm>
            <a:custGeom>
              <a:avLst/>
              <a:pathLst>
                <a:path w="241143" h="36085">
                  <a:moveTo>
                    <a:pt x="241143" y="36085"/>
                  </a:moveTo>
                  <a:lnTo>
                    <a:pt x="0" y="0"/>
                  </a:lnTo>
                </a:path>
              </a:pathLst>
            </a:custGeom>
          </p:spPr>
          <p:txBody>
            <a:bodyPr/>
            <a:lstStyle/>
            <a:p/>
          </p:txBody>
        </p:sp>
        <p:sp>
          <p:nvSpPr>
            <p:cNvPr id="42" name="pl42"/>
            <p:cNvSpPr/>
            <p:nvPr/>
          </p:nvSpPr>
          <p:spPr>
            <a:xfrm>
              <a:off x="7927160" y="2744745"/>
              <a:ext cx="252782" cy="284447"/>
            </a:xfrm>
            <a:custGeom>
              <a:avLst/>
              <a:pathLst>
                <a:path w="252782" h="284447">
                  <a:moveTo>
                    <a:pt x="252782" y="284447"/>
                  </a:moveTo>
                  <a:lnTo>
                    <a:pt x="0" y="0"/>
                  </a:lnTo>
                </a:path>
              </a:pathLst>
            </a:custGeom>
          </p:spPr>
          <p:txBody>
            <a:bodyPr/>
            <a:lstStyle/>
            <a:p/>
          </p:txBody>
        </p:sp>
        <p:sp>
          <p:nvSpPr>
            <p:cNvPr id="43" name="pg43"/>
            <p:cNvSpPr/>
            <p:nvPr/>
          </p:nvSpPr>
          <p:spPr>
            <a:xfrm>
              <a:off x="8111362" y="214068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34222" y="218153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86%</a:t>
              </a:r>
            </a:p>
          </p:txBody>
        </p:sp>
        <p:sp>
          <p:nvSpPr>
            <p:cNvPr id="45" name="pg45"/>
            <p:cNvSpPr/>
            <p:nvPr/>
          </p:nvSpPr>
          <p:spPr>
            <a:xfrm>
              <a:off x="8111362" y="241446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6" name="tx46"/>
            <p:cNvSpPr/>
            <p:nvPr/>
          </p:nvSpPr>
          <p:spPr>
            <a:xfrm>
              <a:off x="8134222" y="245530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84%</a:t>
              </a:r>
            </a:p>
          </p:txBody>
        </p:sp>
        <p:sp>
          <p:nvSpPr>
            <p:cNvPr id="47" name="pg47"/>
            <p:cNvSpPr/>
            <p:nvPr/>
          </p:nvSpPr>
          <p:spPr>
            <a:xfrm>
              <a:off x="8111362" y="268829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72913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79%</a:t>
              </a:r>
            </a:p>
          </p:txBody>
        </p:sp>
        <p:sp>
          <p:nvSpPr>
            <p:cNvPr id="49" name="pg49"/>
            <p:cNvSpPr/>
            <p:nvPr/>
          </p:nvSpPr>
          <p:spPr>
            <a:xfrm>
              <a:off x="8111362" y="296146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300230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79%</a:t>
              </a:r>
            </a:p>
          </p:txBody>
        </p:sp>
        <p:sp>
          <p:nvSpPr>
            <p:cNvPr id="51" name="tx51"/>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9" name="tx69"/>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8" name="tx78"/>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9" name="tx79"/>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0" name="tx80"/>
            <p:cNvSpPr/>
            <p:nvPr/>
          </p:nvSpPr>
          <p:spPr>
            <a:xfrm>
              <a:off x="4137667" y="1694368"/>
              <a:ext cx="160289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Tajikistan, 2000-2025</a:t>
              </a:r>
            </a:p>
          </p:txBody>
        </p:sp>
        <p:sp>
          <p:nvSpPr>
            <p:cNvPr id="81" name="tx81"/>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 name="tx82"/>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3" name="tx83"/>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Tajikistan has all 4 of the  SDG vaccines.
In 2025, Tajikistan had achieved at least 90% coverage of none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89% in 2024 to 90% in 2025.
• DTP3 coverage remained constant at 86% between 2024 and 2025.
• There were there were 3,000 fewer zero-dose children in 2025. This leaves 26,000 children without vaccination, vulnerable to vaccine-preventable diseases and a further 10,000 with incomplete protection.
• Tajikistan accounted for 7% of zero-dose children in Europe and Central Asia (ECAR) and 0.2% of zero-dose children globally.
• MCV1 coverage remained constant at 80% between 2024 and 2025. There were 52,000 children who missed out on the first measles vaccination.
• MCV2 coverage remained constant at 79% between 2024 and 2025.
• Last dose coverage of HPV vaccination (HPVc) among girls remained constant at 84%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3-5 days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Tajikistan,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Tajikistan.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2" name="rc82"/>
            <p:cNvSpPr/>
            <p:nvPr/>
          </p:nvSpPr>
          <p:spPr>
            <a:xfrm>
              <a:off x="1578050" y="3254485"/>
              <a:ext cx="311052"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3" name="rc83"/>
            <p:cNvSpPr/>
            <p:nvPr/>
          </p:nvSpPr>
          <p:spPr>
            <a:xfrm>
              <a:off x="1889102" y="3254485"/>
              <a:ext cx="311052"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84" name="rc84"/>
            <p:cNvSpPr/>
            <p:nvPr/>
          </p:nvSpPr>
          <p:spPr>
            <a:xfrm>
              <a:off x="2200154" y="325448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5" name="rc85"/>
            <p:cNvSpPr/>
            <p:nvPr/>
          </p:nvSpPr>
          <p:spPr>
            <a:xfrm>
              <a:off x="2511207" y="325448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6" name="rc86"/>
            <p:cNvSpPr/>
            <p:nvPr/>
          </p:nvSpPr>
          <p:spPr>
            <a:xfrm>
              <a:off x="2822259"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7" name="rc87"/>
            <p:cNvSpPr/>
            <p:nvPr/>
          </p:nvSpPr>
          <p:spPr>
            <a:xfrm>
              <a:off x="3133311"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8" name="rc88"/>
            <p:cNvSpPr/>
            <p:nvPr/>
          </p:nvSpPr>
          <p:spPr>
            <a:xfrm>
              <a:off x="3444364"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9" name="rc89"/>
            <p:cNvSpPr/>
            <p:nvPr/>
          </p:nvSpPr>
          <p:spPr>
            <a:xfrm>
              <a:off x="3755416"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0" name="rc90"/>
            <p:cNvSpPr/>
            <p:nvPr/>
          </p:nvSpPr>
          <p:spPr>
            <a:xfrm>
              <a:off x="4066468"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1" name="rc91"/>
            <p:cNvSpPr/>
            <p:nvPr/>
          </p:nvSpPr>
          <p:spPr>
            <a:xfrm>
              <a:off x="4377521"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2" name="rc92"/>
            <p:cNvSpPr/>
            <p:nvPr/>
          </p:nvSpPr>
          <p:spPr>
            <a:xfrm>
              <a:off x="4688573"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3" name="rc93"/>
            <p:cNvSpPr/>
            <p:nvPr/>
          </p:nvSpPr>
          <p:spPr>
            <a:xfrm>
              <a:off x="4999625"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4" name="rc94"/>
            <p:cNvSpPr/>
            <p:nvPr/>
          </p:nvSpPr>
          <p:spPr>
            <a:xfrm>
              <a:off x="5310677"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5" name="rc95"/>
            <p:cNvSpPr/>
            <p:nvPr/>
          </p:nvSpPr>
          <p:spPr>
            <a:xfrm>
              <a:off x="5621730"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6" name="rc96"/>
            <p:cNvSpPr/>
            <p:nvPr/>
          </p:nvSpPr>
          <p:spPr>
            <a:xfrm>
              <a:off x="5932782"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7" name="rc97"/>
            <p:cNvSpPr/>
            <p:nvPr/>
          </p:nvSpPr>
          <p:spPr>
            <a:xfrm>
              <a:off x="6243834"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8" name="rc98"/>
            <p:cNvSpPr/>
            <p:nvPr/>
          </p:nvSpPr>
          <p:spPr>
            <a:xfrm>
              <a:off x="6554887"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9" name="rc99"/>
            <p:cNvSpPr/>
            <p:nvPr/>
          </p:nvSpPr>
          <p:spPr>
            <a:xfrm>
              <a:off x="6865939"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0" name="rc100"/>
            <p:cNvSpPr/>
            <p:nvPr/>
          </p:nvSpPr>
          <p:spPr>
            <a:xfrm>
              <a:off x="7176991"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1" name="rc101"/>
            <p:cNvSpPr/>
            <p:nvPr/>
          </p:nvSpPr>
          <p:spPr>
            <a:xfrm>
              <a:off x="7488044" y="325448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2" name="rc102"/>
            <p:cNvSpPr/>
            <p:nvPr/>
          </p:nvSpPr>
          <p:spPr>
            <a:xfrm>
              <a:off x="7799096" y="325448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3" name="rc103"/>
            <p:cNvSpPr/>
            <p:nvPr/>
          </p:nvSpPr>
          <p:spPr>
            <a:xfrm>
              <a:off x="8110148"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4" name="rc104"/>
            <p:cNvSpPr/>
            <p:nvPr/>
          </p:nvSpPr>
          <p:spPr>
            <a:xfrm>
              <a:off x="8421201" y="325448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5" name="rc105"/>
            <p:cNvSpPr/>
            <p:nvPr/>
          </p:nvSpPr>
          <p:spPr>
            <a:xfrm>
              <a:off x="8732253" y="325448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6" name="rc106"/>
            <p:cNvSpPr/>
            <p:nvPr/>
          </p:nvSpPr>
          <p:spPr>
            <a:xfrm>
              <a:off x="1578050" y="221037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7" name="rc107"/>
            <p:cNvSpPr/>
            <p:nvPr/>
          </p:nvSpPr>
          <p:spPr>
            <a:xfrm>
              <a:off x="1889102" y="2210379"/>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8" name="rc108"/>
            <p:cNvSpPr/>
            <p:nvPr/>
          </p:nvSpPr>
          <p:spPr>
            <a:xfrm>
              <a:off x="2200154" y="221037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9" name="rc109"/>
            <p:cNvSpPr/>
            <p:nvPr/>
          </p:nvSpPr>
          <p:spPr>
            <a:xfrm>
              <a:off x="2511207"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0" name="rc110"/>
            <p:cNvSpPr/>
            <p:nvPr/>
          </p:nvSpPr>
          <p:spPr>
            <a:xfrm>
              <a:off x="2822259" y="221037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1" name="rc111"/>
            <p:cNvSpPr/>
            <p:nvPr/>
          </p:nvSpPr>
          <p:spPr>
            <a:xfrm>
              <a:off x="3133311" y="2210379"/>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2" name="rc112"/>
            <p:cNvSpPr/>
            <p:nvPr/>
          </p:nvSpPr>
          <p:spPr>
            <a:xfrm>
              <a:off x="3444364" y="2210379"/>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3" name="rc113"/>
            <p:cNvSpPr/>
            <p:nvPr/>
          </p:nvSpPr>
          <p:spPr>
            <a:xfrm>
              <a:off x="3755416"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468"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5" name="rc115"/>
            <p:cNvSpPr/>
            <p:nvPr/>
          </p:nvSpPr>
          <p:spPr>
            <a:xfrm>
              <a:off x="4377521"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6" name="rc116"/>
            <p:cNvSpPr/>
            <p:nvPr/>
          </p:nvSpPr>
          <p:spPr>
            <a:xfrm>
              <a:off x="4688573" y="221037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7" name="rc117"/>
            <p:cNvSpPr/>
            <p:nvPr/>
          </p:nvSpPr>
          <p:spPr>
            <a:xfrm>
              <a:off x="4999625"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8" name="rc118"/>
            <p:cNvSpPr/>
            <p:nvPr/>
          </p:nvSpPr>
          <p:spPr>
            <a:xfrm>
              <a:off x="5310677"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9" name="rc119"/>
            <p:cNvSpPr/>
            <p:nvPr/>
          </p:nvSpPr>
          <p:spPr>
            <a:xfrm>
              <a:off x="5621730"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0" name="rc120"/>
            <p:cNvSpPr/>
            <p:nvPr/>
          </p:nvSpPr>
          <p:spPr>
            <a:xfrm>
              <a:off x="5932782" y="221037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1" name="rc121"/>
            <p:cNvSpPr/>
            <p:nvPr/>
          </p:nvSpPr>
          <p:spPr>
            <a:xfrm>
              <a:off x="6243834"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2" name="rc122"/>
            <p:cNvSpPr/>
            <p:nvPr/>
          </p:nvSpPr>
          <p:spPr>
            <a:xfrm>
              <a:off x="6554887" y="221037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3" name="rc123"/>
            <p:cNvSpPr/>
            <p:nvPr/>
          </p:nvSpPr>
          <p:spPr>
            <a:xfrm>
              <a:off x="6865939" y="221037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4" name="rc124"/>
            <p:cNvSpPr/>
            <p:nvPr/>
          </p:nvSpPr>
          <p:spPr>
            <a:xfrm>
              <a:off x="7176991" y="221037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5" name="rc125"/>
            <p:cNvSpPr/>
            <p:nvPr/>
          </p:nvSpPr>
          <p:spPr>
            <a:xfrm>
              <a:off x="7488044" y="221037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6" name="rc126"/>
            <p:cNvSpPr/>
            <p:nvPr/>
          </p:nvSpPr>
          <p:spPr>
            <a:xfrm>
              <a:off x="7799096" y="221037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7" name="rc127"/>
            <p:cNvSpPr/>
            <p:nvPr/>
          </p:nvSpPr>
          <p:spPr>
            <a:xfrm>
              <a:off x="8110148" y="221037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8" name="rc128"/>
            <p:cNvSpPr/>
            <p:nvPr/>
          </p:nvSpPr>
          <p:spPr>
            <a:xfrm>
              <a:off x="8421201" y="221037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9" name="rc129"/>
            <p:cNvSpPr/>
            <p:nvPr/>
          </p:nvSpPr>
          <p:spPr>
            <a:xfrm>
              <a:off x="8732253" y="221037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0" name="rc130"/>
            <p:cNvSpPr/>
            <p:nvPr/>
          </p:nvSpPr>
          <p:spPr>
            <a:xfrm>
              <a:off x="3444364" y="2993459"/>
              <a:ext cx="311052"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1" name="rc131"/>
            <p:cNvSpPr/>
            <p:nvPr/>
          </p:nvSpPr>
          <p:spPr>
            <a:xfrm>
              <a:off x="3755416"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2" name="rc132"/>
            <p:cNvSpPr/>
            <p:nvPr/>
          </p:nvSpPr>
          <p:spPr>
            <a:xfrm>
              <a:off x="4066468"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3" name="rc133"/>
            <p:cNvSpPr/>
            <p:nvPr/>
          </p:nvSpPr>
          <p:spPr>
            <a:xfrm>
              <a:off x="4377521"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4" name="rc134"/>
            <p:cNvSpPr/>
            <p:nvPr/>
          </p:nvSpPr>
          <p:spPr>
            <a:xfrm>
              <a:off x="4688573"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5" name="rc135"/>
            <p:cNvSpPr/>
            <p:nvPr/>
          </p:nvSpPr>
          <p:spPr>
            <a:xfrm>
              <a:off x="4999625"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6" name="rc136"/>
            <p:cNvSpPr/>
            <p:nvPr/>
          </p:nvSpPr>
          <p:spPr>
            <a:xfrm>
              <a:off x="5310677" y="299345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7" name="rc137"/>
            <p:cNvSpPr/>
            <p:nvPr/>
          </p:nvSpPr>
          <p:spPr>
            <a:xfrm>
              <a:off x="5621730"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8" name="rc138"/>
            <p:cNvSpPr/>
            <p:nvPr/>
          </p:nvSpPr>
          <p:spPr>
            <a:xfrm>
              <a:off x="5932782"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9" name="rc139"/>
            <p:cNvSpPr/>
            <p:nvPr/>
          </p:nvSpPr>
          <p:spPr>
            <a:xfrm>
              <a:off x="6243834"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0" name="rc140"/>
            <p:cNvSpPr/>
            <p:nvPr/>
          </p:nvSpPr>
          <p:spPr>
            <a:xfrm>
              <a:off x="6554887"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1" name="rc141"/>
            <p:cNvSpPr/>
            <p:nvPr/>
          </p:nvSpPr>
          <p:spPr>
            <a:xfrm>
              <a:off x="6865939"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2" name="rc142"/>
            <p:cNvSpPr/>
            <p:nvPr/>
          </p:nvSpPr>
          <p:spPr>
            <a:xfrm>
              <a:off x="7176991"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3" name="rc143"/>
            <p:cNvSpPr/>
            <p:nvPr/>
          </p:nvSpPr>
          <p:spPr>
            <a:xfrm>
              <a:off x="7488044" y="299345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4" name="rc144"/>
            <p:cNvSpPr/>
            <p:nvPr/>
          </p:nvSpPr>
          <p:spPr>
            <a:xfrm>
              <a:off x="7799096" y="299345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5" name="rc145"/>
            <p:cNvSpPr/>
            <p:nvPr/>
          </p:nvSpPr>
          <p:spPr>
            <a:xfrm>
              <a:off x="8110148" y="2993459"/>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6" name="rc146"/>
            <p:cNvSpPr/>
            <p:nvPr/>
          </p:nvSpPr>
          <p:spPr>
            <a:xfrm>
              <a:off x="8421201" y="299345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7" name="rc147"/>
            <p:cNvSpPr/>
            <p:nvPr/>
          </p:nvSpPr>
          <p:spPr>
            <a:xfrm>
              <a:off x="8732253" y="299345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8" name="rc148"/>
            <p:cNvSpPr/>
            <p:nvPr/>
          </p:nvSpPr>
          <p:spPr>
            <a:xfrm>
              <a:off x="6554887" y="4037565"/>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49" name="rc149"/>
            <p:cNvSpPr/>
            <p:nvPr/>
          </p:nvSpPr>
          <p:spPr>
            <a:xfrm>
              <a:off x="6865939" y="403756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0" name="rc150"/>
            <p:cNvSpPr/>
            <p:nvPr/>
          </p:nvSpPr>
          <p:spPr>
            <a:xfrm>
              <a:off x="7176991" y="403756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1" name="rc151"/>
            <p:cNvSpPr/>
            <p:nvPr/>
          </p:nvSpPr>
          <p:spPr>
            <a:xfrm>
              <a:off x="7488044" y="403756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2" name="rc152"/>
            <p:cNvSpPr/>
            <p:nvPr/>
          </p:nvSpPr>
          <p:spPr>
            <a:xfrm>
              <a:off x="7799096" y="403756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3" name="rc153"/>
            <p:cNvSpPr/>
            <p:nvPr/>
          </p:nvSpPr>
          <p:spPr>
            <a:xfrm>
              <a:off x="8110148" y="403756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4" name="rc154"/>
            <p:cNvSpPr/>
            <p:nvPr/>
          </p:nvSpPr>
          <p:spPr>
            <a:xfrm>
              <a:off x="8421201" y="403756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5" name="rc155"/>
            <p:cNvSpPr/>
            <p:nvPr/>
          </p:nvSpPr>
          <p:spPr>
            <a:xfrm>
              <a:off x="8732253" y="403756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6" name="rc156"/>
            <p:cNvSpPr/>
            <p:nvPr/>
          </p:nvSpPr>
          <p:spPr>
            <a:xfrm>
              <a:off x="7799096" y="4298591"/>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7" name="rc157"/>
            <p:cNvSpPr/>
            <p:nvPr/>
          </p:nvSpPr>
          <p:spPr>
            <a:xfrm>
              <a:off x="8110148" y="4298591"/>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8" name="rc158"/>
            <p:cNvSpPr/>
            <p:nvPr/>
          </p:nvSpPr>
          <p:spPr>
            <a:xfrm>
              <a:off x="8421201" y="4298591"/>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9" name="rc159"/>
            <p:cNvSpPr/>
            <p:nvPr/>
          </p:nvSpPr>
          <p:spPr>
            <a:xfrm>
              <a:off x="8732253" y="429859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0" name="rc160"/>
            <p:cNvSpPr/>
            <p:nvPr/>
          </p:nvSpPr>
          <p:spPr>
            <a:xfrm>
              <a:off x="955945"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1" name="rc161"/>
            <p:cNvSpPr/>
            <p:nvPr/>
          </p:nvSpPr>
          <p:spPr>
            <a:xfrm>
              <a:off x="1266997"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2" name="rc162"/>
            <p:cNvSpPr/>
            <p:nvPr/>
          </p:nvSpPr>
          <p:spPr>
            <a:xfrm>
              <a:off x="1578050"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3" name="rc163"/>
            <p:cNvSpPr/>
            <p:nvPr/>
          </p:nvSpPr>
          <p:spPr>
            <a:xfrm>
              <a:off x="1889102"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4" name="rc164"/>
            <p:cNvSpPr/>
            <p:nvPr/>
          </p:nvSpPr>
          <p:spPr>
            <a:xfrm>
              <a:off x="2200154"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5" name="rc165"/>
            <p:cNvSpPr/>
            <p:nvPr/>
          </p:nvSpPr>
          <p:spPr>
            <a:xfrm>
              <a:off x="2511207" y="455961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6" name="rc166"/>
            <p:cNvSpPr/>
            <p:nvPr/>
          </p:nvSpPr>
          <p:spPr>
            <a:xfrm>
              <a:off x="2822259" y="455961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7" name="rc167"/>
            <p:cNvSpPr/>
            <p:nvPr/>
          </p:nvSpPr>
          <p:spPr>
            <a:xfrm>
              <a:off x="3133311" y="455961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8" name="rc168"/>
            <p:cNvSpPr/>
            <p:nvPr/>
          </p:nvSpPr>
          <p:spPr>
            <a:xfrm>
              <a:off x="3444364" y="455961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9" name="rc169"/>
            <p:cNvSpPr/>
            <p:nvPr/>
          </p:nvSpPr>
          <p:spPr>
            <a:xfrm>
              <a:off x="3755416" y="455961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0" name="rc170"/>
            <p:cNvSpPr/>
            <p:nvPr/>
          </p:nvSpPr>
          <p:spPr>
            <a:xfrm>
              <a:off x="4066468"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1" name="rc171"/>
            <p:cNvSpPr/>
            <p:nvPr/>
          </p:nvSpPr>
          <p:spPr>
            <a:xfrm>
              <a:off x="4377521"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2" name="rc172"/>
            <p:cNvSpPr/>
            <p:nvPr/>
          </p:nvSpPr>
          <p:spPr>
            <a:xfrm>
              <a:off x="4688573"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3" name="rc173"/>
            <p:cNvSpPr/>
            <p:nvPr/>
          </p:nvSpPr>
          <p:spPr>
            <a:xfrm>
              <a:off x="4999625"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4" name="rc174"/>
            <p:cNvSpPr/>
            <p:nvPr/>
          </p:nvSpPr>
          <p:spPr>
            <a:xfrm>
              <a:off x="5310677"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30" y="455961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6" name="rc176"/>
            <p:cNvSpPr/>
            <p:nvPr/>
          </p:nvSpPr>
          <p:spPr>
            <a:xfrm>
              <a:off x="5932782"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7" name="rc177"/>
            <p:cNvSpPr/>
            <p:nvPr/>
          </p:nvSpPr>
          <p:spPr>
            <a:xfrm>
              <a:off x="6243834"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8" name="rc178"/>
            <p:cNvSpPr/>
            <p:nvPr/>
          </p:nvSpPr>
          <p:spPr>
            <a:xfrm>
              <a:off x="6554887" y="455961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9" name="rc179"/>
            <p:cNvSpPr/>
            <p:nvPr/>
          </p:nvSpPr>
          <p:spPr>
            <a:xfrm>
              <a:off x="6865939" y="455961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0" name="rc180"/>
            <p:cNvSpPr/>
            <p:nvPr/>
          </p:nvSpPr>
          <p:spPr>
            <a:xfrm>
              <a:off x="7176991" y="455961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1" name="rc181"/>
            <p:cNvSpPr/>
            <p:nvPr/>
          </p:nvSpPr>
          <p:spPr>
            <a:xfrm>
              <a:off x="7488044" y="455961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2" name="rc182"/>
            <p:cNvSpPr/>
            <p:nvPr/>
          </p:nvSpPr>
          <p:spPr>
            <a:xfrm>
              <a:off x="7799096" y="455961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3" name="rc183"/>
            <p:cNvSpPr/>
            <p:nvPr/>
          </p:nvSpPr>
          <p:spPr>
            <a:xfrm>
              <a:off x="8110148" y="455961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4" name="rc184"/>
            <p:cNvSpPr/>
            <p:nvPr/>
          </p:nvSpPr>
          <p:spPr>
            <a:xfrm>
              <a:off x="8421201" y="455961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5" name="rc185"/>
            <p:cNvSpPr/>
            <p:nvPr/>
          </p:nvSpPr>
          <p:spPr>
            <a:xfrm>
              <a:off x="8732253" y="455961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6" name="rc186"/>
            <p:cNvSpPr/>
            <p:nvPr/>
          </p:nvSpPr>
          <p:spPr>
            <a:xfrm>
              <a:off x="955945" y="5081671"/>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87" name="rc187"/>
            <p:cNvSpPr/>
            <p:nvPr/>
          </p:nvSpPr>
          <p:spPr>
            <a:xfrm>
              <a:off x="1266997" y="5081671"/>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8" name="rc188"/>
            <p:cNvSpPr/>
            <p:nvPr/>
          </p:nvSpPr>
          <p:spPr>
            <a:xfrm>
              <a:off x="1578050"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9" name="rc189"/>
            <p:cNvSpPr/>
            <p:nvPr/>
          </p:nvSpPr>
          <p:spPr>
            <a:xfrm>
              <a:off x="1889102"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0" name="rc190"/>
            <p:cNvSpPr/>
            <p:nvPr/>
          </p:nvSpPr>
          <p:spPr>
            <a:xfrm>
              <a:off x="2200154"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1" name="rc191"/>
            <p:cNvSpPr/>
            <p:nvPr/>
          </p:nvSpPr>
          <p:spPr>
            <a:xfrm>
              <a:off x="2511207"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2" name="rc192"/>
            <p:cNvSpPr/>
            <p:nvPr/>
          </p:nvSpPr>
          <p:spPr>
            <a:xfrm>
              <a:off x="2822259"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3" name="rc193"/>
            <p:cNvSpPr/>
            <p:nvPr/>
          </p:nvSpPr>
          <p:spPr>
            <a:xfrm>
              <a:off x="3133311" y="508167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4" name="rc194"/>
            <p:cNvSpPr/>
            <p:nvPr/>
          </p:nvSpPr>
          <p:spPr>
            <a:xfrm>
              <a:off x="3444364" y="508167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5" name="rc195"/>
            <p:cNvSpPr/>
            <p:nvPr/>
          </p:nvSpPr>
          <p:spPr>
            <a:xfrm>
              <a:off x="3755416"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6" name="rc196"/>
            <p:cNvSpPr/>
            <p:nvPr/>
          </p:nvSpPr>
          <p:spPr>
            <a:xfrm>
              <a:off x="4066468"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7" name="rc197"/>
            <p:cNvSpPr/>
            <p:nvPr/>
          </p:nvSpPr>
          <p:spPr>
            <a:xfrm>
              <a:off x="4377521"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8" name="rc198"/>
            <p:cNvSpPr/>
            <p:nvPr/>
          </p:nvSpPr>
          <p:spPr>
            <a:xfrm>
              <a:off x="4688573" y="508167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9" name="rc199"/>
            <p:cNvSpPr/>
            <p:nvPr/>
          </p:nvSpPr>
          <p:spPr>
            <a:xfrm>
              <a:off x="4999625" y="508167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0" name="rc200"/>
            <p:cNvSpPr/>
            <p:nvPr/>
          </p:nvSpPr>
          <p:spPr>
            <a:xfrm>
              <a:off x="5310677" y="508167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1" name="rc201"/>
            <p:cNvSpPr/>
            <p:nvPr/>
          </p:nvSpPr>
          <p:spPr>
            <a:xfrm>
              <a:off x="5621730" y="5081671"/>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2" name="rc202"/>
            <p:cNvSpPr/>
            <p:nvPr/>
          </p:nvSpPr>
          <p:spPr>
            <a:xfrm>
              <a:off x="5932782" y="508167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34" y="508167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4" name="rc204"/>
            <p:cNvSpPr/>
            <p:nvPr/>
          </p:nvSpPr>
          <p:spPr>
            <a:xfrm>
              <a:off x="6554887" y="5081671"/>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5" name="rc205"/>
            <p:cNvSpPr/>
            <p:nvPr/>
          </p:nvSpPr>
          <p:spPr>
            <a:xfrm>
              <a:off x="6865939" y="5081671"/>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6" name="rc206"/>
            <p:cNvSpPr/>
            <p:nvPr/>
          </p:nvSpPr>
          <p:spPr>
            <a:xfrm>
              <a:off x="7176991" y="5081671"/>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7" name="rc207"/>
            <p:cNvSpPr/>
            <p:nvPr/>
          </p:nvSpPr>
          <p:spPr>
            <a:xfrm>
              <a:off x="7488044" y="508167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8" name="rc208"/>
            <p:cNvSpPr/>
            <p:nvPr/>
          </p:nvSpPr>
          <p:spPr>
            <a:xfrm>
              <a:off x="7799096" y="508167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9" name="rc209"/>
            <p:cNvSpPr/>
            <p:nvPr/>
          </p:nvSpPr>
          <p:spPr>
            <a:xfrm>
              <a:off x="8110148" y="5081671"/>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0" name="rc210"/>
            <p:cNvSpPr/>
            <p:nvPr/>
          </p:nvSpPr>
          <p:spPr>
            <a:xfrm>
              <a:off x="8421201" y="508167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1" name="rc211"/>
            <p:cNvSpPr/>
            <p:nvPr/>
          </p:nvSpPr>
          <p:spPr>
            <a:xfrm>
              <a:off x="8732253" y="508167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2" name="rc212"/>
            <p:cNvSpPr/>
            <p:nvPr/>
          </p:nvSpPr>
          <p:spPr>
            <a:xfrm>
              <a:off x="8110148" y="3515512"/>
              <a:ext cx="311052"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13" name="rc213"/>
            <p:cNvSpPr/>
            <p:nvPr/>
          </p:nvSpPr>
          <p:spPr>
            <a:xfrm>
              <a:off x="8421201" y="351551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4" name="rc214"/>
            <p:cNvSpPr/>
            <p:nvPr/>
          </p:nvSpPr>
          <p:spPr>
            <a:xfrm>
              <a:off x="8732253" y="3515512"/>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5" name="rc215"/>
            <p:cNvSpPr/>
            <p:nvPr/>
          </p:nvSpPr>
          <p:spPr>
            <a:xfrm>
              <a:off x="3755416" y="482064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6" name="rc216"/>
            <p:cNvSpPr/>
            <p:nvPr/>
          </p:nvSpPr>
          <p:spPr>
            <a:xfrm>
              <a:off x="4066468"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7" name="rc217"/>
            <p:cNvSpPr/>
            <p:nvPr/>
          </p:nvSpPr>
          <p:spPr>
            <a:xfrm>
              <a:off x="4377521"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8" name="rc218"/>
            <p:cNvSpPr/>
            <p:nvPr/>
          </p:nvSpPr>
          <p:spPr>
            <a:xfrm>
              <a:off x="4688573"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9" name="rc219"/>
            <p:cNvSpPr/>
            <p:nvPr/>
          </p:nvSpPr>
          <p:spPr>
            <a:xfrm>
              <a:off x="4999625"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0" name="rc220"/>
            <p:cNvSpPr/>
            <p:nvPr/>
          </p:nvSpPr>
          <p:spPr>
            <a:xfrm>
              <a:off x="5310677"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1" name="rc221"/>
            <p:cNvSpPr/>
            <p:nvPr/>
          </p:nvSpPr>
          <p:spPr>
            <a:xfrm>
              <a:off x="5621730" y="482064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2" name="rc222"/>
            <p:cNvSpPr/>
            <p:nvPr/>
          </p:nvSpPr>
          <p:spPr>
            <a:xfrm>
              <a:off x="5932782" y="482064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3" name="rc223"/>
            <p:cNvSpPr/>
            <p:nvPr/>
          </p:nvSpPr>
          <p:spPr>
            <a:xfrm>
              <a:off x="6243834" y="482064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887" y="482064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39" y="482064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6" name="rc226"/>
            <p:cNvSpPr/>
            <p:nvPr/>
          </p:nvSpPr>
          <p:spPr>
            <a:xfrm>
              <a:off x="7176991" y="482064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7" name="rc227"/>
            <p:cNvSpPr/>
            <p:nvPr/>
          </p:nvSpPr>
          <p:spPr>
            <a:xfrm>
              <a:off x="7488044" y="482064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8" name="rc228"/>
            <p:cNvSpPr/>
            <p:nvPr/>
          </p:nvSpPr>
          <p:spPr>
            <a:xfrm>
              <a:off x="7799096" y="482064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9" name="rc229"/>
            <p:cNvSpPr/>
            <p:nvPr/>
          </p:nvSpPr>
          <p:spPr>
            <a:xfrm>
              <a:off x="8110148" y="482064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0" name="rc230"/>
            <p:cNvSpPr/>
            <p:nvPr/>
          </p:nvSpPr>
          <p:spPr>
            <a:xfrm>
              <a:off x="8421201" y="482064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1" name="rc231"/>
            <p:cNvSpPr/>
            <p:nvPr/>
          </p:nvSpPr>
          <p:spPr>
            <a:xfrm>
              <a:off x="8732253" y="482064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2" name="rc232"/>
            <p:cNvSpPr/>
            <p:nvPr/>
          </p:nvSpPr>
          <p:spPr>
            <a:xfrm>
              <a:off x="5621730" y="377653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3" name="rc233"/>
            <p:cNvSpPr/>
            <p:nvPr/>
          </p:nvSpPr>
          <p:spPr>
            <a:xfrm>
              <a:off x="5932782" y="377653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4" name="rc234"/>
            <p:cNvSpPr/>
            <p:nvPr/>
          </p:nvSpPr>
          <p:spPr>
            <a:xfrm>
              <a:off x="6243834" y="377653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5" name="rc235"/>
            <p:cNvSpPr/>
            <p:nvPr/>
          </p:nvSpPr>
          <p:spPr>
            <a:xfrm>
              <a:off x="6554887" y="377653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39" y="377653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7" name="rc237"/>
            <p:cNvSpPr/>
            <p:nvPr/>
          </p:nvSpPr>
          <p:spPr>
            <a:xfrm>
              <a:off x="7176991" y="377653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8" name="rc238"/>
            <p:cNvSpPr/>
            <p:nvPr/>
          </p:nvSpPr>
          <p:spPr>
            <a:xfrm>
              <a:off x="7488044" y="377653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9" name="rc239"/>
            <p:cNvSpPr/>
            <p:nvPr/>
          </p:nvSpPr>
          <p:spPr>
            <a:xfrm>
              <a:off x="7799096" y="377653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0" name="rc240"/>
            <p:cNvSpPr/>
            <p:nvPr/>
          </p:nvSpPr>
          <p:spPr>
            <a:xfrm>
              <a:off x="8110148" y="377653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1" name="rc241"/>
            <p:cNvSpPr/>
            <p:nvPr/>
          </p:nvSpPr>
          <p:spPr>
            <a:xfrm>
              <a:off x="8421201" y="377653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2" name="rc242"/>
            <p:cNvSpPr/>
            <p:nvPr/>
          </p:nvSpPr>
          <p:spPr>
            <a:xfrm>
              <a:off x="8732253" y="377653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3" name="rc243"/>
            <p:cNvSpPr/>
            <p:nvPr/>
          </p:nvSpPr>
          <p:spPr>
            <a:xfrm>
              <a:off x="8732253" y="534269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4" name="tx244"/>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5" name="tx245"/>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6" name="tx246"/>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7" name="tx247"/>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8" name="tx248"/>
            <p:cNvSpPr/>
            <p:nvPr/>
          </p:nvSpPr>
          <p:spPr>
            <a:xfrm>
              <a:off x="2274297"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9" name="tx249"/>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0" name="tx250"/>
            <p:cNvSpPr/>
            <p:nvPr/>
          </p:nvSpPr>
          <p:spPr>
            <a:xfrm>
              <a:off x="2896402" y="203836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1" name="tx251"/>
            <p:cNvSpPr/>
            <p:nvPr/>
          </p:nvSpPr>
          <p:spPr>
            <a:xfrm>
              <a:off x="3207454" y="203836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2" name="tx252"/>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3" name="tx253"/>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54" name="tx254"/>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5" name="tx255"/>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6" name="tx256"/>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7" name="tx257"/>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8" name="tx258"/>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9" name="tx259"/>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0" name="tx260"/>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1" name="tx261"/>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2" name="tx262"/>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3" name="tx263"/>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4" name="tx264"/>
            <p:cNvSpPr/>
            <p:nvPr/>
          </p:nvSpPr>
          <p:spPr>
            <a:xfrm>
              <a:off x="7272228"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5" name="tx265"/>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6" name="tx266"/>
            <p:cNvSpPr/>
            <p:nvPr/>
          </p:nvSpPr>
          <p:spPr>
            <a:xfrm>
              <a:off x="7894332"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7" name="tx267"/>
            <p:cNvSpPr/>
            <p:nvPr/>
          </p:nvSpPr>
          <p:spPr>
            <a:xfrm>
              <a:off x="8205385"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8" name="tx268"/>
            <p:cNvSpPr/>
            <p:nvPr/>
          </p:nvSpPr>
          <p:spPr>
            <a:xfrm>
              <a:off x="8516437"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9" name="tx269"/>
            <p:cNvSpPr/>
            <p:nvPr/>
          </p:nvSpPr>
          <p:spPr>
            <a:xfrm>
              <a:off x="8827489"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0" name="tx270"/>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1" name="tx271"/>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2" name="tx272"/>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3" name="tx273"/>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4" name="tx274"/>
            <p:cNvSpPr/>
            <p:nvPr/>
          </p:nvSpPr>
          <p:spPr>
            <a:xfrm>
              <a:off x="2295391"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5" name="tx275"/>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6" name="tx276"/>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7" name="tx277"/>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8" name="tx278"/>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9" name="tx279"/>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0" name="tx280"/>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1" name="tx281"/>
            <p:cNvSpPr/>
            <p:nvPr/>
          </p:nvSpPr>
          <p:spPr>
            <a:xfrm>
              <a:off x="4451664"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2" name="tx282"/>
            <p:cNvSpPr/>
            <p:nvPr/>
          </p:nvSpPr>
          <p:spPr>
            <a:xfrm>
              <a:off x="4762716" y="256042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3" name="tx283"/>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4" name="tx284"/>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5" name="tx285"/>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6" name="tx286"/>
            <p:cNvSpPr/>
            <p:nvPr/>
          </p:nvSpPr>
          <p:spPr>
            <a:xfrm>
              <a:off x="6006925"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7" name="tx287"/>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8" name="tx288"/>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9" name="tx289"/>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0" name="tx290"/>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1" name="tx291"/>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2" name="tx292"/>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3" name="tx293"/>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4" name="tx294"/>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5" name="tx295"/>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6" name="tx296"/>
            <p:cNvSpPr/>
            <p:nvPr/>
          </p:nvSpPr>
          <p:spPr>
            <a:xfrm>
              <a:off x="1051182"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7" name="tx297"/>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8" name="tx298"/>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9" name="tx299"/>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0" name="tx300"/>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1" name="tx301"/>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2" name="tx302"/>
            <p:cNvSpPr/>
            <p:nvPr/>
          </p:nvSpPr>
          <p:spPr>
            <a:xfrm>
              <a:off x="2917495"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3" name="tx303"/>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4" name="tx304"/>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5" name="tx305"/>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6" name="tx306"/>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7" name="tx307"/>
            <p:cNvSpPr/>
            <p:nvPr/>
          </p:nvSpPr>
          <p:spPr>
            <a:xfrm>
              <a:off x="4451664" y="282144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8" name="tx308"/>
            <p:cNvSpPr/>
            <p:nvPr/>
          </p:nvSpPr>
          <p:spPr>
            <a:xfrm>
              <a:off x="4762716"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9" name="tx309"/>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0" name="tx310"/>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1" name="tx311"/>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2" name="tx312"/>
            <p:cNvSpPr/>
            <p:nvPr/>
          </p:nvSpPr>
          <p:spPr>
            <a:xfrm>
              <a:off x="6006925"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3" name="tx313"/>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4" name="tx314"/>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5" name="tx315"/>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6" name="tx316"/>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7" name="tx317"/>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8" name="tx318"/>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9" name="tx319"/>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0" name="tx320"/>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1" name="tx321"/>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2" name="tx322"/>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3" name="tx323"/>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4" name="tx324"/>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5" name="tx325"/>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6" name="tx326"/>
            <p:cNvSpPr/>
            <p:nvPr/>
          </p:nvSpPr>
          <p:spPr>
            <a:xfrm>
              <a:off x="3518507"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7" name="tx327"/>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8" name="tx328"/>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9" name="tx329"/>
            <p:cNvSpPr/>
            <p:nvPr/>
          </p:nvSpPr>
          <p:spPr>
            <a:xfrm>
              <a:off x="4451664" y="334350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0" name="tx330"/>
            <p:cNvSpPr/>
            <p:nvPr/>
          </p:nvSpPr>
          <p:spPr>
            <a:xfrm>
              <a:off x="4762716"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1" name="tx331"/>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2" name="tx332"/>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3" name="tx333"/>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4" name="tx334"/>
            <p:cNvSpPr/>
            <p:nvPr/>
          </p:nvSpPr>
          <p:spPr>
            <a:xfrm>
              <a:off x="6006925"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5" name="tx335"/>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6" name="tx336"/>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7" name="tx337"/>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8" name="tx338"/>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9" name="tx339"/>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0" name="tx340"/>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1" name="tx341"/>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2" name="tx342"/>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3" name="tx343"/>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4" name="tx344"/>
            <p:cNvSpPr/>
            <p:nvPr/>
          </p:nvSpPr>
          <p:spPr>
            <a:xfrm>
              <a:off x="167328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5" name="tx345"/>
            <p:cNvSpPr/>
            <p:nvPr/>
          </p:nvSpPr>
          <p:spPr>
            <a:xfrm>
              <a:off x="1984338" y="230309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46" name="tx346"/>
            <p:cNvSpPr/>
            <p:nvPr/>
          </p:nvSpPr>
          <p:spPr>
            <a:xfrm>
              <a:off x="229539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7" name="tx347"/>
            <p:cNvSpPr/>
            <p:nvPr/>
          </p:nvSpPr>
          <p:spPr>
            <a:xfrm>
              <a:off x="260644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8" name="tx348"/>
            <p:cNvSpPr/>
            <p:nvPr/>
          </p:nvSpPr>
          <p:spPr>
            <a:xfrm>
              <a:off x="291749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9" name="tx349"/>
            <p:cNvSpPr/>
            <p:nvPr/>
          </p:nvSpPr>
          <p:spPr>
            <a:xfrm>
              <a:off x="3228548"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0" name="tx350"/>
            <p:cNvSpPr/>
            <p:nvPr/>
          </p:nvSpPr>
          <p:spPr>
            <a:xfrm>
              <a:off x="3518507"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1" name="tx351"/>
            <p:cNvSpPr/>
            <p:nvPr/>
          </p:nvSpPr>
          <p:spPr>
            <a:xfrm>
              <a:off x="385065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2" name="tx352"/>
            <p:cNvSpPr/>
            <p:nvPr/>
          </p:nvSpPr>
          <p:spPr>
            <a:xfrm>
              <a:off x="41617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3" name="tx353"/>
            <p:cNvSpPr/>
            <p:nvPr/>
          </p:nvSpPr>
          <p:spPr>
            <a:xfrm>
              <a:off x="447275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4" name="tx354"/>
            <p:cNvSpPr/>
            <p:nvPr/>
          </p:nvSpPr>
          <p:spPr>
            <a:xfrm>
              <a:off x="478380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5" name="tx355"/>
            <p:cNvSpPr/>
            <p:nvPr/>
          </p:nvSpPr>
          <p:spPr>
            <a:xfrm>
              <a:off x="509486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6" name="tx356"/>
            <p:cNvSpPr/>
            <p:nvPr/>
          </p:nvSpPr>
          <p:spPr>
            <a:xfrm>
              <a:off x="540591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7" name="tx357"/>
            <p:cNvSpPr/>
            <p:nvPr/>
          </p:nvSpPr>
          <p:spPr>
            <a:xfrm>
              <a:off x="5716966"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8" name="tx358"/>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9" name="tx359"/>
            <p:cNvSpPr/>
            <p:nvPr/>
          </p:nvSpPr>
          <p:spPr>
            <a:xfrm>
              <a:off x="633907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0" name="tx360"/>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1" name="tx361"/>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2" name="tx362"/>
            <p:cNvSpPr/>
            <p:nvPr/>
          </p:nvSpPr>
          <p:spPr>
            <a:xfrm>
              <a:off x="7272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3" name="tx363"/>
            <p:cNvSpPr/>
            <p:nvPr/>
          </p:nvSpPr>
          <p:spPr>
            <a:xfrm>
              <a:off x="75832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4" name="tx364"/>
            <p:cNvSpPr/>
            <p:nvPr/>
          </p:nvSpPr>
          <p:spPr>
            <a:xfrm>
              <a:off x="789433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5" name="tx365"/>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6" name="tx366"/>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7" name="tx367"/>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8" name="tx368"/>
            <p:cNvSpPr/>
            <p:nvPr/>
          </p:nvSpPr>
          <p:spPr>
            <a:xfrm>
              <a:off x="385065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9" name="tx369"/>
            <p:cNvSpPr/>
            <p:nvPr/>
          </p:nvSpPr>
          <p:spPr>
            <a:xfrm>
              <a:off x="4140611"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0" name="tx370"/>
            <p:cNvSpPr/>
            <p:nvPr/>
          </p:nvSpPr>
          <p:spPr>
            <a:xfrm>
              <a:off x="4451664"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1" name="tx371"/>
            <p:cNvSpPr/>
            <p:nvPr/>
          </p:nvSpPr>
          <p:spPr>
            <a:xfrm>
              <a:off x="4762716"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2" name="tx372"/>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3" name="tx373"/>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4" name="tx374"/>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5" name="tx375"/>
            <p:cNvSpPr/>
            <p:nvPr/>
          </p:nvSpPr>
          <p:spPr>
            <a:xfrm>
              <a:off x="6006925"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6" name="tx376"/>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7" name="tx377"/>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8" name="tx378"/>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9" name="tx379"/>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0" name="tx380"/>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1" name="tx381"/>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2" name="tx382"/>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3" name="tx383"/>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4" name="tx384"/>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5" name="tx385"/>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6" name="tx386"/>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7" name="tx387"/>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8" name="tx388"/>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9" name="tx389"/>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0" name="tx390"/>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1" name="tx391"/>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2" name="tx392"/>
            <p:cNvSpPr/>
            <p:nvPr/>
          </p:nvSpPr>
          <p:spPr>
            <a:xfrm>
              <a:off x="8205385"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3" name="tx393"/>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4" name="tx394"/>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5" name="tx395"/>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6" name="tx396"/>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7" name="tx397"/>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8" name="tx398"/>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9" name="tx399"/>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0" name="tx400"/>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1" name="tx401"/>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2" name="tx402"/>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3" name="tx403"/>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4" name="tx404"/>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5" name="tx405"/>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6" name="tx406"/>
            <p:cNvSpPr/>
            <p:nvPr/>
          </p:nvSpPr>
          <p:spPr>
            <a:xfrm>
              <a:off x="4472757"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7" name="tx407"/>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8" name="tx408"/>
            <p:cNvSpPr/>
            <p:nvPr/>
          </p:nvSpPr>
          <p:spPr>
            <a:xfrm>
              <a:off x="5073768"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9" name="tx409"/>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0" name="tx410"/>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1" name="tx411"/>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2" name="tx412"/>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3" name="tx413"/>
            <p:cNvSpPr/>
            <p:nvPr/>
          </p:nvSpPr>
          <p:spPr>
            <a:xfrm>
              <a:off x="665012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4" name="tx414"/>
            <p:cNvSpPr/>
            <p:nvPr/>
          </p:nvSpPr>
          <p:spPr>
            <a:xfrm>
              <a:off x="6961175"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15" name="tx415"/>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6" name="tx416"/>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7" name="tx417"/>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8" name="tx418"/>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9" name="tx419"/>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20" name="tx420"/>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21" name="tx421"/>
            <p:cNvSpPr/>
            <p:nvPr/>
          </p:nvSpPr>
          <p:spPr>
            <a:xfrm>
              <a:off x="1362234"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22" name="tx422"/>
            <p:cNvSpPr/>
            <p:nvPr/>
          </p:nvSpPr>
          <p:spPr>
            <a:xfrm>
              <a:off x="1673286"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3" name="tx423"/>
            <p:cNvSpPr/>
            <p:nvPr/>
          </p:nvSpPr>
          <p:spPr>
            <a:xfrm>
              <a:off x="198433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4" name="tx424"/>
            <p:cNvSpPr/>
            <p:nvPr/>
          </p:nvSpPr>
          <p:spPr>
            <a:xfrm>
              <a:off x="229539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5" name="tx425"/>
            <p:cNvSpPr/>
            <p:nvPr/>
          </p:nvSpPr>
          <p:spPr>
            <a:xfrm>
              <a:off x="260644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6" name="tx426"/>
            <p:cNvSpPr/>
            <p:nvPr/>
          </p:nvSpPr>
          <p:spPr>
            <a:xfrm>
              <a:off x="291749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7" name="tx427"/>
            <p:cNvSpPr/>
            <p:nvPr/>
          </p:nvSpPr>
          <p:spPr>
            <a:xfrm>
              <a:off x="322854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8" name="tx428"/>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9" name="tx429"/>
            <p:cNvSpPr/>
            <p:nvPr/>
          </p:nvSpPr>
          <p:spPr>
            <a:xfrm>
              <a:off x="385065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0" name="tx430"/>
            <p:cNvSpPr/>
            <p:nvPr/>
          </p:nvSpPr>
          <p:spPr>
            <a:xfrm>
              <a:off x="41617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1" name="tx431"/>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2" name="tx432"/>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3" name="tx433"/>
            <p:cNvSpPr/>
            <p:nvPr/>
          </p:nvSpPr>
          <p:spPr>
            <a:xfrm>
              <a:off x="5073768"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4" name="tx434"/>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5" name="tx435"/>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6" name="tx436"/>
            <p:cNvSpPr/>
            <p:nvPr/>
          </p:nvSpPr>
          <p:spPr>
            <a:xfrm>
              <a:off x="602801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7" name="tx437"/>
            <p:cNvSpPr/>
            <p:nvPr/>
          </p:nvSpPr>
          <p:spPr>
            <a:xfrm>
              <a:off x="633907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8" name="tx438"/>
            <p:cNvSpPr/>
            <p:nvPr/>
          </p:nvSpPr>
          <p:spPr>
            <a:xfrm>
              <a:off x="665012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9" name="tx439"/>
            <p:cNvSpPr/>
            <p:nvPr/>
          </p:nvSpPr>
          <p:spPr>
            <a:xfrm>
              <a:off x="696117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40" name="tx440"/>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41" name="tx441"/>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2" name="tx442"/>
            <p:cNvSpPr/>
            <p:nvPr/>
          </p:nvSpPr>
          <p:spPr>
            <a:xfrm>
              <a:off x="789433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3" name="tx443"/>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44" name="tx444"/>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5" name="tx445"/>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6" name="tx446"/>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47" name="tx447"/>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8" name="tx448"/>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9" name="tx449"/>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0" name="tx450"/>
            <p:cNvSpPr/>
            <p:nvPr/>
          </p:nvSpPr>
          <p:spPr>
            <a:xfrm>
              <a:off x="4472757"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1" name="tx451"/>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2" name="tx452"/>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3" name="tx453"/>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4" name="tx454"/>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5" name="tx455"/>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6" name="tx456"/>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7" name="tx457"/>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58" name="tx458"/>
            <p:cNvSpPr/>
            <p:nvPr/>
          </p:nvSpPr>
          <p:spPr>
            <a:xfrm>
              <a:off x="6961175"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9" name="tx459"/>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60" name="tx460"/>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1" name="tx461"/>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2" name="tx462"/>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3" name="tx463"/>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4" name="tx464"/>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5" name="tx465"/>
            <p:cNvSpPr/>
            <p:nvPr/>
          </p:nvSpPr>
          <p:spPr>
            <a:xfrm>
              <a:off x="5716966"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6" name="tx466"/>
            <p:cNvSpPr/>
            <p:nvPr/>
          </p:nvSpPr>
          <p:spPr>
            <a:xfrm>
              <a:off x="602801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67" name="tx467"/>
            <p:cNvSpPr/>
            <p:nvPr/>
          </p:nvSpPr>
          <p:spPr>
            <a:xfrm>
              <a:off x="633907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68" name="tx468"/>
            <p:cNvSpPr/>
            <p:nvPr/>
          </p:nvSpPr>
          <p:spPr>
            <a:xfrm>
              <a:off x="6650123"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69" name="tx469"/>
            <p:cNvSpPr/>
            <p:nvPr/>
          </p:nvSpPr>
          <p:spPr>
            <a:xfrm>
              <a:off x="696117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0" name="tx470"/>
            <p:cNvSpPr/>
            <p:nvPr/>
          </p:nvSpPr>
          <p:spPr>
            <a:xfrm>
              <a:off x="7272228"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71" name="tx471"/>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2" name="tx472"/>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73" name="tx473"/>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74" name="tx474"/>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75" name="tx475"/>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76" name="tx476"/>
            <p:cNvSpPr/>
            <p:nvPr/>
          </p:nvSpPr>
          <p:spPr>
            <a:xfrm>
              <a:off x="882748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7" name="tx477"/>
            <p:cNvSpPr/>
            <p:nvPr/>
          </p:nvSpPr>
          <p:spPr>
            <a:xfrm>
              <a:off x="1673286"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78" name="tx478"/>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79" name="tx479"/>
            <p:cNvSpPr/>
            <p:nvPr/>
          </p:nvSpPr>
          <p:spPr>
            <a:xfrm>
              <a:off x="353960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80" name="tx480"/>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81" name="tx481"/>
            <p:cNvSpPr/>
            <p:nvPr/>
          </p:nvSpPr>
          <p:spPr>
            <a:xfrm>
              <a:off x="789433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82" name="tx482"/>
            <p:cNvSpPr/>
            <p:nvPr/>
          </p:nvSpPr>
          <p:spPr>
            <a:xfrm>
              <a:off x="105118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83" name="tx483"/>
            <p:cNvSpPr/>
            <p:nvPr/>
          </p:nvSpPr>
          <p:spPr>
            <a:xfrm>
              <a:off x="8205385"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84" name="tx48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85" name="tx48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86" name="tx48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87" name="tx48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88" name="tx48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89" name="tx48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90" name="tx49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91" name="tx49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92" name="tx49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93" name="tx49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94" name="tx49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95" name="tx49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96" name="tx49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97" name="tx49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98" name="tx49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99" name="tx49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00" name="tx50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01" name="tx50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02" name="tx50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03" name="tx50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04" name="tx50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05" name="tx50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06" name="tx50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07" name="tx50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08" name="tx50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09" name="tx50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10" name="tx510"/>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11" name="tx511"/>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12" name="tx512"/>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13" name="tx513"/>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14" name="tx514"/>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15" name="tx515"/>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16" name="tx516"/>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17" name="tx517"/>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18" name="tx518"/>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19" name="tx519"/>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20" name="tx520"/>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21" name="tx521"/>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22" name="tx522"/>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23" name="tx523"/>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24" name="tx524"/>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25" name="pic525"/>
            <p:cNvPicPr/>
            <p:nvPr/>
          </p:nvPicPr>
          <p:blipFill>
            <a:blip r:embed="rId2" cstate="print"/>
            <a:stretch>
              <a:fillRect/>
            </a:stretch>
          </p:blipFill>
          <p:spPr>
            <a:xfrm>
              <a:off x="4653227" y="5838594"/>
              <a:ext cx="2160000" cy="219455"/>
            </a:xfrm>
            <a:prstGeom prst="rect">
              <a:avLst/>
            </a:prstGeom>
          </p:spPr>
        </p:pic>
        <p:sp>
          <p:nvSpPr>
            <p:cNvPr id="526" name="pl526"/>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7" name="pl527"/>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8" name="pl528"/>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9" name="pl529"/>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0" name="pl530"/>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1" name="pl531"/>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2" name="pl532"/>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3" name="pl533"/>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4" name="pl534"/>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5" name="pl535"/>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6" name="pl536"/>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7" name="pl537"/>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8" name="tx538"/>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39" name="tx539"/>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40" name="tx540"/>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41" name="tx541"/>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42" name="tx542"/>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43" name="tx543"/>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44" name="tx544"/>
            <p:cNvSpPr/>
            <p:nvPr/>
          </p:nvSpPr>
          <p:spPr>
            <a:xfrm>
              <a:off x="924840" y="1332266"/>
              <a:ext cx="302865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Tajikistan, 2000-2025</a:t>
              </a:r>
            </a:p>
          </p:txBody>
        </p:sp>
        <p:sp>
          <p:nvSpPr>
            <p:cNvPr id="545" name="tx545"/>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46" name="tx546"/>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47" name="tx547"/>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2 out of 14 (14%) vaccines in the schedule achieved coverage of 90% or more. Vaccine coverage ranged from 79% to 93%.
Since 2002, estimates have been made for 9 new vaccines. HPVc is the newest vaccine reported (2025), which achieved 84% coverage in 2025.
In 2025, Tajikistan did not report any stockouts of vaccines or supplies.</a:t>
            </a:r>
          </a:p>
        </p:txBody>
      </p:sp>
      <p:sp>
        <p:nvSpPr>
          <p:cNvPr id="5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five antigens, remained unchanged for nine, and declined for none, indicating overall progress in routine immunization performance; two achieved at least 90% coverage.</a:t>
            </a:r>
          </a:p>
        </p:txBody>
      </p:sp>
      <p:grpSp xmlns:pic="http://schemas.openxmlformats.org/drawingml/2006/picture">
        <p:nvGrpSpPr>
          <p:cNvPr id="550" name=""/>
          <p:cNvGrpSpPr/>
          <p:nvPr/>
        </p:nvGrpSpPr>
        <p:grpSpPr>
          <a:xfrm>
            <a:off x="292608" y="1005840"/>
            <a:ext cx="8595360" cy="28575"/>
            <a:chOff x="292608" y="1005840"/>
            <a:chExt cx="8595360" cy="28575"/>
          </a:xfrm>
        </p:grpSpPr>
        <p:sp>
          <p:nvSpPr>
            <p:cNvPr id="5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P7TF5XRZ5TZD-1674051314-8167</_dlc_DocId>
    <_dlc_DocIdUrl xmlns="5ce71423-0d49-4a04-8822-86064e799dcd">
      <Url>https://unicef.sharepoint.com/teams/DAPM-DataComm/_layouts/15/DocIdRedir.aspx?ID=P7TF5XRZ5TZD-1674051314-8167</Url>
      <Description>P7TF5XRZ5TZD-1674051314-8167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174B45CA-D454-46FA-A2D7-075B6BE36D69}"/>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2026-07-11T00:13:48Z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63b0d874-881e-4d51-a22a-570a86026c44</vt:lpwstr>
  </property>
</Properties>
</file>