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640387476332a97714ef1d794e00b454b3b66c8.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ed32ec984b8cd326c2d6fd381f5da27428824e3.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8617e116891c05a77a94267469d8bbc1238a80f.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472721"/>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472721"/>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472721"/>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472721"/>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472721"/>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8" name="rc108"/>
            <p:cNvSpPr/>
            <p:nvPr/>
          </p:nvSpPr>
          <p:spPr>
            <a:xfrm>
              <a:off x="6243834"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6554887"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6865939"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1" name="rc111"/>
            <p:cNvSpPr/>
            <p:nvPr/>
          </p:nvSpPr>
          <p:spPr>
            <a:xfrm>
              <a:off x="7176991"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2" name="rc112"/>
            <p:cNvSpPr/>
            <p:nvPr/>
          </p:nvSpPr>
          <p:spPr>
            <a:xfrm>
              <a:off x="7488044" y="225744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3" name="rc113"/>
            <p:cNvSpPr/>
            <p:nvPr/>
          </p:nvSpPr>
          <p:spPr>
            <a:xfrm>
              <a:off x="7799096" y="225744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4" name="rc114"/>
            <p:cNvSpPr/>
            <p:nvPr/>
          </p:nvSpPr>
          <p:spPr>
            <a:xfrm>
              <a:off x="8110148" y="225744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5" name="rc115"/>
            <p:cNvSpPr/>
            <p:nvPr/>
          </p:nvSpPr>
          <p:spPr>
            <a:xfrm>
              <a:off x="8421201" y="225744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6" name="rc116"/>
            <p:cNvSpPr/>
            <p:nvPr/>
          </p:nvSpPr>
          <p:spPr>
            <a:xfrm>
              <a:off x="8732253" y="225744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7" name="rc117"/>
            <p:cNvSpPr/>
            <p:nvPr/>
          </p:nvSpPr>
          <p:spPr>
            <a:xfrm>
              <a:off x="7176991" y="3168903"/>
              <a:ext cx="311052"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18" name="rc118"/>
            <p:cNvSpPr/>
            <p:nvPr/>
          </p:nvSpPr>
          <p:spPr>
            <a:xfrm>
              <a:off x="7488044" y="3168903"/>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9" name="rc119"/>
            <p:cNvSpPr/>
            <p:nvPr/>
          </p:nvSpPr>
          <p:spPr>
            <a:xfrm>
              <a:off x="7799096" y="3168903"/>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0" name="rc120"/>
            <p:cNvSpPr/>
            <p:nvPr/>
          </p:nvSpPr>
          <p:spPr>
            <a:xfrm>
              <a:off x="8110148" y="3168903"/>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1" name="rc121"/>
            <p:cNvSpPr/>
            <p:nvPr/>
          </p:nvSpPr>
          <p:spPr>
            <a:xfrm>
              <a:off x="8421201" y="3168903"/>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2" name="rc122"/>
            <p:cNvSpPr/>
            <p:nvPr/>
          </p:nvSpPr>
          <p:spPr>
            <a:xfrm>
              <a:off x="8732253" y="3168903"/>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3" name="rc123"/>
            <p:cNvSpPr/>
            <p:nvPr/>
          </p:nvSpPr>
          <p:spPr>
            <a:xfrm>
              <a:off x="6243834" y="4080356"/>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4" name="rc124"/>
            <p:cNvSpPr/>
            <p:nvPr/>
          </p:nvSpPr>
          <p:spPr>
            <a:xfrm>
              <a:off x="6554887" y="4080356"/>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5" name="rc125"/>
            <p:cNvSpPr/>
            <p:nvPr/>
          </p:nvSpPr>
          <p:spPr>
            <a:xfrm>
              <a:off x="6865939" y="4080356"/>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7176991" y="4080356"/>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7" name="rc127"/>
            <p:cNvSpPr/>
            <p:nvPr/>
          </p:nvSpPr>
          <p:spPr>
            <a:xfrm>
              <a:off x="7488044" y="4080356"/>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8" name="rc128"/>
            <p:cNvSpPr/>
            <p:nvPr/>
          </p:nvSpPr>
          <p:spPr>
            <a:xfrm>
              <a:off x="7799096" y="4080356"/>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9" name="rc129"/>
            <p:cNvSpPr/>
            <p:nvPr/>
          </p:nvSpPr>
          <p:spPr>
            <a:xfrm>
              <a:off x="8110148" y="4080356"/>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0" name="rc130"/>
            <p:cNvSpPr/>
            <p:nvPr/>
          </p:nvSpPr>
          <p:spPr>
            <a:xfrm>
              <a:off x="8421201" y="4080356"/>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1" name="rc131"/>
            <p:cNvSpPr/>
            <p:nvPr/>
          </p:nvSpPr>
          <p:spPr>
            <a:xfrm>
              <a:off x="8732253" y="4080356"/>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2" name="rc132"/>
            <p:cNvSpPr/>
            <p:nvPr/>
          </p:nvSpPr>
          <p:spPr>
            <a:xfrm>
              <a:off x="955945"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1266997"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4" name="rc134"/>
            <p:cNvSpPr/>
            <p:nvPr/>
          </p:nvSpPr>
          <p:spPr>
            <a:xfrm>
              <a:off x="1578050"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5" name="rc135"/>
            <p:cNvSpPr/>
            <p:nvPr/>
          </p:nvSpPr>
          <p:spPr>
            <a:xfrm>
              <a:off x="1889102"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6" name="rc136"/>
            <p:cNvSpPr/>
            <p:nvPr/>
          </p:nvSpPr>
          <p:spPr>
            <a:xfrm>
              <a:off x="2200154"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2511207"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8" name="rc138"/>
            <p:cNvSpPr/>
            <p:nvPr/>
          </p:nvSpPr>
          <p:spPr>
            <a:xfrm>
              <a:off x="2822259"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9" name="rc139"/>
            <p:cNvSpPr/>
            <p:nvPr/>
          </p:nvSpPr>
          <p:spPr>
            <a:xfrm>
              <a:off x="3133311"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0" name="rc140"/>
            <p:cNvSpPr/>
            <p:nvPr/>
          </p:nvSpPr>
          <p:spPr>
            <a:xfrm>
              <a:off x="3444364"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3755416"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4066468"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4377521"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573"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4999625"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5310677"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5621730"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932782"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6243834"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6554887"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6865939"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2" name="rc152"/>
            <p:cNvSpPr/>
            <p:nvPr/>
          </p:nvSpPr>
          <p:spPr>
            <a:xfrm>
              <a:off x="7176991"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7488044" y="4384174"/>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7799096" y="4384174"/>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5" name="rc155"/>
            <p:cNvSpPr/>
            <p:nvPr/>
          </p:nvSpPr>
          <p:spPr>
            <a:xfrm>
              <a:off x="8110148" y="4384174"/>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6" name="rc156"/>
            <p:cNvSpPr/>
            <p:nvPr/>
          </p:nvSpPr>
          <p:spPr>
            <a:xfrm>
              <a:off x="8421201" y="4384174"/>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7" name="rc157"/>
            <p:cNvSpPr/>
            <p:nvPr/>
          </p:nvSpPr>
          <p:spPr>
            <a:xfrm>
              <a:off x="8732253" y="4384174"/>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8" name="rc158"/>
            <p:cNvSpPr/>
            <p:nvPr/>
          </p:nvSpPr>
          <p:spPr>
            <a:xfrm>
              <a:off x="955945"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1266997"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0" name="rc160"/>
            <p:cNvSpPr/>
            <p:nvPr/>
          </p:nvSpPr>
          <p:spPr>
            <a:xfrm>
              <a:off x="1578050" y="499180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1" name="rc161"/>
            <p:cNvSpPr/>
            <p:nvPr/>
          </p:nvSpPr>
          <p:spPr>
            <a:xfrm>
              <a:off x="1889102" y="499180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2" name="rc162"/>
            <p:cNvSpPr/>
            <p:nvPr/>
          </p:nvSpPr>
          <p:spPr>
            <a:xfrm>
              <a:off x="2200154"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2511207"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4" name="rc164"/>
            <p:cNvSpPr/>
            <p:nvPr/>
          </p:nvSpPr>
          <p:spPr>
            <a:xfrm>
              <a:off x="2822259"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5" name="rc165"/>
            <p:cNvSpPr/>
            <p:nvPr/>
          </p:nvSpPr>
          <p:spPr>
            <a:xfrm>
              <a:off x="3133311"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6" name="rc166"/>
            <p:cNvSpPr/>
            <p:nvPr/>
          </p:nvSpPr>
          <p:spPr>
            <a:xfrm>
              <a:off x="3444364" y="499180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7" name="rc167"/>
            <p:cNvSpPr/>
            <p:nvPr/>
          </p:nvSpPr>
          <p:spPr>
            <a:xfrm>
              <a:off x="3755416" y="499180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8" name="rc168"/>
            <p:cNvSpPr/>
            <p:nvPr/>
          </p:nvSpPr>
          <p:spPr>
            <a:xfrm>
              <a:off x="4066468" y="499180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9" name="rc169"/>
            <p:cNvSpPr/>
            <p:nvPr/>
          </p:nvSpPr>
          <p:spPr>
            <a:xfrm>
              <a:off x="4377521" y="499180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0" name="rc170"/>
            <p:cNvSpPr/>
            <p:nvPr/>
          </p:nvSpPr>
          <p:spPr>
            <a:xfrm>
              <a:off x="4688573" y="499180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1" name="rc171"/>
            <p:cNvSpPr/>
            <p:nvPr/>
          </p:nvSpPr>
          <p:spPr>
            <a:xfrm>
              <a:off x="4999625"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2" name="rc172"/>
            <p:cNvSpPr/>
            <p:nvPr/>
          </p:nvSpPr>
          <p:spPr>
            <a:xfrm>
              <a:off x="5310677"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30"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5932782"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6243834"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6554887" y="4991809"/>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7" name="rc177"/>
            <p:cNvSpPr/>
            <p:nvPr/>
          </p:nvSpPr>
          <p:spPr>
            <a:xfrm>
              <a:off x="6865939" y="4991809"/>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8" name="rc178"/>
            <p:cNvSpPr/>
            <p:nvPr/>
          </p:nvSpPr>
          <p:spPr>
            <a:xfrm>
              <a:off x="7176991" y="4991809"/>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9" name="rc179"/>
            <p:cNvSpPr/>
            <p:nvPr/>
          </p:nvSpPr>
          <p:spPr>
            <a:xfrm>
              <a:off x="7488044" y="4991809"/>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0" name="rc180"/>
            <p:cNvSpPr/>
            <p:nvPr/>
          </p:nvSpPr>
          <p:spPr>
            <a:xfrm>
              <a:off x="7799096" y="4991809"/>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1" name="rc181"/>
            <p:cNvSpPr/>
            <p:nvPr/>
          </p:nvSpPr>
          <p:spPr>
            <a:xfrm>
              <a:off x="8110148" y="4991809"/>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2" name="rc182"/>
            <p:cNvSpPr/>
            <p:nvPr/>
          </p:nvSpPr>
          <p:spPr>
            <a:xfrm>
              <a:off x="8421201" y="4991809"/>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3" name="rc183"/>
            <p:cNvSpPr/>
            <p:nvPr/>
          </p:nvSpPr>
          <p:spPr>
            <a:xfrm>
              <a:off x="8732253" y="4991809"/>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4" name="rc184"/>
            <p:cNvSpPr/>
            <p:nvPr/>
          </p:nvSpPr>
          <p:spPr>
            <a:xfrm>
              <a:off x="955945"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1266997"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6" name="rc186"/>
            <p:cNvSpPr/>
            <p:nvPr/>
          </p:nvSpPr>
          <p:spPr>
            <a:xfrm>
              <a:off x="1578050"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1889102"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2200154"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2511207"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0" name="rc190"/>
            <p:cNvSpPr/>
            <p:nvPr/>
          </p:nvSpPr>
          <p:spPr>
            <a:xfrm>
              <a:off x="2822259"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3133311"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3444364"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3755416"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4066468"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4377521"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6" name="rc196"/>
            <p:cNvSpPr/>
            <p:nvPr/>
          </p:nvSpPr>
          <p:spPr>
            <a:xfrm>
              <a:off x="4688573"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7" name="rc197"/>
            <p:cNvSpPr/>
            <p:nvPr/>
          </p:nvSpPr>
          <p:spPr>
            <a:xfrm>
              <a:off x="4999625"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310677"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621730"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932782"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34"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554887"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3" name="rc203"/>
            <p:cNvSpPr/>
            <p:nvPr/>
          </p:nvSpPr>
          <p:spPr>
            <a:xfrm>
              <a:off x="6865939"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4" name="rc204"/>
            <p:cNvSpPr/>
            <p:nvPr/>
          </p:nvSpPr>
          <p:spPr>
            <a:xfrm>
              <a:off x="7176991"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7488044" y="468799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6" name="rc206"/>
            <p:cNvSpPr/>
            <p:nvPr/>
          </p:nvSpPr>
          <p:spPr>
            <a:xfrm>
              <a:off x="7799096" y="468799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7" name="rc207"/>
            <p:cNvSpPr/>
            <p:nvPr/>
          </p:nvSpPr>
          <p:spPr>
            <a:xfrm>
              <a:off x="8110148" y="468799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8" name="rc208"/>
            <p:cNvSpPr/>
            <p:nvPr/>
          </p:nvSpPr>
          <p:spPr>
            <a:xfrm>
              <a:off x="8421201" y="468799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9" name="rc209"/>
            <p:cNvSpPr/>
            <p:nvPr/>
          </p:nvSpPr>
          <p:spPr>
            <a:xfrm>
              <a:off x="8732253" y="468799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0" name="rc210"/>
            <p:cNvSpPr/>
            <p:nvPr/>
          </p:nvSpPr>
          <p:spPr>
            <a:xfrm>
              <a:off x="7488044" y="3776538"/>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1" name="rc211"/>
            <p:cNvSpPr/>
            <p:nvPr/>
          </p:nvSpPr>
          <p:spPr>
            <a:xfrm>
              <a:off x="7799096" y="3776538"/>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2" name="rc212"/>
            <p:cNvSpPr/>
            <p:nvPr/>
          </p:nvSpPr>
          <p:spPr>
            <a:xfrm>
              <a:off x="8110148" y="3776538"/>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3" name="rc213"/>
            <p:cNvSpPr/>
            <p:nvPr/>
          </p:nvSpPr>
          <p:spPr>
            <a:xfrm>
              <a:off x="8421201" y="3776538"/>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4" name="rc214"/>
            <p:cNvSpPr/>
            <p:nvPr/>
          </p:nvSpPr>
          <p:spPr>
            <a:xfrm>
              <a:off x="8732253" y="3776538"/>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5" name="rc215"/>
            <p:cNvSpPr/>
            <p:nvPr/>
          </p:nvSpPr>
          <p:spPr>
            <a:xfrm>
              <a:off x="6243834" y="5295627"/>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887" y="5295627"/>
              <a:ext cx="311052" cy="30381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17" name="rc217"/>
            <p:cNvSpPr/>
            <p:nvPr/>
          </p:nvSpPr>
          <p:spPr>
            <a:xfrm>
              <a:off x="6865939" y="5295627"/>
              <a:ext cx="311052" cy="30381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8" name="rc218"/>
            <p:cNvSpPr/>
            <p:nvPr/>
          </p:nvSpPr>
          <p:spPr>
            <a:xfrm>
              <a:off x="7176991" y="5295627"/>
              <a:ext cx="311052" cy="30381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9" name="rc219"/>
            <p:cNvSpPr/>
            <p:nvPr/>
          </p:nvSpPr>
          <p:spPr>
            <a:xfrm>
              <a:off x="7488044" y="5295627"/>
              <a:ext cx="311052" cy="30381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0" name="rc220"/>
            <p:cNvSpPr/>
            <p:nvPr/>
          </p:nvSpPr>
          <p:spPr>
            <a:xfrm>
              <a:off x="8110148" y="5295627"/>
              <a:ext cx="311052" cy="30381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21" name="rc221"/>
            <p:cNvSpPr/>
            <p:nvPr/>
          </p:nvSpPr>
          <p:spPr>
            <a:xfrm>
              <a:off x="8421201" y="5295627"/>
              <a:ext cx="311052"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22" name="rc222"/>
            <p:cNvSpPr/>
            <p:nvPr/>
          </p:nvSpPr>
          <p:spPr>
            <a:xfrm>
              <a:off x="8732253" y="5295627"/>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3" name="tx223"/>
            <p:cNvSpPr/>
            <p:nvPr/>
          </p:nvSpPr>
          <p:spPr>
            <a:xfrm>
              <a:off x="105118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4" name="tx224"/>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5" name="tx225"/>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198433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260644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29174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322854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2" name="tx232"/>
            <p:cNvSpPr/>
            <p:nvPr/>
          </p:nvSpPr>
          <p:spPr>
            <a:xfrm>
              <a:off x="385065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3" name="tx233"/>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4" name="tx234"/>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509486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540591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696117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7272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75832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789433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0" name="tx250"/>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167328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198433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229539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291749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322854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35396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509486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54059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571696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602801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633907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665012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696117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0" name="tx270"/>
            <p:cNvSpPr/>
            <p:nvPr/>
          </p:nvSpPr>
          <p:spPr>
            <a:xfrm>
              <a:off x="75832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1" name="tx271"/>
            <p:cNvSpPr/>
            <p:nvPr/>
          </p:nvSpPr>
          <p:spPr>
            <a:xfrm>
              <a:off x="789433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2" name="tx272"/>
            <p:cNvSpPr/>
            <p:nvPr/>
          </p:nvSpPr>
          <p:spPr>
            <a:xfrm>
              <a:off x="820538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3" name="tx273"/>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4" name="tx274"/>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105118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136223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7" name="tx277"/>
            <p:cNvSpPr/>
            <p:nvPr/>
          </p:nvSpPr>
          <p:spPr>
            <a:xfrm>
              <a:off x="167328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198433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229539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260644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29174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322854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353960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385065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571696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60280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633907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665012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4" name="tx294"/>
            <p:cNvSpPr/>
            <p:nvPr/>
          </p:nvSpPr>
          <p:spPr>
            <a:xfrm>
              <a:off x="696117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75832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7" name="tx297"/>
            <p:cNvSpPr/>
            <p:nvPr/>
          </p:nvSpPr>
          <p:spPr>
            <a:xfrm>
              <a:off x="789433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8" name="tx298"/>
            <p:cNvSpPr/>
            <p:nvPr/>
          </p:nvSpPr>
          <p:spPr>
            <a:xfrm>
              <a:off x="820538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9" name="tx299"/>
            <p:cNvSpPr/>
            <p:nvPr/>
          </p:nvSpPr>
          <p:spPr>
            <a:xfrm>
              <a:off x="851643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0" name="tx300"/>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1" name="tx301"/>
            <p:cNvSpPr/>
            <p:nvPr/>
          </p:nvSpPr>
          <p:spPr>
            <a:xfrm>
              <a:off x="105118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136223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3" name="tx303"/>
            <p:cNvSpPr/>
            <p:nvPr/>
          </p:nvSpPr>
          <p:spPr>
            <a:xfrm>
              <a:off x="167328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4" name="tx304"/>
            <p:cNvSpPr/>
            <p:nvPr/>
          </p:nvSpPr>
          <p:spPr>
            <a:xfrm>
              <a:off x="198433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229539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260644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7" name="tx307"/>
            <p:cNvSpPr/>
            <p:nvPr/>
          </p:nvSpPr>
          <p:spPr>
            <a:xfrm>
              <a:off x="291749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8" name="tx308"/>
            <p:cNvSpPr/>
            <p:nvPr/>
          </p:nvSpPr>
          <p:spPr>
            <a:xfrm>
              <a:off x="322854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353960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385065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41617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447275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478380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509486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540591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571696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602801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633907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665012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0" name="tx320"/>
            <p:cNvSpPr/>
            <p:nvPr/>
          </p:nvSpPr>
          <p:spPr>
            <a:xfrm>
              <a:off x="696117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75832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3" name="tx323"/>
            <p:cNvSpPr/>
            <p:nvPr/>
          </p:nvSpPr>
          <p:spPr>
            <a:xfrm>
              <a:off x="789433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4" name="tx324"/>
            <p:cNvSpPr/>
            <p:nvPr/>
          </p:nvSpPr>
          <p:spPr>
            <a:xfrm>
              <a:off x="820538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5" name="tx325"/>
            <p:cNvSpPr/>
            <p:nvPr/>
          </p:nvSpPr>
          <p:spPr>
            <a:xfrm>
              <a:off x="851643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6" name="tx326"/>
            <p:cNvSpPr/>
            <p:nvPr/>
          </p:nvSpPr>
          <p:spPr>
            <a:xfrm>
              <a:off x="882748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7" name="tx327"/>
            <p:cNvSpPr/>
            <p:nvPr/>
          </p:nvSpPr>
          <p:spPr>
            <a:xfrm>
              <a:off x="633907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665012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696117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0" name="tx330"/>
            <p:cNvSpPr/>
            <p:nvPr/>
          </p:nvSpPr>
          <p:spPr>
            <a:xfrm>
              <a:off x="7272228"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1" name="tx331"/>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2" name="tx332"/>
            <p:cNvSpPr/>
            <p:nvPr/>
          </p:nvSpPr>
          <p:spPr>
            <a:xfrm>
              <a:off x="789433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3" name="tx333"/>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4" name="tx334"/>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5" name="tx335"/>
            <p:cNvSpPr/>
            <p:nvPr/>
          </p:nvSpPr>
          <p:spPr>
            <a:xfrm>
              <a:off x="882748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6" name="tx336"/>
            <p:cNvSpPr/>
            <p:nvPr/>
          </p:nvSpPr>
          <p:spPr>
            <a:xfrm>
              <a:off x="75832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7" name="tx337"/>
            <p:cNvSpPr/>
            <p:nvPr/>
          </p:nvSpPr>
          <p:spPr>
            <a:xfrm>
              <a:off x="789433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8" name="tx338"/>
            <p:cNvSpPr/>
            <p:nvPr/>
          </p:nvSpPr>
          <p:spPr>
            <a:xfrm>
              <a:off x="820538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9" name="tx339"/>
            <p:cNvSpPr/>
            <p:nvPr/>
          </p:nvSpPr>
          <p:spPr>
            <a:xfrm>
              <a:off x="851643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0" name="tx340"/>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1" name="tx341"/>
            <p:cNvSpPr/>
            <p:nvPr/>
          </p:nvSpPr>
          <p:spPr>
            <a:xfrm>
              <a:off x="633907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2" name="tx342"/>
            <p:cNvSpPr/>
            <p:nvPr/>
          </p:nvSpPr>
          <p:spPr>
            <a:xfrm>
              <a:off x="6650123"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3" name="tx343"/>
            <p:cNvSpPr/>
            <p:nvPr/>
          </p:nvSpPr>
          <p:spPr>
            <a:xfrm>
              <a:off x="696117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7272228"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75832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6" name="tx346"/>
            <p:cNvSpPr/>
            <p:nvPr/>
          </p:nvSpPr>
          <p:spPr>
            <a:xfrm>
              <a:off x="7894332"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7" name="tx347"/>
            <p:cNvSpPr/>
            <p:nvPr/>
          </p:nvSpPr>
          <p:spPr>
            <a:xfrm>
              <a:off x="820538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8" name="tx348"/>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9" name="tx349"/>
            <p:cNvSpPr/>
            <p:nvPr/>
          </p:nvSpPr>
          <p:spPr>
            <a:xfrm>
              <a:off x="882748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0" name="tx350"/>
            <p:cNvSpPr/>
            <p:nvPr/>
          </p:nvSpPr>
          <p:spPr>
            <a:xfrm>
              <a:off x="105118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1" name="tx351"/>
            <p:cNvSpPr/>
            <p:nvPr/>
          </p:nvSpPr>
          <p:spPr>
            <a:xfrm>
              <a:off x="136223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167328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3" name="tx353"/>
            <p:cNvSpPr/>
            <p:nvPr/>
          </p:nvSpPr>
          <p:spPr>
            <a:xfrm>
              <a:off x="198433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4" name="tx354"/>
            <p:cNvSpPr/>
            <p:nvPr/>
          </p:nvSpPr>
          <p:spPr>
            <a:xfrm>
              <a:off x="229539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5" name="tx355"/>
            <p:cNvSpPr/>
            <p:nvPr/>
          </p:nvSpPr>
          <p:spPr>
            <a:xfrm>
              <a:off x="260644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6" name="tx356"/>
            <p:cNvSpPr/>
            <p:nvPr/>
          </p:nvSpPr>
          <p:spPr>
            <a:xfrm>
              <a:off x="291749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322854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353960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385065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41617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1" name="tx361"/>
            <p:cNvSpPr/>
            <p:nvPr/>
          </p:nvSpPr>
          <p:spPr>
            <a:xfrm>
              <a:off x="447275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478380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3" name="tx363"/>
            <p:cNvSpPr/>
            <p:nvPr/>
          </p:nvSpPr>
          <p:spPr>
            <a:xfrm>
              <a:off x="509486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540591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571696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602801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633907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665012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9" name="tx369"/>
            <p:cNvSpPr/>
            <p:nvPr/>
          </p:nvSpPr>
          <p:spPr>
            <a:xfrm>
              <a:off x="6940082"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0" name="tx370"/>
            <p:cNvSpPr/>
            <p:nvPr/>
          </p:nvSpPr>
          <p:spPr>
            <a:xfrm>
              <a:off x="7272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7583280"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2" name="tx372"/>
            <p:cNvSpPr/>
            <p:nvPr/>
          </p:nvSpPr>
          <p:spPr>
            <a:xfrm>
              <a:off x="7894332"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820538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4" name="tx374"/>
            <p:cNvSpPr/>
            <p:nvPr/>
          </p:nvSpPr>
          <p:spPr>
            <a:xfrm>
              <a:off x="8516437"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5" name="tx375"/>
            <p:cNvSpPr/>
            <p:nvPr/>
          </p:nvSpPr>
          <p:spPr>
            <a:xfrm>
              <a:off x="8827489"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6" name="tx376"/>
            <p:cNvSpPr/>
            <p:nvPr/>
          </p:nvSpPr>
          <p:spPr>
            <a:xfrm>
              <a:off x="105118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136223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8" name="tx378"/>
            <p:cNvSpPr/>
            <p:nvPr/>
          </p:nvSpPr>
          <p:spPr>
            <a:xfrm>
              <a:off x="167328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9" name="tx379"/>
            <p:cNvSpPr/>
            <p:nvPr/>
          </p:nvSpPr>
          <p:spPr>
            <a:xfrm>
              <a:off x="198433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0" name="tx380"/>
            <p:cNvSpPr/>
            <p:nvPr/>
          </p:nvSpPr>
          <p:spPr>
            <a:xfrm>
              <a:off x="229539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1" name="tx381"/>
            <p:cNvSpPr/>
            <p:nvPr/>
          </p:nvSpPr>
          <p:spPr>
            <a:xfrm>
              <a:off x="260644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2" name="tx382"/>
            <p:cNvSpPr/>
            <p:nvPr/>
          </p:nvSpPr>
          <p:spPr>
            <a:xfrm>
              <a:off x="291749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3" name="tx383"/>
            <p:cNvSpPr/>
            <p:nvPr/>
          </p:nvSpPr>
          <p:spPr>
            <a:xfrm>
              <a:off x="322854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4" name="tx384"/>
            <p:cNvSpPr/>
            <p:nvPr/>
          </p:nvSpPr>
          <p:spPr>
            <a:xfrm>
              <a:off x="353960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5" name="tx385"/>
            <p:cNvSpPr/>
            <p:nvPr/>
          </p:nvSpPr>
          <p:spPr>
            <a:xfrm>
              <a:off x="385065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6" name="tx386"/>
            <p:cNvSpPr/>
            <p:nvPr/>
          </p:nvSpPr>
          <p:spPr>
            <a:xfrm>
              <a:off x="41617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7" name="tx387"/>
            <p:cNvSpPr/>
            <p:nvPr/>
          </p:nvSpPr>
          <p:spPr>
            <a:xfrm>
              <a:off x="447275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8" name="tx388"/>
            <p:cNvSpPr/>
            <p:nvPr/>
          </p:nvSpPr>
          <p:spPr>
            <a:xfrm>
              <a:off x="478380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9" name="tx389"/>
            <p:cNvSpPr/>
            <p:nvPr/>
          </p:nvSpPr>
          <p:spPr>
            <a:xfrm>
              <a:off x="509486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540591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571696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602801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633907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665012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5" name="tx395"/>
            <p:cNvSpPr/>
            <p:nvPr/>
          </p:nvSpPr>
          <p:spPr>
            <a:xfrm>
              <a:off x="6940082"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6" name="tx396"/>
            <p:cNvSpPr/>
            <p:nvPr/>
          </p:nvSpPr>
          <p:spPr>
            <a:xfrm>
              <a:off x="7272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7" name="tx397"/>
            <p:cNvSpPr/>
            <p:nvPr/>
          </p:nvSpPr>
          <p:spPr>
            <a:xfrm>
              <a:off x="75832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8" name="tx398"/>
            <p:cNvSpPr/>
            <p:nvPr/>
          </p:nvSpPr>
          <p:spPr>
            <a:xfrm>
              <a:off x="789433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9" name="tx399"/>
            <p:cNvSpPr/>
            <p:nvPr/>
          </p:nvSpPr>
          <p:spPr>
            <a:xfrm>
              <a:off x="820538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0" name="tx400"/>
            <p:cNvSpPr/>
            <p:nvPr/>
          </p:nvSpPr>
          <p:spPr>
            <a:xfrm>
              <a:off x="851643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1" name="tx401"/>
            <p:cNvSpPr/>
            <p:nvPr/>
          </p:nvSpPr>
          <p:spPr>
            <a:xfrm>
              <a:off x="882748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2" name="tx402"/>
            <p:cNvSpPr/>
            <p:nvPr/>
          </p:nvSpPr>
          <p:spPr>
            <a:xfrm>
              <a:off x="105118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3" name="tx403"/>
            <p:cNvSpPr/>
            <p:nvPr/>
          </p:nvSpPr>
          <p:spPr>
            <a:xfrm>
              <a:off x="136223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4" name="tx404"/>
            <p:cNvSpPr/>
            <p:nvPr/>
          </p:nvSpPr>
          <p:spPr>
            <a:xfrm>
              <a:off x="167328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5" name="tx405"/>
            <p:cNvSpPr/>
            <p:nvPr/>
          </p:nvSpPr>
          <p:spPr>
            <a:xfrm>
              <a:off x="198433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6" name="tx406"/>
            <p:cNvSpPr/>
            <p:nvPr/>
          </p:nvSpPr>
          <p:spPr>
            <a:xfrm>
              <a:off x="229539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7" name="tx407"/>
            <p:cNvSpPr/>
            <p:nvPr/>
          </p:nvSpPr>
          <p:spPr>
            <a:xfrm>
              <a:off x="260644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8" name="tx408"/>
            <p:cNvSpPr/>
            <p:nvPr/>
          </p:nvSpPr>
          <p:spPr>
            <a:xfrm>
              <a:off x="291749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9" name="tx409"/>
            <p:cNvSpPr/>
            <p:nvPr/>
          </p:nvSpPr>
          <p:spPr>
            <a:xfrm>
              <a:off x="322854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0" name="tx410"/>
            <p:cNvSpPr/>
            <p:nvPr/>
          </p:nvSpPr>
          <p:spPr>
            <a:xfrm>
              <a:off x="353960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1" name="tx411"/>
            <p:cNvSpPr/>
            <p:nvPr/>
          </p:nvSpPr>
          <p:spPr>
            <a:xfrm>
              <a:off x="385065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41617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44727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478380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5" name="tx415"/>
            <p:cNvSpPr/>
            <p:nvPr/>
          </p:nvSpPr>
          <p:spPr>
            <a:xfrm>
              <a:off x="509486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540591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571696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633907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665012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1" name="tx421"/>
            <p:cNvSpPr/>
            <p:nvPr/>
          </p:nvSpPr>
          <p:spPr>
            <a:xfrm>
              <a:off x="696117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2" name="tx422"/>
            <p:cNvSpPr/>
            <p:nvPr/>
          </p:nvSpPr>
          <p:spPr>
            <a:xfrm>
              <a:off x="7272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3" name="tx423"/>
            <p:cNvSpPr/>
            <p:nvPr/>
          </p:nvSpPr>
          <p:spPr>
            <a:xfrm>
              <a:off x="7583280"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4" name="tx424"/>
            <p:cNvSpPr/>
            <p:nvPr/>
          </p:nvSpPr>
          <p:spPr>
            <a:xfrm>
              <a:off x="7894332"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5" name="tx425"/>
            <p:cNvSpPr/>
            <p:nvPr/>
          </p:nvSpPr>
          <p:spPr>
            <a:xfrm>
              <a:off x="820538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6" name="tx426"/>
            <p:cNvSpPr/>
            <p:nvPr/>
          </p:nvSpPr>
          <p:spPr>
            <a:xfrm>
              <a:off x="8516437"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7" name="tx427"/>
            <p:cNvSpPr/>
            <p:nvPr/>
          </p:nvSpPr>
          <p:spPr>
            <a:xfrm>
              <a:off x="882748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8" name="tx428"/>
            <p:cNvSpPr/>
            <p:nvPr/>
          </p:nvSpPr>
          <p:spPr>
            <a:xfrm>
              <a:off x="75832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9" name="tx429"/>
            <p:cNvSpPr/>
            <p:nvPr/>
          </p:nvSpPr>
          <p:spPr>
            <a:xfrm>
              <a:off x="7894332" y="3889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0" name="tx430"/>
            <p:cNvSpPr/>
            <p:nvPr/>
          </p:nvSpPr>
          <p:spPr>
            <a:xfrm>
              <a:off x="8205385" y="3889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1" name="tx431"/>
            <p:cNvSpPr/>
            <p:nvPr/>
          </p:nvSpPr>
          <p:spPr>
            <a:xfrm>
              <a:off x="8516437" y="3889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2" name="tx432"/>
            <p:cNvSpPr/>
            <p:nvPr/>
          </p:nvSpPr>
          <p:spPr>
            <a:xfrm>
              <a:off x="8827489" y="3889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3" name="tx433"/>
            <p:cNvSpPr/>
            <p:nvPr/>
          </p:nvSpPr>
          <p:spPr>
            <a:xfrm>
              <a:off x="633907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4" name="tx434"/>
            <p:cNvSpPr/>
            <p:nvPr/>
          </p:nvSpPr>
          <p:spPr>
            <a:xfrm>
              <a:off x="882748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5" name="tx435"/>
            <p:cNvSpPr/>
            <p:nvPr/>
          </p:nvSpPr>
          <p:spPr>
            <a:xfrm>
              <a:off x="7272228" y="328068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36" name="tx436"/>
            <p:cNvSpPr/>
            <p:nvPr/>
          </p:nvSpPr>
          <p:spPr>
            <a:xfrm>
              <a:off x="6650123"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37" name="tx437"/>
            <p:cNvSpPr/>
            <p:nvPr/>
          </p:nvSpPr>
          <p:spPr>
            <a:xfrm>
              <a:off x="6991320" y="5407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38" name="tx438"/>
            <p:cNvSpPr/>
            <p:nvPr/>
          </p:nvSpPr>
          <p:spPr>
            <a:xfrm>
              <a:off x="7302373" y="5407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39" name="tx439"/>
            <p:cNvSpPr/>
            <p:nvPr/>
          </p:nvSpPr>
          <p:spPr>
            <a:xfrm>
              <a:off x="7613425" y="5407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40" name="tx440"/>
            <p:cNvSpPr/>
            <p:nvPr/>
          </p:nvSpPr>
          <p:spPr>
            <a:xfrm>
              <a:off x="820538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41" name="tx441"/>
            <p:cNvSpPr/>
            <p:nvPr/>
          </p:nvSpPr>
          <p:spPr>
            <a:xfrm>
              <a:off x="8516437"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42" name="tx44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43" name="tx44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44" name="tx44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45" name="tx44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46" name="tx44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47" name="tx44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48" name="tx44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49" name="tx44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50" name="tx45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51" name="tx45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52" name="tx45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53" name="tx45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54" name="tx45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55" name="tx45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56" name="tx45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57" name="tx45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58" name="tx45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59" name="tx45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60" name="tx46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61" name="tx46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62" name="tx46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63" name="tx46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64" name="tx46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65" name="tx46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66" name="tx46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67" name="tx46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68" name="tx468"/>
            <p:cNvSpPr/>
            <p:nvPr/>
          </p:nvSpPr>
          <p:spPr>
            <a:xfrm>
              <a:off x="576534"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69" name="tx469"/>
            <p:cNvSpPr/>
            <p:nvPr/>
          </p:nvSpPr>
          <p:spPr>
            <a:xfrm>
              <a:off x="551705"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70" name="tx470"/>
            <p:cNvSpPr/>
            <p:nvPr/>
          </p:nvSpPr>
          <p:spPr>
            <a:xfrm>
              <a:off x="564092"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71" name="tx471"/>
            <p:cNvSpPr/>
            <p:nvPr/>
          </p:nvSpPr>
          <p:spPr>
            <a:xfrm>
              <a:off x="551705"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72" name="tx472"/>
            <p:cNvSpPr/>
            <p:nvPr/>
          </p:nvSpPr>
          <p:spPr>
            <a:xfrm>
              <a:off x="619917" y="4191938"/>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73" name="tx473"/>
            <p:cNvSpPr/>
            <p:nvPr/>
          </p:nvSpPr>
          <p:spPr>
            <a:xfrm>
              <a:off x="545429" y="388571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74" name="tx474"/>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75" name="tx475"/>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76" name="tx476"/>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77" name="tx477"/>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78" name="tx478"/>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79" name="tx479"/>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80" name="tx480"/>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81" name="pic481"/>
            <p:cNvPicPr/>
            <p:nvPr/>
          </p:nvPicPr>
          <p:blipFill>
            <a:blip r:embed="rId2" cstate="print"/>
            <a:stretch>
              <a:fillRect/>
            </a:stretch>
          </p:blipFill>
          <p:spPr>
            <a:xfrm>
              <a:off x="4653227" y="5838594"/>
              <a:ext cx="2160000" cy="219455"/>
            </a:xfrm>
            <a:prstGeom prst="rect">
              <a:avLst/>
            </a:prstGeom>
          </p:spPr>
        </p:pic>
        <p:sp>
          <p:nvSpPr>
            <p:cNvPr id="482" name="pl482"/>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3" name="pl483"/>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4" name="pl484"/>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5" name="pl485"/>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6" name="pl486"/>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7" name="pl487"/>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8" name="pl488"/>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9" name="pl489"/>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0" name="pl490"/>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1" name="pl491"/>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2" name="pl492"/>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3" name="pl493"/>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4" name="tx494"/>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95" name="tx495"/>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96" name="tx496"/>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97" name="tx497"/>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98" name="tx498"/>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99" name="tx499"/>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00" name="tx500"/>
            <p:cNvSpPr/>
            <p:nvPr/>
          </p:nvSpPr>
          <p:spPr>
            <a:xfrm>
              <a:off x="924840" y="1332266"/>
              <a:ext cx="296365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Thailand, 2000-2025</a:t>
              </a:r>
            </a:p>
          </p:txBody>
        </p:sp>
        <p:sp>
          <p:nvSpPr>
            <p:cNvPr id="501" name="tx501"/>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02" name="tx502"/>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03" name="tx503"/>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8 out of 12 (67%) vaccines in the schedule achieved coverage of 90% or more. Vaccine coverage ranged from 75% to 99%.
Since 2017, estimates have been made for 5 new vaccines. RotaC is the newest vaccine reported (2021), which achieved 75% coverage in 2025.
In 2025, Thailand did not report any stockouts of vaccines or supplies.</a:t>
            </a:r>
          </a:p>
        </p:txBody>
      </p:sp>
      <p:sp>
        <p:nvSpPr>
          <p:cNvPr id="5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11, and declined for none, indicating overall progress in routine immunization performance; eight achieved at least 90% coverage.</a:t>
            </a:r>
          </a:p>
        </p:txBody>
      </p:sp>
      <p:grpSp xmlns:pic="http://schemas.openxmlformats.org/drawingml/2006/picture">
        <p:nvGrpSpPr>
          <p:cNvPr id="506" name=""/>
          <p:cNvGrpSpPr/>
          <p:nvPr/>
        </p:nvGrpSpPr>
        <p:grpSpPr>
          <a:xfrm>
            <a:off x="292608" y="1005840"/>
            <a:ext cx="8595360" cy="28575"/>
            <a:chOff x="292608" y="1005840"/>
            <a:chExt cx="8595360" cy="28575"/>
          </a:xfrm>
        </p:grpSpPr>
        <p:sp>
          <p:nvSpPr>
            <p:cNvPr id="5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19708"/>
            </a:xfrm>
            <a:custGeom>
              <a:avLst/>
              <a:pathLst>
                <a:path w="6481656" h="119708">
                  <a:moveTo>
                    <a:pt x="0" y="39902"/>
                  </a:moveTo>
                  <a:lnTo>
                    <a:pt x="259266" y="39902"/>
                  </a:lnTo>
                  <a:lnTo>
                    <a:pt x="518532" y="39902"/>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79805"/>
                  </a:lnTo>
                  <a:lnTo>
                    <a:pt x="5444591" y="119708"/>
                  </a:lnTo>
                  <a:lnTo>
                    <a:pt x="5703857" y="119708"/>
                  </a:lnTo>
                  <a:lnTo>
                    <a:pt x="5963124" y="119708"/>
                  </a:lnTo>
                  <a:lnTo>
                    <a:pt x="6222390" y="119708"/>
                  </a:lnTo>
                  <a:lnTo>
                    <a:pt x="6481656" y="11970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279319"/>
            </a:xfrm>
            <a:custGeom>
              <a:avLst/>
              <a:pathLst>
                <a:path w="6481656" h="279319">
                  <a:moveTo>
                    <a:pt x="0" y="79805"/>
                  </a:moveTo>
                  <a:lnTo>
                    <a:pt x="259266" y="119708"/>
                  </a:lnTo>
                  <a:lnTo>
                    <a:pt x="518532" y="119708"/>
                  </a:lnTo>
                  <a:lnTo>
                    <a:pt x="777798" y="39902"/>
                  </a:lnTo>
                  <a:lnTo>
                    <a:pt x="1037065" y="39902"/>
                  </a:lnTo>
                  <a:lnTo>
                    <a:pt x="1296331" y="39902"/>
                  </a:lnTo>
                  <a:lnTo>
                    <a:pt x="1555597" y="39902"/>
                  </a:lnTo>
                  <a:lnTo>
                    <a:pt x="1814863" y="39902"/>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79805"/>
                  </a:lnTo>
                  <a:lnTo>
                    <a:pt x="4926059" y="79805"/>
                  </a:lnTo>
                  <a:lnTo>
                    <a:pt x="5185325" y="79805"/>
                  </a:lnTo>
                  <a:lnTo>
                    <a:pt x="5444591" y="279319"/>
                  </a:lnTo>
                  <a:lnTo>
                    <a:pt x="5703857" y="279319"/>
                  </a:lnTo>
                  <a:lnTo>
                    <a:pt x="5963124" y="279319"/>
                  </a:lnTo>
                  <a:lnTo>
                    <a:pt x="6222390" y="279319"/>
                  </a:lnTo>
                  <a:lnTo>
                    <a:pt x="6481656" y="279319"/>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239416"/>
            </a:xfrm>
            <a:custGeom>
              <a:avLst/>
              <a:pathLst>
                <a:path w="6481656" h="239416">
                  <a:moveTo>
                    <a:pt x="0" y="199513"/>
                  </a:moveTo>
                  <a:lnTo>
                    <a:pt x="259266" y="199513"/>
                  </a:lnTo>
                  <a:lnTo>
                    <a:pt x="518532" y="199513"/>
                  </a:lnTo>
                  <a:lnTo>
                    <a:pt x="777798" y="119708"/>
                  </a:lnTo>
                  <a:lnTo>
                    <a:pt x="1037065" y="119708"/>
                  </a:lnTo>
                  <a:lnTo>
                    <a:pt x="1296331" y="119708"/>
                  </a:lnTo>
                  <a:lnTo>
                    <a:pt x="1555597" y="119708"/>
                  </a:lnTo>
                  <a:lnTo>
                    <a:pt x="1814863" y="119708"/>
                  </a:lnTo>
                  <a:lnTo>
                    <a:pt x="2074130" y="39902"/>
                  </a:lnTo>
                  <a:lnTo>
                    <a:pt x="2333396" y="39902"/>
                  </a:lnTo>
                  <a:lnTo>
                    <a:pt x="2592662" y="39902"/>
                  </a:lnTo>
                  <a:lnTo>
                    <a:pt x="2851928" y="39902"/>
                  </a:lnTo>
                  <a:lnTo>
                    <a:pt x="3111195" y="39902"/>
                  </a:lnTo>
                  <a:lnTo>
                    <a:pt x="3370461" y="0"/>
                  </a:lnTo>
                  <a:lnTo>
                    <a:pt x="3629727" y="0"/>
                  </a:lnTo>
                  <a:lnTo>
                    <a:pt x="3888994" y="0"/>
                  </a:lnTo>
                  <a:lnTo>
                    <a:pt x="4148260" y="0"/>
                  </a:lnTo>
                  <a:lnTo>
                    <a:pt x="4407526" y="0"/>
                  </a:lnTo>
                  <a:lnTo>
                    <a:pt x="4666792" y="119708"/>
                  </a:lnTo>
                  <a:lnTo>
                    <a:pt x="4926059" y="119708"/>
                  </a:lnTo>
                  <a:lnTo>
                    <a:pt x="5185325" y="119708"/>
                  </a:lnTo>
                  <a:lnTo>
                    <a:pt x="5444591" y="239416"/>
                  </a:lnTo>
                  <a:lnTo>
                    <a:pt x="5703857" y="239416"/>
                  </a:lnTo>
                  <a:lnTo>
                    <a:pt x="5963124" y="239416"/>
                  </a:lnTo>
                  <a:lnTo>
                    <a:pt x="6222390" y="239416"/>
                  </a:lnTo>
                  <a:lnTo>
                    <a:pt x="6481656" y="239416"/>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518735"/>
            </a:xfrm>
            <a:custGeom>
              <a:avLst/>
              <a:pathLst>
                <a:path w="6481656" h="518735">
                  <a:moveTo>
                    <a:pt x="0" y="0"/>
                  </a:moveTo>
                  <a:lnTo>
                    <a:pt x="259266" y="518735"/>
                  </a:lnTo>
                  <a:lnTo>
                    <a:pt x="518532" y="399027"/>
                  </a:lnTo>
                  <a:lnTo>
                    <a:pt x="777798" y="279319"/>
                  </a:lnTo>
                  <a:lnTo>
                    <a:pt x="1037065" y="159610"/>
                  </a:lnTo>
                  <a:lnTo>
                    <a:pt x="1296331" y="159610"/>
                  </a:lnTo>
                  <a:lnTo>
                    <a:pt x="1555597" y="199513"/>
                  </a:lnTo>
                  <a:lnTo>
                    <a:pt x="1814863" y="199513"/>
                  </a:lnTo>
                  <a:lnTo>
                    <a:pt x="2074130" y="319221"/>
                  </a:lnTo>
                  <a:lnTo>
                    <a:pt x="2333396" y="319221"/>
                  </a:lnTo>
                  <a:lnTo>
                    <a:pt x="2592662" y="319221"/>
                  </a:lnTo>
                  <a:lnTo>
                    <a:pt x="2851928" y="319221"/>
                  </a:lnTo>
                  <a:lnTo>
                    <a:pt x="3111195" y="319221"/>
                  </a:lnTo>
                  <a:lnTo>
                    <a:pt x="3370461" y="199513"/>
                  </a:lnTo>
                  <a:lnTo>
                    <a:pt x="3629727" y="199513"/>
                  </a:lnTo>
                  <a:lnTo>
                    <a:pt x="3888994" y="159610"/>
                  </a:lnTo>
                  <a:lnTo>
                    <a:pt x="4148260" y="159610"/>
                  </a:lnTo>
                  <a:lnTo>
                    <a:pt x="4407526" y="159610"/>
                  </a:lnTo>
                  <a:lnTo>
                    <a:pt x="4666792" y="478832"/>
                  </a:lnTo>
                  <a:lnTo>
                    <a:pt x="4926059" y="478832"/>
                  </a:lnTo>
                  <a:lnTo>
                    <a:pt x="5185325" y="478832"/>
                  </a:lnTo>
                  <a:lnTo>
                    <a:pt x="5444591" y="478832"/>
                  </a:lnTo>
                  <a:lnTo>
                    <a:pt x="5703857" y="478832"/>
                  </a:lnTo>
                  <a:lnTo>
                    <a:pt x="5963124" y="478832"/>
                  </a:lnTo>
                  <a:lnTo>
                    <a:pt x="6222390" y="478832"/>
                  </a:lnTo>
                  <a:lnTo>
                    <a:pt x="6481656" y="47883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758" y="1205705"/>
              <a:ext cx="249183" cy="223569"/>
            </a:xfrm>
            <a:custGeom>
              <a:avLst/>
              <a:pathLst>
                <a:path w="249183" h="223569">
                  <a:moveTo>
                    <a:pt x="249183" y="0"/>
                  </a:moveTo>
                  <a:lnTo>
                    <a:pt x="0" y="223569"/>
                  </a:lnTo>
                </a:path>
              </a:pathLst>
            </a:custGeom>
          </p:spPr>
          <p:txBody>
            <a:bodyPr/>
            <a:lstStyle/>
            <a:p/>
          </p:txBody>
        </p:sp>
        <p:sp>
          <p:nvSpPr>
            <p:cNvPr id="42" name="pl42"/>
            <p:cNvSpPr/>
            <p:nvPr/>
          </p:nvSpPr>
          <p:spPr>
            <a:xfrm>
              <a:off x="7936787" y="1472842"/>
              <a:ext cx="243155" cy="79893"/>
            </a:xfrm>
            <a:custGeom>
              <a:avLst/>
              <a:pathLst>
                <a:path w="243155" h="79893">
                  <a:moveTo>
                    <a:pt x="243155" y="0"/>
                  </a:moveTo>
                  <a:lnTo>
                    <a:pt x="0" y="79893"/>
                  </a:lnTo>
                </a:path>
              </a:pathLst>
            </a:custGeom>
          </p:spPr>
          <p:txBody>
            <a:bodyPr/>
            <a:lstStyle/>
            <a:p/>
          </p:txBody>
        </p:sp>
        <p:sp>
          <p:nvSpPr>
            <p:cNvPr id="43" name="pl43"/>
            <p:cNvSpPr/>
            <p:nvPr/>
          </p:nvSpPr>
          <p:spPr>
            <a:xfrm>
              <a:off x="7935457" y="1604414"/>
              <a:ext cx="244485" cy="107231"/>
            </a:xfrm>
            <a:custGeom>
              <a:avLst/>
              <a:pathLst>
                <a:path w="244485" h="107231">
                  <a:moveTo>
                    <a:pt x="244485" y="107231"/>
                  </a:moveTo>
                  <a:lnTo>
                    <a:pt x="0" y="0"/>
                  </a:lnTo>
                </a:path>
              </a:pathLst>
            </a:custGeom>
          </p:spPr>
          <p:txBody>
            <a:bodyPr/>
            <a:lstStyle/>
            <a:p/>
          </p:txBody>
        </p:sp>
        <p:sp>
          <p:nvSpPr>
            <p:cNvPr id="44" name="pl44"/>
            <p:cNvSpPr/>
            <p:nvPr/>
          </p:nvSpPr>
          <p:spPr>
            <a:xfrm>
              <a:off x="7932414" y="1805783"/>
              <a:ext cx="247527" cy="175816"/>
            </a:xfrm>
            <a:custGeom>
              <a:avLst/>
              <a:pathLst>
                <a:path w="247527" h="175816">
                  <a:moveTo>
                    <a:pt x="247527" y="175816"/>
                  </a:moveTo>
                  <a:lnTo>
                    <a:pt x="0" y="0"/>
                  </a:lnTo>
                </a:path>
              </a:pathLst>
            </a:custGeom>
          </p:spPr>
          <p:txBody>
            <a:bodyPr/>
            <a:lstStyle/>
            <a:p/>
          </p:txBody>
        </p:sp>
        <p:sp>
          <p:nvSpPr>
            <p:cNvPr id="45" name="pg45"/>
            <p:cNvSpPr/>
            <p:nvPr/>
          </p:nvSpPr>
          <p:spPr>
            <a:xfrm>
              <a:off x="8111362" y="109221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13305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7" name="pg47"/>
            <p:cNvSpPr/>
            <p:nvPr/>
          </p:nvSpPr>
          <p:spPr>
            <a:xfrm>
              <a:off x="8111362" y="136688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40772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49" name="pg49"/>
            <p:cNvSpPr/>
            <p:nvPr/>
          </p:nvSpPr>
          <p:spPr>
            <a:xfrm>
              <a:off x="8111362" y="16408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68165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51" name="pg51"/>
            <p:cNvSpPr/>
            <p:nvPr/>
          </p:nvSpPr>
          <p:spPr>
            <a:xfrm>
              <a:off x="8111362" y="191393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95477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221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Thailand,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8049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2482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6915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13489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093585"/>
              <a:ext cx="1861912" cy="160761"/>
            </a:xfrm>
            <a:prstGeom prst="rect">
              <a:avLst/>
            </a:prstGeom>
            <a:solidFill>
              <a:srgbClr val="D9D9D9">
                <a:alpha val="60000"/>
              </a:srgbClr>
            </a:solidFill>
          </p:spPr>
          <p:txBody>
            <a:bodyPr/>
            <a:lstStyle/>
            <a:p/>
          </p:txBody>
        </p:sp>
        <p:sp>
          <p:nvSpPr>
            <p:cNvPr id="10" name="pl10"/>
            <p:cNvSpPr/>
            <p:nvPr/>
          </p:nvSpPr>
          <p:spPr>
            <a:xfrm>
              <a:off x="193540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50146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955667"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509808" y="505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554139" y="48935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620636"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753630" y="45720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797961" y="44112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842292"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886623" y="40897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975286" y="39289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975286" y="37682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975286" y="36074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975286" y="3446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975286" y="32859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997452" y="31251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2019617" y="29644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2019617" y="28036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2019617"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2019617"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2019617"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41783"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63948"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2063948"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063948"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3948"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2063948"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2063948"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206394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115272"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669413"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713744" y="491388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780241"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554672" y="459236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559254" y="443160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634445"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674312" y="410814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802840" y="3948349"/>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740966" y="378661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745430" y="362585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741004" y="346606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776328" y="3305304"/>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776407" y="314551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785336" y="298281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825045" y="282399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772099" y="266128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789761" y="250048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798572" y="234073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811888" y="21809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834053" y="20201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829628" y="185744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838440" y="16986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829628" y="153790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807619" y="137519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842904" y="121540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825242"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861912" cy="4597772"/>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2931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364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17976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6230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40663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2275410" y="2932824"/>
              <a:ext cx="1861912" cy="160761"/>
            </a:xfrm>
            <a:prstGeom prst="rect">
              <a:avLst/>
            </a:prstGeom>
            <a:solidFill>
              <a:srgbClr val="D9D9D9">
                <a:alpha val="60000"/>
              </a:srgbClr>
            </a:solidFill>
          </p:spPr>
          <p:txBody>
            <a:bodyPr/>
            <a:lstStyle/>
            <a:p/>
          </p:txBody>
        </p:sp>
        <p:sp>
          <p:nvSpPr>
            <p:cNvPr id="73" name="pl73"/>
            <p:cNvSpPr/>
            <p:nvPr/>
          </p:nvSpPr>
          <p:spPr>
            <a:xfrm>
              <a:off x="382257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338863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75417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3263985"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3286150"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3374813"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3374813"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3419144"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507807"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596469"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618635"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640800"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662966"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685132"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729463"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729463"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840291"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884622"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884622"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906788"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906788"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906788"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928953"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928953"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951119"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951119"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995450"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995450"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99545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913780"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3423590" y="507367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3445756" y="491190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534418"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534418" y="459236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578749" y="442966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667412"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3357762"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3419677"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3432953" y="3786617"/>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3406636"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3455236" y="346703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534891" y="330627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517152"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619246" y="298475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712176" y="28230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654766" y="2661250"/>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672467" y="250048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672467"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707830"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681435" y="20182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694633" y="185942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716838" y="169672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712412"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765555"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769941"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774405"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2275410" y="875080"/>
              <a:ext cx="1861912" cy="4597772"/>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42246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66795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112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554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97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4206912" y="3254346"/>
              <a:ext cx="1861912" cy="160761"/>
            </a:xfrm>
            <a:prstGeom prst="rect">
              <a:avLst/>
            </a:prstGeom>
            <a:solidFill>
              <a:srgbClr val="D9D9D9">
                <a:alpha val="60000"/>
              </a:srgbClr>
            </a:solidFill>
          </p:spPr>
          <p:txBody>
            <a:bodyPr/>
            <a:lstStyle/>
            <a:p/>
          </p:txBody>
        </p:sp>
        <p:sp>
          <p:nvSpPr>
            <p:cNvPr id="136" name="pl136"/>
            <p:cNvSpPr/>
            <p:nvPr/>
          </p:nvSpPr>
          <p:spPr>
            <a:xfrm>
              <a:off x="575407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532013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7521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5151155"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5195486"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5328480"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5350646"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5439308"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5505805"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5527971"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5527971"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5550136"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5594468"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5594468"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5771793" y="32859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5793958"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816124"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816124"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838290"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838290"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838290"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838290"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860455"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904787"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904787"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926952"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926952"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926952"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92695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911779"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5310760"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5355092" y="491291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5488086"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5510251" y="459236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5598914" y="443063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5297958"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5289264"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5329013"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5355565" y="378855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5338138"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5382157" y="346509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5550748" y="330627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5555252" y="314551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5643678"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5586268" y="282201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5603969"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5608433" y="250052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5590772" y="233976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5639331"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5626135"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5670505" y="185748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5674891" y="169866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5697057" y="153790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5701443" y="13771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5692632" y="121637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5705907"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4206912" y="875080"/>
              <a:ext cx="1861912" cy="4597772"/>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61561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65994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704277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4860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929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2772063"/>
              <a:ext cx="1861912" cy="160761"/>
            </a:xfrm>
            <a:prstGeom prst="rect">
              <a:avLst/>
            </a:prstGeom>
            <a:solidFill>
              <a:srgbClr val="D9D9D9">
                <a:alpha val="60000"/>
              </a:srgbClr>
            </a:solidFill>
          </p:spPr>
          <p:txBody>
            <a:bodyPr/>
            <a:lstStyle/>
            <a:p/>
          </p:txBody>
        </p:sp>
        <p:sp>
          <p:nvSpPr>
            <p:cNvPr id="199" name="pl199"/>
            <p:cNvSpPr/>
            <p:nvPr/>
          </p:nvSpPr>
          <p:spPr>
            <a:xfrm>
              <a:off x="76855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7251641"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01" name="pt201"/>
            <p:cNvSpPr/>
            <p:nvPr/>
          </p:nvSpPr>
          <p:spPr>
            <a:xfrm>
              <a:off x="6661510"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949663"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7016160"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7237816"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5" name="pt205"/>
            <p:cNvSpPr/>
            <p:nvPr/>
          </p:nvSpPr>
          <p:spPr>
            <a:xfrm>
              <a:off x="7237816"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259982"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7304313"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8" name="pt208"/>
            <p:cNvSpPr/>
            <p:nvPr/>
          </p:nvSpPr>
          <p:spPr>
            <a:xfrm>
              <a:off x="7348645" y="40897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9" name="pt209"/>
            <p:cNvSpPr/>
            <p:nvPr/>
          </p:nvSpPr>
          <p:spPr>
            <a:xfrm>
              <a:off x="7392976" y="39289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0" name="pt210"/>
            <p:cNvSpPr/>
            <p:nvPr/>
          </p:nvSpPr>
          <p:spPr>
            <a:xfrm>
              <a:off x="7459473"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7525970"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2" name="pt212"/>
            <p:cNvSpPr/>
            <p:nvPr/>
          </p:nvSpPr>
          <p:spPr>
            <a:xfrm>
              <a:off x="7548135"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3" name="pt213"/>
            <p:cNvSpPr/>
            <p:nvPr/>
          </p:nvSpPr>
          <p:spPr>
            <a:xfrm>
              <a:off x="7592466"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4" name="pt214"/>
            <p:cNvSpPr/>
            <p:nvPr/>
          </p:nvSpPr>
          <p:spPr>
            <a:xfrm>
              <a:off x="7614632"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5" name="pt215"/>
            <p:cNvSpPr/>
            <p:nvPr/>
          </p:nvSpPr>
          <p:spPr>
            <a:xfrm>
              <a:off x="7681129"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6" name="pt216"/>
            <p:cNvSpPr/>
            <p:nvPr/>
          </p:nvSpPr>
          <p:spPr>
            <a:xfrm>
              <a:off x="7725460"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7" name="pt217"/>
            <p:cNvSpPr/>
            <p:nvPr/>
          </p:nvSpPr>
          <p:spPr>
            <a:xfrm>
              <a:off x="7747626"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8" name="pt218"/>
            <p:cNvSpPr/>
            <p:nvPr/>
          </p:nvSpPr>
          <p:spPr>
            <a:xfrm>
              <a:off x="7769791"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769791"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769791"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7791957"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7814123"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7814123"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7836288"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7858454"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7858454"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785845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tx228"/>
            <p:cNvSpPr/>
            <p:nvPr/>
          </p:nvSpPr>
          <p:spPr>
            <a:xfrm>
              <a:off x="682111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29" name="tx229"/>
            <p:cNvSpPr/>
            <p:nvPr/>
          </p:nvSpPr>
          <p:spPr>
            <a:xfrm>
              <a:off x="7109269"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30" name="tx230"/>
            <p:cNvSpPr/>
            <p:nvPr/>
          </p:nvSpPr>
          <p:spPr>
            <a:xfrm>
              <a:off x="7175765" y="4911946"/>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31" name="tx231"/>
            <p:cNvSpPr/>
            <p:nvPr/>
          </p:nvSpPr>
          <p:spPr>
            <a:xfrm>
              <a:off x="7397422"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32" name="tx232"/>
            <p:cNvSpPr/>
            <p:nvPr/>
          </p:nvSpPr>
          <p:spPr>
            <a:xfrm>
              <a:off x="7397422" y="4591394"/>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33" name="tx233"/>
            <p:cNvSpPr/>
            <p:nvPr/>
          </p:nvSpPr>
          <p:spPr>
            <a:xfrm>
              <a:off x="7419587" y="443160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34" name="tx234"/>
            <p:cNvSpPr/>
            <p:nvPr/>
          </p:nvSpPr>
          <p:spPr>
            <a:xfrm>
              <a:off x="7463919"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35" name="tx235"/>
            <p:cNvSpPr/>
            <p:nvPr/>
          </p:nvSpPr>
          <p:spPr>
            <a:xfrm>
              <a:off x="7508250" y="410814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36" name="tx236"/>
            <p:cNvSpPr/>
            <p:nvPr/>
          </p:nvSpPr>
          <p:spPr>
            <a:xfrm>
              <a:off x="7552581"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37" name="tx237"/>
            <p:cNvSpPr/>
            <p:nvPr/>
          </p:nvSpPr>
          <p:spPr>
            <a:xfrm>
              <a:off x="7229616" y="378661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38" name="tx238"/>
            <p:cNvSpPr/>
            <p:nvPr/>
          </p:nvSpPr>
          <p:spPr>
            <a:xfrm>
              <a:off x="7331398" y="362779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39" name="tx239"/>
            <p:cNvSpPr/>
            <p:nvPr/>
          </p:nvSpPr>
          <p:spPr>
            <a:xfrm>
              <a:off x="7349177" y="346703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40" name="tx240"/>
            <p:cNvSpPr/>
            <p:nvPr/>
          </p:nvSpPr>
          <p:spPr>
            <a:xfrm>
              <a:off x="7353760" y="330627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41" name="tx241"/>
            <p:cNvSpPr/>
            <p:nvPr/>
          </p:nvSpPr>
          <p:spPr>
            <a:xfrm>
              <a:off x="7384737" y="31455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42" name="tx242"/>
            <p:cNvSpPr/>
            <p:nvPr/>
          </p:nvSpPr>
          <p:spPr>
            <a:xfrm>
              <a:off x="7508683"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43" name="tx243"/>
            <p:cNvSpPr/>
            <p:nvPr/>
          </p:nvSpPr>
          <p:spPr>
            <a:xfrm>
              <a:off x="7504415" y="282399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44" name="tx244"/>
            <p:cNvSpPr/>
            <p:nvPr/>
          </p:nvSpPr>
          <p:spPr>
            <a:xfrm>
              <a:off x="7513306" y="26632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45" name="tx245"/>
            <p:cNvSpPr/>
            <p:nvPr/>
          </p:nvSpPr>
          <p:spPr>
            <a:xfrm>
              <a:off x="7535510" y="250052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46" name="tx246"/>
            <p:cNvSpPr/>
            <p:nvPr/>
          </p:nvSpPr>
          <p:spPr>
            <a:xfrm>
              <a:off x="7535471"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47" name="tx247"/>
            <p:cNvSpPr/>
            <p:nvPr/>
          </p:nvSpPr>
          <p:spPr>
            <a:xfrm>
              <a:off x="7539935" y="21789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48" name="tx248"/>
            <p:cNvSpPr/>
            <p:nvPr/>
          </p:nvSpPr>
          <p:spPr>
            <a:xfrm>
              <a:off x="7557637"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49" name="tx249"/>
            <p:cNvSpPr/>
            <p:nvPr/>
          </p:nvSpPr>
          <p:spPr>
            <a:xfrm>
              <a:off x="7566605" y="1857482"/>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50" name="tx250"/>
            <p:cNvSpPr/>
            <p:nvPr/>
          </p:nvSpPr>
          <p:spPr>
            <a:xfrm>
              <a:off x="7593078" y="169769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51" name="tx251"/>
            <p:cNvSpPr/>
            <p:nvPr/>
          </p:nvSpPr>
          <p:spPr>
            <a:xfrm>
              <a:off x="7597582"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52" name="tx252"/>
            <p:cNvSpPr/>
            <p:nvPr/>
          </p:nvSpPr>
          <p:spPr>
            <a:xfrm>
              <a:off x="7628559"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53" name="tx253"/>
            <p:cNvSpPr/>
            <p:nvPr/>
          </p:nvSpPr>
          <p:spPr>
            <a:xfrm>
              <a:off x="7632945"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54" name="tx254"/>
            <p:cNvSpPr/>
            <p:nvPr/>
          </p:nvSpPr>
          <p:spPr>
            <a:xfrm>
              <a:off x="7659496"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55" name="rc255"/>
            <p:cNvSpPr/>
            <p:nvPr/>
          </p:nvSpPr>
          <p:spPr>
            <a:xfrm>
              <a:off x="6138414" y="875080"/>
              <a:ext cx="1861912" cy="4597772"/>
            </a:xfrm>
            <a:prstGeom prst="rect">
              <a:avLst/>
            </a:prstGeom>
            <a:ln w="13550" cap="rnd">
              <a:solidFill>
                <a:srgbClr val="999999">
                  <a:alpha val="100000"/>
                </a:srgbClr>
              </a:solidFill>
              <a:prstDash val="solid"/>
              <a:round/>
            </a:ln>
          </p:spPr>
          <p:txBody>
            <a:bodyPr/>
            <a:lstStyle/>
            <a:p/>
          </p:txBody>
        </p:sp>
        <p:sp>
          <p:nvSpPr>
            <p:cNvPr id="256" name="pl256"/>
            <p:cNvSpPr/>
            <p:nvPr/>
          </p:nvSpPr>
          <p:spPr>
            <a:xfrm>
              <a:off x="80876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53096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9742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9417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986089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8069916" y="2450540"/>
              <a:ext cx="1861912" cy="160761"/>
            </a:xfrm>
            <a:prstGeom prst="rect">
              <a:avLst/>
            </a:prstGeom>
            <a:solidFill>
              <a:srgbClr val="D9D9D9">
                <a:alpha val="60000"/>
              </a:srgbClr>
            </a:solidFill>
          </p:spPr>
          <p:txBody>
            <a:bodyPr/>
            <a:lstStyle/>
            <a:p/>
          </p:txBody>
        </p:sp>
        <p:sp>
          <p:nvSpPr>
            <p:cNvPr id="262" name="pl262"/>
            <p:cNvSpPr/>
            <p:nvPr/>
          </p:nvSpPr>
          <p:spPr>
            <a:xfrm>
              <a:off x="952841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63" name="tx263"/>
            <p:cNvSpPr/>
            <p:nvPr/>
          </p:nvSpPr>
          <p:spPr>
            <a:xfrm>
              <a:off x="909448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264" name="pt264"/>
            <p:cNvSpPr/>
            <p:nvPr/>
          </p:nvSpPr>
          <p:spPr>
            <a:xfrm>
              <a:off x="821619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5" name="pt265"/>
            <p:cNvSpPr/>
            <p:nvPr/>
          </p:nvSpPr>
          <p:spPr>
            <a:xfrm>
              <a:off x="8482184"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8637343" y="48935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726006" y="473280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858999" y="457204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881165" y="44112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925496" y="42505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947662" y="40897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9058490" y="39289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9080656" y="37682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9102821" y="36074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5" name="pt275"/>
            <p:cNvSpPr/>
            <p:nvPr/>
          </p:nvSpPr>
          <p:spPr>
            <a:xfrm>
              <a:off x="9213649" y="3446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9257981" y="32859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9280146"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9324478" y="296442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9324478" y="28036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9457471" y="26429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9523968" y="24821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9679128" y="2321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9701293"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9701293"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9701293"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9767790"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pt287"/>
            <p:cNvSpPr/>
            <p:nvPr/>
          </p:nvSpPr>
          <p:spPr>
            <a:xfrm>
              <a:off x="9767790"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8" name="pt288"/>
            <p:cNvSpPr/>
            <p:nvPr/>
          </p:nvSpPr>
          <p:spPr>
            <a:xfrm>
              <a:off x="9789956"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9" name="pt289"/>
            <p:cNvSpPr/>
            <p:nvPr/>
          </p:nvSpPr>
          <p:spPr>
            <a:xfrm>
              <a:off x="9789956"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0" name="pt290"/>
            <p:cNvSpPr/>
            <p:nvPr/>
          </p:nvSpPr>
          <p:spPr>
            <a:xfrm>
              <a:off x="978995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1" name="tx291"/>
            <p:cNvSpPr/>
            <p:nvPr/>
          </p:nvSpPr>
          <p:spPr>
            <a:xfrm>
              <a:off x="8375802"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92" name="tx292"/>
            <p:cNvSpPr/>
            <p:nvPr/>
          </p:nvSpPr>
          <p:spPr>
            <a:xfrm>
              <a:off x="8641789" y="507367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93" name="tx293"/>
            <p:cNvSpPr/>
            <p:nvPr/>
          </p:nvSpPr>
          <p:spPr>
            <a:xfrm>
              <a:off x="8796948" y="491388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94" name="tx294"/>
            <p:cNvSpPr/>
            <p:nvPr/>
          </p:nvSpPr>
          <p:spPr>
            <a:xfrm>
              <a:off x="8885611" y="47521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95" name="tx295"/>
            <p:cNvSpPr/>
            <p:nvPr/>
          </p:nvSpPr>
          <p:spPr>
            <a:xfrm>
              <a:off x="9018605" y="459042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96" name="tx296"/>
            <p:cNvSpPr/>
            <p:nvPr/>
          </p:nvSpPr>
          <p:spPr>
            <a:xfrm>
              <a:off x="9040770" y="44296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97" name="tx297"/>
            <p:cNvSpPr/>
            <p:nvPr/>
          </p:nvSpPr>
          <p:spPr>
            <a:xfrm>
              <a:off x="9085102" y="4268901"/>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98" name="tx298"/>
            <p:cNvSpPr/>
            <p:nvPr/>
          </p:nvSpPr>
          <p:spPr>
            <a:xfrm>
              <a:off x="9107267" y="411008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99" name="tx299"/>
            <p:cNvSpPr/>
            <p:nvPr/>
          </p:nvSpPr>
          <p:spPr>
            <a:xfrm>
              <a:off x="9218095"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00" name="tx300"/>
            <p:cNvSpPr/>
            <p:nvPr/>
          </p:nvSpPr>
          <p:spPr>
            <a:xfrm>
              <a:off x="9240261" y="378855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01" name="tx301"/>
            <p:cNvSpPr/>
            <p:nvPr/>
          </p:nvSpPr>
          <p:spPr>
            <a:xfrm>
              <a:off x="9262427" y="362779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02" name="tx302"/>
            <p:cNvSpPr/>
            <p:nvPr/>
          </p:nvSpPr>
          <p:spPr>
            <a:xfrm>
              <a:off x="9373255" y="346703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03" name="tx303"/>
            <p:cNvSpPr/>
            <p:nvPr/>
          </p:nvSpPr>
          <p:spPr>
            <a:xfrm>
              <a:off x="9417586" y="3305304"/>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04" name="tx304"/>
            <p:cNvSpPr/>
            <p:nvPr/>
          </p:nvSpPr>
          <p:spPr>
            <a:xfrm>
              <a:off x="9439752" y="3143572"/>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05" name="tx305"/>
            <p:cNvSpPr/>
            <p:nvPr/>
          </p:nvSpPr>
          <p:spPr>
            <a:xfrm>
              <a:off x="9484083" y="298475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06" name="tx306"/>
            <p:cNvSpPr/>
            <p:nvPr/>
          </p:nvSpPr>
          <p:spPr>
            <a:xfrm>
              <a:off x="9484083" y="282399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07" name="tx307"/>
            <p:cNvSpPr/>
            <p:nvPr/>
          </p:nvSpPr>
          <p:spPr>
            <a:xfrm>
              <a:off x="9223151"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08" name="tx308"/>
            <p:cNvSpPr/>
            <p:nvPr/>
          </p:nvSpPr>
          <p:spPr>
            <a:xfrm>
              <a:off x="9302923" y="25024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09" name="tx309"/>
            <p:cNvSpPr/>
            <p:nvPr/>
          </p:nvSpPr>
          <p:spPr>
            <a:xfrm>
              <a:off x="9444846" y="2339766"/>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10" name="tx310"/>
            <p:cNvSpPr/>
            <p:nvPr/>
          </p:nvSpPr>
          <p:spPr>
            <a:xfrm>
              <a:off x="9453775" y="2179005"/>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11" name="tx311"/>
            <p:cNvSpPr/>
            <p:nvPr/>
          </p:nvSpPr>
          <p:spPr>
            <a:xfrm>
              <a:off x="9480248" y="201921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12" name="tx312"/>
            <p:cNvSpPr/>
            <p:nvPr/>
          </p:nvSpPr>
          <p:spPr>
            <a:xfrm>
              <a:off x="9462587" y="18594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13" name="tx313"/>
            <p:cNvSpPr/>
            <p:nvPr/>
          </p:nvSpPr>
          <p:spPr>
            <a:xfrm>
              <a:off x="9533470" y="169668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14" name="tx314"/>
            <p:cNvSpPr/>
            <p:nvPr/>
          </p:nvSpPr>
          <p:spPr>
            <a:xfrm>
              <a:off x="9537934" y="153592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15" name="tx315"/>
            <p:cNvSpPr/>
            <p:nvPr/>
          </p:nvSpPr>
          <p:spPr>
            <a:xfrm>
              <a:off x="9560061"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16" name="tx316"/>
            <p:cNvSpPr/>
            <p:nvPr/>
          </p:nvSpPr>
          <p:spPr>
            <a:xfrm>
              <a:off x="9564447"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17" name="tx317"/>
            <p:cNvSpPr/>
            <p:nvPr/>
          </p:nvSpPr>
          <p:spPr>
            <a:xfrm>
              <a:off x="9590998"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18" name="rc318"/>
            <p:cNvSpPr/>
            <p:nvPr/>
          </p:nvSpPr>
          <p:spPr>
            <a:xfrm>
              <a:off x="8069916" y="875080"/>
              <a:ext cx="1861912" cy="4597772"/>
            </a:xfrm>
            <a:prstGeom prst="rect">
              <a:avLst/>
            </a:prstGeom>
            <a:ln w="13550" cap="rnd">
              <a:solidFill>
                <a:srgbClr val="999999">
                  <a:alpha val="100000"/>
                </a:srgbClr>
              </a:solidFill>
              <a:prstDash val="solid"/>
              <a:round/>
            </a:ln>
          </p:spPr>
          <p:txBody>
            <a:bodyPr/>
            <a:lstStyle/>
            <a:p/>
          </p:txBody>
        </p:sp>
        <p:sp>
          <p:nvSpPr>
            <p:cNvPr id="319" name="pl319"/>
            <p:cNvSpPr/>
            <p:nvPr/>
          </p:nvSpPr>
          <p:spPr>
            <a:xfrm>
              <a:off x="100191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104624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109057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113490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117924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4" name="rc324"/>
            <p:cNvSpPr/>
            <p:nvPr/>
          </p:nvSpPr>
          <p:spPr>
            <a:xfrm>
              <a:off x="10001418" y="3565821"/>
              <a:ext cx="1861912" cy="261237"/>
            </a:xfrm>
            <a:prstGeom prst="rect">
              <a:avLst/>
            </a:prstGeom>
            <a:solidFill>
              <a:srgbClr val="D9D9D9">
                <a:alpha val="60000"/>
              </a:srgbClr>
            </a:solidFill>
          </p:spPr>
          <p:txBody>
            <a:bodyPr/>
            <a:lstStyle/>
            <a:p/>
          </p:txBody>
        </p:sp>
        <p:sp>
          <p:nvSpPr>
            <p:cNvPr id="325" name="pl325"/>
            <p:cNvSpPr/>
            <p:nvPr/>
          </p:nvSpPr>
          <p:spPr>
            <a:xfrm>
              <a:off x="1006348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26" name="tx326"/>
            <p:cNvSpPr/>
            <p:nvPr/>
          </p:nvSpPr>
          <p:spPr>
            <a:xfrm>
              <a:off x="96295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327" name="pt327"/>
            <p:cNvSpPr/>
            <p:nvPr/>
          </p:nvSpPr>
          <p:spPr>
            <a:xfrm>
              <a:off x="1012553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8" name="pt328"/>
            <p:cNvSpPr/>
            <p:nvPr/>
          </p:nvSpPr>
          <p:spPr>
            <a:xfrm>
              <a:off x="10169864" y="49538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9" name="pt329"/>
            <p:cNvSpPr/>
            <p:nvPr/>
          </p:nvSpPr>
          <p:spPr>
            <a:xfrm>
              <a:off x="10502348" y="46926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0" name="pt330"/>
            <p:cNvSpPr/>
            <p:nvPr/>
          </p:nvSpPr>
          <p:spPr>
            <a:xfrm>
              <a:off x="10967826" y="44313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1" name="pt331"/>
            <p:cNvSpPr/>
            <p:nvPr/>
          </p:nvSpPr>
          <p:spPr>
            <a:xfrm>
              <a:off x="11012158" y="41701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2" name="pt332"/>
            <p:cNvSpPr/>
            <p:nvPr/>
          </p:nvSpPr>
          <p:spPr>
            <a:xfrm>
              <a:off x="11100820" y="39089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3" name="pt333"/>
            <p:cNvSpPr/>
            <p:nvPr/>
          </p:nvSpPr>
          <p:spPr>
            <a:xfrm>
              <a:off x="11189483" y="36476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4" name="pt334"/>
            <p:cNvSpPr/>
            <p:nvPr/>
          </p:nvSpPr>
          <p:spPr>
            <a:xfrm>
              <a:off x="11278145" y="33864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5" name="pt335"/>
            <p:cNvSpPr/>
            <p:nvPr/>
          </p:nvSpPr>
          <p:spPr>
            <a:xfrm>
              <a:off x="11278145"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6" name="pt336"/>
            <p:cNvSpPr/>
            <p:nvPr/>
          </p:nvSpPr>
          <p:spPr>
            <a:xfrm>
              <a:off x="11300311" y="28639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7" name="pt337"/>
            <p:cNvSpPr/>
            <p:nvPr/>
          </p:nvSpPr>
          <p:spPr>
            <a:xfrm>
              <a:off x="11411139" y="26027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8" name="pt338"/>
            <p:cNvSpPr/>
            <p:nvPr/>
          </p:nvSpPr>
          <p:spPr>
            <a:xfrm>
              <a:off x="11455470" y="23414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11544133" y="20802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0" name="pt340"/>
            <p:cNvSpPr/>
            <p:nvPr/>
          </p:nvSpPr>
          <p:spPr>
            <a:xfrm>
              <a:off x="11566298" y="18190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1" name="pt341"/>
            <p:cNvSpPr/>
            <p:nvPr/>
          </p:nvSpPr>
          <p:spPr>
            <a:xfrm>
              <a:off x="11610629" y="15577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2" name="pt342"/>
            <p:cNvSpPr/>
            <p:nvPr/>
          </p:nvSpPr>
          <p:spPr>
            <a:xfrm>
              <a:off x="11632795" y="12965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1172145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tx344"/>
            <p:cNvSpPr/>
            <p:nvPr/>
          </p:nvSpPr>
          <p:spPr>
            <a:xfrm>
              <a:off x="10285138" y="523346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45" name="tx345"/>
            <p:cNvSpPr/>
            <p:nvPr/>
          </p:nvSpPr>
          <p:spPr>
            <a:xfrm>
              <a:off x="10329469" y="497223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46" name="tx346"/>
            <p:cNvSpPr/>
            <p:nvPr/>
          </p:nvSpPr>
          <p:spPr>
            <a:xfrm>
              <a:off x="10661953" y="47129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47" name="tx347"/>
            <p:cNvSpPr/>
            <p:nvPr/>
          </p:nvSpPr>
          <p:spPr>
            <a:xfrm>
              <a:off x="11127432" y="445072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48" name="tx348"/>
            <p:cNvSpPr/>
            <p:nvPr/>
          </p:nvSpPr>
          <p:spPr>
            <a:xfrm>
              <a:off x="11171763" y="419046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49" name="tx349"/>
            <p:cNvSpPr/>
            <p:nvPr/>
          </p:nvSpPr>
          <p:spPr>
            <a:xfrm>
              <a:off x="11260425" y="392922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50" name="tx350"/>
            <p:cNvSpPr/>
            <p:nvPr/>
          </p:nvSpPr>
          <p:spPr>
            <a:xfrm>
              <a:off x="11349088" y="366798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51" name="tx351"/>
            <p:cNvSpPr/>
            <p:nvPr/>
          </p:nvSpPr>
          <p:spPr>
            <a:xfrm>
              <a:off x="11437750" y="340480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52" name="tx352"/>
            <p:cNvSpPr/>
            <p:nvPr/>
          </p:nvSpPr>
          <p:spPr>
            <a:xfrm>
              <a:off x="11437750"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53" name="tx353"/>
            <p:cNvSpPr/>
            <p:nvPr/>
          </p:nvSpPr>
          <p:spPr>
            <a:xfrm>
              <a:off x="11079266"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54" name="tx354"/>
            <p:cNvSpPr/>
            <p:nvPr/>
          </p:nvSpPr>
          <p:spPr>
            <a:xfrm>
              <a:off x="11176819" y="262303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55" name="tx355"/>
            <p:cNvSpPr/>
            <p:nvPr/>
          </p:nvSpPr>
          <p:spPr>
            <a:xfrm>
              <a:off x="11225614" y="235982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56" name="tx356"/>
            <p:cNvSpPr/>
            <p:nvPr/>
          </p:nvSpPr>
          <p:spPr>
            <a:xfrm>
              <a:off x="11349561" y="210056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57" name="tx357"/>
            <p:cNvSpPr/>
            <p:nvPr/>
          </p:nvSpPr>
          <p:spPr>
            <a:xfrm>
              <a:off x="11331978" y="183734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58" name="tx358"/>
            <p:cNvSpPr/>
            <p:nvPr/>
          </p:nvSpPr>
          <p:spPr>
            <a:xfrm>
              <a:off x="11438183" y="15771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59" name="tx359"/>
            <p:cNvSpPr/>
            <p:nvPr/>
          </p:nvSpPr>
          <p:spPr>
            <a:xfrm>
              <a:off x="11433837" y="131588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60" name="tx360"/>
            <p:cNvSpPr/>
            <p:nvPr/>
          </p:nvSpPr>
          <p:spPr>
            <a:xfrm>
              <a:off x="11500413"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61" name="rc361"/>
            <p:cNvSpPr/>
            <p:nvPr/>
          </p:nvSpPr>
          <p:spPr>
            <a:xfrm>
              <a:off x="10001418" y="875080"/>
              <a:ext cx="1861912" cy="4597772"/>
            </a:xfrm>
            <a:prstGeom prst="rect">
              <a:avLst/>
            </a:prstGeom>
            <a:ln w="13550" cap="rnd">
              <a:solidFill>
                <a:srgbClr val="999999">
                  <a:alpha val="100000"/>
                </a:srgbClr>
              </a:solidFill>
              <a:prstDash val="solid"/>
              <a:round/>
            </a:ln>
          </p:spPr>
          <p:txBody>
            <a:bodyPr/>
            <a:lstStyle/>
            <a:p/>
          </p:txBody>
        </p:sp>
        <p:sp>
          <p:nvSpPr>
            <p:cNvPr id="362" name="rc362"/>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3" name="tx363"/>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(96%)</a:t>
              </a:r>
            </a:p>
          </p:txBody>
        </p:sp>
        <p:sp>
          <p:nvSpPr>
            <p:cNvPr id="364" name="rc364"/>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5" name="tx365"/>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(92%)</a:t>
              </a:r>
            </a:p>
          </p:txBody>
        </p:sp>
        <p:sp>
          <p:nvSpPr>
            <p:cNvPr id="366" name="rc366"/>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7" name="tx367"/>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(92%)</a:t>
              </a:r>
            </a:p>
          </p:txBody>
        </p:sp>
        <p:sp>
          <p:nvSpPr>
            <p:cNvPr id="368" name="rc368"/>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9" name="tx369"/>
            <p:cNvSpPr/>
            <p:nvPr/>
          </p:nvSpPr>
          <p:spPr>
            <a:xfrm>
              <a:off x="6749534"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(93%)</a:t>
              </a:r>
            </a:p>
          </p:txBody>
        </p:sp>
        <p:sp>
          <p:nvSpPr>
            <p:cNvPr id="370" name="rc370"/>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1" name="tx371"/>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(87%)</a:t>
              </a:r>
            </a:p>
          </p:txBody>
        </p:sp>
        <p:sp>
          <p:nvSpPr>
            <p:cNvPr id="372" name="rc372"/>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10572210"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(75%)</a:t>
              </a:r>
            </a:p>
          </p:txBody>
        </p:sp>
        <p:sp>
          <p:nvSpPr>
            <p:cNvPr id="374" name="pl374"/>
            <p:cNvSpPr/>
            <p:nvPr/>
          </p:nvSpPr>
          <p:spPr>
            <a:xfrm>
              <a:off x="343909"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75" name="pl375"/>
            <p:cNvSpPr/>
            <p:nvPr/>
          </p:nvSpPr>
          <p:spPr>
            <a:xfrm>
              <a:off x="3616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6" name="pl376"/>
            <p:cNvSpPr/>
            <p:nvPr/>
          </p:nvSpPr>
          <p:spPr>
            <a:xfrm>
              <a:off x="8049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7" name="pl377"/>
            <p:cNvSpPr/>
            <p:nvPr/>
          </p:nvSpPr>
          <p:spPr>
            <a:xfrm>
              <a:off x="12482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8" name="pl378"/>
            <p:cNvSpPr/>
            <p:nvPr/>
          </p:nvSpPr>
          <p:spPr>
            <a:xfrm>
              <a:off x="16915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9" name="pl379"/>
            <p:cNvSpPr/>
            <p:nvPr/>
          </p:nvSpPr>
          <p:spPr>
            <a:xfrm>
              <a:off x="213489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0" name="tx380"/>
            <p:cNvSpPr/>
            <p:nvPr/>
          </p:nvSpPr>
          <p:spPr>
            <a:xfrm rot="-5400000">
              <a:off x="29864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81" name="tx381"/>
            <p:cNvSpPr/>
            <p:nvPr/>
          </p:nvSpPr>
          <p:spPr>
            <a:xfrm rot="-5400000">
              <a:off x="7419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82" name="tx382"/>
            <p:cNvSpPr/>
            <p:nvPr/>
          </p:nvSpPr>
          <p:spPr>
            <a:xfrm rot="-5400000">
              <a:off x="11852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83" name="tx383"/>
            <p:cNvSpPr/>
            <p:nvPr/>
          </p:nvSpPr>
          <p:spPr>
            <a:xfrm rot="-5400000">
              <a:off x="16285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84" name="tx384"/>
            <p:cNvSpPr/>
            <p:nvPr/>
          </p:nvSpPr>
          <p:spPr>
            <a:xfrm rot="-5400000">
              <a:off x="20408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85" name="pl385"/>
            <p:cNvSpPr/>
            <p:nvPr/>
          </p:nvSpPr>
          <p:spPr>
            <a:xfrm>
              <a:off x="2275410"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86" name="pl386"/>
            <p:cNvSpPr/>
            <p:nvPr/>
          </p:nvSpPr>
          <p:spPr>
            <a:xfrm>
              <a:off x="22931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7" name="pl387"/>
            <p:cNvSpPr/>
            <p:nvPr/>
          </p:nvSpPr>
          <p:spPr>
            <a:xfrm>
              <a:off x="27364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8" name="pl388"/>
            <p:cNvSpPr/>
            <p:nvPr/>
          </p:nvSpPr>
          <p:spPr>
            <a:xfrm>
              <a:off x="317976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9" name="pl389"/>
            <p:cNvSpPr/>
            <p:nvPr/>
          </p:nvSpPr>
          <p:spPr>
            <a:xfrm>
              <a:off x="36230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40663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1" name="tx391"/>
            <p:cNvSpPr/>
            <p:nvPr/>
          </p:nvSpPr>
          <p:spPr>
            <a:xfrm rot="-5400000">
              <a:off x="22301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2" name="tx392"/>
            <p:cNvSpPr/>
            <p:nvPr/>
          </p:nvSpPr>
          <p:spPr>
            <a:xfrm rot="-5400000">
              <a:off x="267345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93" name="tx393"/>
            <p:cNvSpPr/>
            <p:nvPr/>
          </p:nvSpPr>
          <p:spPr>
            <a:xfrm rot="-5400000">
              <a:off x="31167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94" name="tx394"/>
            <p:cNvSpPr/>
            <p:nvPr/>
          </p:nvSpPr>
          <p:spPr>
            <a:xfrm rot="-5400000">
              <a:off x="35600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95" name="tx395"/>
            <p:cNvSpPr/>
            <p:nvPr/>
          </p:nvSpPr>
          <p:spPr>
            <a:xfrm rot="-5400000">
              <a:off x="39723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96" name="pl396"/>
            <p:cNvSpPr/>
            <p:nvPr/>
          </p:nvSpPr>
          <p:spPr>
            <a:xfrm>
              <a:off x="4206912"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97" name="pl397"/>
            <p:cNvSpPr/>
            <p:nvPr/>
          </p:nvSpPr>
          <p:spPr>
            <a:xfrm>
              <a:off x="42246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8" name="pl398"/>
            <p:cNvSpPr/>
            <p:nvPr/>
          </p:nvSpPr>
          <p:spPr>
            <a:xfrm>
              <a:off x="466795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51112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5554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5997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2" name="tx402"/>
            <p:cNvSpPr/>
            <p:nvPr/>
          </p:nvSpPr>
          <p:spPr>
            <a:xfrm rot="-5400000">
              <a:off x="41616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03" name="tx403"/>
            <p:cNvSpPr/>
            <p:nvPr/>
          </p:nvSpPr>
          <p:spPr>
            <a:xfrm rot="-5400000">
              <a:off x="460495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4" name="tx404"/>
            <p:cNvSpPr/>
            <p:nvPr/>
          </p:nvSpPr>
          <p:spPr>
            <a:xfrm rot="-5400000">
              <a:off x="50482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05" name="tx405"/>
            <p:cNvSpPr/>
            <p:nvPr/>
          </p:nvSpPr>
          <p:spPr>
            <a:xfrm rot="-5400000">
              <a:off x="54915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06" name="tx406"/>
            <p:cNvSpPr/>
            <p:nvPr/>
          </p:nvSpPr>
          <p:spPr>
            <a:xfrm rot="-5400000">
              <a:off x="59038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07" name="pl407"/>
            <p:cNvSpPr/>
            <p:nvPr/>
          </p:nvSpPr>
          <p:spPr>
            <a:xfrm>
              <a:off x="6138414"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08" name="pl408"/>
            <p:cNvSpPr/>
            <p:nvPr/>
          </p:nvSpPr>
          <p:spPr>
            <a:xfrm>
              <a:off x="61561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65994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704277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11" name="pl411"/>
            <p:cNvSpPr/>
            <p:nvPr/>
          </p:nvSpPr>
          <p:spPr>
            <a:xfrm>
              <a:off x="74860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12" name="pl412"/>
            <p:cNvSpPr/>
            <p:nvPr/>
          </p:nvSpPr>
          <p:spPr>
            <a:xfrm>
              <a:off x="7929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13" name="tx413"/>
            <p:cNvSpPr/>
            <p:nvPr/>
          </p:nvSpPr>
          <p:spPr>
            <a:xfrm rot="-5400000">
              <a:off x="60931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14" name="tx414"/>
            <p:cNvSpPr/>
            <p:nvPr/>
          </p:nvSpPr>
          <p:spPr>
            <a:xfrm rot="-5400000">
              <a:off x="65364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5" name="tx415"/>
            <p:cNvSpPr/>
            <p:nvPr/>
          </p:nvSpPr>
          <p:spPr>
            <a:xfrm rot="-5400000">
              <a:off x="69797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16" name="tx416"/>
            <p:cNvSpPr/>
            <p:nvPr/>
          </p:nvSpPr>
          <p:spPr>
            <a:xfrm rot="-5400000">
              <a:off x="74230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17" name="tx417"/>
            <p:cNvSpPr/>
            <p:nvPr/>
          </p:nvSpPr>
          <p:spPr>
            <a:xfrm rot="-5400000">
              <a:off x="783531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18" name="pl418"/>
            <p:cNvSpPr/>
            <p:nvPr/>
          </p:nvSpPr>
          <p:spPr>
            <a:xfrm>
              <a:off x="8069916"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19" name="pl419"/>
            <p:cNvSpPr/>
            <p:nvPr/>
          </p:nvSpPr>
          <p:spPr>
            <a:xfrm>
              <a:off x="80876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20" name="pl420"/>
            <p:cNvSpPr/>
            <p:nvPr/>
          </p:nvSpPr>
          <p:spPr>
            <a:xfrm>
              <a:off x="853096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21" name="pl421"/>
            <p:cNvSpPr/>
            <p:nvPr/>
          </p:nvSpPr>
          <p:spPr>
            <a:xfrm>
              <a:off x="89742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22" name="pl422"/>
            <p:cNvSpPr/>
            <p:nvPr/>
          </p:nvSpPr>
          <p:spPr>
            <a:xfrm>
              <a:off x="9417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23" name="pl423"/>
            <p:cNvSpPr/>
            <p:nvPr/>
          </p:nvSpPr>
          <p:spPr>
            <a:xfrm>
              <a:off x="986089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24" name="tx424"/>
            <p:cNvSpPr/>
            <p:nvPr/>
          </p:nvSpPr>
          <p:spPr>
            <a:xfrm rot="-5400000">
              <a:off x="80246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25" name="tx425"/>
            <p:cNvSpPr/>
            <p:nvPr/>
          </p:nvSpPr>
          <p:spPr>
            <a:xfrm rot="-5400000">
              <a:off x="84679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26" name="tx426"/>
            <p:cNvSpPr/>
            <p:nvPr/>
          </p:nvSpPr>
          <p:spPr>
            <a:xfrm rot="-5400000">
              <a:off x="89112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27" name="tx427"/>
            <p:cNvSpPr/>
            <p:nvPr/>
          </p:nvSpPr>
          <p:spPr>
            <a:xfrm rot="-5400000">
              <a:off x="9354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28" name="tx428"/>
            <p:cNvSpPr/>
            <p:nvPr/>
          </p:nvSpPr>
          <p:spPr>
            <a:xfrm rot="-5400000">
              <a:off x="976681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29" name="pl429"/>
            <p:cNvSpPr/>
            <p:nvPr/>
          </p:nvSpPr>
          <p:spPr>
            <a:xfrm>
              <a:off x="10001418"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30" name="pl430"/>
            <p:cNvSpPr/>
            <p:nvPr/>
          </p:nvSpPr>
          <p:spPr>
            <a:xfrm>
              <a:off x="100191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104624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2" name="pl432"/>
            <p:cNvSpPr/>
            <p:nvPr/>
          </p:nvSpPr>
          <p:spPr>
            <a:xfrm>
              <a:off x="109057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3" name="pl433"/>
            <p:cNvSpPr/>
            <p:nvPr/>
          </p:nvSpPr>
          <p:spPr>
            <a:xfrm>
              <a:off x="113490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4" name="pl434"/>
            <p:cNvSpPr/>
            <p:nvPr/>
          </p:nvSpPr>
          <p:spPr>
            <a:xfrm>
              <a:off x="117924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5" name="tx435"/>
            <p:cNvSpPr/>
            <p:nvPr/>
          </p:nvSpPr>
          <p:spPr>
            <a:xfrm rot="-5400000">
              <a:off x="9956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36" name="tx436"/>
            <p:cNvSpPr/>
            <p:nvPr/>
          </p:nvSpPr>
          <p:spPr>
            <a:xfrm rot="-5400000">
              <a:off x="103994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37" name="tx437"/>
            <p:cNvSpPr/>
            <p:nvPr/>
          </p:nvSpPr>
          <p:spPr>
            <a:xfrm rot="-5400000">
              <a:off x="108427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38" name="tx438"/>
            <p:cNvSpPr/>
            <p:nvPr/>
          </p:nvSpPr>
          <p:spPr>
            <a:xfrm rot="-5400000">
              <a:off x="1128608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39" name="tx439"/>
            <p:cNvSpPr/>
            <p:nvPr/>
          </p:nvSpPr>
          <p:spPr>
            <a:xfrm rot="-5400000">
              <a:off x="1169832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40" name="tx44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1" name="tx44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2" name="pt44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3" name="pt44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44" name="pt44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5" name="pt44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7" name="pt44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8" name="tx44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49" name="tx44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50" name="tx45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51" name="tx45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52" name="tx45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53" name="tx45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54" name="tx454"/>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455" name="tx45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56" name="tx456"/>
            <p:cNvSpPr/>
            <p:nvPr/>
          </p:nvSpPr>
          <p:spPr>
            <a:xfrm>
              <a:off x="5420759" y="6568512"/>
              <a:ext cx="64425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tha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23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549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475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401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86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12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938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864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42705"/>
              <a:ext cx="239888" cy="473291"/>
            </a:xfrm>
            <a:prstGeom prst="rect">
              <a:avLst/>
            </a:prstGeom>
            <a:solidFill>
              <a:srgbClr val="1CABE2">
                <a:alpha val="85098"/>
              </a:srgbClr>
            </a:solidFill>
          </p:spPr>
          <p:txBody>
            <a:bodyPr/>
            <a:lstStyle/>
            <a:p/>
          </p:txBody>
        </p:sp>
        <p:sp>
          <p:nvSpPr>
            <p:cNvPr id="26" name="rc26"/>
            <p:cNvSpPr/>
            <p:nvPr/>
          </p:nvSpPr>
          <p:spPr>
            <a:xfrm>
              <a:off x="1562816" y="3648997"/>
              <a:ext cx="239888" cy="467000"/>
            </a:xfrm>
            <a:prstGeom prst="rect">
              <a:avLst/>
            </a:prstGeom>
            <a:solidFill>
              <a:srgbClr val="1CABE2">
                <a:alpha val="85098"/>
              </a:srgbClr>
            </a:solidFill>
          </p:spPr>
          <p:txBody>
            <a:bodyPr/>
            <a:lstStyle/>
            <a:p/>
          </p:txBody>
        </p:sp>
        <p:sp>
          <p:nvSpPr>
            <p:cNvPr id="27" name="rc27"/>
            <p:cNvSpPr/>
            <p:nvPr/>
          </p:nvSpPr>
          <p:spPr>
            <a:xfrm>
              <a:off x="1829360" y="3654756"/>
              <a:ext cx="239888" cy="461241"/>
            </a:xfrm>
            <a:prstGeom prst="rect">
              <a:avLst/>
            </a:prstGeom>
            <a:solidFill>
              <a:srgbClr val="1CABE2">
                <a:alpha val="85098"/>
              </a:srgbClr>
            </a:solidFill>
          </p:spPr>
          <p:txBody>
            <a:bodyPr/>
            <a:lstStyle/>
            <a:p/>
          </p:txBody>
        </p:sp>
        <p:sp>
          <p:nvSpPr>
            <p:cNvPr id="28" name="rc28"/>
            <p:cNvSpPr/>
            <p:nvPr/>
          </p:nvSpPr>
          <p:spPr>
            <a:xfrm>
              <a:off x="2095903" y="3887622"/>
              <a:ext cx="239888" cy="228375"/>
            </a:xfrm>
            <a:prstGeom prst="rect">
              <a:avLst/>
            </a:prstGeom>
            <a:solidFill>
              <a:srgbClr val="1CABE2">
                <a:alpha val="85098"/>
              </a:srgbClr>
            </a:solidFill>
          </p:spPr>
          <p:txBody>
            <a:bodyPr/>
            <a:lstStyle/>
            <a:p/>
          </p:txBody>
        </p:sp>
        <p:sp>
          <p:nvSpPr>
            <p:cNvPr id="29" name="rc29"/>
            <p:cNvSpPr/>
            <p:nvPr/>
          </p:nvSpPr>
          <p:spPr>
            <a:xfrm>
              <a:off x="2362446" y="3889296"/>
              <a:ext cx="239888" cy="226701"/>
            </a:xfrm>
            <a:prstGeom prst="rect">
              <a:avLst/>
            </a:prstGeom>
            <a:solidFill>
              <a:srgbClr val="1CABE2">
                <a:alpha val="85098"/>
              </a:srgbClr>
            </a:solidFill>
          </p:spPr>
          <p:txBody>
            <a:bodyPr/>
            <a:lstStyle/>
            <a:p/>
          </p:txBody>
        </p:sp>
        <p:sp>
          <p:nvSpPr>
            <p:cNvPr id="30" name="rc30"/>
            <p:cNvSpPr/>
            <p:nvPr/>
          </p:nvSpPr>
          <p:spPr>
            <a:xfrm>
              <a:off x="2628989" y="3892619"/>
              <a:ext cx="239888" cy="223377"/>
            </a:xfrm>
            <a:prstGeom prst="rect">
              <a:avLst/>
            </a:prstGeom>
            <a:solidFill>
              <a:srgbClr val="1CABE2">
                <a:alpha val="85098"/>
              </a:srgbClr>
            </a:solidFill>
          </p:spPr>
          <p:txBody>
            <a:bodyPr/>
            <a:lstStyle/>
            <a:p/>
          </p:txBody>
        </p:sp>
        <p:sp>
          <p:nvSpPr>
            <p:cNvPr id="31" name="rc31"/>
            <p:cNvSpPr/>
            <p:nvPr/>
          </p:nvSpPr>
          <p:spPr>
            <a:xfrm>
              <a:off x="2895532" y="3895334"/>
              <a:ext cx="239888" cy="220663"/>
            </a:xfrm>
            <a:prstGeom prst="rect">
              <a:avLst/>
            </a:prstGeom>
            <a:solidFill>
              <a:srgbClr val="1CABE2">
                <a:alpha val="85098"/>
              </a:srgbClr>
            </a:solidFill>
          </p:spPr>
          <p:txBody>
            <a:bodyPr/>
            <a:lstStyle/>
            <a:p/>
          </p:txBody>
        </p:sp>
        <p:sp>
          <p:nvSpPr>
            <p:cNvPr id="32" name="rc32"/>
            <p:cNvSpPr/>
            <p:nvPr/>
          </p:nvSpPr>
          <p:spPr>
            <a:xfrm>
              <a:off x="3162075" y="3898175"/>
              <a:ext cx="239888" cy="217821"/>
            </a:xfrm>
            <a:prstGeom prst="rect">
              <a:avLst/>
            </a:prstGeom>
            <a:solidFill>
              <a:srgbClr val="1CABE2">
                <a:alpha val="85098"/>
              </a:srgbClr>
            </a:solidFill>
          </p:spPr>
          <p:txBody>
            <a:bodyPr/>
            <a:lstStyle/>
            <a:p/>
          </p:txBody>
        </p:sp>
        <p:sp>
          <p:nvSpPr>
            <p:cNvPr id="33" name="rc33"/>
            <p:cNvSpPr/>
            <p:nvPr/>
          </p:nvSpPr>
          <p:spPr>
            <a:xfrm>
              <a:off x="3428618" y="3903199"/>
              <a:ext cx="239888" cy="212798"/>
            </a:xfrm>
            <a:prstGeom prst="rect">
              <a:avLst/>
            </a:prstGeom>
            <a:solidFill>
              <a:srgbClr val="1CABE2">
                <a:alpha val="85098"/>
              </a:srgbClr>
            </a:solidFill>
          </p:spPr>
          <p:txBody>
            <a:bodyPr/>
            <a:lstStyle/>
            <a:p/>
          </p:txBody>
        </p:sp>
        <p:sp>
          <p:nvSpPr>
            <p:cNvPr id="34" name="rc34"/>
            <p:cNvSpPr/>
            <p:nvPr/>
          </p:nvSpPr>
          <p:spPr>
            <a:xfrm>
              <a:off x="3695161" y="3907283"/>
              <a:ext cx="239888" cy="208714"/>
            </a:xfrm>
            <a:prstGeom prst="rect">
              <a:avLst/>
            </a:prstGeom>
            <a:solidFill>
              <a:srgbClr val="1CABE2">
                <a:alpha val="85098"/>
              </a:srgbClr>
            </a:solidFill>
          </p:spPr>
          <p:txBody>
            <a:bodyPr/>
            <a:lstStyle/>
            <a:p/>
          </p:txBody>
        </p:sp>
        <p:sp>
          <p:nvSpPr>
            <p:cNvPr id="35" name="rc35"/>
            <p:cNvSpPr/>
            <p:nvPr/>
          </p:nvSpPr>
          <p:spPr>
            <a:xfrm>
              <a:off x="3961705" y="3908881"/>
              <a:ext cx="239888" cy="207115"/>
            </a:xfrm>
            <a:prstGeom prst="rect">
              <a:avLst/>
            </a:prstGeom>
            <a:solidFill>
              <a:srgbClr val="1CABE2">
                <a:alpha val="85098"/>
              </a:srgbClr>
            </a:solidFill>
          </p:spPr>
          <p:txBody>
            <a:bodyPr/>
            <a:lstStyle/>
            <a:p/>
          </p:txBody>
        </p:sp>
        <p:sp>
          <p:nvSpPr>
            <p:cNvPr id="36" name="rc36"/>
            <p:cNvSpPr/>
            <p:nvPr/>
          </p:nvSpPr>
          <p:spPr>
            <a:xfrm>
              <a:off x="4228248" y="3908678"/>
              <a:ext cx="239888" cy="207318"/>
            </a:xfrm>
            <a:prstGeom prst="rect">
              <a:avLst/>
            </a:prstGeom>
            <a:solidFill>
              <a:srgbClr val="1CABE2">
                <a:alpha val="85098"/>
              </a:srgbClr>
            </a:solidFill>
          </p:spPr>
          <p:txBody>
            <a:bodyPr/>
            <a:lstStyle/>
            <a:p/>
          </p:txBody>
        </p:sp>
        <p:sp>
          <p:nvSpPr>
            <p:cNvPr id="37" name="rc37"/>
            <p:cNvSpPr/>
            <p:nvPr/>
          </p:nvSpPr>
          <p:spPr>
            <a:xfrm>
              <a:off x="4494791" y="3910530"/>
              <a:ext cx="239888" cy="205466"/>
            </a:xfrm>
            <a:prstGeom prst="rect">
              <a:avLst/>
            </a:prstGeom>
            <a:solidFill>
              <a:srgbClr val="1CABE2">
                <a:alpha val="85098"/>
              </a:srgbClr>
            </a:solidFill>
          </p:spPr>
          <p:txBody>
            <a:bodyPr/>
            <a:lstStyle/>
            <a:p/>
          </p:txBody>
        </p:sp>
        <p:sp>
          <p:nvSpPr>
            <p:cNvPr id="38" name="rc38"/>
            <p:cNvSpPr/>
            <p:nvPr/>
          </p:nvSpPr>
          <p:spPr>
            <a:xfrm>
              <a:off x="4761334" y="3916112"/>
              <a:ext cx="239888" cy="199885"/>
            </a:xfrm>
            <a:prstGeom prst="rect">
              <a:avLst/>
            </a:prstGeom>
            <a:solidFill>
              <a:srgbClr val="1CABE2">
                <a:alpha val="85098"/>
              </a:srgbClr>
            </a:solidFill>
          </p:spPr>
          <p:txBody>
            <a:bodyPr/>
            <a:lstStyle/>
            <a:p/>
          </p:txBody>
        </p:sp>
        <p:sp>
          <p:nvSpPr>
            <p:cNvPr id="39" name="rc39"/>
            <p:cNvSpPr/>
            <p:nvPr/>
          </p:nvSpPr>
          <p:spPr>
            <a:xfrm>
              <a:off x="5027877" y="3922378"/>
              <a:ext cx="239888" cy="193619"/>
            </a:xfrm>
            <a:prstGeom prst="rect">
              <a:avLst/>
            </a:prstGeom>
            <a:solidFill>
              <a:srgbClr val="1CABE2">
                <a:alpha val="85098"/>
              </a:srgbClr>
            </a:solidFill>
          </p:spPr>
          <p:txBody>
            <a:bodyPr/>
            <a:lstStyle/>
            <a:p/>
          </p:txBody>
        </p:sp>
        <p:sp>
          <p:nvSpPr>
            <p:cNvPr id="40" name="rc40"/>
            <p:cNvSpPr/>
            <p:nvPr/>
          </p:nvSpPr>
          <p:spPr>
            <a:xfrm>
              <a:off x="5294420" y="3927756"/>
              <a:ext cx="239888" cy="188241"/>
            </a:xfrm>
            <a:prstGeom prst="rect">
              <a:avLst/>
            </a:prstGeom>
            <a:solidFill>
              <a:srgbClr val="1CABE2">
                <a:alpha val="85098"/>
              </a:srgbClr>
            </a:solidFill>
          </p:spPr>
          <p:txBody>
            <a:bodyPr/>
            <a:lstStyle/>
            <a:p/>
          </p:txBody>
        </p:sp>
        <p:sp>
          <p:nvSpPr>
            <p:cNvPr id="41" name="rc41"/>
            <p:cNvSpPr/>
            <p:nvPr/>
          </p:nvSpPr>
          <p:spPr>
            <a:xfrm>
              <a:off x="5560963" y="3935494"/>
              <a:ext cx="239888" cy="180503"/>
            </a:xfrm>
            <a:prstGeom prst="rect">
              <a:avLst/>
            </a:prstGeom>
            <a:solidFill>
              <a:srgbClr val="1CABE2">
                <a:alpha val="85098"/>
              </a:srgbClr>
            </a:solidFill>
          </p:spPr>
          <p:txBody>
            <a:bodyPr/>
            <a:lstStyle/>
            <a:p/>
          </p:txBody>
        </p:sp>
        <p:sp>
          <p:nvSpPr>
            <p:cNvPr id="42" name="rc42"/>
            <p:cNvSpPr/>
            <p:nvPr/>
          </p:nvSpPr>
          <p:spPr>
            <a:xfrm>
              <a:off x="5827506" y="3940897"/>
              <a:ext cx="239888" cy="175099"/>
            </a:xfrm>
            <a:prstGeom prst="rect">
              <a:avLst/>
            </a:prstGeom>
            <a:solidFill>
              <a:srgbClr val="1CABE2">
                <a:alpha val="85098"/>
              </a:srgbClr>
            </a:solidFill>
          </p:spPr>
          <p:txBody>
            <a:bodyPr/>
            <a:lstStyle/>
            <a:p/>
          </p:txBody>
        </p:sp>
        <p:sp>
          <p:nvSpPr>
            <p:cNvPr id="43" name="rc43"/>
            <p:cNvSpPr/>
            <p:nvPr/>
          </p:nvSpPr>
          <p:spPr>
            <a:xfrm>
              <a:off x="6094049" y="3946885"/>
              <a:ext cx="239888" cy="169112"/>
            </a:xfrm>
            <a:prstGeom prst="rect">
              <a:avLst/>
            </a:prstGeom>
            <a:solidFill>
              <a:srgbClr val="1CABE2">
                <a:alpha val="85098"/>
              </a:srgbClr>
            </a:solidFill>
          </p:spPr>
          <p:txBody>
            <a:bodyPr/>
            <a:lstStyle/>
            <a:p/>
          </p:txBody>
        </p:sp>
        <p:sp>
          <p:nvSpPr>
            <p:cNvPr id="44" name="rc44"/>
            <p:cNvSpPr/>
            <p:nvPr/>
          </p:nvSpPr>
          <p:spPr>
            <a:xfrm>
              <a:off x="6360593" y="3952694"/>
              <a:ext cx="239888" cy="163302"/>
            </a:xfrm>
            <a:prstGeom prst="rect">
              <a:avLst/>
            </a:prstGeom>
            <a:solidFill>
              <a:srgbClr val="1CABE2">
                <a:alpha val="85098"/>
              </a:srgbClr>
            </a:solidFill>
          </p:spPr>
          <p:txBody>
            <a:bodyPr/>
            <a:lstStyle/>
            <a:p/>
          </p:txBody>
        </p:sp>
        <p:sp>
          <p:nvSpPr>
            <p:cNvPr id="45" name="rc45"/>
            <p:cNvSpPr/>
            <p:nvPr/>
          </p:nvSpPr>
          <p:spPr>
            <a:xfrm>
              <a:off x="6627136" y="3639458"/>
              <a:ext cx="239888" cy="476539"/>
            </a:xfrm>
            <a:prstGeom prst="rect">
              <a:avLst/>
            </a:prstGeom>
            <a:solidFill>
              <a:srgbClr val="1CABE2">
                <a:alpha val="85098"/>
              </a:srgbClr>
            </a:solidFill>
          </p:spPr>
          <p:txBody>
            <a:bodyPr/>
            <a:lstStyle/>
            <a:p/>
          </p:txBody>
        </p:sp>
        <p:sp>
          <p:nvSpPr>
            <p:cNvPr id="46" name="rc46"/>
            <p:cNvSpPr/>
            <p:nvPr/>
          </p:nvSpPr>
          <p:spPr>
            <a:xfrm>
              <a:off x="6893679" y="3497643"/>
              <a:ext cx="239888" cy="618354"/>
            </a:xfrm>
            <a:prstGeom prst="rect">
              <a:avLst/>
            </a:prstGeom>
            <a:solidFill>
              <a:srgbClr val="1CABE2">
                <a:alpha val="85098"/>
              </a:srgbClr>
            </a:solidFill>
          </p:spPr>
          <p:txBody>
            <a:bodyPr/>
            <a:lstStyle/>
            <a:p/>
          </p:txBody>
        </p:sp>
        <p:sp>
          <p:nvSpPr>
            <p:cNvPr id="47" name="rc47"/>
            <p:cNvSpPr/>
            <p:nvPr/>
          </p:nvSpPr>
          <p:spPr>
            <a:xfrm>
              <a:off x="7160222" y="3509338"/>
              <a:ext cx="239888" cy="606658"/>
            </a:xfrm>
            <a:prstGeom prst="rect">
              <a:avLst/>
            </a:prstGeom>
            <a:solidFill>
              <a:srgbClr val="1CABE2">
                <a:alpha val="85098"/>
              </a:srgbClr>
            </a:solidFill>
          </p:spPr>
          <p:txBody>
            <a:bodyPr/>
            <a:lstStyle/>
            <a:p/>
          </p:txBody>
        </p:sp>
        <p:sp>
          <p:nvSpPr>
            <p:cNvPr id="48" name="rc48"/>
            <p:cNvSpPr/>
            <p:nvPr/>
          </p:nvSpPr>
          <p:spPr>
            <a:xfrm>
              <a:off x="7426765" y="3519283"/>
              <a:ext cx="239888" cy="596714"/>
            </a:xfrm>
            <a:prstGeom prst="rect">
              <a:avLst/>
            </a:prstGeom>
            <a:solidFill>
              <a:srgbClr val="1CABE2">
                <a:alpha val="85098"/>
              </a:srgbClr>
            </a:solidFill>
          </p:spPr>
          <p:txBody>
            <a:bodyPr/>
            <a:lstStyle/>
            <a:p/>
          </p:txBody>
        </p:sp>
        <p:sp>
          <p:nvSpPr>
            <p:cNvPr id="49" name="rc49"/>
            <p:cNvSpPr/>
            <p:nvPr/>
          </p:nvSpPr>
          <p:spPr>
            <a:xfrm>
              <a:off x="7693308" y="3529786"/>
              <a:ext cx="239888" cy="586211"/>
            </a:xfrm>
            <a:prstGeom prst="rect">
              <a:avLst/>
            </a:prstGeom>
            <a:solidFill>
              <a:srgbClr val="1CABE2">
                <a:alpha val="85098"/>
              </a:srgbClr>
            </a:solidFill>
          </p:spPr>
          <p:txBody>
            <a:bodyPr/>
            <a:lstStyle/>
            <a:p/>
          </p:txBody>
        </p:sp>
        <p:sp>
          <p:nvSpPr>
            <p:cNvPr id="50" name="rc50"/>
            <p:cNvSpPr/>
            <p:nvPr/>
          </p:nvSpPr>
          <p:spPr>
            <a:xfrm>
              <a:off x="7959851" y="3539071"/>
              <a:ext cx="239888" cy="576925"/>
            </a:xfrm>
            <a:prstGeom prst="rect">
              <a:avLst/>
            </a:prstGeom>
            <a:solidFill>
              <a:srgbClr val="1CABE2">
                <a:alpha val="85098"/>
              </a:srgbClr>
            </a:solidFill>
          </p:spPr>
          <p:txBody>
            <a:bodyPr/>
            <a:lstStyle/>
            <a:p/>
          </p:txBody>
        </p:sp>
        <p:sp>
          <p:nvSpPr>
            <p:cNvPr id="51" name="rc51"/>
            <p:cNvSpPr/>
            <p:nvPr/>
          </p:nvSpPr>
          <p:spPr>
            <a:xfrm>
              <a:off x="1296273" y="3406059"/>
              <a:ext cx="239888" cy="236645"/>
            </a:xfrm>
            <a:prstGeom prst="rect">
              <a:avLst/>
            </a:prstGeom>
            <a:solidFill>
              <a:srgbClr val="B3B3B3">
                <a:alpha val="85098"/>
              </a:srgbClr>
            </a:solidFill>
          </p:spPr>
          <p:txBody>
            <a:bodyPr/>
            <a:lstStyle/>
            <a:p/>
          </p:txBody>
        </p:sp>
        <p:sp>
          <p:nvSpPr>
            <p:cNvPr id="52" name="rc52"/>
            <p:cNvSpPr/>
            <p:nvPr/>
          </p:nvSpPr>
          <p:spPr>
            <a:xfrm>
              <a:off x="1562816" y="3181997"/>
              <a:ext cx="239888" cy="467000"/>
            </a:xfrm>
            <a:prstGeom prst="rect">
              <a:avLst/>
            </a:prstGeom>
            <a:solidFill>
              <a:srgbClr val="B3B3B3">
                <a:alpha val="85098"/>
              </a:srgbClr>
            </a:solidFill>
          </p:spPr>
          <p:txBody>
            <a:bodyPr/>
            <a:lstStyle/>
            <a:p/>
          </p:txBody>
        </p:sp>
        <p:sp>
          <p:nvSpPr>
            <p:cNvPr id="53" name="rc53"/>
            <p:cNvSpPr/>
            <p:nvPr/>
          </p:nvSpPr>
          <p:spPr>
            <a:xfrm>
              <a:off x="1829360" y="3193540"/>
              <a:ext cx="239888" cy="461215"/>
            </a:xfrm>
            <a:prstGeom prst="rect">
              <a:avLst/>
            </a:prstGeom>
            <a:solidFill>
              <a:srgbClr val="B3B3B3">
                <a:alpha val="85098"/>
              </a:srgbClr>
            </a:solidFill>
          </p:spPr>
          <p:txBody>
            <a:bodyPr/>
            <a:lstStyle/>
            <a:p/>
          </p:txBody>
        </p:sp>
        <p:sp>
          <p:nvSpPr>
            <p:cNvPr id="54" name="rc54"/>
            <p:cNvSpPr/>
            <p:nvPr/>
          </p:nvSpPr>
          <p:spPr>
            <a:xfrm>
              <a:off x="2095903" y="3659246"/>
              <a:ext cx="239888" cy="228375"/>
            </a:xfrm>
            <a:prstGeom prst="rect">
              <a:avLst/>
            </a:prstGeom>
            <a:solidFill>
              <a:srgbClr val="B3B3B3">
                <a:alpha val="85098"/>
              </a:srgbClr>
            </a:solidFill>
          </p:spPr>
          <p:txBody>
            <a:bodyPr/>
            <a:lstStyle/>
            <a:p/>
          </p:txBody>
        </p:sp>
        <p:sp>
          <p:nvSpPr>
            <p:cNvPr id="55" name="rc55"/>
            <p:cNvSpPr/>
            <p:nvPr/>
          </p:nvSpPr>
          <p:spPr>
            <a:xfrm>
              <a:off x="2362446" y="3662595"/>
              <a:ext cx="239888" cy="226701"/>
            </a:xfrm>
            <a:prstGeom prst="rect">
              <a:avLst/>
            </a:prstGeom>
            <a:solidFill>
              <a:srgbClr val="B3B3B3">
                <a:alpha val="85098"/>
              </a:srgbClr>
            </a:solidFill>
          </p:spPr>
          <p:txBody>
            <a:bodyPr/>
            <a:lstStyle/>
            <a:p/>
          </p:txBody>
        </p:sp>
        <p:sp>
          <p:nvSpPr>
            <p:cNvPr id="56" name="rc56"/>
            <p:cNvSpPr/>
            <p:nvPr/>
          </p:nvSpPr>
          <p:spPr>
            <a:xfrm>
              <a:off x="2628989" y="3669242"/>
              <a:ext cx="239888" cy="223377"/>
            </a:xfrm>
            <a:prstGeom prst="rect">
              <a:avLst/>
            </a:prstGeom>
            <a:solidFill>
              <a:srgbClr val="B3B3B3">
                <a:alpha val="85098"/>
              </a:srgbClr>
            </a:solidFill>
          </p:spPr>
          <p:txBody>
            <a:bodyPr/>
            <a:lstStyle/>
            <a:p/>
          </p:txBody>
        </p:sp>
        <p:sp>
          <p:nvSpPr>
            <p:cNvPr id="57" name="rc57"/>
            <p:cNvSpPr/>
            <p:nvPr/>
          </p:nvSpPr>
          <p:spPr>
            <a:xfrm>
              <a:off x="2895532" y="3674645"/>
              <a:ext cx="239888" cy="220688"/>
            </a:xfrm>
            <a:prstGeom prst="rect">
              <a:avLst/>
            </a:prstGeom>
            <a:solidFill>
              <a:srgbClr val="B3B3B3">
                <a:alpha val="85098"/>
              </a:srgbClr>
            </a:solidFill>
          </p:spPr>
          <p:txBody>
            <a:bodyPr/>
            <a:lstStyle/>
            <a:p/>
          </p:txBody>
        </p:sp>
        <p:sp>
          <p:nvSpPr>
            <p:cNvPr id="58" name="rc58"/>
            <p:cNvSpPr/>
            <p:nvPr/>
          </p:nvSpPr>
          <p:spPr>
            <a:xfrm>
              <a:off x="3162075" y="3680328"/>
              <a:ext cx="239888" cy="217847"/>
            </a:xfrm>
            <a:prstGeom prst="rect">
              <a:avLst/>
            </a:prstGeom>
            <a:solidFill>
              <a:srgbClr val="B3B3B3">
                <a:alpha val="85098"/>
              </a:srgbClr>
            </a:solidFill>
          </p:spPr>
          <p:txBody>
            <a:bodyPr/>
            <a:lstStyle/>
            <a:p/>
          </p:txBody>
        </p:sp>
        <p:sp>
          <p:nvSpPr>
            <p:cNvPr id="59" name="rc59"/>
            <p:cNvSpPr/>
            <p:nvPr/>
          </p:nvSpPr>
          <p:spPr>
            <a:xfrm>
              <a:off x="3428618" y="3903199"/>
              <a:ext cx="239888" cy="0"/>
            </a:xfrm>
            <a:prstGeom prst="rect">
              <a:avLst/>
            </a:prstGeom>
            <a:solidFill>
              <a:srgbClr val="B3B3B3">
                <a:alpha val="85098"/>
              </a:srgbClr>
            </a:solidFill>
          </p:spPr>
          <p:txBody>
            <a:bodyPr/>
            <a:lstStyle/>
            <a:p/>
          </p:txBody>
        </p:sp>
        <p:sp>
          <p:nvSpPr>
            <p:cNvPr id="60" name="rc60"/>
            <p:cNvSpPr/>
            <p:nvPr/>
          </p:nvSpPr>
          <p:spPr>
            <a:xfrm>
              <a:off x="3695161" y="3907283"/>
              <a:ext cx="239888" cy="0"/>
            </a:xfrm>
            <a:prstGeom prst="rect">
              <a:avLst/>
            </a:prstGeom>
            <a:solidFill>
              <a:srgbClr val="B3B3B3">
                <a:alpha val="85098"/>
              </a:srgbClr>
            </a:solidFill>
          </p:spPr>
          <p:txBody>
            <a:bodyPr/>
            <a:lstStyle/>
            <a:p/>
          </p:txBody>
        </p:sp>
        <p:sp>
          <p:nvSpPr>
            <p:cNvPr id="61" name="rc61"/>
            <p:cNvSpPr/>
            <p:nvPr/>
          </p:nvSpPr>
          <p:spPr>
            <a:xfrm>
              <a:off x="3961705" y="3908881"/>
              <a:ext cx="239888" cy="0"/>
            </a:xfrm>
            <a:prstGeom prst="rect">
              <a:avLst/>
            </a:prstGeom>
            <a:solidFill>
              <a:srgbClr val="B3B3B3">
                <a:alpha val="85098"/>
              </a:srgbClr>
            </a:solidFill>
          </p:spPr>
          <p:txBody>
            <a:bodyPr/>
            <a:lstStyle/>
            <a:p/>
          </p:txBody>
        </p:sp>
        <p:sp>
          <p:nvSpPr>
            <p:cNvPr id="62" name="rc62"/>
            <p:cNvSpPr/>
            <p:nvPr/>
          </p:nvSpPr>
          <p:spPr>
            <a:xfrm>
              <a:off x="4228248" y="3908678"/>
              <a:ext cx="239888" cy="0"/>
            </a:xfrm>
            <a:prstGeom prst="rect">
              <a:avLst/>
            </a:prstGeom>
            <a:solidFill>
              <a:srgbClr val="B3B3B3">
                <a:alpha val="85098"/>
              </a:srgbClr>
            </a:solidFill>
          </p:spPr>
          <p:txBody>
            <a:bodyPr/>
            <a:lstStyle/>
            <a:p/>
          </p:txBody>
        </p:sp>
        <p:sp>
          <p:nvSpPr>
            <p:cNvPr id="63" name="rc63"/>
            <p:cNvSpPr/>
            <p:nvPr/>
          </p:nvSpPr>
          <p:spPr>
            <a:xfrm>
              <a:off x="4494791" y="3910530"/>
              <a:ext cx="239888" cy="0"/>
            </a:xfrm>
            <a:prstGeom prst="rect">
              <a:avLst/>
            </a:prstGeom>
            <a:solidFill>
              <a:srgbClr val="B3B3B3">
                <a:alpha val="85098"/>
              </a:srgbClr>
            </a:solidFill>
          </p:spPr>
          <p:txBody>
            <a:bodyPr/>
            <a:lstStyle/>
            <a:p/>
          </p:txBody>
        </p:sp>
        <p:sp>
          <p:nvSpPr>
            <p:cNvPr id="64" name="rc64"/>
            <p:cNvSpPr/>
            <p:nvPr/>
          </p:nvSpPr>
          <p:spPr>
            <a:xfrm>
              <a:off x="4761334" y="3916112"/>
              <a:ext cx="239888" cy="0"/>
            </a:xfrm>
            <a:prstGeom prst="rect">
              <a:avLst/>
            </a:prstGeom>
            <a:solidFill>
              <a:srgbClr val="B3B3B3">
                <a:alpha val="85098"/>
              </a:srgbClr>
            </a:solidFill>
          </p:spPr>
          <p:txBody>
            <a:bodyPr/>
            <a:lstStyle/>
            <a:p/>
          </p:txBody>
        </p:sp>
        <p:sp>
          <p:nvSpPr>
            <p:cNvPr id="65" name="rc65"/>
            <p:cNvSpPr/>
            <p:nvPr/>
          </p:nvSpPr>
          <p:spPr>
            <a:xfrm>
              <a:off x="5027877" y="3922378"/>
              <a:ext cx="239888" cy="0"/>
            </a:xfrm>
            <a:prstGeom prst="rect">
              <a:avLst/>
            </a:prstGeom>
            <a:solidFill>
              <a:srgbClr val="B3B3B3">
                <a:alpha val="85098"/>
              </a:srgbClr>
            </a:solidFill>
          </p:spPr>
          <p:txBody>
            <a:bodyPr/>
            <a:lstStyle/>
            <a:p/>
          </p:txBody>
        </p:sp>
        <p:sp>
          <p:nvSpPr>
            <p:cNvPr id="66" name="rc66"/>
            <p:cNvSpPr/>
            <p:nvPr/>
          </p:nvSpPr>
          <p:spPr>
            <a:xfrm>
              <a:off x="5294420" y="3927756"/>
              <a:ext cx="239888" cy="0"/>
            </a:xfrm>
            <a:prstGeom prst="rect">
              <a:avLst/>
            </a:prstGeom>
            <a:solidFill>
              <a:srgbClr val="B3B3B3">
                <a:alpha val="85098"/>
              </a:srgbClr>
            </a:solidFill>
          </p:spPr>
          <p:txBody>
            <a:bodyPr/>
            <a:lstStyle/>
            <a:p/>
          </p:txBody>
        </p:sp>
        <p:sp>
          <p:nvSpPr>
            <p:cNvPr id="67" name="rc67"/>
            <p:cNvSpPr/>
            <p:nvPr/>
          </p:nvSpPr>
          <p:spPr>
            <a:xfrm>
              <a:off x="5560963" y="3935494"/>
              <a:ext cx="239888" cy="0"/>
            </a:xfrm>
            <a:prstGeom prst="rect">
              <a:avLst/>
            </a:prstGeom>
            <a:solidFill>
              <a:srgbClr val="B3B3B3">
                <a:alpha val="85098"/>
              </a:srgbClr>
            </a:solidFill>
          </p:spPr>
          <p:txBody>
            <a:bodyPr/>
            <a:lstStyle/>
            <a:p/>
          </p:txBody>
        </p:sp>
        <p:sp>
          <p:nvSpPr>
            <p:cNvPr id="68" name="rc68"/>
            <p:cNvSpPr/>
            <p:nvPr/>
          </p:nvSpPr>
          <p:spPr>
            <a:xfrm>
              <a:off x="5827506" y="3940897"/>
              <a:ext cx="239888" cy="0"/>
            </a:xfrm>
            <a:prstGeom prst="rect">
              <a:avLst/>
            </a:prstGeom>
            <a:solidFill>
              <a:srgbClr val="B3B3B3">
                <a:alpha val="85098"/>
              </a:srgbClr>
            </a:solidFill>
          </p:spPr>
          <p:txBody>
            <a:bodyPr/>
            <a:lstStyle/>
            <a:p/>
          </p:txBody>
        </p:sp>
        <p:sp>
          <p:nvSpPr>
            <p:cNvPr id="69" name="rc69"/>
            <p:cNvSpPr/>
            <p:nvPr/>
          </p:nvSpPr>
          <p:spPr>
            <a:xfrm>
              <a:off x="6094049" y="3608634"/>
              <a:ext cx="239888" cy="338250"/>
            </a:xfrm>
            <a:prstGeom prst="rect">
              <a:avLst/>
            </a:prstGeom>
            <a:solidFill>
              <a:srgbClr val="B3B3B3">
                <a:alpha val="85098"/>
              </a:srgbClr>
            </a:solidFill>
          </p:spPr>
          <p:txBody>
            <a:bodyPr/>
            <a:lstStyle/>
            <a:p/>
          </p:txBody>
        </p:sp>
        <p:sp>
          <p:nvSpPr>
            <p:cNvPr id="70" name="rc70"/>
            <p:cNvSpPr/>
            <p:nvPr/>
          </p:nvSpPr>
          <p:spPr>
            <a:xfrm>
              <a:off x="6360593" y="3626114"/>
              <a:ext cx="239888" cy="326580"/>
            </a:xfrm>
            <a:prstGeom prst="rect">
              <a:avLst/>
            </a:prstGeom>
            <a:solidFill>
              <a:srgbClr val="B3B3B3">
                <a:alpha val="85098"/>
              </a:srgbClr>
            </a:solidFill>
          </p:spPr>
          <p:txBody>
            <a:bodyPr/>
            <a:lstStyle/>
            <a:p/>
          </p:txBody>
        </p:sp>
        <p:sp>
          <p:nvSpPr>
            <p:cNvPr id="71" name="rc71"/>
            <p:cNvSpPr/>
            <p:nvPr/>
          </p:nvSpPr>
          <p:spPr>
            <a:xfrm>
              <a:off x="6627136" y="3639458"/>
              <a:ext cx="239888" cy="0"/>
            </a:xfrm>
            <a:prstGeom prst="rect">
              <a:avLst/>
            </a:prstGeom>
            <a:solidFill>
              <a:srgbClr val="B3B3B3">
                <a:alpha val="85098"/>
              </a:srgbClr>
            </a:solidFill>
          </p:spPr>
          <p:txBody>
            <a:bodyPr/>
            <a:lstStyle/>
            <a:p/>
          </p:txBody>
        </p:sp>
        <p:sp>
          <p:nvSpPr>
            <p:cNvPr id="72" name="rc72"/>
            <p:cNvSpPr/>
            <p:nvPr/>
          </p:nvSpPr>
          <p:spPr>
            <a:xfrm>
              <a:off x="6893679" y="2879289"/>
              <a:ext cx="239888" cy="618354"/>
            </a:xfrm>
            <a:prstGeom prst="rect">
              <a:avLst/>
            </a:prstGeom>
            <a:solidFill>
              <a:srgbClr val="B3B3B3">
                <a:alpha val="85098"/>
              </a:srgbClr>
            </a:solidFill>
          </p:spPr>
          <p:txBody>
            <a:bodyPr/>
            <a:lstStyle/>
            <a:p/>
          </p:txBody>
        </p:sp>
        <p:sp>
          <p:nvSpPr>
            <p:cNvPr id="73" name="rc73"/>
            <p:cNvSpPr/>
            <p:nvPr/>
          </p:nvSpPr>
          <p:spPr>
            <a:xfrm>
              <a:off x="7160222" y="2902705"/>
              <a:ext cx="239888" cy="606633"/>
            </a:xfrm>
            <a:prstGeom prst="rect">
              <a:avLst/>
            </a:prstGeom>
            <a:solidFill>
              <a:srgbClr val="B3B3B3">
                <a:alpha val="85098"/>
              </a:srgbClr>
            </a:solidFill>
          </p:spPr>
          <p:txBody>
            <a:bodyPr/>
            <a:lstStyle/>
            <a:p/>
          </p:txBody>
        </p:sp>
        <p:sp>
          <p:nvSpPr>
            <p:cNvPr id="74" name="rc74"/>
            <p:cNvSpPr/>
            <p:nvPr/>
          </p:nvSpPr>
          <p:spPr>
            <a:xfrm>
              <a:off x="7426765" y="2922544"/>
              <a:ext cx="239888" cy="596739"/>
            </a:xfrm>
            <a:prstGeom prst="rect">
              <a:avLst/>
            </a:prstGeom>
            <a:solidFill>
              <a:srgbClr val="B3B3B3">
                <a:alpha val="85098"/>
              </a:srgbClr>
            </a:solidFill>
          </p:spPr>
          <p:txBody>
            <a:bodyPr/>
            <a:lstStyle/>
            <a:p/>
          </p:txBody>
        </p:sp>
        <p:sp>
          <p:nvSpPr>
            <p:cNvPr id="75" name="rc75"/>
            <p:cNvSpPr/>
            <p:nvPr/>
          </p:nvSpPr>
          <p:spPr>
            <a:xfrm>
              <a:off x="7693308" y="2943600"/>
              <a:ext cx="239888" cy="586185"/>
            </a:xfrm>
            <a:prstGeom prst="rect">
              <a:avLst/>
            </a:prstGeom>
            <a:solidFill>
              <a:srgbClr val="B3B3B3">
                <a:alpha val="85098"/>
              </a:srgbClr>
            </a:solidFill>
          </p:spPr>
          <p:txBody>
            <a:bodyPr/>
            <a:lstStyle/>
            <a:p/>
          </p:txBody>
        </p:sp>
        <p:sp>
          <p:nvSpPr>
            <p:cNvPr id="76" name="rc76"/>
            <p:cNvSpPr/>
            <p:nvPr/>
          </p:nvSpPr>
          <p:spPr>
            <a:xfrm>
              <a:off x="7959851" y="2962171"/>
              <a:ext cx="239888" cy="576900"/>
            </a:xfrm>
            <a:prstGeom prst="rect">
              <a:avLst/>
            </a:prstGeom>
            <a:solidFill>
              <a:srgbClr val="B3B3B3">
                <a:alpha val="85098"/>
              </a:srgbClr>
            </a:solidFill>
          </p:spPr>
          <p:txBody>
            <a:bodyPr/>
            <a:lstStyle/>
            <a:p/>
          </p:txBody>
        </p:sp>
        <p:sp>
          <p:nvSpPr>
            <p:cNvPr id="77" name="pl77"/>
            <p:cNvSpPr/>
            <p:nvPr/>
          </p:nvSpPr>
          <p:spPr>
            <a:xfrm>
              <a:off x="1416218" y="2075428"/>
              <a:ext cx="6663577" cy="61835"/>
            </a:xfrm>
            <a:custGeom>
              <a:avLst/>
              <a:pathLst>
                <a:path w="6663577" h="61835">
                  <a:moveTo>
                    <a:pt x="0" y="20611"/>
                  </a:moveTo>
                  <a:lnTo>
                    <a:pt x="266543" y="20611"/>
                  </a:lnTo>
                  <a:lnTo>
                    <a:pt x="533086" y="20611"/>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41223"/>
                  </a:lnTo>
                  <a:lnTo>
                    <a:pt x="5597405" y="61835"/>
                  </a:lnTo>
                  <a:lnTo>
                    <a:pt x="5863948" y="61835"/>
                  </a:lnTo>
                  <a:lnTo>
                    <a:pt x="6130491" y="61835"/>
                  </a:lnTo>
                  <a:lnTo>
                    <a:pt x="6397034" y="61835"/>
                  </a:lnTo>
                  <a:lnTo>
                    <a:pt x="6663577" y="61835"/>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75428"/>
              <a:ext cx="6663577" cy="144282"/>
            </a:xfrm>
            <a:custGeom>
              <a:avLst/>
              <a:pathLst>
                <a:path w="6663577" h="144282">
                  <a:moveTo>
                    <a:pt x="0" y="41223"/>
                  </a:moveTo>
                  <a:lnTo>
                    <a:pt x="266543" y="61835"/>
                  </a:lnTo>
                  <a:lnTo>
                    <a:pt x="533086" y="61835"/>
                  </a:lnTo>
                  <a:lnTo>
                    <a:pt x="799629" y="20611"/>
                  </a:lnTo>
                  <a:lnTo>
                    <a:pt x="1066172" y="20611"/>
                  </a:lnTo>
                  <a:lnTo>
                    <a:pt x="1332715" y="20611"/>
                  </a:lnTo>
                  <a:lnTo>
                    <a:pt x="1599258" y="20611"/>
                  </a:lnTo>
                  <a:lnTo>
                    <a:pt x="1865801" y="20611"/>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41223"/>
                  </a:lnTo>
                  <a:lnTo>
                    <a:pt x="5064319" y="41223"/>
                  </a:lnTo>
                  <a:lnTo>
                    <a:pt x="5330862" y="41223"/>
                  </a:lnTo>
                  <a:lnTo>
                    <a:pt x="5597405" y="144282"/>
                  </a:lnTo>
                  <a:lnTo>
                    <a:pt x="5863948" y="144282"/>
                  </a:lnTo>
                  <a:lnTo>
                    <a:pt x="6130491" y="144282"/>
                  </a:lnTo>
                  <a:lnTo>
                    <a:pt x="6397034" y="144282"/>
                  </a:lnTo>
                  <a:lnTo>
                    <a:pt x="6663577" y="144282"/>
                  </a:lnTo>
                </a:path>
              </a:pathLst>
            </a:custGeom>
            <a:ln w="27101" cap="flat">
              <a:solidFill>
                <a:srgbClr val="F26A21">
                  <a:alpha val="100000"/>
                </a:srgbClr>
              </a:solidFill>
              <a:prstDash val="solid"/>
              <a:round/>
            </a:ln>
          </p:spPr>
          <p:txBody>
            <a:bodyPr/>
            <a:lstStyle/>
            <a:p/>
          </p:txBody>
        </p:sp>
        <p:sp>
          <p:nvSpPr>
            <p:cNvPr id="79" name="tx79"/>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695333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21987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48642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7752963"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8019506"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0" name="tx90"/>
            <p:cNvSpPr/>
            <p:nvPr/>
          </p:nvSpPr>
          <p:spPr>
            <a:xfrm>
              <a:off x="1355928"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1" name="tx91"/>
            <p:cNvSpPr/>
            <p:nvPr/>
          </p:nvSpPr>
          <p:spPr>
            <a:xfrm>
              <a:off x="268864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42024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668679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6" name="tx96"/>
            <p:cNvSpPr/>
            <p:nvPr/>
          </p:nvSpPr>
          <p:spPr>
            <a:xfrm>
              <a:off x="6953334"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7" name="tx97"/>
            <p:cNvSpPr/>
            <p:nvPr/>
          </p:nvSpPr>
          <p:spPr>
            <a:xfrm>
              <a:off x="7219877"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8" name="tx98"/>
            <p:cNvSpPr/>
            <p:nvPr/>
          </p:nvSpPr>
          <p:spPr>
            <a:xfrm>
              <a:off x="7486420"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9" name="tx99"/>
            <p:cNvSpPr/>
            <p:nvPr/>
          </p:nvSpPr>
          <p:spPr>
            <a:xfrm>
              <a:off x="7752963"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100" name="tx100"/>
            <p:cNvSpPr/>
            <p:nvPr/>
          </p:nvSpPr>
          <p:spPr>
            <a:xfrm>
              <a:off x="8019506"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101" name="tx101"/>
            <p:cNvSpPr/>
            <p:nvPr/>
          </p:nvSpPr>
          <p:spPr>
            <a:xfrm>
              <a:off x="1310724" y="38389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02" name="tx102"/>
            <p:cNvSpPr/>
            <p:nvPr/>
          </p:nvSpPr>
          <p:spPr>
            <a:xfrm>
              <a:off x="2673584" y="39638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03" name="tx103"/>
            <p:cNvSpPr/>
            <p:nvPr/>
          </p:nvSpPr>
          <p:spPr>
            <a:xfrm>
              <a:off x="4006300" y="39719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04" name="tx104"/>
            <p:cNvSpPr/>
            <p:nvPr/>
          </p:nvSpPr>
          <p:spPr>
            <a:xfrm>
              <a:off x="5339016" y="398307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5" name="tx105"/>
            <p:cNvSpPr/>
            <p:nvPr/>
          </p:nvSpPr>
          <p:spPr>
            <a:xfrm>
              <a:off x="6405188" y="39939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6" name="tx106"/>
            <p:cNvSpPr/>
            <p:nvPr/>
          </p:nvSpPr>
          <p:spPr>
            <a:xfrm>
              <a:off x="6641586" y="383728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07" name="tx107"/>
            <p:cNvSpPr/>
            <p:nvPr/>
          </p:nvSpPr>
          <p:spPr>
            <a:xfrm>
              <a:off x="6908130" y="37677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108" name="tx108"/>
            <p:cNvSpPr/>
            <p:nvPr/>
          </p:nvSpPr>
          <p:spPr>
            <a:xfrm>
              <a:off x="7174673" y="377217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109" name="tx109"/>
            <p:cNvSpPr/>
            <p:nvPr/>
          </p:nvSpPr>
          <p:spPr>
            <a:xfrm>
              <a:off x="7441216" y="377714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110" name="tx110"/>
            <p:cNvSpPr/>
            <p:nvPr/>
          </p:nvSpPr>
          <p:spPr>
            <a:xfrm>
              <a:off x="7707759" y="378239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111" name="tx111"/>
            <p:cNvSpPr/>
            <p:nvPr/>
          </p:nvSpPr>
          <p:spPr>
            <a:xfrm>
              <a:off x="7974302" y="378841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112" name="tx112"/>
            <p:cNvSpPr/>
            <p:nvPr/>
          </p:nvSpPr>
          <p:spPr>
            <a:xfrm>
              <a:off x="1340869" y="34838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13" name="tx113"/>
            <p:cNvSpPr/>
            <p:nvPr/>
          </p:nvSpPr>
          <p:spPr>
            <a:xfrm>
              <a:off x="2673584" y="37404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14" name="tx114"/>
            <p:cNvSpPr/>
            <p:nvPr/>
          </p:nvSpPr>
          <p:spPr>
            <a:xfrm>
              <a:off x="6375043" y="374896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115" name="tx115"/>
            <p:cNvSpPr/>
            <p:nvPr/>
          </p:nvSpPr>
          <p:spPr>
            <a:xfrm>
              <a:off x="6908130" y="314934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116" name="tx116"/>
            <p:cNvSpPr/>
            <p:nvPr/>
          </p:nvSpPr>
          <p:spPr>
            <a:xfrm>
              <a:off x="7174673" y="316552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117" name="tx117"/>
            <p:cNvSpPr/>
            <p:nvPr/>
          </p:nvSpPr>
          <p:spPr>
            <a:xfrm>
              <a:off x="7441216" y="318042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118" name="tx118"/>
            <p:cNvSpPr/>
            <p:nvPr/>
          </p:nvSpPr>
          <p:spPr>
            <a:xfrm>
              <a:off x="7707759" y="319620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119" name="tx119"/>
            <p:cNvSpPr/>
            <p:nvPr/>
          </p:nvSpPr>
          <p:spPr>
            <a:xfrm>
              <a:off x="7974302" y="321150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120" name="tx120"/>
            <p:cNvSpPr/>
            <p:nvPr/>
          </p:nvSpPr>
          <p:spPr>
            <a:xfrm>
              <a:off x="1355928" y="32880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21" name="tx121"/>
            <p:cNvSpPr/>
            <p:nvPr/>
          </p:nvSpPr>
          <p:spPr>
            <a:xfrm>
              <a:off x="2643440" y="35512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a:t>
              </a:r>
            </a:p>
          </p:txBody>
        </p:sp>
        <p:sp>
          <p:nvSpPr>
            <p:cNvPr id="122" name="tx122"/>
            <p:cNvSpPr/>
            <p:nvPr/>
          </p:nvSpPr>
          <p:spPr>
            <a:xfrm>
              <a:off x="4006300" y="37908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3" name="tx123"/>
            <p:cNvSpPr/>
            <p:nvPr/>
          </p:nvSpPr>
          <p:spPr>
            <a:xfrm>
              <a:off x="5339016" y="381135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4" name="tx124"/>
            <p:cNvSpPr/>
            <p:nvPr/>
          </p:nvSpPr>
          <p:spPr>
            <a:xfrm>
              <a:off x="6375043" y="350802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25" name="tx125"/>
            <p:cNvSpPr/>
            <p:nvPr/>
          </p:nvSpPr>
          <p:spPr>
            <a:xfrm>
              <a:off x="6641586" y="352141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18.8</a:t>
              </a:r>
            </a:p>
          </p:txBody>
        </p:sp>
        <p:sp>
          <p:nvSpPr>
            <p:cNvPr id="126" name="tx126"/>
            <p:cNvSpPr/>
            <p:nvPr/>
          </p:nvSpPr>
          <p:spPr>
            <a:xfrm>
              <a:off x="6908130" y="27612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48.8</a:t>
              </a:r>
            </a:p>
          </p:txBody>
        </p:sp>
        <p:sp>
          <p:nvSpPr>
            <p:cNvPr id="127" name="tx127"/>
            <p:cNvSpPr/>
            <p:nvPr/>
          </p:nvSpPr>
          <p:spPr>
            <a:xfrm>
              <a:off x="7174673" y="27846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47.8</a:t>
              </a:r>
            </a:p>
          </p:txBody>
        </p:sp>
        <p:sp>
          <p:nvSpPr>
            <p:cNvPr id="128" name="tx128"/>
            <p:cNvSpPr/>
            <p:nvPr/>
          </p:nvSpPr>
          <p:spPr>
            <a:xfrm>
              <a:off x="7486420" y="28061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29" name="tx129"/>
            <p:cNvSpPr/>
            <p:nvPr/>
          </p:nvSpPr>
          <p:spPr>
            <a:xfrm>
              <a:off x="7707759" y="28255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46.2</a:t>
              </a:r>
            </a:p>
          </p:txBody>
        </p:sp>
        <p:sp>
          <p:nvSpPr>
            <p:cNvPr id="130" name="tx130"/>
            <p:cNvSpPr/>
            <p:nvPr/>
          </p:nvSpPr>
          <p:spPr>
            <a:xfrm>
              <a:off x="7974302" y="2844450"/>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45.5</a:t>
              </a:r>
            </a:p>
          </p:txBody>
        </p:sp>
        <p:sp>
          <p:nvSpPr>
            <p:cNvPr id="131" name="tx13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39902" y="355649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3" name="tx133"/>
            <p:cNvSpPr/>
            <p:nvPr/>
          </p:nvSpPr>
          <p:spPr>
            <a:xfrm>
              <a:off x="639902" y="304910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4" name="tx134"/>
            <p:cNvSpPr/>
            <p:nvPr/>
          </p:nvSpPr>
          <p:spPr>
            <a:xfrm>
              <a:off x="639902" y="254171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35" name="tx135"/>
            <p:cNvSpPr/>
            <p:nvPr/>
          </p:nvSpPr>
          <p:spPr>
            <a:xfrm>
              <a:off x="639902" y="203432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63170" y="4979579"/>
              <a:ext cx="201456" cy="201456"/>
            </a:xfrm>
            <a:prstGeom prst="rect">
              <a:avLst/>
            </a:prstGeom>
            <a:solidFill>
              <a:srgbClr val="B3B3B3">
                <a:alpha val="85098"/>
              </a:srgbClr>
            </a:solidFill>
          </p:spPr>
          <p:txBody>
            <a:bodyPr/>
            <a:lstStyle/>
            <a:p/>
          </p:txBody>
        </p:sp>
        <p:sp>
          <p:nvSpPr>
            <p:cNvPr id="159" name="rc159"/>
            <p:cNvSpPr/>
            <p:nvPr/>
          </p:nvSpPr>
          <p:spPr>
            <a:xfrm>
              <a:off x="5565324" y="4979579"/>
              <a:ext cx="201456" cy="201456"/>
            </a:xfrm>
            <a:prstGeom prst="rect">
              <a:avLst/>
            </a:prstGeom>
            <a:solidFill>
              <a:srgbClr val="1CABE2">
                <a:alpha val="85098"/>
              </a:srgbClr>
            </a:solidFill>
          </p:spPr>
          <p:txBody>
            <a:bodyPr/>
            <a:lstStyle/>
            <a:p/>
          </p:txBody>
        </p:sp>
        <p:sp>
          <p:nvSpPr>
            <p:cNvPr id="160" name="tx160"/>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951100" y="1594448"/>
              <a:ext cx="153790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Thailand, 2000-2025</a:t>
              </a:r>
            </a:p>
          </p:txBody>
        </p:sp>
        <p:sp>
          <p:nvSpPr>
            <p:cNvPr id="164" name="pl164"/>
            <p:cNvSpPr/>
            <p:nvPr/>
          </p:nvSpPr>
          <p:spPr>
            <a:xfrm>
              <a:off x="204319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53702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03086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52470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01853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9011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28394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77778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27161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726143"/>
              <a:ext cx="961582" cy="119033"/>
            </a:xfrm>
            <a:prstGeom prst="rect">
              <a:avLst/>
            </a:prstGeom>
            <a:solidFill>
              <a:srgbClr val="1CABE2">
                <a:alpha val="85098"/>
              </a:srgbClr>
            </a:solidFill>
          </p:spPr>
          <p:txBody>
            <a:bodyPr/>
            <a:lstStyle/>
            <a:p/>
          </p:txBody>
        </p:sp>
        <p:sp>
          <p:nvSpPr>
            <p:cNvPr id="178" name="rc178"/>
            <p:cNvSpPr/>
            <p:nvPr/>
          </p:nvSpPr>
          <p:spPr>
            <a:xfrm>
              <a:off x="1296273" y="5577352"/>
              <a:ext cx="3451808" cy="119033"/>
            </a:xfrm>
            <a:prstGeom prst="rect">
              <a:avLst/>
            </a:prstGeom>
            <a:solidFill>
              <a:srgbClr val="1CABE2">
                <a:alpha val="85098"/>
              </a:srgbClr>
            </a:solidFill>
          </p:spPr>
          <p:txBody>
            <a:bodyPr/>
            <a:lstStyle/>
            <a:p/>
          </p:txBody>
        </p:sp>
        <p:sp>
          <p:nvSpPr>
            <p:cNvPr id="179" name="rc179"/>
            <p:cNvSpPr/>
            <p:nvPr/>
          </p:nvSpPr>
          <p:spPr>
            <a:xfrm>
              <a:off x="1296273" y="5428560"/>
              <a:ext cx="3397133" cy="119033"/>
            </a:xfrm>
            <a:prstGeom prst="rect">
              <a:avLst/>
            </a:prstGeom>
            <a:solidFill>
              <a:srgbClr val="1CABE2">
                <a:alpha val="85098"/>
              </a:srgbClr>
            </a:solidFill>
          </p:spPr>
          <p:txBody>
            <a:bodyPr/>
            <a:lstStyle/>
            <a:p/>
          </p:txBody>
        </p:sp>
        <p:sp>
          <p:nvSpPr>
            <p:cNvPr id="180" name="rc180"/>
            <p:cNvSpPr/>
            <p:nvPr/>
          </p:nvSpPr>
          <p:spPr>
            <a:xfrm>
              <a:off x="2257856" y="5726143"/>
              <a:ext cx="1923015" cy="119033"/>
            </a:xfrm>
            <a:prstGeom prst="rect">
              <a:avLst/>
            </a:prstGeom>
            <a:solidFill>
              <a:srgbClr val="B3B3B3">
                <a:alpha val="85098"/>
              </a:srgbClr>
            </a:solidFill>
          </p:spPr>
          <p:txBody>
            <a:bodyPr/>
            <a:lstStyle/>
            <a:p/>
          </p:txBody>
        </p:sp>
        <p:sp>
          <p:nvSpPr>
            <p:cNvPr id="181" name="rc181"/>
            <p:cNvSpPr/>
            <p:nvPr/>
          </p:nvSpPr>
          <p:spPr>
            <a:xfrm>
              <a:off x="4748081" y="5577352"/>
              <a:ext cx="3451658" cy="119033"/>
            </a:xfrm>
            <a:prstGeom prst="rect">
              <a:avLst/>
            </a:prstGeom>
            <a:solidFill>
              <a:srgbClr val="B3B3B3">
                <a:alpha val="85098"/>
              </a:srgbClr>
            </a:solidFill>
          </p:spPr>
          <p:txBody>
            <a:bodyPr/>
            <a:lstStyle/>
            <a:p/>
          </p:txBody>
        </p:sp>
        <p:sp>
          <p:nvSpPr>
            <p:cNvPr id="182" name="rc182"/>
            <p:cNvSpPr/>
            <p:nvPr/>
          </p:nvSpPr>
          <p:spPr>
            <a:xfrm>
              <a:off x="4693407" y="5428560"/>
              <a:ext cx="3396984" cy="119033"/>
            </a:xfrm>
            <a:prstGeom prst="rect">
              <a:avLst/>
            </a:prstGeom>
            <a:solidFill>
              <a:srgbClr val="B3B3B3">
                <a:alpha val="85098"/>
              </a:srgbClr>
            </a:solidFill>
          </p:spPr>
          <p:txBody>
            <a:bodyPr/>
            <a:lstStyle/>
            <a:p/>
          </p:txBody>
        </p:sp>
        <p:sp>
          <p:nvSpPr>
            <p:cNvPr id="183" name="tx183"/>
            <p:cNvSpPr/>
            <p:nvPr/>
          </p:nvSpPr>
          <p:spPr>
            <a:xfrm>
              <a:off x="4293398"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19.3</a:t>
              </a:r>
            </a:p>
          </p:txBody>
        </p:sp>
        <p:sp>
          <p:nvSpPr>
            <p:cNvPr id="184" name="tx184"/>
            <p:cNvSpPr/>
            <p:nvPr/>
          </p:nvSpPr>
          <p:spPr>
            <a:xfrm>
              <a:off x="8312267"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46.2</a:t>
              </a:r>
            </a:p>
          </p:txBody>
        </p:sp>
        <p:sp>
          <p:nvSpPr>
            <p:cNvPr id="185" name="tx185"/>
            <p:cNvSpPr/>
            <p:nvPr/>
          </p:nvSpPr>
          <p:spPr>
            <a:xfrm>
              <a:off x="8202918" y="5445279"/>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45.5</a:t>
              </a:r>
            </a:p>
          </p:txBody>
        </p:sp>
        <p:sp>
          <p:nvSpPr>
            <p:cNvPr id="186" name="tx186"/>
            <p:cNvSpPr/>
            <p:nvPr/>
          </p:nvSpPr>
          <p:spPr>
            <a:xfrm>
              <a:off x="1696693"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a:t>
              </a:r>
            </a:p>
          </p:txBody>
        </p:sp>
        <p:sp>
          <p:nvSpPr>
            <p:cNvPr id="187" name="tx187"/>
            <p:cNvSpPr/>
            <p:nvPr/>
          </p:nvSpPr>
          <p:spPr>
            <a:xfrm>
              <a:off x="2909651"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23.1</a:t>
              </a:r>
            </a:p>
          </p:txBody>
        </p:sp>
        <p:sp>
          <p:nvSpPr>
            <p:cNvPr id="188" name="tx188"/>
            <p:cNvSpPr/>
            <p:nvPr/>
          </p:nvSpPr>
          <p:spPr>
            <a:xfrm>
              <a:off x="2882314"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22.7</a:t>
              </a:r>
            </a:p>
          </p:txBody>
        </p:sp>
        <p:sp>
          <p:nvSpPr>
            <p:cNvPr id="189" name="tx189"/>
            <p:cNvSpPr/>
            <p:nvPr/>
          </p:nvSpPr>
          <p:spPr>
            <a:xfrm>
              <a:off x="3106837"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12.9</a:t>
              </a:r>
            </a:p>
          </p:txBody>
        </p:sp>
        <p:sp>
          <p:nvSpPr>
            <p:cNvPr id="190" name="tx190"/>
            <p:cNvSpPr/>
            <p:nvPr/>
          </p:nvSpPr>
          <p:spPr>
            <a:xfrm>
              <a:off x="6361384"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23.1</a:t>
              </a:r>
            </a:p>
          </p:txBody>
        </p:sp>
        <p:sp>
          <p:nvSpPr>
            <p:cNvPr id="191" name="tx191"/>
            <p:cNvSpPr/>
            <p:nvPr/>
          </p:nvSpPr>
          <p:spPr>
            <a:xfrm>
              <a:off x="6279373"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22.7</a:t>
              </a:r>
            </a:p>
          </p:txBody>
        </p:sp>
        <p:sp>
          <p:nvSpPr>
            <p:cNvPr id="192" name="tx192"/>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266582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7" name="tx197"/>
            <p:cNvSpPr/>
            <p:nvPr/>
          </p:nvSpPr>
          <p:spPr>
            <a:xfrm>
              <a:off x="415966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8" name="tx198"/>
            <p:cNvSpPr/>
            <p:nvPr/>
          </p:nvSpPr>
          <p:spPr>
            <a:xfrm>
              <a:off x="5653499"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9" name="tx199"/>
            <p:cNvSpPr/>
            <p:nvPr/>
          </p:nvSpPr>
          <p:spPr>
            <a:xfrm>
              <a:off x="714733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200" name="tx200"/>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Thailand.
In 2025, DTP1 coverage in Thailand remained constant 96%. The number of children missing out on any DTP vaccination (zero-dose children) remained constant at from 23,000 in 2024 to 23,000 in 2025.
DTP3 coverage remained constant 92% in 2025, leaving 45,000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96% and DTP3 was 92%, leaving 45,000 children un- or under-vaccinated, including 23,000 zero-dose and 23,000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21871"/>
                  </a:moveTo>
                  <a:lnTo>
                    <a:pt x="135891" y="21871"/>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43742"/>
                  </a:lnTo>
                  <a:lnTo>
                    <a:pt x="2853726" y="65614"/>
                  </a:lnTo>
                  <a:lnTo>
                    <a:pt x="2989618" y="65614"/>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21871"/>
                  </a:moveTo>
                  <a:lnTo>
                    <a:pt x="135891" y="21871"/>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43742"/>
                  </a:lnTo>
                  <a:lnTo>
                    <a:pt x="2853726" y="65614"/>
                  </a:lnTo>
                  <a:lnTo>
                    <a:pt x="2989618" y="65614"/>
                  </a:lnTo>
                  <a:lnTo>
                    <a:pt x="3125509" y="65614"/>
                  </a:lnTo>
                  <a:lnTo>
                    <a:pt x="3261401" y="65614"/>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21871"/>
                  </a:moveTo>
                  <a:lnTo>
                    <a:pt x="135891" y="21871"/>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43742"/>
                  </a:lnTo>
                  <a:lnTo>
                    <a:pt x="2853726" y="65614"/>
                  </a:lnTo>
                  <a:lnTo>
                    <a:pt x="2989618" y="65614"/>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3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3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8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30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438" y="4990743"/>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Thailand</a:t>
              </a:r>
            </a:p>
          </p:txBody>
        </p:sp>
        <p:sp>
          <p:nvSpPr>
            <p:cNvPr id="60" name="tx60"/>
            <p:cNvSpPr/>
            <p:nvPr/>
          </p:nvSpPr>
          <p:spPr>
            <a:xfrm>
              <a:off x="283995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407"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48805" y="1405107"/>
              <a:ext cx="254161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Thailand, 2000-2025</a:t>
              </a:r>
            </a:p>
          </p:txBody>
        </p:sp>
        <p:sp>
          <p:nvSpPr>
            <p:cNvPr id="63" name="pl63"/>
            <p:cNvSpPr/>
            <p:nvPr/>
          </p:nvSpPr>
          <p:spPr>
            <a:xfrm>
              <a:off x="5267799" y="389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88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2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2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81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75484"/>
              <a:ext cx="3397293" cy="328070"/>
            </a:xfrm>
            <a:custGeom>
              <a:avLst/>
              <a:pathLst>
                <a:path w="3397293" h="328070">
                  <a:moveTo>
                    <a:pt x="0" y="109356"/>
                  </a:moveTo>
                  <a:lnTo>
                    <a:pt x="135891" y="109356"/>
                  </a:lnTo>
                  <a:lnTo>
                    <a:pt x="271783" y="109356"/>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3"/>
                  </a:lnTo>
                  <a:lnTo>
                    <a:pt x="2853726" y="328070"/>
                  </a:lnTo>
                  <a:lnTo>
                    <a:pt x="2989618" y="328070"/>
                  </a:lnTo>
                  <a:lnTo>
                    <a:pt x="3125509" y="328070"/>
                  </a:lnTo>
                  <a:lnTo>
                    <a:pt x="3261401" y="328070"/>
                  </a:lnTo>
                  <a:lnTo>
                    <a:pt x="3397293" y="32807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75484"/>
              <a:ext cx="3397293" cy="984210"/>
            </a:xfrm>
            <a:custGeom>
              <a:avLst/>
              <a:pathLst>
                <a:path w="3397293" h="984210">
                  <a:moveTo>
                    <a:pt x="0" y="984210"/>
                  </a:moveTo>
                  <a:lnTo>
                    <a:pt x="135891" y="874853"/>
                  </a:lnTo>
                  <a:lnTo>
                    <a:pt x="271783" y="874853"/>
                  </a:lnTo>
                  <a:lnTo>
                    <a:pt x="407675" y="765497"/>
                  </a:lnTo>
                  <a:lnTo>
                    <a:pt x="543566" y="656140"/>
                  </a:lnTo>
                  <a:lnTo>
                    <a:pt x="679458" y="546783"/>
                  </a:lnTo>
                  <a:lnTo>
                    <a:pt x="815350" y="437426"/>
                  </a:lnTo>
                  <a:lnTo>
                    <a:pt x="951242" y="437426"/>
                  </a:lnTo>
                  <a:lnTo>
                    <a:pt x="1087133" y="328070"/>
                  </a:lnTo>
                  <a:lnTo>
                    <a:pt x="1223025" y="218713"/>
                  </a:lnTo>
                  <a:lnTo>
                    <a:pt x="1358917" y="218713"/>
                  </a:lnTo>
                  <a:lnTo>
                    <a:pt x="1494809" y="109356"/>
                  </a:lnTo>
                  <a:lnTo>
                    <a:pt x="1630700" y="218713"/>
                  </a:lnTo>
                  <a:lnTo>
                    <a:pt x="1766592" y="218713"/>
                  </a:lnTo>
                  <a:lnTo>
                    <a:pt x="1902484" y="218713"/>
                  </a:lnTo>
                  <a:lnTo>
                    <a:pt x="2038375" y="218713"/>
                  </a:lnTo>
                  <a:lnTo>
                    <a:pt x="2174267" y="109356"/>
                  </a:lnTo>
                  <a:lnTo>
                    <a:pt x="2310159" y="109356"/>
                  </a:lnTo>
                  <a:lnTo>
                    <a:pt x="2446051" y="109356"/>
                  </a:lnTo>
                  <a:lnTo>
                    <a:pt x="2581942" y="0"/>
                  </a:lnTo>
                  <a:lnTo>
                    <a:pt x="2717834" y="328070"/>
                  </a:lnTo>
                  <a:lnTo>
                    <a:pt x="2853726" y="546783"/>
                  </a:lnTo>
                  <a:lnTo>
                    <a:pt x="2989618" y="218713"/>
                  </a:lnTo>
                  <a:lnTo>
                    <a:pt x="3125509" y="218713"/>
                  </a:lnTo>
                  <a:lnTo>
                    <a:pt x="3261401" y="218713"/>
                  </a:lnTo>
                  <a:lnTo>
                    <a:pt x="3397293" y="10935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56770"/>
              <a:ext cx="3397293" cy="1093567"/>
            </a:xfrm>
            <a:custGeom>
              <a:avLst/>
              <a:pathLst>
                <a:path w="3397293" h="1093567">
                  <a:moveTo>
                    <a:pt x="0" y="546783"/>
                  </a:moveTo>
                  <a:lnTo>
                    <a:pt x="135891" y="656140"/>
                  </a:lnTo>
                  <a:lnTo>
                    <a:pt x="271783" y="765497"/>
                  </a:lnTo>
                  <a:lnTo>
                    <a:pt x="407675" y="656140"/>
                  </a:lnTo>
                  <a:lnTo>
                    <a:pt x="543566" y="546783"/>
                  </a:lnTo>
                  <a:lnTo>
                    <a:pt x="679458" y="546783"/>
                  </a:lnTo>
                  <a:lnTo>
                    <a:pt x="815350" y="218713"/>
                  </a:lnTo>
                  <a:lnTo>
                    <a:pt x="951242" y="218713"/>
                  </a:lnTo>
                  <a:lnTo>
                    <a:pt x="1087133" y="109356"/>
                  </a:lnTo>
                  <a:lnTo>
                    <a:pt x="1223025" y="109356"/>
                  </a:lnTo>
                  <a:lnTo>
                    <a:pt x="1358917" y="109356"/>
                  </a:lnTo>
                  <a:lnTo>
                    <a:pt x="1494809" y="109356"/>
                  </a:lnTo>
                  <a:lnTo>
                    <a:pt x="1630700" y="0"/>
                  </a:lnTo>
                  <a:lnTo>
                    <a:pt x="1766592" y="109356"/>
                  </a:lnTo>
                  <a:lnTo>
                    <a:pt x="1902484" y="109356"/>
                  </a:lnTo>
                  <a:lnTo>
                    <a:pt x="2038375" y="109356"/>
                  </a:lnTo>
                  <a:lnTo>
                    <a:pt x="2174267" y="109356"/>
                  </a:lnTo>
                  <a:lnTo>
                    <a:pt x="2310159" y="109356"/>
                  </a:lnTo>
                  <a:lnTo>
                    <a:pt x="2446051" y="218713"/>
                  </a:lnTo>
                  <a:lnTo>
                    <a:pt x="2581942" y="218713"/>
                  </a:lnTo>
                  <a:lnTo>
                    <a:pt x="2717834" y="437426"/>
                  </a:lnTo>
                  <a:lnTo>
                    <a:pt x="2853726" y="1093567"/>
                  </a:lnTo>
                  <a:lnTo>
                    <a:pt x="2989618" y="328070"/>
                  </a:lnTo>
                  <a:lnTo>
                    <a:pt x="3125509" y="656140"/>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75484"/>
              <a:ext cx="3397293" cy="328070"/>
            </a:xfrm>
            <a:custGeom>
              <a:avLst/>
              <a:pathLst>
                <a:path w="3397293" h="328070">
                  <a:moveTo>
                    <a:pt x="0" y="109356"/>
                  </a:moveTo>
                  <a:lnTo>
                    <a:pt x="135891" y="109356"/>
                  </a:lnTo>
                  <a:lnTo>
                    <a:pt x="271783" y="109356"/>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3"/>
                  </a:lnTo>
                  <a:lnTo>
                    <a:pt x="2853726" y="328070"/>
                  </a:lnTo>
                  <a:lnTo>
                    <a:pt x="2989618" y="328070"/>
                  </a:lnTo>
                  <a:lnTo>
                    <a:pt x="3125509" y="328070"/>
                  </a:lnTo>
                  <a:lnTo>
                    <a:pt x="3261401" y="328070"/>
                  </a:lnTo>
                  <a:lnTo>
                    <a:pt x="3397293" y="32807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72443"/>
              <a:ext cx="0" cy="612397"/>
            </a:xfrm>
            <a:custGeom>
              <a:avLst/>
              <a:pathLst>
                <a:path w="0" h="612397">
                  <a:moveTo>
                    <a:pt x="0" y="61239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72443"/>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72443"/>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72443"/>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72443"/>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72443"/>
              <a:ext cx="0" cy="831111"/>
            </a:xfrm>
            <a:custGeom>
              <a:avLst/>
              <a:pathLst>
                <a:path w="0" h="831111">
                  <a:moveTo>
                    <a:pt x="0" y="83111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72443"/>
              <a:ext cx="0" cy="831111"/>
            </a:xfrm>
            <a:custGeom>
              <a:avLst/>
              <a:pathLst>
                <a:path w="0" h="831111">
                  <a:moveTo>
                    <a:pt x="0" y="83111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75484"/>
              <a:ext cx="3397293" cy="328070"/>
            </a:xfrm>
            <a:custGeom>
              <a:avLst/>
              <a:pathLst>
                <a:path w="3397293" h="328070">
                  <a:moveTo>
                    <a:pt x="0" y="109356"/>
                  </a:moveTo>
                  <a:lnTo>
                    <a:pt x="135891" y="109356"/>
                  </a:lnTo>
                  <a:lnTo>
                    <a:pt x="271783" y="109356"/>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3"/>
                  </a:lnTo>
                  <a:lnTo>
                    <a:pt x="2853726" y="328070"/>
                  </a:lnTo>
                  <a:lnTo>
                    <a:pt x="2989618" y="328070"/>
                  </a:lnTo>
                  <a:lnTo>
                    <a:pt x="3125509" y="328070"/>
                  </a:lnTo>
                  <a:lnTo>
                    <a:pt x="3261401" y="328070"/>
                  </a:lnTo>
                  <a:lnTo>
                    <a:pt x="3397293" y="328070"/>
                  </a:lnTo>
                </a:path>
              </a:pathLst>
            </a:custGeom>
            <a:ln w="27101" cap="flat">
              <a:solidFill>
                <a:srgbClr val="0058AB">
                  <a:alpha val="100000"/>
                </a:srgbClr>
              </a:solidFill>
              <a:prstDash val="solid"/>
              <a:round/>
            </a:ln>
          </p:spPr>
          <p:txBody>
            <a:bodyPr/>
            <a:lstStyle/>
            <a:p/>
          </p:txBody>
        </p:sp>
        <p:sp>
          <p:nvSpPr>
            <p:cNvPr id="93" name="tx93"/>
            <p:cNvSpPr/>
            <p:nvPr/>
          </p:nvSpPr>
          <p:spPr>
            <a:xfrm>
              <a:off x="5389469"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86977"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4882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786762" y="24882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7411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6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7192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29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950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950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955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5200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62137" y="4990743"/>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Thailand</a:t>
              </a:r>
            </a:p>
          </p:txBody>
        </p:sp>
        <p:sp>
          <p:nvSpPr>
            <p:cNvPr id="120" name="tx120"/>
            <p:cNvSpPr/>
            <p:nvPr/>
          </p:nvSpPr>
          <p:spPr>
            <a:xfrm>
              <a:off x="715665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9106"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093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6935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2778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8621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4464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014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4857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07000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6542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2039594" cy="114824"/>
            </a:xfrm>
            <a:prstGeom prst="rect">
              <a:avLst/>
            </a:prstGeom>
            <a:solidFill>
              <a:srgbClr val="1CABE2">
                <a:alpha val="80000"/>
              </a:srgbClr>
            </a:solidFill>
          </p:spPr>
          <p:txBody>
            <a:bodyPr/>
            <a:lstStyle/>
            <a:p/>
          </p:txBody>
        </p:sp>
        <p:sp>
          <p:nvSpPr>
            <p:cNvPr id="137" name="rc137"/>
            <p:cNvSpPr/>
            <p:nvPr/>
          </p:nvSpPr>
          <p:spPr>
            <a:xfrm>
              <a:off x="1317178" y="5743865"/>
              <a:ext cx="7321564" cy="114824"/>
            </a:xfrm>
            <a:prstGeom prst="rect">
              <a:avLst/>
            </a:prstGeom>
            <a:solidFill>
              <a:srgbClr val="1CABE2">
                <a:alpha val="80000"/>
              </a:srgbClr>
            </a:solidFill>
          </p:spPr>
          <p:txBody>
            <a:bodyPr/>
            <a:lstStyle/>
            <a:p/>
          </p:txBody>
        </p:sp>
        <p:sp>
          <p:nvSpPr>
            <p:cNvPr id="138" name="rc138"/>
            <p:cNvSpPr/>
            <p:nvPr/>
          </p:nvSpPr>
          <p:spPr>
            <a:xfrm>
              <a:off x="1317178" y="5600334"/>
              <a:ext cx="7205596"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55186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4" name="tx144"/>
            <p:cNvSpPr/>
            <p:nvPr/>
          </p:nvSpPr>
          <p:spPr>
            <a:xfrm>
              <a:off x="405844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564271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6" name="tx146"/>
            <p:cNvSpPr/>
            <p:nvPr/>
          </p:nvSpPr>
          <p:spPr>
            <a:xfrm>
              <a:off x="722699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Thailand (96%) was 6 percentage points higher than the global average (90%) and 5 percentage points higher than the average across all EAPR countries (91%).
National DTP1 coverage was 3 percentage points lower than in 2019 (99%).
This equates to 23,000 zero-dose children in 2025 compared to 6,000 zero-dose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Thailand DTP1 coverage was 96% - this is 3 percentage points lower than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Thailand ranked number 14 out of 27 countries for lowest DTP1 coverage (based on tied ranks).
Thailand was in the top 10 countries with the most zero-dose children (rank=8).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Thailand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F26A21">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Thailand ranked number 9 out of 27 countries with 24,000 zero-dose children.
In 2025, Thailand ranked number 8 out of 27 countries with 23,000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2057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59094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86131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13168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5575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22613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49650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365010"/>
              <a:ext cx="200644" cy="1320376"/>
            </a:xfrm>
            <a:prstGeom prst="rect">
              <a:avLst/>
            </a:prstGeom>
            <a:solidFill>
              <a:srgbClr val="80BD41">
                <a:alpha val="100000"/>
              </a:srgbClr>
            </a:solidFill>
          </p:spPr>
          <p:txBody>
            <a:bodyPr/>
            <a:lstStyle/>
            <a:p/>
          </p:txBody>
        </p:sp>
        <p:sp>
          <p:nvSpPr>
            <p:cNvPr id="27" name="rc27"/>
            <p:cNvSpPr/>
            <p:nvPr/>
          </p:nvSpPr>
          <p:spPr>
            <a:xfrm>
              <a:off x="1423662" y="3324174"/>
              <a:ext cx="200644" cy="27223"/>
            </a:xfrm>
            <a:prstGeom prst="rect">
              <a:avLst/>
            </a:prstGeom>
            <a:solidFill>
              <a:srgbClr val="0058AB">
                <a:alpha val="100000"/>
              </a:srgbClr>
            </a:solidFill>
          </p:spPr>
          <p:txBody>
            <a:bodyPr/>
            <a:lstStyle/>
            <a:p/>
          </p:txBody>
        </p:sp>
        <p:sp>
          <p:nvSpPr>
            <p:cNvPr id="28" name="rc28"/>
            <p:cNvSpPr/>
            <p:nvPr/>
          </p:nvSpPr>
          <p:spPr>
            <a:xfrm>
              <a:off x="1423662" y="3351398"/>
              <a:ext cx="200644" cy="13611"/>
            </a:xfrm>
            <a:prstGeom prst="rect">
              <a:avLst/>
            </a:prstGeom>
            <a:solidFill>
              <a:srgbClr val="1CABE2">
                <a:alpha val="100000"/>
              </a:srgbClr>
            </a:solidFill>
          </p:spPr>
          <p:txBody>
            <a:bodyPr/>
            <a:lstStyle/>
            <a:p/>
          </p:txBody>
        </p:sp>
        <p:sp>
          <p:nvSpPr>
            <p:cNvPr id="29" name="rc29"/>
            <p:cNvSpPr/>
            <p:nvPr/>
          </p:nvSpPr>
          <p:spPr>
            <a:xfrm>
              <a:off x="1646600" y="3396015"/>
              <a:ext cx="200644" cy="1289371"/>
            </a:xfrm>
            <a:prstGeom prst="rect">
              <a:avLst/>
            </a:prstGeom>
            <a:solidFill>
              <a:srgbClr val="80BD41">
                <a:alpha val="100000"/>
              </a:srgbClr>
            </a:solidFill>
          </p:spPr>
          <p:txBody>
            <a:bodyPr/>
            <a:lstStyle/>
            <a:p/>
          </p:txBody>
        </p:sp>
        <p:sp>
          <p:nvSpPr>
            <p:cNvPr id="30" name="rc30"/>
            <p:cNvSpPr/>
            <p:nvPr/>
          </p:nvSpPr>
          <p:spPr>
            <a:xfrm>
              <a:off x="1646600" y="3342291"/>
              <a:ext cx="200644" cy="26862"/>
            </a:xfrm>
            <a:prstGeom prst="rect">
              <a:avLst/>
            </a:prstGeom>
            <a:solidFill>
              <a:srgbClr val="0058AB">
                <a:alpha val="100000"/>
              </a:srgbClr>
            </a:solidFill>
          </p:spPr>
          <p:txBody>
            <a:bodyPr/>
            <a:lstStyle/>
            <a:p/>
          </p:txBody>
        </p:sp>
        <p:sp>
          <p:nvSpPr>
            <p:cNvPr id="31" name="rc31"/>
            <p:cNvSpPr/>
            <p:nvPr/>
          </p:nvSpPr>
          <p:spPr>
            <a:xfrm>
              <a:off x="1646600" y="3369153"/>
              <a:ext cx="200644" cy="26862"/>
            </a:xfrm>
            <a:prstGeom prst="rect">
              <a:avLst/>
            </a:prstGeom>
            <a:solidFill>
              <a:srgbClr val="1CABE2">
                <a:alpha val="100000"/>
              </a:srgbClr>
            </a:solidFill>
          </p:spPr>
          <p:txBody>
            <a:bodyPr/>
            <a:lstStyle/>
            <a:p/>
          </p:txBody>
        </p:sp>
        <p:sp>
          <p:nvSpPr>
            <p:cNvPr id="32" name="rc32"/>
            <p:cNvSpPr/>
            <p:nvPr/>
          </p:nvSpPr>
          <p:spPr>
            <a:xfrm>
              <a:off x="1869538" y="3411943"/>
              <a:ext cx="200644" cy="1273443"/>
            </a:xfrm>
            <a:prstGeom prst="rect">
              <a:avLst/>
            </a:prstGeom>
            <a:solidFill>
              <a:srgbClr val="80BD41">
                <a:alpha val="100000"/>
              </a:srgbClr>
            </a:solidFill>
          </p:spPr>
          <p:txBody>
            <a:bodyPr/>
            <a:lstStyle/>
            <a:p/>
          </p:txBody>
        </p:sp>
        <p:sp>
          <p:nvSpPr>
            <p:cNvPr id="33" name="rc33"/>
            <p:cNvSpPr/>
            <p:nvPr/>
          </p:nvSpPr>
          <p:spPr>
            <a:xfrm>
              <a:off x="1869538" y="3358883"/>
              <a:ext cx="200644" cy="26530"/>
            </a:xfrm>
            <a:prstGeom prst="rect">
              <a:avLst/>
            </a:prstGeom>
            <a:solidFill>
              <a:srgbClr val="0058AB">
                <a:alpha val="100000"/>
              </a:srgbClr>
            </a:solidFill>
          </p:spPr>
          <p:txBody>
            <a:bodyPr/>
            <a:lstStyle/>
            <a:p/>
          </p:txBody>
        </p:sp>
        <p:sp>
          <p:nvSpPr>
            <p:cNvPr id="34" name="rc34"/>
            <p:cNvSpPr/>
            <p:nvPr/>
          </p:nvSpPr>
          <p:spPr>
            <a:xfrm>
              <a:off x="1869538" y="3385414"/>
              <a:ext cx="200644" cy="26529"/>
            </a:xfrm>
            <a:prstGeom prst="rect">
              <a:avLst/>
            </a:prstGeom>
            <a:solidFill>
              <a:srgbClr val="1CABE2">
                <a:alpha val="100000"/>
              </a:srgbClr>
            </a:solidFill>
          </p:spPr>
          <p:txBody>
            <a:bodyPr/>
            <a:lstStyle/>
            <a:p/>
          </p:txBody>
        </p:sp>
        <p:sp>
          <p:nvSpPr>
            <p:cNvPr id="35" name="rc35"/>
            <p:cNvSpPr/>
            <p:nvPr/>
          </p:nvSpPr>
          <p:spPr>
            <a:xfrm>
              <a:off x="2092476" y="3398024"/>
              <a:ext cx="200644" cy="1287362"/>
            </a:xfrm>
            <a:prstGeom prst="rect">
              <a:avLst/>
            </a:prstGeom>
            <a:solidFill>
              <a:srgbClr val="80BD41">
                <a:alpha val="100000"/>
              </a:srgbClr>
            </a:solidFill>
          </p:spPr>
          <p:txBody>
            <a:bodyPr/>
            <a:lstStyle/>
            <a:p/>
          </p:txBody>
        </p:sp>
        <p:sp>
          <p:nvSpPr>
            <p:cNvPr id="36" name="rc36"/>
            <p:cNvSpPr/>
            <p:nvPr/>
          </p:nvSpPr>
          <p:spPr>
            <a:xfrm>
              <a:off x="2092476" y="3371752"/>
              <a:ext cx="200644" cy="13136"/>
            </a:xfrm>
            <a:prstGeom prst="rect">
              <a:avLst/>
            </a:prstGeom>
            <a:solidFill>
              <a:srgbClr val="0058AB">
                <a:alpha val="100000"/>
              </a:srgbClr>
            </a:solidFill>
          </p:spPr>
          <p:txBody>
            <a:bodyPr/>
            <a:lstStyle/>
            <a:p/>
          </p:txBody>
        </p:sp>
        <p:sp>
          <p:nvSpPr>
            <p:cNvPr id="37" name="rc37"/>
            <p:cNvSpPr/>
            <p:nvPr/>
          </p:nvSpPr>
          <p:spPr>
            <a:xfrm>
              <a:off x="2092476" y="3384888"/>
              <a:ext cx="200644" cy="13136"/>
            </a:xfrm>
            <a:prstGeom prst="rect">
              <a:avLst/>
            </a:prstGeom>
            <a:solidFill>
              <a:srgbClr val="1CABE2">
                <a:alpha val="100000"/>
              </a:srgbClr>
            </a:solidFill>
          </p:spPr>
          <p:txBody>
            <a:bodyPr/>
            <a:lstStyle/>
            <a:p/>
          </p:txBody>
        </p:sp>
        <p:sp>
          <p:nvSpPr>
            <p:cNvPr id="38" name="rc38"/>
            <p:cNvSpPr/>
            <p:nvPr/>
          </p:nvSpPr>
          <p:spPr>
            <a:xfrm>
              <a:off x="2315413" y="3407494"/>
              <a:ext cx="200644" cy="1277893"/>
            </a:xfrm>
            <a:prstGeom prst="rect">
              <a:avLst/>
            </a:prstGeom>
            <a:solidFill>
              <a:srgbClr val="80BD41">
                <a:alpha val="100000"/>
              </a:srgbClr>
            </a:solidFill>
          </p:spPr>
          <p:txBody>
            <a:bodyPr/>
            <a:lstStyle/>
            <a:p/>
          </p:txBody>
        </p:sp>
        <p:sp>
          <p:nvSpPr>
            <p:cNvPr id="39" name="rc39"/>
            <p:cNvSpPr/>
            <p:nvPr/>
          </p:nvSpPr>
          <p:spPr>
            <a:xfrm>
              <a:off x="2315413" y="3381414"/>
              <a:ext cx="200644" cy="13039"/>
            </a:xfrm>
            <a:prstGeom prst="rect">
              <a:avLst/>
            </a:prstGeom>
            <a:solidFill>
              <a:srgbClr val="0058AB">
                <a:alpha val="100000"/>
              </a:srgbClr>
            </a:solidFill>
          </p:spPr>
          <p:txBody>
            <a:bodyPr/>
            <a:lstStyle/>
            <a:p/>
          </p:txBody>
        </p:sp>
        <p:sp>
          <p:nvSpPr>
            <p:cNvPr id="40" name="rc40"/>
            <p:cNvSpPr/>
            <p:nvPr/>
          </p:nvSpPr>
          <p:spPr>
            <a:xfrm>
              <a:off x="2315413" y="3394454"/>
              <a:ext cx="200644" cy="13039"/>
            </a:xfrm>
            <a:prstGeom prst="rect">
              <a:avLst/>
            </a:prstGeom>
            <a:solidFill>
              <a:srgbClr val="1CABE2">
                <a:alpha val="100000"/>
              </a:srgbClr>
            </a:solidFill>
          </p:spPr>
          <p:txBody>
            <a:bodyPr/>
            <a:lstStyle/>
            <a:p/>
          </p:txBody>
        </p:sp>
        <p:sp>
          <p:nvSpPr>
            <p:cNvPr id="41" name="rc41"/>
            <p:cNvSpPr/>
            <p:nvPr/>
          </p:nvSpPr>
          <p:spPr>
            <a:xfrm>
              <a:off x="2538351" y="3426211"/>
              <a:ext cx="200644" cy="1259175"/>
            </a:xfrm>
            <a:prstGeom prst="rect">
              <a:avLst/>
            </a:prstGeom>
            <a:solidFill>
              <a:srgbClr val="80BD41">
                <a:alpha val="100000"/>
              </a:srgbClr>
            </a:solidFill>
          </p:spPr>
          <p:txBody>
            <a:bodyPr/>
            <a:lstStyle/>
            <a:p/>
          </p:txBody>
        </p:sp>
        <p:sp>
          <p:nvSpPr>
            <p:cNvPr id="42" name="rc42"/>
            <p:cNvSpPr/>
            <p:nvPr/>
          </p:nvSpPr>
          <p:spPr>
            <a:xfrm>
              <a:off x="2538351" y="3400514"/>
              <a:ext cx="200644" cy="12848"/>
            </a:xfrm>
            <a:prstGeom prst="rect">
              <a:avLst/>
            </a:prstGeom>
            <a:solidFill>
              <a:srgbClr val="0058AB">
                <a:alpha val="100000"/>
              </a:srgbClr>
            </a:solidFill>
          </p:spPr>
          <p:txBody>
            <a:bodyPr/>
            <a:lstStyle/>
            <a:p/>
          </p:txBody>
        </p:sp>
        <p:sp>
          <p:nvSpPr>
            <p:cNvPr id="43" name="rc43"/>
            <p:cNvSpPr/>
            <p:nvPr/>
          </p:nvSpPr>
          <p:spPr>
            <a:xfrm>
              <a:off x="2538351" y="3413363"/>
              <a:ext cx="200644" cy="12848"/>
            </a:xfrm>
            <a:prstGeom prst="rect">
              <a:avLst/>
            </a:prstGeom>
            <a:solidFill>
              <a:srgbClr val="1CABE2">
                <a:alpha val="100000"/>
              </a:srgbClr>
            </a:solidFill>
          </p:spPr>
          <p:txBody>
            <a:bodyPr/>
            <a:lstStyle/>
            <a:p/>
          </p:txBody>
        </p:sp>
        <p:sp>
          <p:nvSpPr>
            <p:cNvPr id="44" name="rc44"/>
            <p:cNvSpPr/>
            <p:nvPr/>
          </p:nvSpPr>
          <p:spPr>
            <a:xfrm>
              <a:off x="2761289" y="3441445"/>
              <a:ext cx="200644" cy="1243942"/>
            </a:xfrm>
            <a:prstGeom prst="rect">
              <a:avLst/>
            </a:prstGeom>
            <a:solidFill>
              <a:srgbClr val="80BD41">
                <a:alpha val="100000"/>
              </a:srgbClr>
            </a:solidFill>
          </p:spPr>
          <p:txBody>
            <a:bodyPr/>
            <a:lstStyle/>
            <a:p/>
          </p:txBody>
        </p:sp>
        <p:sp>
          <p:nvSpPr>
            <p:cNvPr id="45" name="rc45"/>
            <p:cNvSpPr/>
            <p:nvPr/>
          </p:nvSpPr>
          <p:spPr>
            <a:xfrm>
              <a:off x="2761289" y="3416058"/>
              <a:ext cx="200644" cy="12692"/>
            </a:xfrm>
            <a:prstGeom prst="rect">
              <a:avLst/>
            </a:prstGeom>
            <a:solidFill>
              <a:srgbClr val="0058AB">
                <a:alpha val="100000"/>
              </a:srgbClr>
            </a:solidFill>
          </p:spPr>
          <p:txBody>
            <a:bodyPr/>
            <a:lstStyle/>
            <a:p/>
          </p:txBody>
        </p:sp>
        <p:sp>
          <p:nvSpPr>
            <p:cNvPr id="46" name="rc46"/>
            <p:cNvSpPr/>
            <p:nvPr/>
          </p:nvSpPr>
          <p:spPr>
            <a:xfrm>
              <a:off x="2761289" y="3428751"/>
              <a:ext cx="200644" cy="12694"/>
            </a:xfrm>
            <a:prstGeom prst="rect">
              <a:avLst/>
            </a:prstGeom>
            <a:solidFill>
              <a:srgbClr val="1CABE2">
                <a:alpha val="100000"/>
              </a:srgbClr>
            </a:solidFill>
          </p:spPr>
          <p:txBody>
            <a:bodyPr/>
            <a:lstStyle/>
            <a:p/>
          </p:txBody>
        </p:sp>
        <p:sp>
          <p:nvSpPr>
            <p:cNvPr id="47" name="rc47"/>
            <p:cNvSpPr/>
            <p:nvPr/>
          </p:nvSpPr>
          <p:spPr>
            <a:xfrm>
              <a:off x="2984227" y="3457464"/>
              <a:ext cx="200644" cy="1227922"/>
            </a:xfrm>
            <a:prstGeom prst="rect">
              <a:avLst/>
            </a:prstGeom>
            <a:solidFill>
              <a:srgbClr val="80BD41">
                <a:alpha val="100000"/>
              </a:srgbClr>
            </a:solidFill>
          </p:spPr>
          <p:txBody>
            <a:bodyPr/>
            <a:lstStyle/>
            <a:p/>
          </p:txBody>
        </p:sp>
        <p:sp>
          <p:nvSpPr>
            <p:cNvPr id="48" name="rc48"/>
            <p:cNvSpPr/>
            <p:nvPr/>
          </p:nvSpPr>
          <p:spPr>
            <a:xfrm>
              <a:off x="2984227" y="3432405"/>
              <a:ext cx="200644" cy="12529"/>
            </a:xfrm>
            <a:prstGeom prst="rect">
              <a:avLst/>
            </a:prstGeom>
            <a:solidFill>
              <a:srgbClr val="0058AB">
                <a:alpha val="100000"/>
              </a:srgbClr>
            </a:solidFill>
          </p:spPr>
          <p:txBody>
            <a:bodyPr/>
            <a:lstStyle/>
            <a:p/>
          </p:txBody>
        </p:sp>
        <p:sp>
          <p:nvSpPr>
            <p:cNvPr id="49" name="rc49"/>
            <p:cNvSpPr/>
            <p:nvPr/>
          </p:nvSpPr>
          <p:spPr>
            <a:xfrm>
              <a:off x="2984227" y="3444934"/>
              <a:ext cx="200644" cy="12530"/>
            </a:xfrm>
            <a:prstGeom prst="rect">
              <a:avLst/>
            </a:prstGeom>
            <a:solidFill>
              <a:srgbClr val="1CABE2">
                <a:alpha val="100000"/>
              </a:srgbClr>
            </a:solidFill>
          </p:spPr>
          <p:txBody>
            <a:bodyPr/>
            <a:lstStyle/>
            <a:p/>
          </p:txBody>
        </p:sp>
        <p:sp>
          <p:nvSpPr>
            <p:cNvPr id="50" name="rc50"/>
            <p:cNvSpPr/>
            <p:nvPr/>
          </p:nvSpPr>
          <p:spPr>
            <a:xfrm>
              <a:off x="3207165" y="3473579"/>
              <a:ext cx="200644" cy="1211807"/>
            </a:xfrm>
            <a:prstGeom prst="rect">
              <a:avLst/>
            </a:prstGeom>
            <a:solidFill>
              <a:srgbClr val="80BD41">
                <a:alpha val="100000"/>
              </a:srgbClr>
            </a:solidFill>
          </p:spPr>
          <p:txBody>
            <a:bodyPr/>
            <a:lstStyle/>
            <a:p/>
          </p:txBody>
        </p:sp>
        <p:sp>
          <p:nvSpPr>
            <p:cNvPr id="51" name="rc51"/>
            <p:cNvSpPr/>
            <p:nvPr/>
          </p:nvSpPr>
          <p:spPr>
            <a:xfrm>
              <a:off x="3207165" y="3461339"/>
              <a:ext cx="200644" cy="12240"/>
            </a:xfrm>
            <a:prstGeom prst="rect">
              <a:avLst/>
            </a:prstGeom>
            <a:solidFill>
              <a:srgbClr val="0058AB">
                <a:alpha val="100000"/>
              </a:srgbClr>
            </a:solidFill>
          </p:spPr>
          <p:txBody>
            <a:bodyPr/>
            <a:lstStyle/>
            <a:p/>
          </p:txBody>
        </p:sp>
        <p:sp>
          <p:nvSpPr>
            <p:cNvPr id="52" name="rc52"/>
            <p:cNvSpPr/>
            <p:nvPr/>
          </p:nvSpPr>
          <p:spPr>
            <a:xfrm>
              <a:off x="3207165" y="3473579"/>
              <a:ext cx="200644" cy="0"/>
            </a:xfrm>
            <a:prstGeom prst="rect">
              <a:avLst/>
            </a:prstGeom>
            <a:solidFill>
              <a:srgbClr val="1CABE2">
                <a:alpha val="100000"/>
              </a:srgbClr>
            </a:solidFill>
          </p:spPr>
          <p:txBody>
            <a:bodyPr/>
            <a:lstStyle/>
            <a:p/>
          </p:txBody>
        </p:sp>
        <p:sp>
          <p:nvSpPr>
            <p:cNvPr id="53" name="rc53"/>
            <p:cNvSpPr/>
            <p:nvPr/>
          </p:nvSpPr>
          <p:spPr>
            <a:xfrm>
              <a:off x="3430103" y="3496899"/>
              <a:ext cx="200644" cy="1188487"/>
            </a:xfrm>
            <a:prstGeom prst="rect">
              <a:avLst/>
            </a:prstGeom>
            <a:solidFill>
              <a:srgbClr val="80BD41">
                <a:alpha val="100000"/>
              </a:srgbClr>
            </a:solidFill>
          </p:spPr>
          <p:txBody>
            <a:bodyPr/>
            <a:lstStyle/>
            <a:p/>
          </p:txBody>
        </p:sp>
        <p:sp>
          <p:nvSpPr>
            <p:cNvPr id="54" name="rc54"/>
            <p:cNvSpPr/>
            <p:nvPr/>
          </p:nvSpPr>
          <p:spPr>
            <a:xfrm>
              <a:off x="3430103" y="3484894"/>
              <a:ext cx="200644" cy="12005"/>
            </a:xfrm>
            <a:prstGeom prst="rect">
              <a:avLst/>
            </a:prstGeom>
            <a:solidFill>
              <a:srgbClr val="0058AB">
                <a:alpha val="100000"/>
              </a:srgbClr>
            </a:solidFill>
          </p:spPr>
          <p:txBody>
            <a:bodyPr/>
            <a:lstStyle/>
            <a:p/>
          </p:txBody>
        </p:sp>
        <p:sp>
          <p:nvSpPr>
            <p:cNvPr id="55" name="rc55"/>
            <p:cNvSpPr/>
            <p:nvPr/>
          </p:nvSpPr>
          <p:spPr>
            <a:xfrm>
              <a:off x="3430103" y="3496899"/>
              <a:ext cx="200644" cy="0"/>
            </a:xfrm>
            <a:prstGeom prst="rect">
              <a:avLst/>
            </a:prstGeom>
            <a:solidFill>
              <a:srgbClr val="1CABE2">
                <a:alpha val="100000"/>
              </a:srgbClr>
            </a:solidFill>
          </p:spPr>
          <p:txBody>
            <a:bodyPr/>
            <a:lstStyle/>
            <a:p/>
          </p:txBody>
        </p:sp>
        <p:sp>
          <p:nvSpPr>
            <p:cNvPr id="56" name="rc56"/>
            <p:cNvSpPr/>
            <p:nvPr/>
          </p:nvSpPr>
          <p:spPr>
            <a:xfrm>
              <a:off x="3653041" y="3505942"/>
              <a:ext cx="200644" cy="1179444"/>
            </a:xfrm>
            <a:prstGeom prst="rect">
              <a:avLst/>
            </a:prstGeom>
            <a:solidFill>
              <a:srgbClr val="80BD41">
                <a:alpha val="100000"/>
              </a:srgbClr>
            </a:solidFill>
          </p:spPr>
          <p:txBody>
            <a:bodyPr/>
            <a:lstStyle/>
            <a:p/>
          </p:txBody>
        </p:sp>
        <p:sp>
          <p:nvSpPr>
            <p:cNvPr id="57" name="rc57"/>
            <p:cNvSpPr/>
            <p:nvPr/>
          </p:nvSpPr>
          <p:spPr>
            <a:xfrm>
              <a:off x="3653041" y="3494029"/>
              <a:ext cx="200644" cy="11913"/>
            </a:xfrm>
            <a:prstGeom prst="rect">
              <a:avLst/>
            </a:prstGeom>
            <a:solidFill>
              <a:srgbClr val="0058AB">
                <a:alpha val="100000"/>
              </a:srgbClr>
            </a:solidFill>
          </p:spPr>
          <p:txBody>
            <a:bodyPr/>
            <a:lstStyle/>
            <a:p/>
          </p:txBody>
        </p:sp>
        <p:sp>
          <p:nvSpPr>
            <p:cNvPr id="58" name="rc58"/>
            <p:cNvSpPr/>
            <p:nvPr/>
          </p:nvSpPr>
          <p:spPr>
            <a:xfrm>
              <a:off x="3653041" y="3505942"/>
              <a:ext cx="200644" cy="0"/>
            </a:xfrm>
            <a:prstGeom prst="rect">
              <a:avLst/>
            </a:prstGeom>
            <a:solidFill>
              <a:srgbClr val="1CABE2">
                <a:alpha val="100000"/>
              </a:srgbClr>
            </a:solidFill>
          </p:spPr>
          <p:txBody>
            <a:bodyPr/>
            <a:lstStyle/>
            <a:p/>
          </p:txBody>
        </p:sp>
        <p:sp>
          <p:nvSpPr>
            <p:cNvPr id="59" name="rc59"/>
            <p:cNvSpPr/>
            <p:nvPr/>
          </p:nvSpPr>
          <p:spPr>
            <a:xfrm>
              <a:off x="3875979" y="3504797"/>
              <a:ext cx="200644" cy="1180589"/>
            </a:xfrm>
            <a:prstGeom prst="rect">
              <a:avLst/>
            </a:prstGeom>
            <a:solidFill>
              <a:srgbClr val="80BD41">
                <a:alpha val="100000"/>
              </a:srgbClr>
            </a:solidFill>
          </p:spPr>
          <p:txBody>
            <a:bodyPr/>
            <a:lstStyle/>
            <a:p/>
          </p:txBody>
        </p:sp>
        <p:sp>
          <p:nvSpPr>
            <p:cNvPr id="60" name="rc60"/>
            <p:cNvSpPr/>
            <p:nvPr/>
          </p:nvSpPr>
          <p:spPr>
            <a:xfrm>
              <a:off x="3875979" y="3492872"/>
              <a:ext cx="200644" cy="11925"/>
            </a:xfrm>
            <a:prstGeom prst="rect">
              <a:avLst/>
            </a:prstGeom>
            <a:solidFill>
              <a:srgbClr val="0058AB">
                <a:alpha val="100000"/>
              </a:srgbClr>
            </a:solidFill>
          </p:spPr>
          <p:txBody>
            <a:bodyPr/>
            <a:lstStyle/>
            <a:p/>
          </p:txBody>
        </p:sp>
        <p:sp>
          <p:nvSpPr>
            <p:cNvPr id="61" name="rc61"/>
            <p:cNvSpPr/>
            <p:nvPr/>
          </p:nvSpPr>
          <p:spPr>
            <a:xfrm>
              <a:off x="3875979" y="3504797"/>
              <a:ext cx="200644" cy="0"/>
            </a:xfrm>
            <a:prstGeom prst="rect">
              <a:avLst/>
            </a:prstGeom>
            <a:solidFill>
              <a:srgbClr val="1CABE2">
                <a:alpha val="100000"/>
              </a:srgbClr>
            </a:solidFill>
          </p:spPr>
          <p:txBody>
            <a:bodyPr/>
            <a:lstStyle/>
            <a:p/>
          </p:txBody>
        </p:sp>
        <p:sp>
          <p:nvSpPr>
            <p:cNvPr id="62" name="rc62"/>
            <p:cNvSpPr/>
            <p:nvPr/>
          </p:nvSpPr>
          <p:spPr>
            <a:xfrm>
              <a:off x="4098916" y="3515362"/>
              <a:ext cx="200644" cy="1170024"/>
            </a:xfrm>
            <a:prstGeom prst="rect">
              <a:avLst/>
            </a:prstGeom>
            <a:solidFill>
              <a:srgbClr val="80BD41">
                <a:alpha val="100000"/>
              </a:srgbClr>
            </a:solidFill>
          </p:spPr>
          <p:txBody>
            <a:bodyPr/>
            <a:lstStyle/>
            <a:p/>
          </p:txBody>
        </p:sp>
        <p:sp>
          <p:nvSpPr>
            <p:cNvPr id="63" name="rc63"/>
            <p:cNvSpPr/>
            <p:nvPr/>
          </p:nvSpPr>
          <p:spPr>
            <a:xfrm>
              <a:off x="4098916" y="3503543"/>
              <a:ext cx="200644" cy="11818"/>
            </a:xfrm>
            <a:prstGeom prst="rect">
              <a:avLst/>
            </a:prstGeom>
            <a:solidFill>
              <a:srgbClr val="0058AB">
                <a:alpha val="100000"/>
              </a:srgbClr>
            </a:solidFill>
          </p:spPr>
          <p:txBody>
            <a:bodyPr/>
            <a:lstStyle/>
            <a:p/>
          </p:txBody>
        </p:sp>
        <p:sp>
          <p:nvSpPr>
            <p:cNvPr id="64" name="rc64"/>
            <p:cNvSpPr/>
            <p:nvPr/>
          </p:nvSpPr>
          <p:spPr>
            <a:xfrm>
              <a:off x="4098916" y="3515362"/>
              <a:ext cx="200644" cy="0"/>
            </a:xfrm>
            <a:prstGeom prst="rect">
              <a:avLst/>
            </a:prstGeom>
            <a:solidFill>
              <a:srgbClr val="1CABE2">
                <a:alpha val="100000"/>
              </a:srgbClr>
            </a:solidFill>
          </p:spPr>
          <p:txBody>
            <a:bodyPr/>
            <a:lstStyle/>
            <a:p/>
          </p:txBody>
        </p:sp>
        <p:sp>
          <p:nvSpPr>
            <p:cNvPr id="65" name="rc65"/>
            <p:cNvSpPr/>
            <p:nvPr/>
          </p:nvSpPr>
          <p:spPr>
            <a:xfrm>
              <a:off x="4321854" y="3547190"/>
              <a:ext cx="200644" cy="1138197"/>
            </a:xfrm>
            <a:prstGeom prst="rect">
              <a:avLst/>
            </a:prstGeom>
            <a:solidFill>
              <a:srgbClr val="80BD41">
                <a:alpha val="100000"/>
              </a:srgbClr>
            </a:solidFill>
          </p:spPr>
          <p:txBody>
            <a:bodyPr/>
            <a:lstStyle/>
            <a:p/>
          </p:txBody>
        </p:sp>
        <p:sp>
          <p:nvSpPr>
            <p:cNvPr id="66" name="rc66"/>
            <p:cNvSpPr/>
            <p:nvPr/>
          </p:nvSpPr>
          <p:spPr>
            <a:xfrm>
              <a:off x="4321854" y="3535692"/>
              <a:ext cx="200644" cy="11497"/>
            </a:xfrm>
            <a:prstGeom prst="rect">
              <a:avLst/>
            </a:prstGeom>
            <a:solidFill>
              <a:srgbClr val="0058AB">
                <a:alpha val="100000"/>
              </a:srgbClr>
            </a:solidFill>
          </p:spPr>
          <p:txBody>
            <a:bodyPr/>
            <a:lstStyle/>
            <a:p/>
          </p:txBody>
        </p:sp>
        <p:sp>
          <p:nvSpPr>
            <p:cNvPr id="67" name="rc67"/>
            <p:cNvSpPr/>
            <p:nvPr/>
          </p:nvSpPr>
          <p:spPr>
            <a:xfrm>
              <a:off x="4321854" y="3547190"/>
              <a:ext cx="200644" cy="0"/>
            </a:xfrm>
            <a:prstGeom prst="rect">
              <a:avLst/>
            </a:prstGeom>
            <a:solidFill>
              <a:srgbClr val="1CABE2">
                <a:alpha val="100000"/>
              </a:srgbClr>
            </a:solidFill>
          </p:spPr>
          <p:txBody>
            <a:bodyPr/>
            <a:lstStyle/>
            <a:p/>
          </p:txBody>
        </p:sp>
        <p:sp>
          <p:nvSpPr>
            <p:cNvPr id="68" name="rc68"/>
            <p:cNvSpPr/>
            <p:nvPr/>
          </p:nvSpPr>
          <p:spPr>
            <a:xfrm>
              <a:off x="4544792" y="3582809"/>
              <a:ext cx="200644" cy="1102578"/>
            </a:xfrm>
            <a:prstGeom prst="rect">
              <a:avLst/>
            </a:prstGeom>
            <a:solidFill>
              <a:srgbClr val="80BD41">
                <a:alpha val="100000"/>
              </a:srgbClr>
            </a:solidFill>
          </p:spPr>
          <p:txBody>
            <a:bodyPr/>
            <a:lstStyle/>
            <a:p/>
          </p:txBody>
        </p:sp>
        <p:sp>
          <p:nvSpPr>
            <p:cNvPr id="69" name="rc69"/>
            <p:cNvSpPr/>
            <p:nvPr/>
          </p:nvSpPr>
          <p:spPr>
            <a:xfrm>
              <a:off x="4544792" y="3571672"/>
              <a:ext cx="200644" cy="11137"/>
            </a:xfrm>
            <a:prstGeom prst="rect">
              <a:avLst/>
            </a:prstGeom>
            <a:solidFill>
              <a:srgbClr val="0058AB">
                <a:alpha val="100000"/>
              </a:srgbClr>
            </a:solidFill>
          </p:spPr>
          <p:txBody>
            <a:bodyPr/>
            <a:lstStyle/>
            <a:p/>
          </p:txBody>
        </p:sp>
        <p:sp>
          <p:nvSpPr>
            <p:cNvPr id="70" name="rc70"/>
            <p:cNvSpPr/>
            <p:nvPr/>
          </p:nvSpPr>
          <p:spPr>
            <a:xfrm>
              <a:off x="4544792" y="3582809"/>
              <a:ext cx="200644" cy="0"/>
            </a:xfrm>
            <a:prstGeom prst="rect">
              <a:avLst/>
            </a:prstGeom>
            <a:solidFill>
              <a:srgbClr val="1CABE2">
                <a:alpha val="100000"/>
              </a:srgbClr>
            </a:solidFill>
          </p:spPr>
          <p:txBody>
            <a:bodyPr/>
            <a:lstStyle/>
            <a:p/>
          </p:txBody>
        </p:sp>
        <p:sp>
          <p:nvSpPr>
            <p:cNvPr id="71" name="rc71"/>
            <p:cNvSpPr/>
            <p:nvPr/>
          </p:nvSpPr>
          <p:spPr>
            <a:xfrm>
              <a:off x="4767730" y="3613465"/>
              <a:ext cx="200644" cy="1071921"/>
            </a:xfrm>
            <a:prstGeom prst="rect">
              <a:avLst/>
            </a:prstGeom>
            <a:solidFill>
              <a:srgbClr val="80BD41">
                <a:alpha val="100000"/>
              </a:srgbClr>
            </a:solidFill>
          </p:spPr>
          <p:txBody>
            <a:bodyPr/>
            <a:lstStyle/>
            <a:p/>
          </p:txBody>
        </p:sp>
        <p:sp>
          <p:nvSpPr>
            <p:cNvPr id="72" name="rc72"/>
            <p:cNvSpPr/>
            <p:nvPr/>
          </p:nvSpPr>
          <p:spPr>
            <a:xfrm>
              <a:off x="4767730" y="3602637"/>
              <a:ext cx="200644" cy="10827"/>
            </a:xfrm>
            <a:prstGeom prst="rect">
              <a:avLst/>
            </a:prstGeom>
            <a:solidFill>
              <a:srgbClr val="0058AB">
                <a:alpha val="100000"/>
              </a:srgbClr>
            </a:solidFill>
          </p:spPr>
          <p:txBody>
            <a:bodyPr/>
            <a:lstStyle/>
            <a:p/>
          </p:txBody>
        </p:sp>
        <p:sp>
          <p:nvSpPr>
            <p:cNvPr id="73" name="rc73"/>
            <p:cNvSpPr/>
            <p:nvPr/>
          </p:nvSpPr>
          <p:spPr>
            <a:xfrm>
              <a:off x="4767730" y="3613465"/>
              <a:ext cx="200644" cy="0"/>
            </a:xfrm>
            <a:prstGeom prst="rect">
              <a:avLst/>
            </a:prstGeom>
            <a:solidFill>
              <a:srgbClr val="1CABE2">
                <a:alpha val="100000"/>
              </a:srgbClr>
            </a:solidFill>
          </p:spPr>
          <p:txBody>
            <a:bodyPr/>
            <a:lstStyle/>
            <a:p/>
          </p:txBody>
        </p:sp>
        <p:sp>
          <p:nvSpPr>
            <p:cNvPr id="74" name="rc74"/>
            <p:cNvSpPr/>
            <p:nvPr/>
          </p:nvSpPr>
          <p:spPr>
            <a:xfrm>
              <a:off x="4990668" y="3657448"/>
              <a:ext cx="200644" cy="1027938"/>
            </a:xfrm>
            <a:prstGeom prst="rect">
              <a:avLst/>
            </a:prstGeom>
            <a:solidFill>
              <a:srgbClr val="80BD41">
                <a:alpha val="100000"/>
              </a:srgbClr>
            </a:solidFill>
          </p:spPr>
          <p:txBody>
            <a:bodyPr/>
            <a:lstStyle/>
            <a:p/>
          </p:txBody>
        </p:sp>
        <p:sp>
          <p:nvSpPr>
            <p:cNvPr id="75" name="rc75"/>
            <p:cNvSpPr/>
            <p:nvPr/>
          </p:nvSpPr>
          <p:spPr>
            <a:xfrm>
              <a:off x="4990668" y="3647066"/>
              <a:ext cx="200644" cy="10382"/>
            </a:xfrm>
            <a:prstGeom prst="rect">
              <a:avLst/>
            </a:prstGeom>
            <a:solidFill>
              <a:srgbClr val="0058AB">
                <a:alpha val="100000"/>
              </a:srgbClr>
            </a:solidFill>
          </p:spPr>
          <p:txBody>
            <a:bodyPr/>
            <a:lstStyle/>
            <a:p/>
          </p:txBody>
        </p:sp>
        <p:sp>
          <p:nvSpPr>
            <p:cNvPr id="76" name="rc76"/>
            <p:cNvSpPr/>
            <p:nvPr/>
          </p:nvSpPr>
          <p:spPr>
            <a:xfrm>
              <a:off x="4990668" y="3657448"/>
              <a:ext cx="200644" cy="0"/>
            </a:xfrm>
            <a:prstGeom prst="rect">
              <a:avLst/>
            </a:prstGeom>
            <a:solidFill>
              <a:srgbClr val="1CABE2">
                <a:alpha val="100000"/>
              </a:srgbClr>
            </a:solidFill>
          </p:spPr>
          <p:txBody>
            <a:bodyPr/>
            <a:lstStyle/>
            <a:p/>
          </p:txBody>
        </p:sp>
        <p:sp>
          <p:nvSpPr>
            <p:cNvPr id="77" name="rc77"/>
            <p:cNvSpPr/>
            <p:nvPr/>
          </p:nvSpPr>
          <p:spPr>
            <a:xfrm>
              <a:off x="5213606" y="3688208"/>
              <a:ext cx="200644" cy="997178"/>
            </a:xfrm>
            <a:prstGeom prst="rect">
              <a:avLst/>
            </a:prstGeom>
            <a:solidFill>
              <a:srgbClr val="80BD41">
                <a:alpha val="100000"/>
              </a:srgbClr>
            </a:solidFill>
          </p:spPr>
          <p:txBody>
            <a:bodyPr/>
            <a:lstStyle/>
            <a:p/>
          </p:txBody>
        </p:sp>
        <p:sp>
          <p:nvSpPr>
            <p:cNvPr id="78" name="rc78"/>
            <p:cNvSpPr/>
            <p:nvPr/>
          </p:nvSpPr>
          <p:spPr>
            <a:xfrm>
              <a:off x="5213606" y="3678136"/>
              <a:ext cx="200644" cy="10071"/>
            </a:xfrm>
            <a:prstGeom prst="rect">
              <a:avLst/>
            </a:prstGeom>
            <a:solidFill>
              <a:srgbClr val="0058AB">
                <a:alpha val="100000"/>
              </a:srgbClr>
            </a:solidFill>
          </p:spPr>
          <p:txBody>
            <a:bodyPr/>
            <a:lstStyle/>
            <a:p/>
          </p:txBody>
        </p:sp>
        <p:sp>
          <p:nvSpPr>
            <p:cNvPr id="79" name="rc79"/>
            <p:cNvSpPr/>
            <p:nvPr/>
          </p:nvSpPr>
          <p:spPr>
            <a:xfrm>
              <a:off x="5213606" y="3688208"/>
              <a:ext cx="200644" cy="0"/>
            </a:xfrm>
            <a:prstGeom prst="rect">
              <a:avLst/>
            </a:prstGeom>
            <a:solidFill>
              <a:srgbClr val="1CABE2">
                <a:alpha val="100000"/>
              </a:srgbClr>
            </a:solidFill>
          </p:spPr>
          <p:txBody>
            <a:bodyPr/>
            <a:lstStyle/>
            <a:p/>
          </p:txBody>
        </p:sp>
        <p:sp>
          <p:nvSpPr>
            <p:cNvPr id="80" name="rc80"/>
            <p:cNvSpPr/>
            <p:nvPr/>
          </p:nvSpPr>
          <p:spPr>
            <a:xfrm>
              <a:off x="5436544" y="3741763"/>
              <a:ext cx="200644" cy="943624"/>
            </a:xfrm>
            <a:prstGeom prst="rect">
              <a:avLst/>
            </a:prstGeom>
            <a:solidFill>
              <a:srgbClr val="80BD41">
                <a:alpha val="100000"/>
              </a:srgbClr>
            </a:solidFill>
          </p:spPr>
          <p:txBody>
            <a:bodyPr/>
            <a:lstStyle/>
            <a:p/>
          </p:txBody>
        </p:sp>
        <p:sp>
          <p:nvSpPr>
            <p:cNvPr id="81" name="rc81"/>
            <p:cNvSpPr/>
            <p:nvPr/>
          </p:nvSpPr>
          <p:spPr>
            <a:xfrm>
              <a:off x="5436544" y="3712579"/>
              <a:ext cx="200644" cy="9727"/>
            </a:xfrm>
            <a:prstGeom prst="rect">
              <a:avLst/>
            </a:prstGeom>
            <a:solidFill>
              <a:srgbClr val="0058AB">
                <a:alpha val="100000"/>
              </a:srgbClr>
            </a:solidFill>
          </p:spPr>
          <p:txBody>
            <a:bodyPr/>
            <a:lstStyle/>
            <a:p/>
          </p:txBody>
        </p:sp>
        <p:sp>
          <p:nvSpPr>
            <p:cNvPr id="82" name="rc82"/>
            <p:cNvSpPr/>
            <p:nvPr/>
          </p:nvSpPr>
          <p:spPr>
            <a:xfrm>
              <a:off x="5436544" y="3722306"/>
              <a:ext cx="200644" cy="19456"/>
            </a:xfrm>
            <a:prstGeom prst="rect">
              <a:avLst/>
            </a:prstGeom>
            <a:solidFill>
              <a:srgbClr val="1CABE2">
                <a:alpha val="100000"/>
              </a:srgbClr>
            </a:solidFill>
          </p:spPr>
          <p:txBody>
            <a:bodyPr/>
            <a:lstStyle/>
            <a:p/>
          </p:txBody>
        </p:sp>
        <p:sp>
          <p:nvSpPr>
            <p:cNvPr id="83" name="rc83"/>
            <p:cNvSpPr/>
            <p:nvPr/>
          </p:nvSpPr>
          <p:spPr>
            <a:xfrm>
              <a:off x="5659482" y="3774266"/>
              <a:ext cx="200644" cy="911120"/>
            </a:xfrm>
            <a:prstGeom prst="rect">
              <a:avLst/>
            </a:prstGeom>
            <a:solidFill>
              <a:srgbClr val="80BD41">
                <a:alpha val="100000"/>
              </a:srgbClr>
            </a:solidFill>
          </p:spPr>
          <p:txBody>
            <a:bodyPr/>
            <a:lstStyle/>
            <a:p/>
          </p:txBody>
        </p:sp>
        <p:sp>
          <p:nvSpPr>
            <p:cNvPr id="84" name="rc84"/>
            <p:cNvSpPr/>
            <p:nvPr/>
          </p:nvSpPr>
          <p:spPr>
            <a:xfrm>
              <a:off x="5659482" y="3746088"/>
              <a:ext cx="200644" cy="9393"/>
            </a:xfrm>
            <a:prstGeom prst="rect">
              <a:avLst/>
            </a:prstGeom>
            <a:solidFill>
              <a:srgbClr val="0058AB">
                <a:alpha val="100000"/>
              </a:srgbClr>
            </a:solidFill>
          </p:spPr>
          <p:txBody>
            <a:bodyPr/>
            <a:lstStyle/>
            <a:p/>
          </p:txBody>
        </p:sp>
        <p:sp>
          <p:nvSpPr>
            <p:cNvPr id="85" name="rc85"/>
            <p:cNvSpPr/>
            <p:nvPr/>
          </p:nvSpPr>
          <p:spPr>
            <a:xfrm>
              <a:off x="5659482" y="3755481"/>
              <a:ext cx="200644" cy="18785"/>
            </a:xfrm>
            <a:prstGeom prst="rect">
              <a:avLst/>
            </a:prstGeom>
            <a:solidFill>
              <a:srgbClr val="1CABE2">
                <a:alpha val="100000"/>
              </a:srgbClr>
            </a:solidFill>
          </p:spPr>
          <p:txBody>
            <a:bodyPr/>
            <a:lstStyle/>
            <a:p/>
          </p:txBody>
        </p:sp>
        <p:sp>
          <p:nvSpPr>
            <p:cNvPr id="86" name="rc86"/>
            <p:cNvSpPr/>
            <p:nvPr/>
          </p:nvSpPr>
          <p:spPr>
            <a:xfrm>
              <a:off x="5882419" y="3799113"/>
              <a:ext cx="200644" cy="886273"/>
            </a:xfrm>
            <a:prstGeom prst="rect">
              <a:avLst/>
            </a:prstGeom>
            <a:solidFill>
              <a:srgbClr val="80BD41">
                <a:alpha val="100000"/>
              </a:srgbClr>
            </a:solidFill>
          </p:spPr>
          <p:txBody>
            <a:bodyPr/>
            <a:lstStyle/>
            <a:p/>
          </p:txBody>
        </p:sp>
        <p:sp>
          <p:nvSpPr>
            <p:cNvPr id="87" name="rc87"/>
            <p:cNvSpPr/>
            <p:nvPr/>
          </p:nvSpPr>
          <p:spPr>
            <a:xfrm>
              <a:off x="5882419" y="3771702"/>
              <a:ext cx="200644" cy="27410"/>
            </a:xfrm>
            <a:prstGeom prst="rect">
              <a:avLst/>
            </a:prstGeom>
            <a:solidFill>
              <a:srgbClr val="0058AB">
                <a:alpha val="100000"/>
              </a:srgbClr>
            </a:solidFill>
          </p:spPr>
          <p:txBody>
            <a:bodyPr/>
            <a:lstStyle/>
            <a:p/>
          </p:txBody>
        </p:sp>
        <p:sp>
          <p:nvSpPr>
            <p:cNvPr id="88" name="rc88"/>
            <p:cNvSpPr/>
            <p:nvPr/>
          </p:nvSpPr>
          <p:spPr>
            <a:xfrm>
              <a:off x="5882419" y="3799113"/>
              <a:ext cx="200644" cy="0"/>
            </a:xfrm>
            <a:prstGeom prst="rect">
              <a:avLst/>
            </a:prstGeom>
            <a:solidFill>
              <a:srgbClr val="1CABE2">
                <a:alpha val="100000"/>
              </a:srgbClr>
            </a:solidFill>
          </p:spPr>
          <p:txBody>
            <a:bodyPr/>
            <a:lstStyle/>
            <a:p/>
          </p:txBody>
        </p:sp>
        <p:sp>
          <p:nvSpPr>
            <p:cNvPr id="89" name="rc89"/>
            <p:cNvSpPr/>
            <p:nvPr/>
          </p:nvSpPr>
          <p:spPr>
            <a:xfrm>
              <a:off x="6105357" y="3867329"/>
              <a:ext cx="200644" cy="818057"/>
            </a:xfrm>
            <a:prstGeom prst="rect">
              <a:avLst/>
            </a:prstGeom>
            <a:solidFill>
              <a:srgbClr val="80BD41">
                <a:alpha val="100000"/>
              </a:srgbClr>
            </a:solidFill>
          </p:spPr>
          <p:txBody>
            <a:bodyPr/>
            <a:lstStyle/>
            <a:p/>
          </p:txBody>
        </p:sp>
        <p:sp>
          <p:nvSpPr>
            <p:cNvPr id="90" name="rc90"/>
            <p:cNvSpPr/>
            <p:nvPr/>
          </p:nvSpPr>
          <p:spPr>
            <a:xfrm>
              <a:off x="6105357" y="3796193"/>
              <a:ext cx="200644" cy="35567"/>
            </a:xfrm>
            <a:prstGeom prst="rect">
              <a:avLst/>
            </a:prstGeom>
            <a:solidFill>
              <a:srgbClr val="0058AB">
                <a:alpha val="100000"/>
              </a:srgbClr>
            </a:solidFill>
          </p:spPr>
          <p:txBody>
            <a:bodyPr/>
            <a:lstStyle/>
            <a:p/>
          </p:txBody>
        </p:sp>
        <p:sp>
          <p:nvSpPr>
            <p:cNvPr id="91" name="rc91"/>
            <p:cNvSpPr/>
            <p:nvPr/>
          </p:nvSpPr>
          <p:spPr>
            <a:xfrm>
              <a:off x="6105357" y="3831761"/>
              <a:ext cx="200644" cy="35567"/>
            </a:xfrm>
            <a:prstGeom prst="rect">
              <a:avLst/>
            </a:prstGeom>
            <a:solidFill>
              <a:srgbClr val="1CABE2">
                <a:alpha val="100000"/>
              </a:srgbClr>
            </a:solidFill>
          </p:spPr>
          <p:txBody>
            <a:bodyPr/>
            <a:lstStyle/>
            <a:p/>
          </p:txBody>
        </p:sp>
        <p:sp>
          <p:nvSpPr>
            <p:cNvPr id="92" name="rc92"/>
            <p:cNvSpPr/>
            <p:nvPr/>
          </p:nvSpPr>
          <p:spPr>
            <a:xfrm>
              <a:off x="6328295" y="3882810"/>
              <a:ext cx="200644" cy="802576"/>
            </a:xfrm>
            <a:prstGeom prst="rect">
              <a:avLst/>
            </a:prstGeom>
            <a:solidFill>
              <a:srgbClr val="80BD41">
                <a:alpha val="100000"/>
              </a:srgbClr>
            </a:solidFill>
          </p:spPr>
          <p:txBody>
            <a:bodyPr/>
            <a:lstStyle/>
            <a:p/>
          </p:txBody>
        </p:sp>
        <p:sp>
          <p:nvSpPr>
            <p:cNvPr id="93" name="rc93"/>
            <p:cNvSpPr/>
            <p:nvPr/>
          </p:nvSpPr>
          <p:spPr>
            <a:xfrm>
              <a:off x="6328295" y="3813021"/>
              <a:ext cx="200644" cy="34895"/>
            </a:xfrm>
            <a:prstGeom prst="rect">
              <a:avLst/>
            </a:prstGeom>
            <a:solidFill>
              <a:srgbClr val="0058AB">
                <a:alpha val="100000"/>
              </a:srgbClr>
            </a:solidFill>
          </p:spPr>
          <p:txBody>
            <a:bodyPr/>
            <a:lstStyle/>
            <a:p/>
          </p:txBody>
        </p:sp>
        <p:sp>
          <p:nvSpPr>
            <p:cNvPr id="94" name="rc94"/>
            <p:cNvSpPr/>
            <p:nvPr/>
          </p:nvSpPr>
          <p:spPr>
            <a:xfrm>
              <a:off x="6328295" y="3847916"/>
              <a:ext cx="200644" cy="34893"/>
            </a:xfrm>
            <a:prstGeom prst="rect">
              <a:avLst/>
            </a:prstGeom>
            <a:solidFill>
              <a:srgbClr val="1CABE2">
                <a:alpha val="100000"/>
              </a:srgbClr>
            </a:solidFill>
          </p:spPr>
          <p:txBody>
            <a:bodyPr/>
            <a:lstStyle/>
            <a:p/>
          </p:txBody>
        </p:sp>
        <p:sp>
          <p:nvSpPr>
            <p:cNvPr id="95" name="rc95"/>
            <p:cNvSpPr/>
            <p:nvPr/>
          </p:nvSpPr>
          <p:spPr>
            <a:xfrm>
              <a:off x="6551233" y="3895942"/>
              <a:ext cx="200644" cy="789444"/>
            </a:xfrm>
            <a:prstGeom prst="rect">
              <a:avLst/>
            </a:prstGeom>
            <a:solidFill>
              <a:srgbClr val="80BD41">
                <a:alpha val="100000"/>
              </a:srgbClr>
            </a:solidFill>
          </p:spPr>
          <p:txBody>
            <a:bodyPr/>
            <a:lstStyle/>
            <a:p/>
          </p:txBody>
        </p:sp>
        <p:sp>
          <p:nvSpPr>
            <p:cNvPr id="96" name="rc96"/>
            <p:cNvSpPr/>
            <p:nvPr/>
          </p:nvSpPr>
          <p:spPr>
            <a:xfrm>
              <a:off x="6551233" y="3827294"/>
              <a:ext cx="200644" cy="34323"/>
            </a:xfrm>
            <a:prstGeom prst="rect">
              <a:avLst/>
            </a:prstGeom>
            <a:solidFill>
              <a:srgbClr val="0058AB">
                <a:alpha val="100000"/>
              </a:srgbClr>
            </a:solidFill>
          </p:spPr>
          <p:txBody>
            <a:bodyPr/>
            <a:lstStyle/>
            <a:p/>
          </p:txBody>
        </p:sp>
        <p:sp>
          <p:nvSpPr>
            <p:cNvPr id="97" name="rc97"/>
            <p:cNvSpPr/>
            <p:nvPr/>
          </p:nvSpPr>
          <p:spPr>
            <a:xfrm>
              <a:off x="6551233" y="3861617"/>
              <a:ext cx="200644" cy="34324"/>
            </a:xfrm>
            <a:prstGeom prst="rect">
              <a:avLst/>
            </a:prstGeom>
            <a:solidFill>
              <a:srgbClr val="1CABE2">
                <a:alpha val="100000"/>
              </a:srgbClr>
            </a:solidFill>
          </p:spPr>
          <p:txBody>
            <a:bodyPr/>
            <a:lstStyle/>
            <a:p/>
          </p:txBody>
        </p:sp>
        <p:sp>
          <p:nvSpPr>
            <p:cNvPr id="98" name="rc98"/>
            <p:cNvSpPr/>
            <p:nvPr/>
          </p:nvSpPr>
          <p:spPr>
            <a:xfrm>
              <a:off x="6774171" y="3909865"/>
              <a:ext cx="200644" cy="775522"/>
            </a:xfrm>
            <a:prstGeom prst="rect">
              <a:avLst/>
            </a:prstGeom>
            <a:solidFill>
              <a:srgbClr val="80BD41">
                <a:alpha val="100000"/>
              </a:srgbClr>
            </a:solidFill>
          </p:spPr>
          <p:txBody>
            <a:bodyPr/>
            <a:lstStyle/>
            <a:p/>
          </p:txBody>
        </p:sp>
        <p:sp>
          <p:nvSpPr>
            <p:cNvPr id="99" name="rc99"/>
            <p:cNvSpPr/>
            <p:nvPr/>
          </p:nvSpPr>
          <p:spPr>
            <a:xfrm>
              <a:off x="6774171" y="3842428"/>
              <a:ext cx="200644" cy="33719"/>
            </a:xfrm>
            <a:prstGeom prst="rect">
              <a:avLst/>
            </a:prstGeom>
            <a:solidFill>
              <a:srgbClr val="0058AB">
                <a:alpha val="100000"/>
              </a:srgbClr>
            </a:solidFill>
          </p:spPr>
          <p:txBody>
            <a:bodyPr/>
            <a:lstStyle/>
            <a:p/>
          </p:txBody>
        </p:sp>
        <p:sp>
          <p:nvSpPr>
            <p:cNvPr id="100" name="rc100"/>
            <p:cNvSpPr/>
            <p:nvPr/>
          </p:nvSpPr>
          <p:spPr>
            <a:xfrm>
              <a:off x="6774171" y="3876147"/>
              <a:ext cx="200644" cy="33717"/>
            </a:xfrm>
            <a:prstGeom prst="rect">
              <a:avLst/>
            </a:prstGeom>
            <a:solidFill>
              <a:srgbClr val="1CABE2">
                <a:alpha val="100000"/>
              </a:srgbClr>
            </a:solidFill>
          </p:spPr>
          <p:txBody>
            <a:bodyPr/>
            <a:lstStyle/>
            <a:p/>
          </p:txBody>
        </p:sp>
        <p:sp>
          <p:nvSpPr>
            <p:cNvPr id="101" name="rc101"/>
            <p:cNvSpPr/>
            <p:nvPr/>
          </p:nvSpPr>
          <p:spPr>
            <a:xfrm>
              <a:off x="6997109" y="3922141"/>
              <a:ext cx="200644" cy="763245"/>
            </a:xfrm>
            <a:prstGeom prst="rect">
              <a:avLst/>
            </a:prstGeom>
            <a:solidFill>
              <a:srgbClr val="80BD41">
                <a:alpha val="100000"/>
              </a:srgbClr>
            </a:solidFill>
          </p:spPr>
          <p:txBody>
            <a:bodyPr/>
            <a:lstStyle/>
            <a:p/>
          </p:txBody>
        </p:sp>
        <p:sp>
          <p:nvSpPr>
            <p:cNvPr id="102" name="rc102"/>
            <p:cNvSpPr/>
            <p:nvPr/>
          </p:nvSpPr>
          <p:spPr>
            <a:xfrm>
              <a:off x="6997109" y="3855773"/>
              <a:ext cx="200644" cy="33184"/>
            </a:xfrm>
            <a:prstGeom prst="rect">
              <a:avLst/>
            </a:prstGeom>
            <a:solidFill>
              <a:srgbClr val="0058AB">
                <a:alpha val="100000"/>
              </a:srgbClr>
            </a:solidFill>
          </p:spPr>
          <p:txBody>
            <a:bodyPr/>
            <a:lstStyle/>
            <a:p/>
          </p:txBody>
        </p:sp>
        <p:sp>
          <p:nvSpPr>
            <p:cNvPr id="103" name="rc103"/>
            <p:cNvSpPr/>
            <p:nvPr/>
          </p:nvSpPr>
          <p:spPr>
            <a:xfrm>
              <a:off x="6997109" y="3888958"/>
              <a:ext cx="200644" cy="33183"/>
            </a:xfrm>
            <a:prstGeom prst="rect">
              <a:avLst/>
            </a:prstGeom>
            <a:solidFill>
              <a:srgbClr val="1CABE2">
                <a:alpha val="100000"/>
              </a:srgbClr>
            </a:solidFill>
          </p:spPr>
          <p:txBody>
            <a:bodyPr/>
            <a:lstStyle/>
            <a:p/>
          </p:txBody>
        </p:sp>
        <p:sp>
          <p:nvSpPr>
            <p:cNvPr id="104" name="rc104"/>
            <p:cNvSpPr/>
            <p:nvPr/>
          </p:nvSpPr>
          <p:spPr>
            <a:xfrm>
              <a:off x="7220047" y="3864727"/>
              <a:ext cx="200644" cy="22444"/>
            </a:xfrm>
            <a:prstGeom prst="rect">
              <a:avLst/>
            </a:prstGeom>
            <a:solidFill>
              <a:srgbClr val="F26A21">
                <a:alpha val="100000"/>
              </a:srgbClr>
            </a:solidFill>
          </p:spPr>
          <p:txBody>
            <a:bodyPr/>
            <a:lstStyle/>
            <a:p/>
          </p:txBody>
        </p:sp>
        <p:sp>
          <p:nvSpPr>
            <p:cNvPr id="105" name="rc105"/>
            <p:cNvSpPr/>
            <p:nvPr/>
          </p:nvSpPr>
          <p:spPr>
            <a:xfrm>
              <a:off x="7220047" y="3887171"/>
              <a:ext cx="200644" cy="798215"/>
            </a:xfrm>
            <a:prstGeom prst="rect">
              <a:avLst/>
            </a:prstGeom>
            <a:solidFill>
              <a:srgbClr val="FFC20E">
                <a:alpha val="100000"/>
              </a:srgbClr>
            </a:solidFill>
          </p:spPr>
          <p:txBody>
            <a:bodyPr/>
            <a:lstStyle/>
            <a:p/>
          </p:txBody>
        </p:sp>
        <p:sp>
          <p:nvSpPr>
            <p:cNvPr id="106" name="rc106"/>
            <p:cNvSpPr/>
            <p:nvPr/>
          </p:nvSpPr>
          <p:spPr>
            <a:xfrm>
              <a:off x="7442985" y="3871524"/>
              <a:ext cx="200644" cy="15180"/>
            </a:xfrm>
            <a:prstGeom prst="rect">
              <a:avLst/>
            </a:prstGeom>
            <a:solidFill>
              <a:srgbClr val="F26A21">
                <a:alpha val="100000"/>
              </a:srgbClr>
            </a:solidFill>
          </p:spPr>
          <p:txBody>
            <a:bodyPr/>
            <a:lstStyle/>
            <a:p/>
          </p:txBody>
        </p:sp>
        <p:sp>
          <p:nvSpPr>
            <p:cNvPr id="107" name="rc107"/>
            <p:cNvSpPr/>
            <p:nvPr/>
          </p:nvSpPr>
          <p:spPr>
            <a:xfrm>
              <a:off x="7442985" y="3886704"/>
              <a:ext cx="200644" cy="798682"/>
            </a:xfrm>
            <a:prstGeom prst="rect">
              <a:avLst/>
            </a:prstGeom>
            <a:solidFill>
              <a:srgbClr val="FFC20E">
                <a:alpha val="100000"/>
              </a:srgbClr>
            </a:solidFill>
          </p:spPr>
          <p:txBody>
            <a:bodyPr/>
            <a:lstStyle/>
            <a:p/>
          </p:txBody>
        </p:sp>
        <p:sp>
          <p:nvSpPr>
            <p:cNvPr id="108" name="rc108"/>
            <p:cNvSpPr/>
            <p:nvPr/>
          </p:nvSpPr>
          <p:spPr>
            <a:xfrm>
              <a:off x="7665922" y="3875924"/>
              <a:ext cx="200644" cy="10267"/>
            </a:xfrm>
            <a:prstGeom prst="rect">
              <a:avLst/>
            </a:prstGeom>
            <a:solidFill>
              <a:srgbClr val="F26A21">
                <a:alpha val="100000"/>
              </a:srgbClr>
            </a:solidFill>
          </p:spPr>
          <p:txBody>
            <a:bodyPr/>
            <a:lstStyle/>
            <a:p/>
          </p:txBody>
        </p:sp>
        <p:sp>
          <p:nvSpPr>
            <p:cNvPr id="109" name="rc109"/>
            <p:cNvSpPr/>
            <p:nvPr/>
          </p:nvSpPr>
          <p:spPr>
            <a:xfrm>
              <a:off x="7665922" y="3886191"/>
              <a:ext cx="200644" cy="799195"/>
            </a:xfrm>
            <a:prstGeom prst="rect">
              <a:avLst/>
            </a:prstGeom>
            <a:solidFill>
              <a:srgbClr val="FFC20E">
                <a:alpha val="100000"/>
              </a:srgbClr>
            </a:solidFill>
          </p:spPr>
          <p:txBody>
            <a:bodyPr/>
            <a:lstStyle/>
            <a:p/>
          </p:txBody>
        </p:sp>
        <p:sp>
          <p:nvSpPr>
            <p:cNvPr id="110" name="rc110"/>
            <p:cNvSpPr/>
            <p:nvPr/>
          </p:nvSpPr>
          <p:spPr>
            <a:xfrm>
              <a:off x="7888860" y="3880964"/>
              <a:ext cx="200644" cy="6944"/>
            </a:xfrm>
            <a:prstGeom prst="rect">
              <a:avLst/>
            </a:prstGeom>
            <a:solidFill>
              <a:srgbClr val="F26A21">
                <a:alpha val="100000"/>
              </a:srgbClr>
            </a:solidFill>
          </p:spPr>
          <p:txBody>
            <a:bodyPr/>
            <a:lstStyle/>
            <a:p/>
          </p:txBody>
        </p:sp>
        <p:sp>
          <p:nvSpPr>
            <p:cNvPr id="111" name="rc111"/>
            <p:cNvSpPr/>
            <p:nvPr/>
          </p:nvSpPr>
          <p:spPr>
            <a:xfrm>
              <a:off x="7888860" y="3887908"/>
              <a:ext cx="200644" cy="797478"/>
            </a:xfrm>
            <a:prstGeom prst="rect">
              <a:avLst/>
            </a:prstGeom>
            <a:solidFill>
              <a:srgbClr val="FFC20E">
                <a:alpha val="100000"/>
              </a:srgbClr>
            </a:solidFill>
          </p:spPr>
          <p:txBody>
            <a:bodyPr/>
            <a:lstStyle/>
            <a:p/>
          </p:txBody>
        </p:sp>
        <p:sp>
          <p:nvSpPr>
            <p:cNvPr id="112" name="rc112"/>
            <p:cNvSpPr/>
            <p:nvPr/>
          </p:nvSpPr>
          <p:spPr>
            <a:xfrm>
              <a:off x="8111798" y="3884058"/>
              <a:ext cx="200644" cy="4696"/>
            </a:xfrm>
            <a:prstGeom prst="rect">
              <a:avLst/>
            </a:prstGeom>
            <a:solidFill>
              <a:srgbClr val="F26A21">
                <a:alpha val="100000"/>
              </a:srgbClr>
            </a:solidFill>
          </p:spPr>
          <p:txBody>
            <a:bodyPr/>
            <a:lstStyle/>
            <a:p/>
          </p:txBody>
        </p:sp>
        <p:sp>
          <p:nvSpPr>
            <p:cNvPr id="113" name="rc113"/>
            <p:cNvSpPr/>
            <p:nvPr/>
          </p:nvSpPr>
          <p:spPr>
            <a:xfrm>
              <a:off x="8111798" y="3888754"/>
              <a:ext cx="200644" cy="796632"/>
            </a:xfrm>
            <a:prstGeom prst="rect">
              <a:avLst/>
            </a:prstGeom>
            <a:solidFill>
              <a:srgbClr val="FFC20E">
                <a:alpha val="100000"/>
              </a:srgbClr>
            </a:solidFill>
          </p:spPr>
          <p:txBody>
            <a:bodyPr/>
            <a:lstStyle/>
            <a:p/>
          </p:txBody>
        </p:sp>
        <p:sp>
          <p:nvSpPr>
            <p:cNvPr id="114" name="pl114"/>
            <p:cNvSpPr/>
            <p:nvPr/>
          </p:nvSpPr>
          <p:spPr>
            <a:xfrm>
              <a:off x="1523984" y="2071041"/>
              <a:ext cx="5573446" cy="79222"/>
            </a:xfrm>
            <a:custGeom>
              <a:avLst/>
              <a:pathLst>
                <a:path w="5573446" h="79222">
                  <a:moveTo>
                    <a:pt x="0" y="26407"/>
                  </a:moveTo>
                  <a:lnTo>
                    <a:pt x="222937" y="26407"/>
                  </a:lnTo>
                  <a:lnTo>
                    <a:pt x="445875" y="26407"/>
                  </a:lnTo>
                  <a:lnTo>
                    <a:pt x="668813" y="0"/>
                  </a:lnTo>
                  <a:lnTo>
                    <a:pt x="891751" y="0"/>
                  </a:lnTo>
                  <a:lnTo>
                    <a:pt x="1114689" y="0"/>
                  </a:lnTo>
                  <a:lnTo>
                    <a:pt x="1337627" y="0"/>
                  </a:lnTo>
                  <a:lnTo>
                    <a:pt x="1560565" y="0"/>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0"/>
                  </a:lnTo>
                  <a:lnTo>
                    <a:pt x="4458757" y="52815"/>
                  </a:lnTo>
                  <a:lnTo>
                    <a:pt x="4681695" y="79222"/>
                  </a:lnTo>
                  <a:lnTo>
                    <a:pt x="4904633" y="79222"/>
                  </a:lnTo>
                  <a:lnTo>
                    <a:pt x="5127571" y="79222"/>
                  </a:lnTo>
                  <a:lnTo>
                    <a:pt x="5350508" y="79222"/>
                  </a:lnTo>
                  <a:lnTo>
                    <a:pt x="5573446" y="79222"/>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2071041"/>
              <a:ext cx="5573446" cy="184852"/>
            </a:xfrm>
            <a:custGeom>
              <a:avLst/>
              <a:pathLst>
                <a:path w="5573446" h="184852">
                  <a:moveTo>
                    <a:pt x="0" y="52815"/>
                  </a:moveTo>
                  <a:lnTo>
                    <a:pt x="222937" y="79222"/>
                  </a:lnTo>
                  <a:lnTo>
                    <a:pt x="445875" y="79222"/>
                  </a:lnTo>
                  <a:lnTo>
                    <a:pt x="668813" y="26407"/>
                  </a:lnTo>
                  <a:lnTo>
                    <a:pt x="891751" y="26407"/>
                  </a:lnTo>
                  <a:lnTo>
                    <a:pt x="1114689" y="26407"/>
                  </a:lnTo>
                  <a:lnTo>
                    <a:pt x="1337627" y="26407"/>
                  </a:lnTo>
                  <a:lnTo>
                    <a:pt x="1560565" y="26407"/>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52815"/>
                  </a:lnTo>
                  <a:lnTo>
                    <a:pt x="4235819" y="52815"/>
                  </a:lnTo>
                  <a:lnTo>
                    <a:pt x="4458757" y="52815"/>
                  </a:lnTo>
                  <a:lnTo>
                    <a:pt x="4681695" y="184852"/>
                  </a:lnTo>
                  <a:lnTo>
                    <a:pt x="4904633" y="184852"/>
                  </a:lnTo>
                  <a:lnTo>
                    <a:pt x="5127571" y="184852"/>
                  </a:lnTo>
                  <a:lnTo>
                    <a:pt x="5350508" y="184852"/>
                  </a:lnTo>
                  <a:lnTo>
                    <a:pt x="5573446" y="184852"/>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257034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68503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997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9147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91441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137351"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360289"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583227"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5" name="tx125"/>
            <p:cNvSpPr/>
            <p:nvPr/>
          </p:nvSpPr>
          <p:spPr>
            <a:xfrm>
              <a:off x="680616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6" name="tx126"/>
            <p:cNvSpPr/>
            <p:nvPr/>
          </p:nvSpPr>
          <p:spPr>
            <a:xfrm>
              <a:off x="702910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7" name="tx127"/>
            <p:cNvSpPr/>
            <p:nvPr/>
          </p:nvSpPr>
          <p:spPr>
            <a:xfrm>
              <a:off x="145565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257034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368503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479972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69147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591441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137351"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360289"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5" name="tx135"/>
            <p:cNvSpPr/>
            <p:nvPr/>
          </p:nvSpPr>
          <p:spPr>
            <a:xfrm>
              <a:off x="6583227"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6" name="tx136"/>
            <p:cNvSpPr/>
            <p:nvPr/>
          </p:nvSpPr>
          <p:spPr>
            <a:xfrm>
              <a:off x="6806165"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7029103"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8" name="tx138"/>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603427" y="389832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0" name="tx140"/>
            <p:cNvSpPr/>
            <p:nvPr/>
          </p:nvSpPr>
          <p:spPr>
            <a:xfrm>
              <a:off x="508103" y="316870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1" name="tx141"/>
            <p:cNvSpPr/>
            <p:nvPr/>
          </p:nvSpPr>
          <p:spPr>
            <a:xfrm>
              <a:off x="508103" y="243907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63486" y="5522891"/>
              <a:ext cx="201456" cy="201456"/>
            </a:xfrm>
            <a:prstGeom prst="rect">
              <a:avLst/>
            </a:prstGeom>
            <a:solidFill>
              <a:srgbClr val="80BD41">
                <a:alpha val="100000"/>
              </a:srgbClr>
            </a:solidFill>
          </p:spPr>
          <p:txBody>
            <a:bodyPr/>
            <a:lstStyle/>
            <a:p/>
          </p:txBody>
        </p:sp>
        <p:sp>
          <p:nvSpPr>
            <p:cNvPr id="164" name="rc164"/>
            <p:cNvSpPr/>
            <p:nvPr/>
          </p:nvSpPr>
          <p:spPr>
            <a:xfrm>
              <a:off x="2665435" y="5522891"/>
              <a:ext cx="201456" cy="201456"/>
            </a:xfrm>
            <a:prstGeom prst="rect">
              <a:avLst/>
            </a:prstGeom>
            <a:solidFill>
              <a:srgbClr val="1CABE2">
                <a:alpha val="100000"/>
              </a:srgbClr>
            </a:solidFill>
          </p:spPr>
          <p:txBody>
            <a:bodyPr/>
            <a:lstStyle/>
            <a:p/>
          </p:txBody>
        </p:sp>
        <p:sp>
          <p:nvSpPr>
            <p:cNvPr id="165" name="rc165"/>
            <p:cNvSpPr/>
            <p:nvPr/>
          </p:nvSpPr>
          <p:spPr>
            <a:xfrm>
              <a:off x="3738259" y="5522891"/>
              <a:ext cx="201456" cy="201456"/>
            </a:xfrm>
            <a:prstGeom prst="rect">
              <a:avLst/>
            </a:prstGeom>
            <a:solidFill>
              <a:srgbClr val="0058AB">
                <a:alpha val="100000"/>
              </a:srgbClr>
            </a:solidFill>
          </p:spPr>
          <p:txBody>
            <a:bodyPr/>
            <a:lstStyle/>
            <a:p/>
          </p:txBody>
        </p:sp>
        <p:sp>
          <p:nvSpPr>
            <p:cNvPr id="166" name="rc166"/>
            <p:cNvSpPr/>
            <p:nvPr/>
          </p:nvSpPr>
          <p:spPr>
            <a:xfrm>
              <a:off x="4733592" y="5522891"/>
              <a:ext cx="201456" cy="201456"/>
            </a:xfrm>
            <a:prstGeom prst="rect">
              <a:avLst/>
            </a:prstGeom>
            <a:solidFill>
              <a:srgbClr val="FFC20E">
                <a:alpha val="100000"/>
              </a:srgbClr>
            </a:solidFill>
          </p:spPr>
          <p:txBody>
            <a:bodyPr/>
            <a:lstStyle/>
            <a:p/>
          </p:txBody>
        </p:sp>
        <p:sp>
          <p:nvSpPr>
            <p:cNvPr id="167" name="rc167"/>
            <p:cNvSpPr/>
            <p:nvPr/>
          </p:nvSpPr>
          <p:spPr>
            <a:xfrm>
              <a:off x="6637725" y="5522891"/>
              <a:ext cx="201455" cy="201456"/>
            </a:xfrm>
            <a:prstGeom prst="rect">
              <a:avLst/>
            </a:prstGeom>
            <a:solidFill>
              <a:srgbClr val="F26A21">
                <a:alpha val="100000"/>
              </a:srgbClr>
            </a:solidFill>
          </p:spPr>
          <p:txBody>
            <a:bodyPr/>
            <a:lstStyle/>
            <a:p/>
          </p:txBody>
        </p:sp>
        <p:sp>
          <p:nvSpPr>
            <p:cNvPr id="168" name="tx168"/>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079223" y="1513317"/>
              <a:ext cx="431517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Thailand</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Thailand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Thailand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71284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403732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36179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68627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201074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37508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6995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302403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34850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167298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290970" y="2530089"/>
              <a:ext cx="215906" cy="2520521"/>
            </a:xfrm>
            <a:prstGeom prst="rect">
              <a:avLst/>
            </a:prstGeom>
            <a:solidFill>
              <a:srgbClr val="0058AB">
                <a:alpha val="100000"/>
              </a:srgbClr>
            </a:solidFill>
          </p:spPr>
          <p:txBody>
            <a:bodyPr/>
            <a:lstStyle/>
            <a:p/>
          </p:txBody>
        </p:sp>
        <p:sp>
          <p:nvSpPr>
            <p:cNvPr id="44" name="rc44"/>
            <p:cNvSpPr/>
            <p:nvPr/>
          </p:nvSpPr>
          <p:spPr>
            <a:xfrm>
              <a:off x="1530867" y="2563595"/>
              <a:ext cx="215906" cy="2487015"/>
            </a:xfrm>
            <a:prstGeom prst="rect">
              <a:avLst/>
            </a:prstGeom>
            <a:solidFill>
              <a:srgbClr val="0058AB">
                <a:alpha val="100000"/>
              </a:srgbClr>
            </a:solidFill>
          </p:spPr>
          <p:txBody>
            <a:bodyPr/>
            <a:lstStyle/>
            <a:p/>
          </p:txBody>
        </p:sp>
        <p:sp>
          <p:nvSpPr>
            <p:cNvPr id="45" name="rc45"/>
            <p:cNvSpPr/>
            <p:nvPr/>
          </p:nvSpPr>
          <p:spPr>
            <a:xfrm>
              <a:off x="1770763" y="2594264"/>
              <a:ext cx="215906" cy="2456346"/>
            </a:xfrm>
            <a:prstGeom prst="rect">
              <a:avLst/>
            </a:prstGeom>
            <a:solidFill>
              <a:srgbClr val="0058AB">
                <a:alpha val="100000"/>
              </a:srgbClr>
            </a:solidFill>
          </p:spPr>
          <p:txBody>
            <a:bodyPr/>
            <a:lstStyle/>
            <a:p/>
          </p:txBody>
        </p:sp>
        <p:sp>
          <p:nvSpPr>
            <p:cNvPr id="46" name="rc46"/>
            <p:cNvSpPr/>
            <p:nvPr/>
          </p:nvSpPr>
          <p:spPr>
            <a:xfrm>
              <a:off x="2010660" y="3834395"/>
              <a:ext cx="215906" cy="1216216"/>
            </a:xfrm>
            <a:prstGeom prst="rect">
              <a:avLst/>
            </a:prstGeom>
            <a:solidFill>
              <a:srgbClr val="0058AB">
                <a:alpha val="100000"/>
              </a:srgbClr>
            </a:solidFill>
          </p:spPr>
          <p:txBody>
            <a:bodyPr/>
            <a:lstStyle/>
            <a:p/>
          </p:txBody>
        </p:sp>
        <p:sp>
          <p:nvSpPr>
            <p:cNvPr id="47" name="rc47"/>
            <p:cNvSpPr/>
            <p:nvPr/>
          </p:nvSpPr>
          <p:spPr>
            <a:xfrm>
              <a:off x="2250556" y="3843312"/>
              <a:ext cx="215906" cy="1207299"/>
            </a:xfrm>
            <a:prstGeom prst="rect">
              <a:avLst/>
            </a:prstGeom>
            <a:solidFill>
              <a:srgbClr val="0058AB">
                <a:alpha val="100000"/>
              </a:srgbClr>
            </a:solidFill>
          </p:spPr>
          <p:txBody>
            <a:bodyPr/>
            <a:lstStyle/>
            <a:p/>
          </p:txBody>
        </p:sp>
        <p:sp>
          <p:nvSpPr>
            <p:cNvPr id="48" name="rc48"/>
            <p:cNvSpPr/>
            <p:nvPr/>
          </p:nvSpPr>
          <p:spPr>
            <a:xfrm>
              <a:off x="2490453" y="3861010"/>
              <a:ext cx="215906" cy="1189600"/>
            </a:xfrm>
            <a:prstGeom prst="rect">
              <a:avLst/>
            </a:prstGeom>
            <a:solidFill>
              <a:srgbClr val="0058AB">
                <a:alpha val="100000"/>
              </a:srgbClr>
            </a:solidFill>
          </p:spPr>
          <p:txBody>
            <a:bodyPr/>
            <a:lstStyle/>
            <a:p/>
          </p:txBody>
        </p:sp>
        <p:sp>
          <p:nvSpPr>
            <p:cNvPr id="49" name="rc49"/>
            <p:cNvSpPr/>
            <p:nvPr/>
          </p:nvSpPr>
          <p:spPr>
            <a:xfrm>
              <a:off x="2730349" y="3875467"/>
              <a:ext cx="215906" cy="1175144"/>
            </a:xfrm>
            <a:prstGeom prst="rect">
              <a:avLst/>
            </a:prstGeom>
            <a:solidFill>
              <a:srgbClr val="0058AB">
                <a:alpha val="100000"/>
              </a:srgbClr>
            </a:solidFill>
          </p:spPr>
          <p:txBody>
            <a:bodyPr/>
            <a:lstStyle/>
            <a:p/>
          </p:txBody>
        </p:sp>
        <p:sp>
          <p:nvSpPr>
            <p:cNvPr id="50" name="rc50"/>
            <p:cNvSpPr/>
            <p:nvPr/>
          </p:nvSpPr>
          <p:spPr>
            <a:xfrm>
              <a:off x="2970245" y="3890598"/>
              <a:ext cx="215906" cy="1160012"/>
            </a:xfrm>
            <a:prstGeom prst="rect">
              <a:avLst/>
            </a:prstGeom>
            <a:solidFill>
              <a:srgbClr val="0058AB">
                <a:alpha val="100000"/>
              </a:srgbClr>
            </a:solidFill>
          </p:spPr>
          <p:txBody>
            <a:bodyPr/>
            <a:lstStyle/>
            <a:p/>
          </p:txBody>
        </p:sp>
        <p:sp>
          <p:nvSpPr>
            <p:cNvPr id="51" name="rc51"/>
            <p:cNvSpPr/>
            <p:nvPr/>
          </p:nvSpPr>
          <p:spPr>
            <a:xfrm>
              <a:off x="3210142" y="3917349"/>
              <a:ext cx="215906" cy="1133262"/>
            </a:xfrm>
            <a:prstGeom prst="rect">
              <a:avLst/>
            </a:prstGeom>
            <a:solidFill>
              <a:srgbClr val="0058AB">
                <a:alpha val="100000"/>
              </a:srgbClr>
            </a:solidFill>
          </p:spPr>
          <p:txBody>
            <a:bodyPr/>
            <a:lstStyle/>
            <a:p/>
          </p:txBody>
        </p:sp>
        <p:sp>
          <p:nvSpPr>
            <p:cNvPr id="52" name="rc52"/>
            <p:cNvSpPr/>
            <p:nvPr/>
          </p:nvSpPr>
          <p:spPr>
            <a:xfrm>
              <a:off x="3450038" y="3939101"/>
              <a:ext cx="215906" cy="1111510"/>
            </a:xfrm>
            <a:prstGeom prst="rect">
              <a:avLst/>
            </a:prstGeom>
            <a:solidFill>
              <a:srgbClr val="0058AB">
                <a:alpha val="100000"/>
              </a:srgbClr>
            </a:solidFill>
          </p:spPr>
          <p:txBody>
            <a:bodyPr/>
            <a:lstStyle/>
            <a:p/>
          </p:txBody>
        </p:sp>
        <p:sp>
          <p:nvSpPr>
            <p:cNvPr id="53" name="rc53"/>
            <p:cNvSpPr/>
            <p:nvPr/>
          </p:nvSpPr>
          <p:spPr>
            <a:xfrm>
              <a:off x="3689935" y="3947613"/>
              <a:ext cx="215906" cy="1102998"/>
            </a:xfrm>
            <a:prstGeom prst="rect">
              <a:avLst/>
            </a:prstGeom>
            <a:solidFill>
              <a:srgbClr val="0058AB">
                <a:alpha val="100000"/>
              </a:srgbClr>
            </a:solidFill>
          </p:spPr>
          <p:txBody>
            <a:bodyPr/>
            <a:lstStyle/>
            <a:p/>
          </p:txBody>
        </p:sp>
        <p:sp>
          <p:nvSpPr>
            <p:cNvPr id="54" name="rc54"/>
            <p:cNvSpPr/>
            <p:nvPr/>
          </p:nvSpPr>
          <p:spPr>
            <a:xfrm>
              <a:off x="3929831" y="3946532"/>
              <a:ext cx="215906" cy="1104079"/>
            </a:xfrm>
            <a:prstGeom prst="rect">
              <a:avLst/>
            </a:prstGeom>
            <a:solidFill>
              <a:srgbClr val="0058AB">
                <a:alpha val="100000"/>
              </a:srgbClr>
            </a:solidFill>
          </p:spPr>
          <p:txBody>
            <a:bodyPr/>
            <a:lstStyle/>
            <a:p/>
          </p:txBody>
        </p:sp>
        <p:sp>
          <p:nvSpPr>
            <p:cNvPr id="55" name="rc55"/>
            <p:cNvSpPr/>
            <p:nvPr/>
          </p:nvSpPr>
          <p:spPr>
            <a:xfrm>
              <a:off x="4169728" y="3956395"/>
              <a:ext cx="215906" cy="1094216"/>
            </a:xfrm>
            <a:prstGeom prst="rect">
              <a:avLst/>
            </a:prstGeom>
            <a:solidFill>
              <a:srgbClr val="0058AB">
                <a:alpha val="100000"/>
              </a:srgbClr>
            </a:solidFill>
          </p:spPr>
          <p:txBody>
            <a:bodyPr/>
            <a:lstStyle/>
            <a:p/>
          </p:txBody>
        </p:sp>
        <p:sp>
          <p:nvSpPr>
            <p:cNvPr id="56" name="rc56"/>
            <p:cNvSpPr/>
            <p:nvPr/>
          </p:nvSpPr>
          <p:spPr>
            <a:xfrm>
              <a:off x="4409624" y="3986118"/>
              <a:ext cx="215906" cy="1064493"/>
            </a:xfrm>
            <a:prstGeom prst="rect">
              <a:avLst/>
            </a:prstGeom>
            <a:solidFill>
              <a:srgbClr val="0058AB">
                <a:alpha val="100000"/>
              </a:srgbClr>
            </a:solidFill>
          </p:spPr>
          <p:txBody>
            <a:bodyPr/>
            <a:lstStyle/>
            <a:p/>
          </p:txBody>
        </p:sp>
        <p:sp>
          <p:nvSpPr>
            <p:cNvPr id="57" name="rc57"/>
            <p:cNvSpPr/>
            <p:nvPr/>
          </p:nvSpPr>
          <p:spPr>
            <a:xfrm>
              <a:off x="4649521" y="4019489"/>
              <a:ext cx="215906" cy="1031122"/>
            </a:xfrm>
            <a:prstGeom prst="rect">
              <a:avLst/>
            </a:prstGeom>
            <a:solidFill>
              <a:srgbClr val="0058AB">
                <a:alpha val="100000"/>
              </a:srgbClr>
            </a:solidFill>
          </p:spPr>
          <p:txBody>
            <a:bodyPr/>
            <a:lstStyle/>
            <a:p/>
          </p:txBody>
        </p:sp>
        <p:sp>
          <p:nvSpPr>
            <p:cNvPr id="58" name="rc58"/>
            <p:cNvSpPr/>
            <p:nvPr/>
          </p:nvSpPr>
          <p:spPr>
            <a:xfrm>
              <a:off x="4889417" y="4048131"/>
              <a:ext cx="215906" cy="1002480"/>
            </a:xfrm>
            <a:prstGeom prst="rect">
              <a:avLst/>
            </a:prstGeom>
            <a:solidFill>
              <a:srgbClr val="0058AB">
                <a:alpha val="100000"/>
              </a:srgbClr>
            </a:solidFill>
          </p:spPr>
          <p:txBody>
            <a:bodyPr/>
            <a:lstStyle/>
            <a:p/>
          </p:txBody>
        </p:sp>
        <p:sp>
          <p:nvSpPr>
            <p:cNvPr id="59" name="rc59"/>
            <p:cNvSpPr/>
            <p:nvPr/>
          </p:nvSpPr>
          <p:spPr>
            <a:xfrm>
              <a:off x="5129313" y="4089338"/>
              <a:ext cx="215906" cy="961273"/>
            </a:xfrm>
            <a:prstGeom prst="rect">
              <a:avLst/>
            </a:prstGeom>
            <a:solidFill>
              <a:srgbClr val="0058AB">
                <a:alpha val="100000"/>
              </a:srgbClr>
            </a:solidFill>
          </p:spPr>
          <p:txBody>
            <a:bodyPr/>
            <a:lstStyle/>
            <a:p/>
          </p:txBody>
        </p:sp>
        <p:sp>
          <p:nvSpPr>
            <p:cNvPr id="60" name="rc60"/>
            <p:cNvSpPr/>
            <p:nvPr/>
          </p:nvSpPr>
          <p:spPr>
            <a:xfrm>
              <a:off x="5369210" y="4118115"/>
              <a:ext cx="215906" cy="932495"/>
            </a:xfrm>
            <a:prstGeom prst="rect">
              <a:avLst/>
            </a:prstGeom>
            <a:solidFill>
              <a:srgbClr val="0058AB">
                <a:alpha val="100000"/>
              </a:srgbClr>
            </a:solidFill>
          </p:spPr>
          <p:txBody>
            <a:bodyPr/>
            <a:lstStyle/>
            <a:p/>
          </p:txBody>
        </p:sp>
        <p:sp>
          <p:nvSpPr>
            <p:cNvPr id="61" name="rc61"/>
            <p:cNvSpPr/>
            <p:nvPr/>
          </p:nvSpPr>
          <p:spPr>
            <a:xfrm>
              <a:off x="5609106" y="4150000"/>
              <a:ext cx="215906" cy="900610"/>
            </a:xfrm>
            <a:prstGeom prst="rect">
              <a:avLst/>
            </a:prstGeom>
            <a:solidFill>
              <a:srgbClr val="0058AB">
                <a:alpha val="100000"/>
              </a:srgbClr>
            </a:solidFill>
          </p:spPr>
          <p:txBody>
            <a:bodyPr/>
            <a:lstStyle/>
            <a:p/>
          </p:txBody>
        </p:sp>
        <p:sp>
          <p:nvSpPr>
            <p:cNvPr id="62" name="rc62"/>
            <p:cNvSpPr/>
            <p:nvPr/>
          </p:nvSpPr>
          <p:spPr>
            <a:xfrm>
              <a:off x="5849003" y="4180939"/>
              <a:ext cx="215906" cy="869671"/>
            </a:xfrm>
            <a:prstGeom prst="rect">
              <a:avLst/>
            </a:prstGeom>
            <a:solidFill>
              <a:srgbClr val="0058AB">
                <a:alpha val="100000"/>
              </a:srgbClr>
            </a:solidFill>
          </p:spPr>
          <p:txBody>
            <a:bodyPr/>
            <a:lstStyle/>
            <a:p/>
          </p:txBody>
        </p:sp>
        <p:sp>
          <p:nvSpPr>
            <p:cNvPr id="63" name="rc63"/>
            <p:cNvSpPr/>
            <p:nvPr/>
          </p:nvSpPr>
          <p:spPr>
            <a:xfrm>
              <a:off x="6088899" y="2512796"/>
              <a:ext cx="215906" cy="2537815"/>
            </a:xfrm>
            <a:prstGeom prst="rect">
              <a:avLst/>
            </a:prstGeom>
            <a:solidFill>
              <a:srgbClr val="0058AB">
                <a:alpha val="100000"/>
              </a:srgbClr>
            </a:solidFill>
          </p:spPr>
          <p:txBody>
            <a:bodyPr/>
            <a:lstStyle/>
            <a:p/>
          </p:txBody>
        </p:sp>
        <p:sp>
          <p:nvSpPr>
            <p:cNvPr id="64" name="rc64"/>
            <p:cNvSpPr/>
            <p:nvPr/>
          </p:nvSpPr>
          <p:spPr>
            <a:xfrm>
              <a:off x="6328796" y="1757558"/>
              <a:ext cx="215906" cy="3293053"/>
            </a:xfrm>
            <a:prstGeom prst="rect">
              <a:avLst/>
            </a:prstGeom>
            <a:solidFill>
              <a:srgbClr val="0058AB">
                <a:alpha val="100000"/>
              </a:srgbClr>
            </a:solidFill>
          </p:spPr>
          <p:txBody>
            <a:bodyPr/>
            <a:lstStyle/>
            <a:p/>
          </p:txBody>
        </p:sp>
        <p:sp>
          <p:nvSpPr>
            <p:cNvPr id="65" name="rc65"/>
            <p:cNvSpPr/>
            <p:nvPr/>
          </p:nvSpPr>
          <p:spPr>
            <a:xfrm>
              <a:off x="6568692" y="1819842"/>
              <a:ext cx="215906" cy="3230769"/>
            </a:xfrm>
            <a:prstGeom prst="rect">
              <a:avLst/>
            </a:prstGeom>
            <a:solidFill>
              <a:srgbClr val="0058AB">
                <a:alpha val="100000"/>
              </a:srgbClr>
            </a:solidFill>
          </p:spPr>
          <p:txBody>
            <a:bodyPr/>
            <a:lstStyle/>
            <a:p/>
          </p:txBody>
        </p:sp>
        <p:sp>
          <p:nvSpPr>
            <p:cNvPr id="66" name="rc66"/>
            <p:cNvSpPr/>
            <p:nvPr/>
          </p:nvSpPr>
          <p:spPr>
            <a:xfrm>
              <a:off x="6808589" y="1872803"/>
              <a:ext cx="215906" cy="3177808"/>
            </a:xfrm>
            <a:prstGeom prst="rect">
              <a:avLst/>
            </a:prstGeom>
            <a:solidFill>
              <a:srgbClr val="0058AB">
                <a:alpha val="100000"/>
              </a:srgbClr>
            </a:solidFill>
          </p:spPr>
          <p:txBody>
            <a:bodyPr/>
            <a:lstStyle/>
            <a:p/>
          </p:txBody>
        </p:sp>
        <p:sp>
          <p:nvSpPr>
            <p:cNvPr id="67" name="rc67"/>
            <p:cNvSpPr/>
            <p:nvPr/>
          </p:nvSpPr>
          <p:spPr>
            <a:xfrm>
              <a:off x="7048485" y="1928736"/>
              <a:ext cx="215906" cy="3121874"/>
            </a:xfrm>
            <a:prstGeom prst="rect">
              <a:avLst/>
            </a:prstGeom>
            <a:solidFill>
              <a:srgbClr val="0058AB">
                <a:alpha val="100000"/>
              </a:srgbClr>
            </a:solidFill>
          </p:spPr>
          <p:txBody>
            <a:bodyPr/>
            <a:lstStyle/>
            <a:p/>
          </p:txBody>
        </p:sp>
        <p:sp>
          <p:nvSpPr>
            <p:cNvPr id="68" name="rc68"/>
            <p:cNvSpPr/>
            <p:nvPr/>
          </p:nvSpPr>
          <p:spPr>
            <a:xfrm>
              <a:off x="7288381" y="1978185"/>
              <a:ext cx="215906" cy="3072426"/>
            </a:xfrm>
            <a:prstGeom prst="rect">
              <a:avLst/>
            </a:prstGeom>
            <a:solidFill>
              <a:srgbClr val="0058AB">
                <a:alpha val="100000"/>
              </a:srgbClr>
            </a:solidFill>
          </p:spPr>
          <p:txBody>
            <a:bodyPr/>
            <a:lstStyle/>
            <a:p/>
          </p:txBody>
        </p:sp>
        <p:sp>
          <p:nvSpPr>
            <p:cNvPr id="69" name="rc69"/>
            <p:cNvSpPr/>
            <p:nvPr/>
          </p:nvSpPr>
          <p:spPr>
            <a:xfrm>
              <a:off x="8487864" y="4615843"/>
              <a:ext cx="215906" cy="434768"/>
            </a:xfrm>
            <a:prstGeom prst="rect">
              <a:avLst/>
            </a:prstGeom>
            <a:solidFill>
              <a:srgbClr val="69DBFF">
                <a:alpha val="100000"/>
              </a:srgbClr>
            </a:solidFill>
          </p:spPr>
          <p:txBody>
            <a:bodyPr/>
            <a:lstStyle/>
            <a:p/>
          </p:txBody>
        </p:sp>
        <p:sp>
          <p:nvSpPr>
            <p:cNvPr id="70" name="pl70"/>
            <p:cNvSpPr/>
            <p:nvPr/>
          </p:nvSpPr>
          <p:spPr>
            <a:xfrm>
              <a:off x="6196853" y="4180939"/>
              <a:ext cx="2398964" cy="434835"/>
            </a:xfrm>
            <a:custGeom>
              <a:avLst/>
              <a:pathLst>
                <a:path w="2398964" h="434835">
                  <a:moveTo>
                    <a:pt x="0" y="0"/>
                  </a:moveTo>
                  <a:lnTo>
                    <a:pt x="239896" y="43483"/>
                  </a:lnTo>
                  <a:lnTo>
                    <a:pt x="479792" y="86967"/>
                  </a:lnTo>
                  <a:lnTo>
                    <a:pt x="719689" y="130450"/>
                  </a:lnTo>
                  <a:lnTo>
                    <a:pt x="959585" y="173934"/>
                  </a:lnTo>
                  <a:lnTo>
                    <a:pt x="1199482" y="217417"/>
                  </a:lnTo>
                  <a:lnTo>
                    <a:pt x="1439378" y="260901"/>
                  </a:lnTo>
                  <a:lnTo>
                    <a:pt x="1679275" y="304385"/>
                  </a:lnTo>
                  <a:lnTo>
                    <a:pt x="1919171" y="347868"/>
                  </a:lnTo>
                  <a:lnTo>
                    <a:pt x="2159067" y="391352"/>
                  </a:lnTo>
                  <a:lnTo>
                    <a:pt x="2398964" y="434835"/>
                  </a:lnTo>
                </a:path>
              </a:pathLst>
            </a:custGeom>
            <a:ln w="13550" cap="flat">
              <a:solidFill>
                <a:srgbClr val="000000">
                  <a:alpha val="100000"/>
                </a:srgbClr>
              </a:solidFill>
              <a:prstDash val="solid"/>
              <a:round/>
            </a:ln>
          </p:spPr>
          <p:txBody>
            <a:bodyPr/>
            <a:lstStyle/>
            <a:p/>
          </p:txBody>
        </p:sp>
        <p:sp>
          <p:nvSpPr>
            <p:cNvPr id="71" name="pt71"/>
            <p:cNvSpPr/>
            <p:nvPr/>
          </p:nvSpPr>
          <p:spPr>
            <a:xfrm>
              <a:off x="6172027" y="41561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11923" y="41995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51820" y="42430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891716" y="42865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31612" y="43300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71509" y="43735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11405" y="44170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51302" y="44604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1198" y="45039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1095" y="45474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0991" y="45909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71671" y="431765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4" name="tx84"/>
            <p:cNvSpPr/>
            <p:nvPr/>
          </p:nvSpPr>
          <p:spPr>
            <a:xfrm>
              <a:off x="508103" y="364213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5" name="tx85"/>
            <p:cNvSpPr/>
            <p:nvPr/>
          </p:nvSpPr>
          <p:spPr>
            <a:xfrm>
              <a:off x="508103" y="296660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6" name="tx86"/>
            <p:cNvSpPr/>
            <p:nvPr/>
          </p:nvSpPr>
          <p:spPr>
            <a:xfrm>
              <a:off x="508103" y="229107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7" name="tx87"/>
            <p:cNvSpPr/>
            <p:nvPr/>
          </p:nvSpPr>
          <p:spPr>
            <a:xfrm>
              <a:off x="508103" y="161555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8" name="tx88"/>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7" name="rc117"/>
            <p:cNvSpPr/>
            <p:nvPr/>
          </p:nvSpPr>
          <p:spPr>
            <a:xfrm>
              <a:off x="3661384" y="5900002"/>
              <a:ext cx="201456" cy="201456"/>
            </a:xfrm>
            <a:prstGeom prst="rect">
              <a:avLst/>
            </a:prstGeom>
            <a:solidFill>
              <a:srgbClr val="0058AB">
                <a:alpha val="100000"/>
              </a:srgbClr>
            </a:solidFill>
          </p:spPr>
          <p:txBody>
            <a:bodyPr/>
            <a:lstStyle/>
            <a:p/>
          </p:txBody>
        </p:sp>
        <p:sp>
          <p:nvSpPr>
            <p:cNvPr id="118" name="rc118"/>
            <p:cNvSpPr/>
            <p:nvPr/>
          </p:nvSpPr>
          <p:spPr>
            <a:xfrm>
              <a:off x="4563470" y="5900002"/>
              <a:ext cx="201456" cy="201456"/>
            </a:xfrm>
            <a:prstGeom prst="rect">
              <a:avLst/>
            </a:prstGeom>
            <a:solidFill>
              <a:srgbClr val="69DBFF">
                <a:alpha val="100000"/>
              </a:srgbClr>
            </a:solidFill>
          </p:spPr>
          <p:txBody>
            <a:bodyPr/>
            <a:lstStyle/>
            <a:p/>
          </p:txBody>
        </p:sp>
        <p:sp>
          <p:nvSpPr>
            <p:cNvPr id="119" name="tx119"/>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1973302" y="1330710"/>
              <a:ext cx="60481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Thailand</a:t>
              </a:r>
            </a:p>
          </p:txBody>
        </p:sp>
        <p:sp>
          <p:nvSpPr>
            <p:cNvPr id="122" name="tx12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371% higher than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371% above the annual IA2030 goal,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Thailand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4856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22966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1075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8911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87020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1512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2993628"/>
              <a:ext cx="238662" cy="1314393"/>
            </a:xfrm>
            <a:prstGeom prst="rect">
              <a:avLst/>
            </a:prstGeom>
            <a:solidFill>
              <a:srgbClr val="80BD41">
                <a:alpha val="100000"/>
              </a:srgbClr>
            </a:solidFill>
          </p:spPr>
          <p:txBody>
            <a:bodyPr/>
            <a:lstStyle/>
            <a:p/>
          </p:txBody>
        </p:sp>
        <p:sp>
          <p:nvSpPr>
            <p:cNvPr id="24" name="rc24"/>
            <p:cNvSpPr/>
            <p:nvPr/>
          </p:nvSpPr>
          <p:spPr>
            <a:xfrm>
              <a:off x="1333322" y="2966798"/>
              <a:ext cx="238662" cy="26829"/>
            </a:xfrm>
            <a:prstGeom prst="rect">
              <a:avLst/>
            </a:prstGeom>
            <a:solidFill>
              <a:srgbClr val="1CABE2">
                <a:alpha val="100000"/>
              </a:srgbClr>
            </a:solidFill>
          </p:spPr>
          <p:txBody>
            <a:bodyPr/>
            <a:lstStyle/>
            <a:p/>
          </p:txBody>
        </p:sp>
        <p:sp>
          <p:nvSpPr>
            <p:cNvPr id="25" name="rc25"/>
            <p:cNvSpPr/>
            <p:nvPr/>
          </p:nvSpPr>
          <p:spPr>
            <a:xfrm>
              <a:off x="1598503" y="3011126"/>
              <a:ext cx="238662" cy="1296894"/>
            </a:xfrm>
            <a:prstGeom prst="rect">
              <a:avLst/>
            </a:prstGeom>
            <a:solidFill>
              <a:srgbClr val="80BD41">
                <a:alpha val="100000"/>
              </a:srgbClr>
            </a:solidFill>
          </p:spPr>
          <p:txBody>
            <a:bodyPr/>
            <a:lstStyle/>
            <a:p/>
          </p:txBody>
        </p:sp>
        <p:sp>
          <p:nvSpPr>
            <p:cNvPr id="26" name="rc26"/>
            <p:cNvSpPr/>
            <p:nvPr/>
          </p:nvSpPr>
          <p:spPr>
            <a:xfrm>
              <a:off x="1598503" y="2984656"/>
              <a:ext cx="238662" cy="26470"/>
            </a:xfrm>
            <a:prstGeom prst="rect">
              <a:avLst/>
            </a:prstGeom>
            <a:solidFill>
              <a:srgbClr val="1CABE2">
                <a:alpha val="100000"/>
              </a:srgbClr>
            </a:solidFill>
          </p:spPr>
          <p:txBody>
            <a:bodyPr/>
            <a:lstStyle/>
            <a:p/>
          </p:txBody>
        </p:sp>
        <p:sp>
          <p:nvSpPr>
            <p:cNvPr id="27" name="rc27"/>
            <p:cNvSpPr/>
            <p:nvPr/>
          </p:nvSpPr>
          <p:spPr>
            <a:xfrm>
              <a:off x="1863684" y="3027144"/>
              <a:ext cx="238662" cy="1280877"/>
            </a:xfrm>
            <a:prstGeom prst="rect">
              <a:avLst/>
            </a:prstGeom>
            <a:solidFill>
              <a:srgbClr val="80BD41">
                <a:alpha val="100000"/>
              </a:srgbClr>
            </a:solidFill>
          </p:spPr>
          <p:txBody>
            <a:bodyPr/>
            <a:lstStyle/>
            <a:p/>
          </p:txBody>
        </p:sp>
        <p:sp>
          <p:nvSpPr>
            <p:cNvPr id="28" name="rc28"/>
            <p:cNvSpPr/>
            <p:nvPr/>
          </p:nvSpPr>
          <p:spPr>
            <a:xfrm>
              <a:off x="1863684" y="3001004"/>
              <a:ext cx="238662" cy="26139"/>
            </a:xfrm>
            <a:prstGeom prst="rect">
              <a:avLst/>
            </a:prstGeom>
            <a:solidFill>
              <a:srgbClr val="1CABE2">
                <a:alpha val="100000"/>
              </a:srgbClr>
            </a:solidFill>
          </p:spPr>
          <p:txBody>
            <a:bodyPr/>
            <a:lstStyle/>
            <a:p/>
          </p:txBody>
        </p:sp>
        <p:sp>
          <p:nvSpPr>
            <p:cNvPr id="29" name="rc29"/>
            <p:cNvSpPr/>
            <p:nvPr/>
          </p:nvSpPr>
          <p:spPr>
            <a:xfrm>
              <a:off x="2128865" y="3026626"/>
              <a:ext cx="238662" cy="1281395"/>
            </a:xfrm>
            <a:prstGeom prst="rect">
              <a:avLst/>
            </a:prstGeom>
            <a:solidFill>
              <a:srgbClr val="80BD41">
                <a:alpha val="100000"/>
              </a:srgbClr>
            </a:solidFill>
          </p:spPr>
          <p:txBody>
            <a:bodyPr/>
            <a:lstStyle/>
            <a:p/>
          </p:txBody>
        </p:sp>
        <p:sp>
          <p:nvSpPr>
            <p:cNvPr id="30" name="rc30"/>
            <p:cNvSpPr/>
            <p:nvPr/>
          </p:nvSpPr>
          <p:spPr>
            <a:xfrm>
              <a:off x="2128865" y="3013686"/>
              <a:ext cx="238662" cy="12940"/>
            </a:xfrm>
            <a:prstGeom prst="rect">
              <a:avLst/>
            </a:prstGeom>
            <a:solidFill>
              <a:srgbClr val="1CABE2">
                <a:alpha val="100000"/>
              </a:srgbClr>
            </a:solidFill>
          </p:spPr>
          <p:txBody>
            <a:bodyPr/>
            <a:lstStyle/>
            <a:p/>
          </p:txBody>
        </p:sp>
        <p:sp>
          <p:nvSpPr>
            <p:cNvPr id="31" name="rc31"/>
            <p:cNvSpPr/>
            <p:nvPr/>
          </p:nvSpPr>
          <p:spPr>
            <a:xfrm>
              <a:off x="2394045" y="3036058"/>
              <a:ext cx="238662" cy="1271963"/>
            </a:xfrm>
            <a:prstGeom prst="rect">
              <a:avLst/>
            </a:prstGeom>
            <a:solidFill>
              <a:srgbClr val="80BD41">
                <a:alpha val="100000"/>
              </a:srgbClr>
            </a:solidFill>
          </p:spPr>
          <p:txBody>
            <a:bodyPr/>
            <a:lstStyle/>
            <a:p/>
          </p:txBody>
        </p:sp>
        <p:sp>
          <p:nvSpPr>
            <p:cNvPr id="32" name="rc32"/>
            <p:cNvSpPr/>
            <p:nvPr/>
          </p:nvSpPr>
          <p:spPr>
            <a:xfrm>
              <a:off x="2394045" y="3023204"/>
              <a:ext cx="238662" cy="12854"/>
            </a:xfrm>
            <a:prstGeom prst="rect">
              <a:avLst/>
            </a:prstGeom>
            <a:solidFill>
              <a:srgbClr val="1CABE2">
                <a:alpha val="100000"/>
              </a:srgbClr>
            </a:solidFill>
          </p:spPr>
          <p:txBody>
            <a:bodyPr/>
            <a:lstStyle/>
            <a:p/>
          </p:txBody>
        </p:sp>
        <p:sp>
          <p:nvSpPr>
            <p:cNvPr id="33" name="rc33"/>
            <p:cNvSpPr/>
            <p:nvPr/>
          </p:nvSpPr>
          <p:spPr>
            <a:xfrm>
              <a:off x="2659226" y="3054692"/>
              <a:ext cx="238662" cy="1253329"/>
            </a:xfrm>
            <a:prstGeom prst="rect">
              <a:avLst/>
            </a:prstGeom>
            <a:solidFill>
              <a:srgbClr val="80BD41">
                <a:alpha val="100000"/>
              </a:srgbClr>
            </a:solidFill>
          </p:spPr>
          <p:txBody>
            <a:bodyPr/>
            <a:lstStyle/>
            <a:p/>
          </p:txBody>
        </p:sp>
        <p:sp>
          <p:nvSpPr>
            <p:cNvPr id="34" name="rc34"/>
            <p:cNvSpPr/>
            <p:nvPr/>
          </p:nvSpPr>
          <p:spPr>
            <a:xfrm>
              <a:off x="2659226" y="3042039"/>
              <a:ext cx="238662" cy="12652"/>
            </a:xfrm>
            <a:prstGeom prst="rect">
              <a:avLst/>
            </a:prstGeom>
            <a:solidFill>
              <a:srgbClr val="1CABE2">
                <a:alpha val="100000"/>
              </a:srgbClr>
            </a:solidFill>
          </p:spPr>
          <p:txBody>
            <a:bodyPr/>
            <a:lstStyle/>
            <a:p/>
          </p:txBody>
        </p:sp>
        <p:sp>
          <p:nvSpPr>
            <p:cNvPr id="35" name="rc35"/>
            <p:cNvSpPr/>
            <p:nvPr/>
          </p:nvSpPr>
          <p:spPr>
            <a:xfrm>
              <a:off x="2924407" y="3069847"/>
              <a:ext cx="238662" cy="1238174"/>
            </a:xfrm>
            <a:prstGeom prst="rect">
              <a:avLst/>
            </a:prstGeom>
            <a:solidFill>
              <a:srgbClr val="80BD41">
                <a:alpha val="100000"/>
              </a:srgbClr>
            </a:solidFill>
          </p:spPr>
          <p:txBody>
            <a:bodyPr/>
            <a:lstStyle/>
            <a:p/>
          </p:txBody>
        </p:sp>
        <p:sp>
          <p:nvSpPr>
            <p:cNvPr id="36" name="rc36"/>
            <p:cNvSpPr/>
            <p:nvPr/>
          </p:nvSpPr>
          <p:spPr>
            <a:xfrm>
              <a:off x="2924407" y="3057338"/>
              <a:ext cx="238662" cy="12508"/>
            </a:xfrm>
            <a:prstGeom prst="rect">
              <a:avLst/>
            </a:prstGeom>
            <a:solidFill>
              <a:srgbClr val="1CABE2">
                <a:alpha val="100000"/>
              </a:srgbClr>
            </a:solidFill>
          </p:spPr>
          <p:txBody>
            <a:bodyPr/>
            <a:lstStyle/>
            <a:p/>
          </p:txBody>
        </p:sp>
        <p:sp>
          <p:nvSpPr>
            <p:cNvPr id="37" name="rc37"/>
            <p:cNvSpPr/>
            <p:nvPr/>
          </p:nvSpPr>
          <p:spPr>
            <a:xfrm>
              <a:off x="3189588" y="3085792"/>
              <a:ext cx="238662" cy="1222229"/>
            </a:xfrm>
            <a:prstGeom prst="rect">
              <a:avLst/>
            </a:prstGeom>
            <a:solidFill>
              <a:srgbClr val="80BD41">
                <a:alpha val="100000"/>
              </a:srgbClr>
            </a:solidFill>
          </p:spPr>
          <p:txBody>
            <a:bodyPr/>
            <a:lstStyle/>
            <a:p/>
          </p:txBody>
        </p:sp>
        <p:sp>
          <p:nvSpPr>
            <p:cNvPr id="38" name="rc38"/>
            <p:cNvSpPr/>
            <p:nvPr/>
          </p:nvSpPr>
          <p:spPr>
            <a:xfrm>
              <a:off x="3189588" y="3073441"/>
              <a:ext cx="238662" cy="12350"/>
            </a:xfrm>
            <a:prstGeom prst="rect">
              <a:avLst/>
            </a:prstGeom>
            <a:solidFill>
              <a:srgbClr val="1CABE2">
                <a:alpha val="100000"/>
              </a:srgbClr>
            </a:solidFill>
          </p:spPr>
          <p:txBody>
            <a:bodyPr/>
            <a:lstStyle/>
            <a:p/>
          </p:txBody>
        </p:sp>
        <p:sp>
          <p:nvSpPr>
            <p:cNvPr id="39" name="rc39"/>
            <p:cNvSpPr/>
            <p:nvPr/>
          </p:nvSpPr>
          <p:spPr>
            <a:xfrm>
              <a:off x="3454768" y="3114016"/>
              <a:ext cx="238662" cy="1194004"/>
            </a:xfrm>
            <a:prstGeom prst="rect">
              <a:avLst/>
            </a:prstGeom>
            <a:solidFill>
              <a:srgbClr val="80BD41">
                <a:alpha val="100000"/>
              </a:srgbClr>
            </a:solidFill>
          </p:spPr>
          <p:txBody>
            <a:bodyPr/>
            <a:lstStyle/>
            <a:p/>
          </p:txBody>
        </p:sp>
        <p:sp>
          <p:nvSpPr>
            <p:cNvPr id="40" name="rc40"/>
            <p:cNvSpPr/>
            <p:nvPr/>
          </p:nvSpPr>
          <p:spPr>
            <a:xfrm>
              <a:off x="3454768" y="3101953"/>
              <a:ext cx="238662" cy="12063"/>
            </a:xfrm>
            <a:prstGeom prst="rect">
              <a:avLst/>
            </a:prstGeom>
            <a:solidFill>
              <a:srgbClr val="1CABE2">
                <a:alpha val="100000"/>
              </a:srgbClr>
            </a:solidFill>
          </p:spPr>
          <p:txBody>
            <a:bodyPr/>
            <a:lstStyle/>
            <a:p/>
          </p:txBody>
        </p:sp>
        <p:sp>
          <p:nvSpPr>
            <p:cNvPr id="41" name="rc41"/>
            <p:cNvSpPr/>
            <p:nvPr/>
          </p:nvSpPr>
          <p:spPr>
            <a:xfrm>
              <a:off x="3719949" y="3136993"/>
              <a:ext cx="238662" cy="1171028"/>
            </a:xfrm>
            <a:prstGeom prst="rect">
              <a:avLst/>
            </a:prstGeom>
            <a:solidFill>
              <a:srgbClr val="80BD41">
                <a:alpha val="100000"/>
              </a:srgbClr>
            </a:solidFill>
          </p:spPr>
          <p:txBody>
            <a:bodyPr/>
            <a:lstStyle/>
            <a:p/>
          </p:txBody>
        </p:sp>
        <p:sp>
          <p:nvSpPr>
            <p:cNvPr id="42" name="rc42"/>
            <p:cNvSpPr/>
            <p:nvPr/>
          </p:nvSpPr>
          <p:spPr>
            <a:xfrm>
              <a:off x="3719949" y="3125159"/>
              <a:ext cx="238662" cy="11833"/>
            </a:xfrm>
            <a:prstGeom prst="rect">
              <a:avLst/>
            </a:prstGeom>
            <a:solidFill>
              <a:srgbClr val="1CABE2">
                <a:alpha val="100000"/>
              </a:srgbClr>
            </a:solidFill>
          </p:spPr>
          <p:txBody>
            <a:bodyPr/>
            <a:lstStyle/>
            <a:p/>
          </p:txBody>
        </p:sp>
        <p:sp>
          <p:nvSpPr>
            <p:cNvPr id="43" name="rc43"/>
            <p:cNvSpPr/>
            <p:nvPr/>
          </p:nvSpPr>
          <p:spPr>
            <a:xfrm>
              <a:off x="3985130" y="3145907"/>
              <a:ext cx="238662" cy="1162114"/>
            </a:xfrm>
            <a:prstGeom prst="rect">
              <a:avLst/>
            </a:prstGeom>
            <a:solidFill>
              <a:srgbClr val="80BD41">
                <a:alpha val="100000"/>
              </a:srgbClr>
            </a:solidFill>
          </p:spPr>
          <p:txBody>
            <a:bodyPr/>
            <a:lstStyle/>
            <a:p/>
          </p:txBody>
        </p:sp>
        <p:sp>
          <p:nvSpPr>
            <p:cNvPr id="44" name="rc44"/>
            <p:cNvSpPr/>
            <p:nvPr/>
          </p:nvSpPr>
          <p:spPr>
            <a:xfrm>
              <a:off x="3985130" y="3134175"/>
              <a:ext cx="238662" cy="11732"/>
            </a:xfrm>
            <a:prstGeom prst="rect">
              <a:avLst/>
            </a:prstGeom>
            <a:solidFill>
              <a:srgbClr val="1CABE2">
                <a:alpha val="100000"/>
              </a:srgbClr>
            </a:solidFill>
          </p:spPr>
          <p:txBody>
            <a:bodyPr/>
            <a:lstStyle/>
            <a:p/>
          </p:txBody>
        </p:sp>
        <p:sp>
          <p:nvSpPr>
            <p:cNvPr id="45" name="rc45"/>
            <p:cNvSpPr/>
            <p:nvPr/>
          </p:nvSpPr>
          <p:spPr>
            <a:xfrm>
              <a:off x="4250311" y="3144771"/>
              <a:ext cx="238662" cy="1163249"/>
            </a:xfrm>
            <a:prstGeom prst="rect">
              <a:avLst/>
            </a:prstGeom>
            <a:solidFill>
              <a:srgbClr val="80BD41">
                <a:alpha val="100000"/>
              </a:srgbClr>
            </a:solidFill>
          </p:spPr>
          <p:txBody>
            <a:bodyPr/>
            <a:lstStyle/>
            <a:p/>
          </p:txBody>
        </p:sp>
        <p:sp>
          <p:nvSpPr>
            <p:cNvPr id="46" name="rc46"/>
            <p:cNvSpPr/>
            <p:nvPr/>
          </p:nvSpPr>
          <p:spPr>
            <a:xfrm>
              <a:off x="4250311" y="3133024"/>
              <a:ext cx="238662" cy="11746"/>
            </a:xfrm>
            <a:prstGeom prst="rect">
              <a:avLst/>
            </a:prstGeom>
            <a:solidFill>
              <a:srgbClr val="1CABE2">
                <a:alpha val="100000"/>
              </a:srgbClr>
            </a:solidFill>
          </p:spPr>
          <p:txBody>
            <a:bodyPr/>
            <a:lstStyle/>
            <a:p/>
          </p:txBody>
        </p:sp>
        <p:sp>
          <p:nvSpPr>
            <p:cNvPr id="47" name="rc47"/>
            <p:cNvSpPr/>
            <p:nvPr/>
          </p:nvSpPr>
          <p:spPr>
            <a:xfrm>
              <a:off x="4515492" y="3155181"/>
              <a:ext cx="238662" cy="1152840"/>
            </a:xfrm>
            <a:prstGeom prst="rect">
              <a:avLst/>
            </a:prstGeom>
            <a:solidFill>
              <a:srgbClr val="80BD41">
                <a:alpha val="100000"/>
              </a:srgbClr>
            </a:solidFill>
          </p:spPr>
          <p:txBody>
            <a:bodyPr/>
            <a:lstStyle/>
            <a:p/>
          </p:txBody>
        </p:sp>
        <p:sp>
          <p:nvSpPr>
            <p:cNvPr id="48" name="rc48"/>
            <p:cNvSpPr/>
            <p:nvPr/>
          </p:nvSpPr>
          <p:spPr>
            <a:xfrm>
              <a:off x="4515492" y="3143535"/>
              <a:ext cx="238662" cy="11646"/>
            </a:xfrm>
            <a:prstGeom prst="rect">
              <a:avLst/>
            </a:prstGeom>
            <a:solidFill>
              <a:srgbClr val="1CABE2">
                <a:alpha val="100000"/>
              </a:srgbClr>
            </a:solidFill>
          </p:spPr>
          <p:txBody>
            <a:bodyPr/>
            <a:lstStyle/>
            <a:p/>
          </p:txBody>
        </p:sp>
        <p:sp>
          <p:nvSpPr>
            <p:cNvPr id="49" name="rc49"/>
            <p:cNvSpPr/>
            <p:nvPr/>
          </p:nvSpPr>
          <p:spPr>
            <a:xfrm>
              <a:off x="4780672" y="3186554"/>
              <a:ext cx="238662" cy="1121467"/>
            </a:xfrm>
            <a:prstGeom prst="rect">
              <a:avLst/>
            </a:prstGeom>
            <a:solidFill>
              <a:srgbClr val="80BD41">
                <a:alpha val="100000"/>
              </a:srgbClr>
            </a:solidFill>
          </p:spPr>
          <p:txBody>
            <a:bodyPr/>
            <a:lstStyle/>
            <a:p/>
          </p:txBody>
        </p:sp>
        <p:sp>
          <p:nvSpPr>
            <p:cNvPr id="50" name="rc50"/>
            <p:cNvSpPr/>
            <p:nvPr/>
          </p:nvSpPr>
          <p:spPr>
            <a:xfrm>
              <a:off x="4780672" y="3175224"/>
              <a:ext cx="238662" cy="11329"/>
            </a:xfrm>
            <a:prstGeom prst="rect">
              <a:avLst/>
            </a:prstGeom>
            <a:solidFill>
              <a:srgbClr val="1CABE2">
                <a:alpha val="100000"/>
              </a:srgbClr>
            </a:solidFill>
          </p:spPr>
          <p:txBody>
            <a:bodyPr/>
            <a:lstStyle/>
            <a:p/>
          </p:txBody>
        </p:sp>
        <p:sp>
          <p:nvSpPr>
            <p:cNvPr id="51" name="rc51"/>
            <p:cNvSpPr/>
            <p:nvPr/>
          </p:nvSpPr>
          <p:spPr>
            <a:xfrm>
              <a:off x="5045853" y="3221637"/>
              <a:ext cx="238662" cy="1086384"/>
            </a:xfrm>
            <a:prstGeom prst="rect">
              <a:avLst/>
            </a:prstGeom>
            <a:solidFill>
              <a:srgbClr val="80BD41">
                <a:alpha val="100000"/>
              </a:srgbClr>
            </a:solidFill>
          </p:spPr>
          <p:txBody>
            <a:bodyPr/>
            <a:lstStyle/>
            <a:p/>
          </p:txBody>
        </p:sp>
        <p:sp>
          <p:nvSpPr>
            <p:cNvPr id="52" name="rc52"/>
            <p:cNvSpPr/>
            <p:nvPr/>
          </p:nvSpPr>
          <p:spPr>
            <a:xfrm>
              <a:off x="5045853" y="3210666"/>
              <a:ext cx="238662" cy="10970"/>
            </a:xfrm>
            <a:prstGeom prst="rect">
              <a:avLst/>
            </a:prstGeom>
            <a:solidFill>
              <a:srgbClr val="1CABE2">
                <a:alpha val="100000"/>
              </a:srgbClr>
            </a:solidFill>
          </p:spPr>
          <p:txBody>
            <a:bodyPr/>
            <a:lstStyle/>
            <a:p/>
          </p:txBody>
        </p:sp>
        <p:sp>
          <p:nvSpPr>
            <p:cNvPr id="53" name="rc53"/>
            <p:cNvSpPr/>
            <p:nvPr/>
          </p:nvSpPr>
          <p:spPr>
            <a:xfrm>
              <a:off x="5311034" y="3251845"/>
              <a:ext cx="238662" cy="1056175"/>
            </a:xfrm>
            <a:prstGeom prst="rect">
              <a:avLst/>
            </a:prstGeom>
            <a:solidFill>
              <a:srgbClr val="80BD41">
                <a:alpha val="100000"/>
              </a:srgbClr>
            </a:solidFill>
          </p:spPr>
          <p:txBody>
            <a:bodyPr/>
            <a:lstStyle/>
            <a:p/>
          </p:txBody>
        </p:sp>
        <p:sp>
          <p:nvSpPr>
            <p:cNvPr id="54" name="rc54"/>
            <p:cNvSpPr/>
            <p:nvPr/>
          </p:nvSpPr>
          <p:spPr>
            <a:xfrm>
              <a:off x="5311034" y="3241177"/>
              <a:ext cx="238662" cy="10668"/>
            </a:xfrm>
            <a:prstGeom prst="rect">
              <a:avLst/>
            </a:prstGeom>
            <a:solidFill>
              <a:srgbClr val="1CABE2">
                <a:alpha val="100000"/>
              </a:srgbClr>
            </a:solidFill>
          </p:spPr>
          <p:txBody>
            <a:bodyPr/>
            <a:lstStyle/>
            <a:p/>
          </p:txBody>
        </p:sp>
        <p:sp>
          <p:nvSpPr>
            <p:cNvPr id="55" name="rc55"/>
            <p:cNvSpPr/>
            <p:nvPr/>
          </p:nvSpPr>
          <p:spPr>
            <a:xfrm>
              <a:off x="5576215" y="3295181"/>
              <a:ext cx="238662" cy="1012840"/>
            </a:xfrm>
            <a:prstGeom prst="rect">
              <a:avLst/>
            </a:prstGeom>
            <a:solidFill>
              <a:srgbClr val="80BD41">
                <a:alpha val="100000"/>
              </a:srgbClr>
            </a:solidFill>
          </p:spPr>
          <p:txBody>
            <a:bodyPr/>
            <a:lstStyle/>
            <a:p/>
          </p:txBody>
        </p:sp>
        <p:sp>
          <p:nvSpPr>
            <p:cNvPr id="56" name="rc56"/>
            <p:cNvSpPr/>
            <p:nvPr/>
          </p:nvSpPr>
          <p:spPr>
            <a:xfrm>
              <a:off x="5576215" y="3284944"/>
              <a:ext cx="238662" cy="10237"/>
            </a:xfrm>
            <a:prstGeom prst="rect">
              <a:avLst/>
            </a:prstGeom>
            <a:solidFill>
              <a:srgbClr val="1CABE2">
                <a:alpha val="100000"/>
              </a:srgbClr>
            </a:solidFill>
          </p:spPr>
          <p:txBody>
            <a:bodyPr/>
            <a:lstStyle/>
            <a:p/>
          </p:txBody>
        </p:sp>
        <p:sp>
          <p:nvSpPr>
            <p:cNvPr id="57" name="rc57"/>
            <p:cNvSpPr/>
            <p:nvPr/>
          </p:nvSpPr>
          <p:spPr>
            <a:xfrm>
              <a:off x="5841395" y="3325490"/>
              <a:ext cx="238662" cy="982530"/>
            </a:xfrm>
            <a:prstGeom prst="rect">
              <a:avLst/>
            </a:prstGeom>
            <a:solidFill>
              <a:srgbClr val="80BD41">
                <a:alpha val="100000"/>
              </a:srgbClr>
            </a:solidFill>
          </p:spPr>
          <p:txBody>
            <a:bodyPr/>
            <a:lstStyle/>
            <a:p/>
          </p:txBody>
        </p:sp>
        <p:sp>
          <p:nvSpPr>
            <p:cNvPr id="58" name="rc58"/>
            <p:cNvSpPr/>
            <p:nvPr/>
          </p:nvSpPr>
          <p:spPr>
            <a:xfrm>
              <a:off x="5841395" y="3315569"/>
              <a:ext cx="238662" cy="9920"/>
            </a:xfrm>
            <a:prstGeom prst="rect">
              <a:avLst/>
            </a:prstGeom>
            <a:solidFill>
              <a:srgbClr val="1CABE2">
                <a:alpha val="100000"/>
              </a:srgbClr>
            </a:solidFill>
          </p:spPr>
          <p:txBody>
            <a:bodyPr/>
            <a:lstStyle/>
            <a:p/>
          </p:txBody>
        </p:sp>
        <p:sp>
          <p:nvSpPr>
            <p:cNvPr id="59" name="rc59"/>
            <p:cNvSpPr/>
            <p:nvPr/>
          </p:nvSpPr>
          <p:spPr>
            <a:xfrm>
              <a:off x="6106576" y="3359092"/>
              <a:ext cx="238662" cy="948929"/>
            </a:xfrm>
            <a:prstGeom prst="rect">
              <a:avLst/>
            </a:prstGeom>
            <a:solidFill>
              <a:srgbClr val="80BD41">
                <a:alpha val="100000"/>
              </a:srgbClr>
            </a:solidFill>
          </p:spPr>
          <p:txBody>
            <a:bodyPr/>
            <a:lstStyle/>
            <a:p/>
          </p:txBody>
        </p:sp>
        <p:sp>
          <p:nvSpPr>
            <p:cNvPr id="60" name="rc60"/>
            <p:cNvSpPr/>
            <p:nvPr/>
          </p:nvSpPr>
          <p:spPr>
            <a:xfrm>
              <a:off x="6106576" y="3349502"/>
              <a:ext cx="238662" cy="9590"/>
            </a:xfrm>
            <a:prstGeom prst="rect">
              <a:avLst/>
            </a:prstGeom>
            <a:solidFill>
              <a:srgbClr val="1CABE2">
                <a:alpha val="100000"/>
              </a:srgbClr>
            </a:solidFill>
          </p:spPr>
          <p:txBody>
            <a:bodyPr/>
            <a:lstStyle/>
            <a:p/>
          </p:txBody>
        </p:sp>
        <p:sp>
          <p:nvSpPr>
            <p:cNvPr id="61" name="rc61"/>
            <p:cNvSpPr/>
            <p:nvPr/>
          </p:nvSpPr>
          <p:spPr>
            <a:xfrm>
              <a:off x="6371757" y="3391774"/>
              <a:ext cx="238662" cy="916247"/>
            </a:xfrm>
            <a:prstGeom prst="rect">
              <a:avLst/>
            </a:prstGeom>
            <a:solidFill>
              <a:srgbClr val="80BD41">
                <a:alpha val="100000"/>
              </a:srgbClr>
            </a:solidFill>
          </p:spPr>
          <p:txBody>
            <a:bodyPr/>
            <a:lstStyle/>
            <a:p/>
          </p:txBody>
        </p:sp>
        <p:sp>
          <p:nvSpPr>
            <p:cNvPr id="62" name="rc62"/>
            <p:cNvSpPr/>
            <p:nvPr/>
          </p:nvSpPr>
          <p:spPr>
            <a:xfrm>
              <a:off x="6371757" y="3382514"/>
              <a:ext cx="238662" cy="9259"/>
            </a:xfrm>
            <a:prstGeom prst="rect">
              <a:avLst/>
            </a:prstGeom>
            <a:solidFill>
              <a:srgbClr val="1CABE2">
                <a:alpha val="100000"/>
              </a:srgbClr>
            </a:solidFill>
          </p:spPr>
          <p:txBody>
            <a:bodyPr/>
            <a:lstStyle/>
            <a:p/>
          </p:txBody>
        </p:sp>
        <p:sp>
          <p:nvSpPr>
            <p:cNvPr id="63" name="rc63"/>
            <p:cNvSpPr/>
            <p:nvPr/>
          </p:nvSpPr>
          <p:spPr>
            <a:xfrm>
              <a:off x="6636938" y="3434764"/>
              <a:ext cx="238662" cy="873256"/>
            </a:xfrm>
            <a:prstGeom prst="rect">
              <a:avLst/>
            </a:prstGeom>
            <a:solidFill>
              <a:srgbClr val="80BD41">
                <a:alpha val="100000"/>
              </a:srgbClr>
            </a:solidFill>
          </p:spPr>
          <p:txBody>
            <a:bodyPr/>
            <a:lstStyle/>
            <a:p/>
          </p:txBody>
        </p:sp>
        <p:sp>
          <p:nvSpPr>
            <p:cNvPr id="64" name="rc64"/>
            <p:cNvSpPr/>
            <p:nvPr/>
          </p:nvSpPr>
          <p:spPr>
            <a:xfrm>
              <a:off x="6636938" y="3407762"/>
              <a:ext cx="238662" cy="27002"/>
            </a:xfrm>
            <a:prstGeom prst="rect">
              <a:avLst/>
            </a:prstGeom>
            <a:solidFill>
              <a:srgbClr val="1CABE2">
                <a:alpha val="100000"/>
              </a:srgbClr>
            </a:solidFill>
          </p:spPr>
          <p:txBody>
            <a:bodyPr/>
            <a:lstStyle/>
            <a:p/>
          </p:txBody>
        </p:sp>
        <p:sp>
          <p:nvSpPr>
            <p:cNvPr id="65" name="rc65"/>
            <p:cNvSpPr/>
            <p:nvPr/>
          </p:nvSpPr>
          <p:spPr>
            <a:xfrm>
              <a:off x="6902119" y="3466942"/>
              <a:ext cx="238662" cy="841078"/>
            </a:xfrm>
            <a:prstGeom prst="rect">
              <a:avLst/>
            </a:prstGeom>
            <a:solidFill>
              <a:srgbClr val="80BD41">
                <a:alpha val="100000"/>
              </a:srgbClr>
            </a:solidFill>
          </p:spPr>
          <p:txBody>
            <a:bodyPr/>
            <a:lstStyle/>
            <a:p/>
          </p:txBody>
        </p:sp>
        <p:sp>
          <p:nvSpPr>
            <p:cNvPr id="66" name="rc66"/>
            <p:cNvSpPr/>
            <p:nvPr/>
          </p:nvSpPr>
          <p:spPr>
            <a:xfrm>
              <a:off x="6902119" y="3431903"/>
              <a:ext cx="238662" cy="35039"/>
            </a:xfrm>
            <a:prstGeom prst="rect">
              <a:avLst/>
            </a:prstGeom>
            <a:solidFill>
              <a:srgbClr val="1CABE2">
                <a:alpha val="100000"/>
              </a:srgbClr>
            </a:solidFill>
          </p:spPr>
          <p:txBody>
            <a:bodyPr/>
            <a:lstStyle/>
            <a:p/>
          </p:txBody>
        </p:sp>
        <p:sp>
          <p:nvSpPr>
            <p:cNvPr id="67" name="rc67"/>
            <p:cNvSpPr/>
            <p:nvPr/>
          </p:nvSpPr>
          <p:spPr>
            <a:xfrm>
              <a:off x="7167299" y="3482859"/>
              <a:ext cx="238662" cy="825162"/>
            </a:xfrm>
            <a:prstGeom prst="rect">
              <a:avLst/>
            </a:prstGeom>
            <a:solidFill>
              <a:srgbClr val="80BD41">
                <a:alpha val="100000"/>
              </a:srgbClr>
            </a:solidFill>
          </p:spPr>
          <p:txBody>
            <a:bodyPr/>
            <a:lstStyle/>
            <a:p/>
          </p:txBody>
        </p:sp>
        <p:sp>
          <p:nvSpPr>
            <p:cNvPr id="68" name="rc68"/>
            <p:cNvSpPr/>
            <p:nvPr/>
          </p:nvSpPr>
          <p:spPr>
            <a:xfrm>
              <a:off x="7167299" y="3448481"/>
              <a:ext cx="238662" cy="34378"/>
            </a:xfrm>
            <a:prstGeom prst="rect">
              <a:avLst/>
            </a:prstGeom>
            <a:solidFill>
              <a:srgbClr val="1CABE2">
                <a:alpha val="100000"/>
              </a:srgbClr>
            </a:solidFill>
          </p:spPr>
          <p:txBody>
            <a:bodyPr/>
            <a:lstStyle/>
            <a:p/>
          </p:txBody>
        </p:sp>
        <p:sp>
          <p:nvSpPr>
            <p:cNvPr id="69" name="rc69"/>
            <p:cNvSpPr/>
            <p:nvPr/>
          </p:nvSpPr>
          <p:spPr>
            <a:xfrm>
              <a:off x="7432480" y="3496360"/>
              <a:ext cx="238662" cy="811660"/>
            </a:xfrm>
            <a:prstGeom prst="rect">
              <a:avLst/>
            </a:prstGeom>
            <a:solidFill>
              <a:srgbClr val="80BD41">
                <a:alpha val="100000"/>
              </a:srgbClr>
            </a:solidFill>
          </p:spPr>
          <p:txBody>
            <a:bodyPr/>
            <a:lstStyle/>
            <a:p/>
          </p:txBody>
        </p:sp>
        <p:sp>
          <p:nvSpPr>
            <p:cNvPr id="70" name="rc70"/>
            <p:cNvSpPr/>
            <p:nvPr/>
          </p:nvSpPr>
          <p:spPr>
            <a:xfrm>
              <a:off x="7432480" y="3462543"/>
              <a:ext cx="238662" cy="33817"/>
            </a:xfrm>
            <a:prstGeom prst="rect">
              <a:avLst/>
            </a:prstGeom>
            <a:solidFill>
              <a:srgbClr val="1CABE2">
                <a:alpha val="100000"/>
              </a:srgbClr>
            </a:solidFill>
          </p:spPr>
          <p:txBody>
            <a:bodyPr/>
            <a:lstStyle/>
            <a:p/>
          </p:txBody>
        </p:sp>
        <p:sp>
          <p:nvSpPr>
            <p:cNvPr id="71" name="rc71"/>
            <p:cNvSpPr/>
            <p:nvPr/>
          </p:nvSpPr>
          <p:spPr>
            <a:xfrm>
              <a:off x="7697661" y="3510666"/>
              <a:ext cx="238662" cy="797354"/>
            </a:xfrm>
            <a:prstGeom prst="rect">
              <a:avLst/>
            </a:prstGeom>
            <a:solidFill>
              <a:srgbClr val="80BD41">
                <a:alpha val="100000"/>
              </a:srgbClr>
            </a:solidFill>
          </p:spPr>
          <p:txBody>
            <a:bodyPr/>
            <a:lstStyle/>
            <a:p/>
          </p:txBody>
        </p:sp>
        <p:sp>
          <p:nvSpPr>
            <p:cNvPr id="72" name="rc72"/>
            <p:cNvSpPr/>
            <p:nvPr/>
          </p:nvSpPr>
          <p:spPr>
            <a:xfrm>
              <a:off x="7697661" y="3477439"/>
              <a:ext cx="238662" cy="33227"/>
            </a:xfrm>
            <a:prstGeom prst="rect">
              <a:avLst/>
            </a:prstGeom>
            <a:solidFill>
              <a:srgbClr val="1CABE2">
                <a:alpha val="100000"/>
              </a:srgbClr>
            </a:solidFill>
          </p:spPr>
          <p:txBody>
            <a:bodyPr/>
            <a:lstStyle/>
            <a:p/>
          </p:txBody>
        </p:sp>
        <p:sp>
          <p:nvSpPr>
            <p:cNvPr id="73" name="rc73"/>
            <p:cNvSpPr/>
            <p:nvPr/>
          </p:nvSpPr>
          <p:spPr>
            <a:xfrm>
              <a:off x="7962842" y="3523290"/>
              <a:ext cx="238662" cy="784730"/>
            </a:xfrm>
            <a:prstGeom prst="rect">
              <a:avLst/>
            </a:prstGeom>
            <a:solidFill>
              <a:srgbClr val="80BD41">
                <a:alpha val="100000"/>
              </a:srgbClr>
            </a:solidFill>
          </p:spPr>
          <p:txBody>
            <a:bodyPr/>
            <a:lstStyle/>
            <a:p/>
          </p:txBody>
        </p:sp>
        <p:sp>
          <p:nvSpPr>
            <p:cNvPr id="74" name="rc74"/>
            <p:cNvSpPr/>
            <p:nvPr/>
          </p:nvSpPr>
          <p:spPr>
            <a:xfrm>
              <a:off x="7962842" y="3490595"/>
              <a:ext cx="238662" cy="32695"/>
            </a:xfrm>
            <a:prstGeom prst="rect">
              <a:avLst/>
            </a:prstGeom>
            <a:solidFill>
              <a:srgbClr val="1CABE2">
                <a:alpha val="100000"/>
              </a:srgbClr>
            </a:solidFill>
          </p:spPr>
          <p:txBody>
            <a:bodyPr/>
            <a:lstStyle/>
            <a:p/>
          </p:txBody>
        </p:sp>
        <p:sp>
          <p:nvSpPr>
            <p:cNvPr id="75" name="pl75"/>
            <p:cNvSpPr/>
            <p:nvPr/>
          </p:nvSpPr>
          <p:spPr>
            <a:xfrm>
              <a:off x="1452654" y="2095023"/>
              <a:ext cx="6629519" cy="67060"/>
            </a:xfrm>
            <a:custGeom>
              <a:avLst/>
              <a:pathLst>
                <a:path w="6629519" h="67060">
                  <a:moveTo>
                    <a:pt x="0" y="22353"/>
                  </a:moveTo>
                  <a:lnTo>
                    <a:pt x="265180" y="22353"/>
                  </a:lnTo>
                  <a:lnTo>
                    <a:pt x="530361" y="22353"/>
                  </a:lnTo>
                  <a:lnTo>
                    <a:pt x="795542" y="0"/>
                  </a:lnTo>
                  <a:lnTo>
                    <a:pt x="1060723" y="0"/>
                  </a:lnTo>
                  <a:lnTo>
                    <a:pt x="1325903" y="0"/>
                  </a:lnTo>
                  <a:lnTo>
                    <a:pt x="1591084" y="0"/>
                  </a:lnTo>
                  <a:lnTo>
                    <a:pt x="1856265" y="0"/>
                  </a:lnTo>
                  <a:lnTo>
                    <a:pt x="2121446" y="0"/>
                  </a:lnTo>
                  <a:lnTo>
                    <a:pt x="2386626" y="0"/>
                  </a:lnTo>
                  <a:lnTo>
                    <a:pt x="2651807" y="0"/>
                  </a:lnTo>
                  <a:lnTo>
                    <a:pt x="2916988" y="0"/>
                  </a:lnTo>
                  <a:lnTo>
                    <a:pt x="3182169" y="0"/>
                  </a:lnTo>
                  <a:lnTo>
                    <a:pt x="3447350" y="0"/>
                  </a:lnTo>
                  <a:lnTo>
                    <a:pt x="3712530" y="0"/>
                  </a:lnTo>
                  <a:lnTo>
                    <a:pt x="3977711" y="0"/>
                  </a:lnTo>
                  <a:lnTo>
                    <a:pt x="4242892" y="0"/>
                  </a:lnTo>
                  <a:lnTo>
                    <a:pt x="4508073" y="0"/>
                  </a:lnTo>
                  <a:lnTo>
                    <a:pt x="4773253" y="0"/>
                  </a:lnTo>
                  <a:lnTo>
                    <a:pt x="5038434" y="0"/>
                  </a:lnTo>
                  <a:lnTo>
                    <a:pt x="5303615" y="44707"/>
                  </a:lnTo>
                  <a:lnTo>
                    <a:pt x="5568796" y="67060"/>
                  </a:lnTo>
                  <a:lnTo>
                    <a:pt x="5833977" y="67060"/>
                  </a:lnTo>
                  <a:lnTo>
                    <a:pt x="6099157" y="67060"/>
                  </a:lnTo>
                  <a:lnTo>
                    <a:pt x="6364338" y="67060"/>
                  </a:lnTo>
                  <a:lnTo>
                    <a:pt x="6629519" y="67060"/>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1335100" y="28308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932.8</a:t>
              </a:r>
            </a:p>
          </p:txBody>
        </p:sp>
        <p:sp>
          <p:nvSpPr>
            <p:cNvPr id="88" name="tx88"/>
            <p:cNvSpPr/>
            <p:nvPr/>
          </p:nvSpPr>
          <p:spPr>
            <a:xfrm>
              <a:off x="2661004" y="29060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880.5</a:t>
              </a:r>
            </a:p>
          </p:txBody>
        </p:sp>
        <p:sp>
          <p:nvSpPr>
            <p:cNvPr id="89" name="tx89"/>
            <p:cNvSpPr/>
            <p:nvPr/>
          </p:nvSpPr>
          <p:spPr>
            <a:xfrm>
              <a:off x="3986908" y="29982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816.4</a:t>
              </a:r>
            </a:p>
          </p:txBody>
        </p:sp>
        <p:sp>
          <p:nvSpPr>
            <p:cNvPr id="90" name="tx90"/>
            <p:cNvSpPr/>
            <p:nvPr/>
          </p:nvSpPr>
          <p:spPr>
            <a:xfrm>
              <a:off x="5351989" y="3106397"/>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a:t>
              </a:r>
            </a:p>
          </p:txBody>
        </p:sp>
        <p:sp>
          <p:nvSpPr>
            <p:cNvPr id="91" name="tx91"/>
            <p:cNvSpPr/>
            <p:nvPr/>
          </p:nvSpPr>
          <p:spPr>
            <a:xfrm>
              <a:off x="6373535" y="32465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643.7</a:t>
              </a:r>
            </a:p>
          </p:txBody>
        </p:sp>
        <p:sp>
          <p:nvSpPr>
            <p:cNvPr id="92" name="tx92"/>
            <p:cNvSpPr/>
            <p:nvPr/>
          </p:nvSpPr>
          <p:spPr>
            <a:xfrm>
              <a:off x="6638716" y="32718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626.1</a:t>
              </a:r>
            </a:p>
          </p:txBody>
        </p:sp>
        <p:sp>
          <p:nvSpPr>
            <p:cNvPr id="93" name="tx93"/>
            <p:cNvSpPr/>
            <p:nvPr/>
          </p:nvSpPr>
          <p:spPr>
            <a:xfrm>
              <a:off x="6903896" y="3295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609.4</a:t>
              </a:r>
            </a:p>
          </p:txBody>
        </p:sp>
        <p:sp>
          <p:nvSpPr>
            <p:cNvPr id="94" name="tx94"/>
            <p:cNvSpPr/>
            <p:nvPr/>
          </p:nvSpPr>
          <p:spPr>
            <a:xfrm>
              <a:off x="7169077" y="33125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597.8</a:t>
              </a:r>
            </a:p>
          </p:txBody>
        </p:sp>
        <p:sp>
          <p:nvSpPr>
            <p:cNvPr id="95" name="tx95"/>
            <p:cNvSpPr/>
            <p:nvPr/>
          </p:nvSpPr>
          <p:spPr>
            <a:xfrm>
              <a:off x="7473435" y="332661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96" name="tx96"/>
            <p:cNvSpPr/>
            <p:nvPr/>
          </p:nvSpPr>
          <p:spPr>
            <a:xfrm>
              <a:off x="7699439" y="334267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577.7</a:t>
              </a:r>
            </a:p>
          </p:txBody>
        </p:sp>
        <p:sp>
          <p:nvSpPr>
            <p:cNvPr id="97" name="tx97"/>
            <p:cNvSpPr/>
            <p:nvPr/>
          </p:nvSpPr>
          <p:spPr>
            <a:xfrm>
              <a:off x="7964620" y="33546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568.5</a:t>
              </a:r>
            </a:p>
          </p:txBody>
        </p:sp>
        <p:sp>
          <p:nvSpPr>
            <p:cNvPr id="98" name="pl98"/>
            <p:cNvSpPr/>
            <p:nvPr/>
          </p:nvSpPr>
          <p:spPr>
            <a:xfrm>
              <a:off x="1452654"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6157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914.2</a:t>
              </a:r>
            </a:p>
          </p:txBody>
        </p:sp>
        <p:sp>
          <p:nvSpPr>
            <p:cNvPr id="110" name="tx110"/>
            <p:cNvSpPr/>
            <p:nvPr/>
          </p:nvSpPr>
          <p:spPr>
            <a:xfrm>
              <a:off x="1361226" y="29451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1" name="tx111"/>
            <p:cNvSpPr/>
            <p:nvPr/>
          </p:nvSpPr>
          <p:spPr>
            <a:xfrm>
              <a:off x="2661004" y="36463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871.7</a:t>
              </a:r>
            </a:p>
          </p:txBody>
        </p:sp>
        <p:sp>
          <p:nvSpPr>
            <p:cNvPr id="112" name="tx112"/>
            <p:cNvSpPr/>
            <p:nvPr/>
          </p:nvSpPr>
          <p:spPr>
            <a:xfrm>
              <a:off x="2713255" y="30133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13" name="tx113"/>
            <p:cNvSpPr/>
            <p:nvPr/>
          </p:nvSpPr>
          <p:spPr>
            <a:xfrm>
              <a:off x="3986908" y="36919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808.2</a:t>
              </a:r>
            </a:p>
          </p:txBody>
        </p:sp>
        <p:sp>
          <p:nvSpPr>
            <p:cNvPr id="114" name="tx114"/>
            <p:cNvSpPr/>
            <p:nvPr/>
          </p:nvSpPr>
          <p:spPr>
            <a:xfrm>
              <a:off x="4039159" y="31049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15" name="tx115"/>
            <p:cNvSpPr/>
            <p:nvPr/>
          </p:nvSpPr>
          <p:spPr>
            <a:xfrm>
              <a:off x="5312812" y="37448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734.6</a:t>
              </a:r>
            </a:p>
          </p:txBody>
        </p:sp>
        <p:sp>
          <p:nvSpPr>
            <p:cNvPr id="116" name="tx116"/>
            <p:cNvSpPr/>
            <p:nvPr/>
          </p:nvSpPr>
          <p:spPr>
            <a:xfrm>
              <a:off x="5365063" y="321288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17" name="tx117"/>
            <p:cNvSpPr/>
            <p:nvPr/>
          </p:nvSpPr>
          <p:spPr>
            <a:xfrm>
              <a:off x="6373535" y="38148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637.2</a:t>
              </a:r>
            </a:p>
          </p:txBody>
        </p:sp>
        <p:sp>
          <p:nvSpPr>
            <p:cNvPr id="118" name="tx118"/>
            <p:cNvSpPr/>
            <p:nvPr/>
          </p:nvSpPr>
          <p:spPr>
            <a:xfrm>
              <a:off x="6425786" y="33520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9" name="tx119"/>
            <p:cNvSpPr/>
            <p:nvPr/>
          </p:nvSpPr>
          <p:spPr>
            <a:xfrm>
              <a:off x="6638716" y="38363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607.4</a:t>
              </a:r>
            </a:p>
          </p:txBody>
        </p:sp>
        <p:sp>
          <p:nvSpPr>
            <p:cNvPr id="120" name="tx120"/>
            <p:cNvSpPr/>
            <p:nvPr/>
          </p:nvSpPr>
          <p:spPr>
            <a:xfrm>
              <a:off x="6664841" y="33862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21" name="tx121"/>
            <p:cNvSpPr/>
            <p:nvPr/>
          </p:nvSpPr>
          <p:spPr>
            <a:xfrm>
              <a:off x="6943073" y="38524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585</a:t>
              </a:r>
            </a:p>
          </p:txBody>
        </p:sp>
        <p:sp>
          <p:nvSpPr>
            <p:cNvPr id="122" name="tx122"/>
            <p:cNvSpPr/>
            <p:nvPr/>
          </p:nvSpPr>
          <p:spPr>
            <a:xfrm>
              <a:off x="6930022" y="341552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23" name="tx123"/>
            <p:cNvSpPr/>
            <p:nvPr/>
          </p:nvSpPr>
          <p:spPr>
            <a:xfrm>
              <a:off x="7169077" y="38603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573.9</a:t>
              </a:r>
            </a:p>
          </p:txBody>
        </p:sp>
        <p:sp>
          <p:nvSpPr>
            <p:cNvPr id="124" name="tx124"/>
            <p:cNvSpPr/>
            <p:nvPr/>
          </p:nvSpPr>
          <p:spPr>
            <a:xfrm>
              <a:off x="7195203" y="34305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25" name="tx125"/>
            <p:cNvSpPr/>
            <p:nvPr/>
          </p:nvSpPr>
          <p:spPr>
            <a:xfrm>
              <a:off x="7434258" y="38671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564.5</a:t>
              </a:r>
            </a:p>
          </p:txBody>
        </p:sp>
        <p:sp>
          <p:nvSpPr>
            <p:cNvPr id="126" name="tx126"/>
            <p:cNvSpPr/>
            <p:nvPr/>
          </p:nvSpPr>
          <p:spPr>
            <a:xfrm>
              <a:off x="7460384" y="34443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27" name="tx127"/>
            <p:cNvSpPr/>
            <p:nvPr/>
          </p:nvSpPr>
          <p:spPr>
            <a:xfrm>
              <a:off x="7699439" y="38742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554.6</a:t>
              </a:r>
            </a:p>
          </p:txBody>
        </p:sp>
        <p:sp>
          <p:nvSpPr>
            <p:cNvPr id="128" name="tx128"/>
            <p:cNvSpPr/>
            <p:nvPr/>
          </p:nvSpPr>
          <p:spPr>
            <a:xfrm>
              <a:off x="7725564" y="34589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29" name="tx129"/>
            <p:cNvSpPr/>
            <p:nvPr/>
          </p:nvSpPr>
          <p:spPr>
            <a:xfrm>
              <a:off x="7964620" y="38806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545.8</a:t>
              </a:r>
            </a:p>
          </p:txBody>
        </p:sp>
        <p:sp>
          <p:nvSpPr>
            <p:cNvPr id="130" name="tx130"/>
            <p:cNvSpPr/>
            <p:nvPr/>
          </p:nvSpPr>
          <p:spPr>
            <a:xfrm>
              <a:off x="7990745" y="34730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5369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80001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208110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76212" y="5180747"/>
              <a:ext cx="201456" cy="201456"/>
            </a:xfrm>
            <a:prstGeom prst="rect">
              <a:avLst/>
            </a:prstGeom>
            <a:solidFill>
              <a:srgbClr val="1CABE2">
                <a:alpha val="100000"/>
              </a:srgbClr>
            </a:solidFill>
          </p:spPr>
          <p:txBody>
            <a:bodyPr/>
            <a:lstStyle/>
            <a:p/>
          </p:txBody>
        </p:sp>
        <p:sp>
          <p:nvSpPr>
            <p:cNvPr id="156" name="rc156"/>
            <p:cNvSpPr/>
            <p:nvPr/>
          </p:nvSpPr>
          <p:spPr>
            <a:xfrm>
              <a:off x="6034370" y="5180747"/>
              <a:ext cx="201456" cy="201456"/>
            </a:xfrm>
            <a:prstGeom prst="rect">
              <a:avLst/>
            </a:prstGeom>
            <a:solidFill>
              <a:srgbClr val="80BD41">
                <a:alpha val="100000"/>
              </a:srgbClr>
            </a:solidFill>
          </p:spPr>
          <p:txBody>
            <a:bodyPr/>
            <a:lstStyle/>
            <a:p/>
          </p:txBody>
        </p:sp>
        <p:sp>
          <p:nvSpPr>
            <p:cNvPr id="157" name="tx157"/>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89913" y="1594448"/>
              <a:ext cx="153790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Thailand, 2000-2025</a:t>
              </a:r>
            </a:p>
          </p:txBody>
        </p:sp>
        <p:sp>
          <p:nvSpPr>
            <p:cNvPr id="161" name="pl161"/>
            <p:cNvSpPr/>
            <p:nvPr/>
          </p:nvSpPr>
          <p:spPr>
            <a:xfrm>
              <a:off x="234953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38194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41436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4467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3657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3981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43056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954972"/>
              <a:ext cx="6475783" cy="129091"/>
            </a:xfrm>
            <a:prstGeom prst="rect">
              <a:avLst/>
            </a:prstGeom>
            <a:solidFill>
              <a:srgbClr val="80BD41">
                <a:alpha val="100000"/>
              </a:srgbClr>
            </a:solidFill>
          </p:spPr>
          <p:txBody>
            <a:bodyPr/>
            <a:lstStyle/>
            <a:p/>
          </p:txBody>
        </p:sp>
        <p:sp>
          <p:nvSpPr>
            <p:cNvPr id="173" name="rc173"/>
            <p:cNvSpPr/>
            <p:nvPr/>
          </p:nvSpPr>
          <p:spPr>
            <a:xfrm>
              <a:off x="7809106" y="5954972"/>
              <a:ext cx="65443" cy="129091"/>
            </a:xfrm>
            <a:prstGeom prst="rect">
              <a:avLst/>
            </a:prstGeom>
            <a:solidFill>
              <a:srgbClr val="1CABE2">
                <a:alpha val="100000"/>
              </a:srgbClr>
            </a:solidFill>
          </p:spPr>
          <p:txBody>
            <a:bodyPr/>
            <a:lstStyle/>
            <a:p/>
          </p:txBody>
        </p:sp>
        <p:sp>
          <p:nvSpPr>
            <p:cNvPr id="174" name="rc174"/>
            <p:cNvSpPr/>
            <p:nvPr/>
          </p:nvSpPr>
          <p:spPr>
            <a:xfrm>
              <a:off x="1333322" y="5793607"/>
              <a:ext cx="5635481" cy="129091"/>
            </a:xfrm>
            <a:prstGeom prst="rect">
              <a:avLst/>
            </a:prstGeom>
            <a:solidFill>
              <a:srgbClr val="80BD41">
                <a:alpha val="100000"/>
              </a:srgbClr>
            </a:solidFill>
          </p:spPr>
          <p:txBody>
            <a:bodyPr/>
            <a:lstStyle/>
            <a:p/>
          </p:txBody>
        </p:sp>
        <p:sp>
          <p:nvSpPr>
            <p:cNvPr id="175" name="rc175"/>
            <p:cNvSpPr/>
            <p:nvPr/>
          </p:nvSpPr>
          <p:spPr>
            <a:xfrm>
              <a:off x="6968804" y="5793607"/>
              <a:ext cx="234845" cy="129091"/>
            </a:xfrm>
            <a:prstGeom prst="rect">
              <a:avLst/>
            </a:prstGeom>
            <a:solidFill>
              <a:srgbClr val="1CABE2">
                <a:alpha val="100000"/>
              </a:srgbClr>
            </a:solidFill>
          </p:spPr>
          <p:txBody>
            <a:bodyPr/>
            <a:lstStyle/>
            <a:p/>
          </p:txBody>
        </p:sp>
        <p:sp>
          <p:nvSpPr>
            <p:cNvPr id="176" name="rc176"/>
            <p:cNvSpPr/>
            <p:nvPr/>
          </p:nvSpPr>
          <p:spPr>
            <a:xfrm>
              <a:off x="1333322" y="5632243"/>
              <a:ext cx="5546258" cy="129091"/>
            </a:xfrm>
            <a:prstGeom prst="rect">
              <a:avLst/>
            </a:prstGeom>
            <a:solidFill>
              <a:srgbClr val="80BD41">
                <a:alpha val="100000"/>
              </a:srgbClr>
            </a:solidFill>
          </p:spPr>
          <p:txBody>
            <a:bodyPr/>
            <a:lstStyle/>
            <a:p/>
          </p:txBody>
        </p:sp>
        <p:sp>
          <p:nvSpPr>
            <p:cNvPr id="177" name="rc177"/>
            <p:cNvSpPr/>
            <p:nvPr/>
          </p:nvSpPr>
          <p:spPr>
            <a:xfrm>
              <a:off x="6879581" y="5632243"/>
              <a:ext cx="231085" cy="129091"/>
            </a:xfrm>
            <a:prstGeom prst="rect">
              <a:avLst/>
            </a:prstGeom>
            <a:solidFill>
              <a:srgbClr val="1CABE2">
                <a:alpha val="100000"/>
              </a:srgbClr>
            </a:solidFill>
          </p:spPr>
          <p:txBody>
            <a:bodyPr/>
            <a:lstStyle/>
            <a:p/>
          </p:txBody>
        </p:sp>
        <p:sp>
          <p:nvSpPr>
            <p:cNvPr id="178" name="tx178"/>
            <p:cNvSpPr/>
            <p:nvPr/>
          </p:nvSpPr>
          <p:spPr>
            <a:xfrm>
              <a:off x="8056823"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643.7</a:t>
              </a:r>
            </a:p>
          </p:txBody>
        </p:sp>
        <p:sp>
          <p:nvSpPr>
            <p:cNvPr id="179" name="tx179"/>
            <p:cNvSpPr/>
            <p:nvPr/>
          </p:nvSpPr>
          <p:spPr>
            <a:xfrm>
              <a:off x="7352378" y="581642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577.7</a:t>
              </a:r>
            </a:p>
          </p:txBody>
        </p:sp>
        <p:sp>
          <p:nvSpPr>
            <p:cNvPr id="180" name="tx180"/>
            <p:cNvSpPr/>
            <p:nvPr/>
          </p:nvSpPr>
          <p:spPr>
            <a:xfrm>
              <a:off x="7254852"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568.5</a:t>
              </a:r>
            </a:p>
          </p:txBody>
        </p:sp>
        <p:sp>
          <p:nvSpPr>
            <p:cNvPr id="181" name="tx181"/>
            <p:cNvSpPr/>
            <p:nvPr/>
          </p:nvSpPr>
          <p:spPr>
            <a:xfrm>
              <a:off x="4435576"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637.2</a:t>
              </a:r>
            </a:p>
          </p:txBody>
        </p:sp>
        <p:sp>
          <p:nvSpPr>
            <p:cNvPr id="182" name="tx182"/>
            <p:cNvSpPr/>
            <p:nvPr/>
          </p:nvSpPr>
          <p:spPr>
            <a:xfrm>
              <a:off x="7766479"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83" name="tx183"/>
            <p:cNvSpPr/>
            <p:nvPr/>
          </p:nvSpPr>
          <p:spPr>
            <a:xfrm>
              <a:off x="401542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554.6</a:t>
              </a:r>
            </a:p>
          </p:txBody>
        </p:sp>
        <p:sp>
          <p:nvSpPr>
            <p:cNvPr id="184" name="tx184"/>
            <p:cNvSpPr/>
            <p:nvPr/>
          </p:nvSpPr>
          <p:spPr>
            <a:xfrm>
              <a:off x="6980733"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185" name="tx185"/>
            <p:cNvSpPr/>
            <p:nvPr/>
          </p:nvSpPr>
          <p:spPr>
            <a:xfrm>
              <a:off x="3970813"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545.8</a:t>
              </a:r>
            </a:p>
          </p:txBody>
        </p:sp>
        <p:sp>
          <p:nvSpPr>
            <p:cNvPr id="186" name="tx186"/>
            <p:cNvSpPr/>
            <p:nvPr/>
          </p:nvSpPr>
          <p:spPr>
            <a:xfrm>
              <a:off x="6889630"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187" name="tx187"/>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24919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528161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731402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(96%) was lower than in 2019 (99%).
The number of children vaccinated with DTP1 decreased 14% compared to in 2019.
The number of surviving infants decreased approximately 12%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53099"/>
            </a:xfrm>
            <a:custGeom>
              <a:avLst/>
              <a:pathLst>
                <a:path w="3397293" h="153099">
                  <a:moveTo>
                    <a:pt x="0" y="43742"/>
                  </a:moveTo>
                  <a:lnTo>
                    <a:pt x="135891" y="65614"/>
                  </a:lnTo>
                  <a:lnTo>
                    <a:pt x="271783" y="65614"/>
                  </a:lnTo>
                  <a:lnTo>
                    <a:pt x="407675" y="21871"/>
                  </a:lnTo>
                  <a:lnTo>
                    <a:pt x="543566" y="21871"/>
                  </a:lnTo>
                  <a:lnTo>
                    <a:pt x="679458" y="21871"/>
                  </a:lnTo>
                  <a:lnTo>
                    <a:pt x="815350" y="21871"/>
                  </a:lnTo>
                  <a:lnTo>
                    <a:pt x="951242" y="21871"/>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43742"/>
                  </a:lnTo>
                  <a:lnTo>
                    <a:pt x="2581942" y="43742"/>
                  </a:lnTo>
                  <a:lnTo>
                    <a:pt x="2717834" y="43742"/>
                  </a:lnTo>
                  <a:lnTo>
                    <a:pt x="2853726" y="153099"/>
                  </a:lnTo>
                  <a:lnTo>
                    <a:pt x="2989618" y="153099"/>
                  </a:lnTo>
                  <a:lnTo>
                    <a:pt x="3125509" y="153099"/>
                  </a:lnTo>
                  <a:lnTo>
                    <a:pt x="3261401" y="153099"/>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53099"/>
            </a:xfrm>
            <a:custGeom>
              <a:avLst/>
              <a:pathLst>
                <a:path w="3397293" h="153099">
                  <a:moveTo>
                    <a:pt x="0" y="43742"/>
                  </a:moveTo>
                  <a:lnTo>
                    <a:pt x="135891" y="65614"/>
                  </a:lnTo>
                  <a:lnTo>
                    <a:pt x="271783" y="65614"/>
                  </a:lnTo>
                  <a:lnTo>
                    <a:pt x="407675" y="21871"/>
                  </a:lnTo>
                  <a:lnTo>
                    <a:pt x="543566" y="21871"/>
                  </a:lnTo>
                  <a:lnTo>
                    <a:pt x="679458" y="21871"/>
                  </a:lnTo>
                  <a:lnTo>
                    <a:pt x="815350" y="21871"/>
                  </a:lnTo>
                  <a:lnTo>
                    <a:pt x="951242" y="21871"/>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43742"/>
                  </a:lnTo>
                  <a:lnTo>
                    <a:pt x="2581942" y="43742"/>
                  </a:lnTo>
                  <a:lnTo>
                    <a:pt x="2717834" y="43742"/>
                  </a:lnTo>
                  <a:lnTo>
                    <a:pt x="2853726" y="153099"/>
                  </a:lnTo>
                  <a:lnTo>
                    <a:pt x="2989618" y="153099"/>
                  </a:lnTo>
                  <a:lnTo>
                    <a:pt x="3125509" y="153099"/>
                  </a:lnTo>
                  <a:lnTo>
                    <a:pt x="3261401" y="153099"/>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53099"/>
            </a:xfrm>
            <a:custGeom>
              <a:avLst/>
              <a:pathLst>
                <a:path w="3397293" h="153099">
                  <a:moveTo>
                    <a:pt x="0" y="43742"/>
                  </a:moveTo>
                  <a:lnTo>
                    <a:pt x="135891" y="65614"/>
                  </a:lnTo>
                  <a:lnTo>
                    <a:pt x="271783" y="65614"/>
                  </a:lnTo>
                  <a:lnTo>
                    <a:pt x="407675" y="21871"/>
                  </a:lnTo>
                  <a:lnTo>
                    <a:pt x="543566" y="21871"/>
                  </a:lnTo>
                  <a:lnTo>
                    <a:pt x="679458" y="21871"/>
                  </a:lnTo>
                  <a:lnTo>
                    <a:pt x="815350" y="21871"/>
                  </a:lnTo>
                  <a:lnTo>
                    <a:pt x="951242" y="21871"/>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43742"/>
                  </a:lnTo>
                  <a:lnTo>
                    <a:pt x="2581942" y="43742"/>
                  </a:lnTo>
                  <a:lnTo>
                    <a:pt x="2717834" y="43742"/>
                  </a:lnTo>
                  <a:lnTo>
                    <a:pt x="2853726" y="153099"/>
                  </a:lnTo>
                  <a:lnTo>
                    <a:pt x="2989618" y="153099"/>
                  </a:lnTo>
                  <a:lnTo>
                    <a:pt x="3125509" y="153099"/>
                  </a:lnTo>
                  <a:lnTo>
                    <a:pt x="3261401" y="153099"/>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3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3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8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30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438" y="4990743"/>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Thailand</a:t>
              </a:r>
            </a:p>
          </p:txBody>
        </p:sp>
        <p:sp>
          <p:nvSpPr>
            <p:cNvPr id="60" name="tx60"/>
            <p:cNvSpPr/>
            <p:nvPr/>
          </p:nvSpPr>
          <p:spPr>
            <a:xfrm>
              <a:off x="283995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407"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48805" y="1405107"/>
              <a:ext cx="254161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Thailand,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46469"/>
              <a:ext cx="3397293" cy="618286"/>
            </a:xfrm>
            <a:custGeom>
              <a:avLst/>
              <a:pathLst>
                <a:path w="3397293" h="618286">
                  <a:moveTo>
                    <a:pt x="0" y="176653"/>
                  </a:moveTo>
                  <a:lnTo>
                    <a:pt x="135891" y="264979"/>
                  </a:lnTo>
                  <a:lnTo>
                    <a:pt x="271783" y="264979"/>
                  </a:lnTo>
                  <a:lnTo>
                    <a:pt x="407675" y="88326"/>
                  </a:lnTo>
                  <a:lnTo>
                    <a:pt x="543566" y="88326"/>
                  </a:lnTo>
                  <a:lnTo>
                    <a:pt x="679458" y="88326"/>
                  </a:lnTo>
                  <a:lnTo>
                    <a:pt x="815350" y="88326"/>
                  </a:lnTo>
                  <a:lnTo>
                    <a:pt x="951242" y="88326"/>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176653"/>
                  </a:lnTo>
                  <a:lnTo>
                    <a:pt x="2581942" y="176653"/>
                  </a:lnTo>
                  <a:lnTo>
                    <a:pt x="2717834" y="176653"/>
                  </a:lnTo>
                  <a:lnTo>
                    <a:pt x="2853726" y="618286"/>
                  </a:lnTo>
                  <a:lnTo>
                    <a:pt x="2989618" y="618286"/>
                  </a:lnTo>
                  <a:lnTo>
                    <a:pt x="3125509" y="618286"/>
                  </a:lnTo>
                  <a:lnTo>
                    <a:pt x="3261401" y="618286"/>
                  </a:lnTo>
                  <a:lnTo>
                    <a:pt x="3397293" y="61828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46469"/>
              <a:ext cx="3397293" cy="1236572"/>
            </a:xfrm>
            <a:custGeom>
              <a:avLst/>
              <a:pathLst>
                <a:path w="3397293" h="1236572">
                  <a:moveTo>
                    <a:pt x="0" y="1059919"/>
                  </a:moveTo>
                  <a:lnTo>
                    <a:pt x="135891" y="1059919"/>
                  </a:lnTo>
                  <a:lnTo>
                    <a:pt x="271783" y="1236572"/>
                  </a:lnTo>
                  <a:lnTo>
                    <a:pt x="407675" y="971592"/>
                  </a:lnTo>
                  <a:lnTo>
                    <a:pt x="543566" y="883266"/>
                  </a:lnTo>
                  <a:lnTo>
                    <a:pt x="679458" y="883266"/>
                  </a:lnTo>
                  <a:lnTo>
                    <a:pt x="815350" y="618286"/>
                  </a:lnTo>
                  <a:lnTo>
                    <a:pt x="951242" y="529959"/>
                  </a:lnTo>
                  <a:lnTo>
                    <a:pt x="1087133" y="264979"/>
                  </a:lnTo>
                  <a:lnTo>
                    <a:pt x="1223025" y="88326"/>
                  </a:lnTo>
                  <a:lnTo>
                    <a:pt x="1358917" y="88326"/>
                  </a:lnTo>
                  <a:lnTo>
                    <a:pt x="1494809" y="88326"/>
                  </a:lnTo>
                  <a:lnTo>
                    <a:pt x="1630700" y="0"/>
                  </a:lnTo>
                  <a:lnTo>
                    <a:pt x="1766592" y="176653"/>
                  </a:lnTo>
                  <a:lnTo>
                    <a:pt x="1902484" y="0"/>
                  </a:lnTo>
                  <a:lnTo>
                    <a:pt x="2038375" y="88326"/>
                  </a:lnTo>
                  <a:lnTo>
                    <a:pt x="2174267" y="88326"/>
                  </a:lnTo>
                  <a:lnTo>
                    <a:pt x="2310159" y="88326"/>
                  </a:lnTo>
                  <a:lnTo>
                    <a:pt x="2446051" y="176653"/>
                  </a:lnTo>
                  <a:lnTo>
                    <a:pt x="2581942" y="176653"/>
                  </a:lnTo>
                  <a:lnTo>
                    <a:pt x="2717834" y="353306"/>
                  </a:lnTo>
                  <a:lnTo>
                    <a:pt x="2853726" y="971592"/>
                  </a:lnTo>
                  <a:lnTo>
                    <a:pt x="2989618" y="176653"/>
                  </a:lnTo>
                  <a:lnTo>
                    <a:pt x="3125509" y="618286"/>
                  </a:lnTo>
                  <a:lnTo>
                    <a:pt x="3261401" y="618286"/>
                  </a:lnTo>
                  <a:lnTo>
                    <a:pt x="3397293" y="5299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46469"/>
              <a:ext cx="3397293" cy="618286"/>
            </a:xfrm>
            <a:custGeom>
              <a:avLst/>
              <a:pathLst>
                <a:path w="3397293" h="618286">
                  <a:moveTo>
                    <a:pt x="0" y="176653"/>
                  </a:moveTo>
                  <a:lnTo>
                    <a:pt x="135891" y="264979"/>
                  </a:lnTo>
                  <a:lnTo>
                    <a:pt x="271783" y="264979"/>
                  </a:lnTo>
                  <a:lnTo>
                    <a:pt x="407675" y="88326"/>
                  </a:lnTo>
                  <a:lnTo>
                    <a:pt x="543566" y="88326"/>
                  </a:lnTo>
                  <a:lnTo>
                    <a:pt x="679458" y="88326"/>
                  </a:lnTo>
                  <a:lnTo>
                    <a:pt x="815350" y="88326"/>
                  </a:lnTo>
                  <a:lnTo>
                    <a:pt x="951242" y="88326"/>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176653"/>
                  </a:lnTo>
                  <a:lnTo>
                    <a:pt x="2581942" y="176653"/>
                  </a:lnTo>
                  <a:lnTo>
                    <a:pt x="2717834" y="176653"/>
                  </a:lnTo>
                  <a:lnTo>
                    <a:pt x="2853726" y="618286"/>
                  </a:lnTo>
                  <a:lnTo>
                    <a:pt x="2989618" y="618286"/>
                  </a:lnTo>
                  <a:lnTo>
                    <a:pt x="3125509" y="618286"/>
                  </a:lnTo>
                  <a:lnTo>
                    <a:pt x="3261401" y="618286"/>
                  </a:lnTo>
                  <a:lnTo>
                    <a:pt x="3397293" y="618286"/>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16820"/>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16820"/>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16820"/>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16820"/>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16820"/>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16820"/>
              <a:ext cx="0" cy="847935"/>
            </a:xfrm>
            <a:custGeom>
              <a:avLst/>
              <a:pathLst>
                <a:path w="0" h="847935">
                  <a:moveTo>
                    <a:pt x="0" y="84793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16820"/>
              <a:ext cx="0" cy="847935"/>
            </a:xfrm>
            <a:custGeom>
              <a:avLst/>
              <a:pathLst>
                <a:path w="0" h="847935">
                  <a:moveTo>
                    <a:pt x="0" y="84793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46469"/>
              <a:ext cx="3397293" cy="618286"/>
            </a:xfrm>
            <a:custGeom>
              <a:avLst/>
              <a:pathLst>
                <a:path w="3397293" h="618286">
                  <a:moveTo>
                    <a:pt x="0" y="176653"/>
                  </a:moveTo>
                  <a:lnTo>
                    <a:pt x="135891" y="264979"/>
                  </a:lnTo>
                  <a:lnTo>
                    <a:pt x="271783" y="264979"/>
                  </a:lnTo>
                  <a:lnTo>
                    <a:pt x="407675" y="88326"/>
                  </a:lnTo>
                  <a:lnTo>
                    <a:pt x="543566" y="88326"/>
                  </a:lnTo>
                  <a:lnTo>
                    <a:pt x="679458" y="88326"/>
                  </a:lnTo>
                  <a:lnTo>
                    <a:pt x="815350" y="88326"/>
                  </a:lnTo>
                  <a:lnTo>
                    <a:pt x="951242" y="88326"/>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176653"/>
                  </a:lnTo>
                  <a:lnTo>
                    <a:pt x="2581942" y="176653"/>
                  </a:lnTo>
                  <a:lnTo>
                    <a:pt x="2717834" y="176653"/>
                  </a:lnTo>
                  <a:lnTo>
                    <a:pt x="2853726" y="618286"/>
                  </a:lnTo>
                  <a:lnTo>
                    <a:pt x="2989618" y="618286"/>
                  </a:lnTo>
                  <a:lnTo>
                    <a:pt x="3125509" y="618286"/>
                  </a:lnTo>
                  <a:lnTo>
                    <a:pt x="3261401" y="618286"/>
                  </a:lnTo>
                  <a:lnTo>
                    <a:pt x="3397293" y="618286"/>
                  </a:lnTo>
                </a:path>
              </a:pathLst>
            </a:custGeom>
            <a:ln w="27101" cap="flat">
              <a:solidFill>
                <a:srgbClr val="0058AB">
                  <a:alpha val="100000"/>
                </a:srgbClr>
              </a:solidFill>
              <a:prstDash val="solid"/>
              <a:round/>
            </a:ln>
          </p:spPr>
          <p:txBody>
            <a:bodyPr/>
            <a:lstStyle/>
            <a:p/>
          </p:txBody>
        </p:sp>
        <p:sp>
          <p:nvSpPr>
            <p:cNvPr id="95" name="tx95"/>
            <p:cNvSpPr/>
            <p:nvPr/>
          </p:nvSpPr>
          <p:spPr>
            <a:xfrm>
              <a:off x="5407519" y="23410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86977" y="23423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66436" y="23423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445895" y="23423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7989462" y="23410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34242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1" name="tx101"/>
            <p:cNvSpPr/>
            <p:nvPr/>
          </p:nvSpPr>
          <p:spPr>
            <a:xfrm>
              <a:off x="8786762" y="234242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13762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950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950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8955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5200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62137" y="4990743"/>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Thailand</a:t>
              </a:r>
            </a:p>
          </p:txBody>
        </p:sp>
        <p:sp>
          <p:nvSpPr>
            <p:cNvPr id="123" name="tx123"/>
            <p:cNvSpPr/>
            <p:nvPr/>
          </p:nvSpPr>
          <p:spPr>
            <a:xfrm>
              <a:off x="715665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19106"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1093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6936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2779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8622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4465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0148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4857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0701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65441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87395"/>
              <a:ext cx="3059299" cy="114824"/>
            </a:xfrm>
            <a:prstGeom prst="rect">
              <a:avLst/>
            </a:prstGeom>
            <a:solidFill>
              <a:srgbClr val="1CABE2">
                <a:alpha val="80000"/>
              </a:srgbClr>
            </a:solidFill>
          </p:spPr>
          <p:txBody>
            <a:bodyPr/>
            <a:lstStyle/>
            <a:p/>
          </p:txBody>
        </p:sp>
        <p:sp>
          <p:nvSpPr>
            <p:cNvPr id="140" name="rc140"/>
            <p:cNvSpPr/>
            <p:nvPr/>
          </p:nvSpPr>
          <p:spPr>
            <a:xfrm>
              <a:off x="1317178" y="5743865"/>
              <a:ext cx="7321564" cy="114824"/>
            </a:xfrm>
            <a:prstGeom prst="rect">
              <a:avLst/>
            </a:prstGeom>
            <a:solidFill>
              <a:srgbClr val="1CABE2">
                <a:alpha val="80000"/>
              </a:srgbClr>
            </a:solidFill>
          </p:spPr>
          <p:txBody>
            <a:bodyPr/>
            <a:lstStyle/>
            <a:p/>
          </p:txBody>
        </p:sp>
        <p:sp>
          <p:nvSpPr>
            <p:cNvPr id="141" name="rc141"/>
            <p:cNvSpPr/>
            <p:nvPr/>
          </p:nvSpPr>
          <p:spPr>
            <a:xfrm>
              <a:off x="1317178" y="5600334"/>
              <a:ext cx="7205593" cy="114824"/>
            </a:xfrm>
            <a:prstGeom prst="rect">
              <a:avLst/>
            </a:prstGeom>
            <a:solidFill>
              <a:srgbClr val="1CABE2">
                <a:alpha val="80000"/>
              </a:srgbClr>
            </a:solidFill>
          </p:spPr>
          <p:txBody>
            <a:bodyPr/>
            <a:lstStyle/>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47420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7" name="tx147"/>
            <p:cNvSpPr/>
            <p:nvPr/>
          </p:nvSpPr>
          <p:spPr>
            <a:xfrm>
              <a:off x="405851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8" name="tx148"/>
            <p:cNvSpPr/>
            <p:nvPr/>
          </p:nvSpPr>
          <p:spPr>
            <a:xfrm>
              <a:off x="564281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9" name="tx149"/>
            <p:cNvSpPr/>
            <p:nvPr/>
          </p:nvSpPr>
          <p:spPr>
            <a:xfrm>
              <a:off x="722712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50" name="tx150"/>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1" name="tx15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Thailand (92%) was 7 percentage points higher than the global average (85%) and 3 percentage points higher than the average across all EAPR countries (89%).
National DTP3 coverage was 5 percentage points lower than in 2019 (97%).
This equates to 45,000 un- and undervaccinated children in 2025 compared to 19,000 un- and undervaccinated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Thailand DTP3 coverage was 92% - this is 5 percentage points lower than in 2019 and higher than both the global and regional averages.</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Thailand ranked number 15 out of 27 countries for lowest DTP3 coverage (based on tied ranks).
Thailand was in the top 10 countries with the most un- and undervaccinated children (rank=8).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Thailand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6655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7565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8475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211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8302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1393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2961715"/>
              <a:ext cx="238662" cy="1250294"/>
            </a:xfrm>
            <a:prstGeom prst="rect">
              <a:avLst/>
            </a:prstGeom>
            <a:solidFill>
              <a:srgbClr val="80BD41">
                <a:alpha val="100000"/>
              </a:srgbClr>
            </a:solidFill>
          </p:spPr>
          <p:txBody>
            <a:bodyPr/>
            <a:lstStyle/>
            <a:p/>
          </p:txBody>
        </p:sp>
        <p:sp>
          <p:nvSpPr>
            <p:cNvPr id="24" name="rc24"/>
            <p:cNvSpPr/>
            <p:nvPr/>
          </p:nvSpPr>
          <p:spPr>
            <a:xfrm>
              <a:off x="1333322" y="2923052"/>
              <a:ext cx="238662" cy="38662"/>
            </a:xfrm>
            <a:prstGeom prst="rect">
              <a:avLst/>
            </a:prstGeom>
            <a:solidFill>
              <a:srgbClr val="1CABE2">
                <a:alpha val="100000"/>
              </a:srgbClr>
            </a:solidFill>
          </p:spPr>
          <p:txBody>
            <a:bodyPr/>
            <a:lstStyle/>
            <a:p/>
          </p:txBody>
        </p:sp>
        <p:sp>
          <p:nvSpPr>
            <p:cNvPr id="25" name="rc25"/>
            <p:cNvSpPr/>
            <p:nvPr/>
          </p:nvSpPr>
          <p:spPr>
            <a:xfrm>
              <a:off x="1598503" y="2991078"/>
              <a:ext cx="238662" cy="1220930"/>
            </a:xfrm>
            <a:prstGeom prst="rect">
              <a:avLst/>
            </a:prstGeom>
            <a:solidFill>
              <a:srgbClr val="80BD41">
                <a:alpha val="100000"/>
              </a:srgbClr>
            </a:solidFill>
          </p:spPr>
          <p:txBody>
            <a:bodyPr/>
            <a:lstStyle/>
            <a:p/>
          </p:txBody>
        </p:sp>
        <p:sp>
          <p:nvSpPr>
            <p:cNvPr id="26" name="rc26"/>
            <p:cNvSpPr/>
            <p:nvPr/>
          </p:nvSpPr>
          <p:spPr>
            <a:xfrm>
              <a:off x="1598503" y="2940200"/>
              <a:ext cx="238662" cy="50877"/>
            </a:xfrm>
            <a:prstGeom prst="rect">
              <a:avLst/>
            </a:prstGeom>
            <a:solidFill>
              <a:srgbClr val="1CABE2">
                <a:alpha val="100000"/>
              </a:srgbClr>
            </a:solidFill>
          </p:spPr>
          <p:txBody>
            <a:bodyPr/>
            <a:lstStyle/>
            <a:p/>
          </p:txBody>
        </p:sp>
        <p:sp>
          <p:nvSpPr>
            <p:cNvPr id="27" name="rc27"/>
            <p:cNvSpPr/>
            <p:nvPr/>
          </p:nvSpPr>
          <p:spPr>
            <a:xfrm>
              <a:off x="1863684" y="3006154"/>
              <a:ext cx="238662" cy="1205855"/>
            </a:xfrm>
            <a:prstGeom prst="rect">
              <a:avLst/>
            </a:prstGeom>
            <a:solidFill>
              <a:srgbClr val="80BD41">
                <a:alpha val="100000"/>
              </a:srgbClr>
            </a:solidFill>
          </p:spPr>
          <p:txBody>
            <a:bodyPr/>
            <a:lstStyle/>
            <a:p/>
          </p:txBody>
        </p:sp>
        <p:sp>
          <p:nvSpPr>
            <p:cNvPr id="28" name="rc28"/>
            <p:cNvSpPr/>
            <p:nvPr/>
          </p:nvSpPr>
          <p:spPr>
            <a:xfrm>
              <a:off x="1863684" y="2955911"/>
              <a:ext cx="238662" cy="50242"/>
            </a:xfrm>
            <a:prstGeom prst="rect">
              <a:avLst/>
            </a:prstGeom>
            <a:solidFill>
              <a:srgbClr val="1CABE2">
                <a:alpha val="100000"/>
              </a:srgbClr>
            </a:solidFill>
          </p:spPr>
          <p:txBody>
            <a:bodyPr/>
            <a:lstStyle/>
            <a:p/>
          </p:txBody>
        </p:sp>
        <p:sp>
          <p:nvSpPr>
            <p:cNvPr id="29" name="rc29"/>
            <p:cNvSpPr/>
            <p:nvPr/>
          </p:nvSpPr>
          <p:spPr>
            <a:xfrm>
              <a:off x="2128865" y="2992985"/>
              <a:ext cx="238662" cy="1219024"/>
            </a:xfrm>
            <a:prstGeom prst="rect">
              <a:avLst/>
            </a:prstGeom>
            <a:solidFill>
              <a:srgbClr val="80BD41">
                <a:alpha val="100000"/>
              </a:srgbClr>
            </a:solidFill>
          </p:spPr>
          <p:txBody>
            <a:bodyPr/>
            <a:lstStyle/>
            <a:p/>
          </p:txBody>
        </p:sp>
        <p:sp>
          <p:nvSpPr>
            <p:cNvPr id="30" name="rc30"/>
            <p:cNvSpPr/>
            <p:nvPr/>
          </p:nvSpPr>
          <p:spPr>
            <a:xfrm>
              <a:off x="2128865" y="2968113"/>
              <a:ext cx="238662" cy="24872"/>
            </a:xfrm>
            <a:prstGeom prst="rect">
              <a:avLst/>
            </a:prstGeom>
            <a:solidFill>
              <a:srgbClr val="1CABE2">
                <a:alpha val="100000"/>
              </a:srgbClr>
            </a:solidFill>
          </p:spPr>
          <p:txBody>
            <a:bodyPr/>
            <a:lstStyle/>
            <a:p/>
          </p:txBody>
        </p:sp>
        <p:sp>
          <p:nvSpPr>
            <p:cNvPr id="31" name="rc31"/>
            <p:cNvSpPr/>
            <p:nvPr/>
          </p:nvSpPr>
          <p:spPr>
            <a:xfrm>
              <a:off x="2394045" y="3001939"/>
              <a:ext cx="238662" cy="1210070"/>
            </a:xfrm>
            <a:prstGeom prst="rect">
              <a:avLst/>
            </a:prstGeom>
            <a:solidFill>
              <a:srgbClr val="80BD41">
                <a:alpha val="100000"/>
              </a:srgbClr>
            </a:solidFill>
          </p:spPr>
          <p:txBody>
            <a:bodyPr/>
            <a:lstStyle/>
            <a:p/>
          </p:txBody>
        </p:sp>
        <p:sp>
          <p:nvSpPr>
            <p:cNvPr id="32" name="rc32"/>
            <p:cNvSpPr/>
            <p:nvPr/>
          </p:nvSpPr>
          <p:spPr>
            <a:xfrm>
              <a:off x="2394045" y="2977246"/>
              <a:ext cx="238662" cy="24692"/>
            </a:xfrm>
            <a:prstGeom prst="rect">
              <a:avLst/>
            </a:prstGeom>
            <a:solidFill>
              <a:srgbClr val="1CABE2">
                <a:alpha val="100000"/>
              </a:srgbClr>
            </a:solidFill>
          </p:spPr>
          <p:txBody>
            <a:bodyPr/>
            <a:lstStyle/>
            <a:p/>
          </p:txBody>
        </p:sp>
        <p:sp>
          <p:nvSpPr>
            <p:cNvPr id="33" name="rc33"/>
            <p:cNvSpPr/>
            <p:nvPr/>
          </p:nvSpPr>
          <p:spPr>
            <a:xfrm>
              <a:off x="2659226" y="3019668"/>
              <a:ext cx="238662" cy="1192341"/>
            </a:xfrm>
            <a:prstGeom prst="rect">
              <a:avLst/>
            </a:prstGeom>
            <a:solidFill>
              <a:srgbClr val="80BD41">
                <a:alpha val="100000"/>
              </a:srgbClr>
            </a:solidFill>
          </p:spPr>
          <p:txBody>
            <a:bodyPr/>
            <a:lstStyle/>
            <a:p/>
          </p:txBody>
        </p:sp>
        <p:sp>
          <p:nvSpPr>
            <p:cNvPr id="34" name="rc34"/>
            <p:cNvSpPr/>
            <p:nvPr/>
          </p:nvSpPr>
          <p:spPr>
            <a:xfrm>
              <a:off x="2659226" y="2995334"/>
              <a:ext cx="238662" cy="24333"/>
            </a:xfrm>
            <a:prstGeom prst="rect">
              <a:avLst/>
            </a:prstGeom>
            <a:solidFill>
              <a:srgbClr val="1CABE2">
                <a:alpha val="100000"/>
              </a:srgbClr>
            </a:solidFill>
          </p:spPr>
          <p:txBody>
            <a:bodyPr/>
            <a:lstStyle/>
            <a:p/>
          </p:txBody>
        </p:sp>
        <p:sp>
          <p:nvSpPr>
            <p:cNvPr id="35" name="rc35"/>
            <p:cNvSpPr/>
            <p:nvPr/>
          </p:nvSpPr>
          <p:spPr>
            <a:xfrm>
              <a:off x="2924407" y="3034094"/>
              <a:ext cx="238662" cy="1177915"/>
            </a:xfrm>
            <a:prstGeom prst="rect">
              <a:avLst/>
            </a:prstGeom>
            <a:solidFill>
              <a:srgbClr val="80BD41">
                <a:alpha val="100000"/>
              </a:srgbClr>
            </a:solidFill>
          </p:spPr>
          <p:txBody>
            <a:bodyPr/>
            <a:lstStyle/>
            <a:p/>
          </p:txBody>
        </p:sp>
        <p:sp>
          <p:nvSpPr>
            <p:cNvPr id="36" name="rc36"/>
            <p:cNvSpPr/>
            <p:nvPr/>
          </p:nvSpPr>
          <p:spPr>
            <a:xfrm>
              <a:off x="2924407" y="3010050"/>
              <a:ext cx="238662" cy="24043"/>
            </a:xfrm>
            <a:prstGeom prst="rect">
              <a:avLst/>
            </a:prstGeom>
            <a:solidFill>
              <a:srgbClr val="1CABE2">
                <a:alpha val="100000"/>
              </a:srgbClr>
            </a:solidFill>
          </p:spPr>
          <p:txBody>
            <a:bodyPr/>
            <a:lstStyle/>
            <a:p/>
          </p:txBody>
        </p:sp>
        <p:sp>
          <p:nvSpPr>
            <p:cNvPr id="37" name="rc37"/>
            <p:cNvSpPr/>
            <p:nvPr/>
          </p:nvSpPr>
          <p:spPr>
            <a:xfrm>
              <a:off x="3189588" y="3049266"/>
              <a:ext cx="238662" cy="1162743"/>
            </a:xfrm>
            <a:prstGeom prst="rect">
              <a:avLst/>
            </a:prstGeom>
            <a:solidFill>
              <a:srgbClr val="80BD41">
                <a:alpha val="100000"/>
              </a:srgbClr>
            </a:solidFill>
          </p:spPr>
          <p:txBody>
            <a:bodyPr/>
            <a:lstStyle/>
            <a:p/>
          </p:txBody>
        </p:sp>
        <p:sp>
          <p:nvSpPr>
            <p:cNvPr id="38" name="rc38"/>
            <p:cNvSpPr/>
            <p:nvPr/>
          </p:nvSpPr>
          <p:spPr>
            <a:xfrm>
              <a:off x="3189588" y="3025540"/>
              <a:ext cx="238662" cy="23725"/>
            </a:xfrm>
            <a:prstGeom prst="rect">
              <a:avLst/>
            </a:prstGeom>
            <a:solidFill>
              <a:srgbClr val="1CABE2">
                <a:alpha val="100000"/>
              </a:srgbClr>
            </a:solidFill>
          </p:spPr>
          <p:txBody>
            <a:bodyPr/>
            <a:lstStyle/>
            <a:p/>
          </p:txBody>
        </p:sp>
        <p:sp>
          <p:nvSpPr>
            <p:cNvPr id="39" name="rc39"/>
            <p:cNvSpPr/>
            <p:nvPr/>
          </p:nvSpPr>
          <p:spPr>
            <a:xfrm>
              <a:off x="3454768" y="3064521"/>
              <a:ext cx="238662" cy="1147488"/>
            </a:xfrm>
            <a:prstGeom prst="rect">
              <a:avLst/>
            </a:prstGeom>
            <a:solidFill>
              <a:srgbClr val="80BD41">
                <a:alpha val="100000"/>
              </a:srgbClr>
            </a:solidFill>
          </p:spPr>
          <p:txBody>
            <a:bodyPr/>
            <a:lstStyle/>
            <a:p/>
          </p:txBody>
        </p:sp>
        <p:sp>
          <p:nvSpPr>
            <p:cNvPr id="40" name="rc40"/>
            <p:cNvSpPr/>
            <p:nvPr/>
          </p:nvSpPr>
          <p:spPr>
            <a:xfrm>
              <a:off x="3454768" y="3052928"/>
              <a:ext cx="238662" cy="11593"/>
            </a:xfrm>
            <a:prstGeom prst="rect">
              <a:avLst/>
            </a:prstGeom>
            <a:solidFill>
              <a:srgbClr val="1CABE2">
                <a:alpha val="100000"/>
              </a:srgbClr>
            </a:solidFill>
          </p:spPr>
          <p:txBody>
            <a:bodyPr/>
            <a:lstStyle/>
            <a:p/>
          </p:txBody>
        </p:sp>
        <p:sp>
          <p:nvSpPr>
            <p:cNvPr id="41" name="rc41"/>
            <p:cNvSpPr/>
            <p:nvPr/>
          </p:nvSpPr>
          <p:spPr>
            <a:xfrm>
              <a:off x="3719949" y="3086602"/>
              <a:ext cx="238662" cy="1125407"/>
            </a:xfrm>
            <a:prstGeom prst="rect">
              <a:avLst/>
            </a:prstGeom>
            <a:solidFill>
              <a:srgbClr val="80BD41">
                <a:alpha val="100000"/>
              </a:srgbClr>
            </a:solidFill>
          </p:spPr>
          <p:txBody>
            <a:bodyPr/>
            <a:lstStyle/>
            <a:p/>
          </p:txBody>
        </p:sp>
        <p:sp>
          <p:nvSpPr>
            <p:cNvPr id="42" name="rc42"/>
            <p:cNvSpPr/>
            <p:nvPr/>
          </p:nvSpPr>
          <p:spPr>
            <a:xfrm>
              <a:off x="3719949" y="3075230"/>
              <a:ext cx="238662" cy="11372"/>
            </a:xfrm>
            <a:prstGeom prst="rect">
              <a:avLst/>
            </a:prstGeom>
            <a:solidFill>
              <a:srgbClr val="1CABE2">
                <a:alpha val="100000"/>
              </a:srgbClr>
            </a:solidFill>
          </p:spPr>
          <p:txBody>
            <a:bodyPr/>
            <a:lstStyle/>
            <a:p/>
          </p:txBody>
        </p:sp>
        <p:sp>
          <p:nvSpPr>
            <p:cNvPr id="43" name="rc43"/>
            <p:cNvSpPr/>
            <p:nvPr/>
          </p:nvSpPr>
          <p:spPr>
            <a:xfrm>
              <a:off x="3985130" y="3095169"/>
              <a:ext cx="238662" cy="1116839"/>
            </a:xfrm>
            <a:prstGeom prst="rect">
              <a:avLst/>
            </a:prstGeom>
            <a:solidFill>
              <a:srgbClr val="80BD41">
                <a:alpha val="100000"/>
              </a:srgbClr>
            </a:solidFill>
          </p:spPr>
          <p:txBody>
            <a:bodyPr/>
            <a:lstStyle/>
            <a:p/>
          </p:txBody>
        </p:sp>
        <p:sp>
          <p:nvSpPr>
            <p:cNvPr id="44" name="rc44"/>
            <p:cNvSpPr/>
            <p:nvPr/>
          </p:nvSpPr>
          <p:spPr>
            <a:xfrm>
              <a:off x="3985130" y="3083894"/>
              <a:ext cx="238662" cy="11275"/>
            </a:xfrm>
            <a:prstGeom prst="rect">
              <a:avLst/>
            </a:prstGeom>
            <a:solidFill>
              <a:srgbClr val="1CABE2">
                <a:alpha val="100000"/>
              </a:srgbClr>
            </a:solidFill>
          </p:spPr>
          <p:txBody>
            <a:bodyPr/>
            <a:lstStyle/>
            <a:p/>
          </p:txBody>
        </p:sp>
        <p:sp>
          <p:nvSpPr>
            <p:cNvPr id="45" name="rc45"/>
            <p:cNvSpPr/>
            <p:nvPr/>
          </p:nvSpPr>
          <p:spPr>
            <a:xfrm>
              <a:off x="4250311" y="3094078"/>
              <a:ext cx="238662" cy="1117931"/>
            </a:xfrm>
            <a:prstGeom prst="rect">
              <a:avLst/>
            </a:prstGeom>
            <a:solidFill>
              <a:srgbClr val="80BD41">
                <a:alpha val="100000"/>
              </a:srgbClr>
            </a:solidFill>
          </p:spPr>
          <p:txBody>
            <a:bodyPr/>
            <a:lstStyle/>
            <a:p/>
          </p:txBody>
        </p:sp>
        <p:sp>
          <p:nvSpPr>
            <p:cNvPr id="46" name="rc46"/>
            <p:cNvSpPr/>
            <p:nvPr/>
          </p:nvSpPr>
          <p:spPr>
            <a:xfrm>
              <a:off x="4250311" y="3082788"/>
              <a:ext cx="238662" cy="11289"/>
            </a:xfrm>
            <a:prstGeom prst="rect">
              <a:avLst/>
            </a:prstGeom>
            <a:solidFill>
              <a:srgbClr val="1CABE2">
                <a:alpha val="100000"/>
              </a:srgbClr>
            </a:solidFill>
          </p:spPr>
          <p:txBody>
            <a:bodyPr/>
            <a:lstStyle/>
            <a:p/>
          </p:txBody>
        </p:sp>
        <p:sp>
          <p:nvSpPr>
            <p:cNvPr id="47" name="rc47"/>
            <p:cNvSpPr/>
            <p:nvPr/>
          </p:nvSpPr>
          <p:spPr>
            <a:xfrm>
              <a:off x="4515492" y="3104082"/>
              <a:ext cx="238662" cy="1107927"/>
            </a:xfrm>
            <a:prstGeom prst="rect">
              <a:avLst/>
            </a:prstGeom>
            <a:solidFill>
              <a:srgbClr val="80BD41">
                <a:alpha val="100000"/>
              </a:srgbClr>
            </a:solidFill>
          </p:spPr>
          <p:txBody>
            <a:bodyPr/>
            <a:lstStyle/>
            <a:p/>
          </p:txBody>
        </p:sp>
        <p:sp>
          <p:nvSpPr>
            <p:cNvPr id="48" name="rc48"/>
            <p:cNvSpPr/>
            <p:nvPr/>
          </p:nvSpPr>
          <p:spPr>
            <a:xfrm>
              <a:off x="4515492" y="3092889"/>
              <a:ext cx="238662" cy="11192"/>
            </a:xfrm>
            <a:prstGeom prst="rect">
              <a:avLst/>
            </a:prstGeom>
            <a:solidFill>
              <a:srgbClr val="1CABE2">
                <a:alpha val="100000"/>
              </a:srgbClr>
            </a:solidFill>
          </p:spPr>
          <p:txBody>
            <a:bodyPr/>
            <a:lstStyle/>
            <a:p/>
          </p:txBody>
        </p:sp>
        <p:sp>
          <p:nvSpPr>
            <p:cNvPr id="49" name="rc49"/>
            <p:cNvSpPr/>
            <p:nvPr/>
          </p:nvSpPr>
          <p:spPr>
            <a:xfrm>
              <a:off x="4780672" y="3134233"/>
              <a:ext cx="238662" cy="1077776"/>
            </a:xfrm>
            <a:prstGeom prst="rect">
              <a:avLst/>
            </a:prstGeom>
            <a:solidFill>
              <a:srgbClr val="80BD41">
                <a:alpha val="100000"/>
              </a:srgbClr>
            </a:solidFill>
          </p:spPr>
          <p:txBody>
            <a:bodyPr/>
            <a:lstStyle/>
            <a:p/>
          </p:txBody>
        </p:sp>
        <p:sp>
          <p:nvSpPr>
            <p:cNvPr id="50" name="rc50"/>
            <p:cNvSpPr/>
            <p:nvPr/>
          </p:nvSpPr>
          <p:spPr>
            <a:xfrm>
              <a:off x="4780672" y="3123344"/>
              <a:ext cx="238662" cy="10888"/>
            </a:xfrm>
            <a:prstGeom prst="rect">
              <a:avLst/>
            </a:prstGeom>
            <a:solidFill>
              <a:srgbClr val="1CABE2">
                <a:alpha val="100000"/>
              </a:srgbClr>
            </a:solidFill>
          </p:spPr>
          <p:txBody>
            <a:bodyPr/>
            <a:lstStyle/>
            <a:p/>
          </p:txBody>
        </p:sp>
        <p:sp>
          <p:nvSpPr>
            <p:cNvPr id="51" name="rc51"/>
            <p:cNvSpPr/>
            <p:nvPr/>
          </p:nvSpPr>
          <p:spPr>
            <a:xfrm>
              <a:off x="5045853" y="3167949"/>
              <a:ext cx="238662" cy="1044060"/>
            </a:xfrm>
            <a:prstGeom prst="rect">
              <a:avLst/>
            </a:prstGeom>
            <a:solidFill>
              <a:srgbClr val="80BD41">
                <a:alpha val="100000"/>
              </a:srgbClr>
            </a:solidFill>
          </p:spPr>
          <p:txBody>
            <a:bodyPr/>
            <a:lstStyle/>
            <a:p/>
          </p:txBody>
        </p:sp>
        <p:sp>
          <p:nvSpPr>
            <p:cNvPr id="52" name="rc52"/>
            <p:cNvSpPr/>
            <p:nvPr/>
          </p:nvSpPr>
          <p:spPr>
            <a:xfrm>
              <a:off x="5045853" y="3157405"/>
              <a:ext cx="238662" cy="10543"/>
            </a:xfrm>
            <a:prstGeom prst="rect">
              <a:avLst/>
            </a:prstGeom>
            <a:solidFill>
              <a:srgbClr val="1CABE2">
                <a:alpha val="100000"/>
              </a:srgbClr>
            </a:solidFill>
          </p:spPr>
          <p:txBody>
            <a:bodyPr/>
            <a:lstStyle/>
            <a:p/>
          </p:txBody>
        </p:sp>
        <p:sp>
          <p:nvSpPr>
            <p:cNvPr id="53" name="rc53"/>
            <p:cNvSpPr/>
            <p:nvPr/>
          </p:nvSpPr>
          <p:spPr>
            <a:xfrm>
              <a:off x="5311034" y="3196980"/>
              <a:ext cx="238662" cy="1015028"/>
            </a:xfrm>
            <a:prstGeom prst="rect">
              <a:avLst/>
            </a:prstGeom>
            <a:solidFill>
              <a:srgbClr val="80BD41">
                <a:alpha val="100000"/>
              </a:srgbClr>
            </a:solidFill>
          </p:spPr>
          <p:txBody>
            <a:bodyPr/>
            <a:lstStyle/>
            <a:p/>
          </p:txBody>
        </p:sp>
        <p:sp>
          <p:nvSpPr>
            <p:cNvPr id="54" name="rc54"/>
            <p:cNvSpPr/>
            <p:nvPr/>
          </p:nvSpPr>
          <p:spPr>
            <a:xfrm>
              <a:off x="5311034" y="3186727"/>
              <a:ext cx="238662" cy="10252"/>
            </a:xfrm>
            <a:prstGeom prst="rect">
              <a:avLst/>
            </a:prstGeom>
            <a:solidFill>
              <a:srgbClr val="1CABE2">
                <a:alpha val="100000"/>
              </a:srgbClr>
            </a:solidFill>
          </p:spPr>
          <p:txBody>
            <a:bodyPr/>
            <a:lstStyle/>
            <a:p/>
          </p:txBody>
        </p:sp>
        <p:sp>
          <p:nvSpPr>
            <p:cNvPr id="55" name="rc55"/>
            <p:cNvSpPr/>
            <p:nvPr/>
          </p:nvSpPr>
          <p:spPr>
            <a:xfrm>
              <a:off x="5576215" y="3238628"/>
              <a:ext cx="238662" cy="973381"/>
            </a:xfrm>
            <a:prstGeom prst="rect">
              <a:avLst/>
            </a:prstGeom>
            <a:solidFill>
              <a:srgbClr val="80BD41">
                <a:alpha val="100000"/>
              </a:srgbClr>
            </a:solidFill>
          </p:spPr>
          <p:txBody>
            <a:bodyPr/>
            <a:lstStyle/>
            <a:p/>
          </p:txBody>
        </p:sp>
        <p:sp>
          <p:nvSpPr>
            <p:cNvPr id="56" name="rc56"/>
            <p:cNvSpPr/>
            <p:nvPr/>
          </p:nvSpPr>
          <p:spPr>
            <a:xfrm>
              <a:off x="5576215" y="3228789"/>
              <a:ext cx="238662" cy="9838"/>
            </a:xfrm>
            <a:prstGeom prst="rect">
              <a:avLst/>
            </a:prstGeom>
            <a:solidFill>
              <a:srgbClr val="1CABE2">
                <a:alpha val="100000"/>
              </a:srgbClr>
            </a:solidFill>
          </p:spPr>
          <p:txBody>
            <a:bodyPr/>
            <a:lstStyle/>
            <a:p/>
          </p:txBody>
        </p:sp>
        <p:sp>
          <p:nvSpPr>
            <p:cNvPr id="57" name="rc57"/>
            <p:cNvSpPr/>
            <p:nvPr/>
          </p:nvSpPr>
          <p:spPr>
            <a:xfrm>
              <a:off x="5841395" y="3267756"/>
              <a:ext cx="238662" cy="944253"/>
            </a:xfrm>
            <a:prstGeom prst="rect">
              <a:avLst/>
            </a:prstGeom>
            <a:solidFill>
              <a:srgbClr val="80BD41">
                <a:alpha val="100000"/>
              </a:srgbClr>
            </a:solidFill>
          </p:spPr>
          <p:txBody>
            <a:bodyPr/>
            <a:lstStyle/>
            <a:p/>
          </p:txBody>
        </p:sp>
        <p:sp>
          <p:nvSpPr>
            <p:cNvPr id="58" name="rc58"/>
            <p:cNvSpPr/>
            <p:nvPr/>
          </p:nvSpPr>
          <p:spPr>
            <a:xfrm>
              <a:off x="5841395" y="3258222"/>
              <a:ext cx="238662" cy="9534"/>
            </a:xfrm>
            <a:prstGeom prst="rect">
              <a:avLst/>
            </a:prstGeom>
            <a:solidFill>
              <a:srgbClr val="1CABE2">
                <a:alpha val="100000"/>
              </a:srgbClr>
            </a:solidFill>
          </p:spPr>
          <p:txBody>
            <a:bodyPr/>
            <a:lstStyle/>
            <a:p/>
          </p:txBody>
        </p:sp>
        <p:sp>
          <p:nvSpPr>
            <p:cNvPr id="59" name="rc59"/>
            <p:cNvSpPr/>
            <p:nvPr/>
          </p:nvSpPr>
          <p:spPr>
            <a:xfrm>
              <a:off x="6106576" y="3318468"/>
              <a:ext cx="238662" cy="893541"/>
            </a:xfrm>
            <a:prstGeom prst="rect">
              <a:avLst/>
            </a:prstGeom>
            <a:solidFill>
              <a:srgbClr val="80BD41">
                <a:alpha val="100000"/>
              </a:srgbClr>
            </a:solidFill>
          </p:spPr>
          <p:txBody>
            <a:bodyPr/>
            <a:lstStyle/>
            <a:p/>
          </p:txBody>
        </p:sp>
        <p:sp>
          <p:nvSpPr>
            <p:cNvPr id="60" name="rc60"/>
            <p:cNvSpPr/>
            <p:nvPr/>
          </p:nvSpPr>
          <p:spPr>
            <a:xfrm>
              <a:off x="6106576" y="3290832"/>
              <a:ext cx="238662" cy="27636"/>
            </a:xfrm>
            <a:prstGeom prst="rect">
              <a:avLst/>
            </a:prstGeom>
            <a:solidFill>
              <a:srgbClr val="1CABE2">
                <a:alpha val="100000"/>
              </a:srgbClr>
            </a:solidFill>
          </p:spPr>
          <p:txBody>
            <a:bodyPr/>
            <a:lstStyle/>
            <a:p/>
          </p:txBody>
        </p:sp>
        <p:sp>
          <p:nvSpPr>
            <p:cNvPr id="61" name="rc61"/>
            <p:cNvSpPr/>
            <p:nvPr/>
          </p:nvSpPr>
          <p:spPr>
            <a:xfrm>
              <a:off x="6371757" y="3349255"/>
              <a:ext cx="238662" cy="862754"/>
            </a:xfrm>
            <a:prstGeom prst="rect">
              <a:avLst/>
            </a:prstGeom>
            <a:solidFill>
              <a:srgbClr val="80BD41">
                <a:alpha val="100000"/>
              </a:srgbClr>
            </a:solidFill>
          </p:spPr>
          <p:txBody>
            <a:bodyPr/>
            <a:lstStyle/>
            <a:p/>
          </p:txBody>
        </p:sp>
        <p:sp>
          <p:nvSpPr>
            <p:cNvPr id="62" name="rc62"/>
            <p:cNvSpPr/>
            <p:nvPr/>
          </p:nvSpPr>
          <p:spPr>
            <a:xfrm>
              <a:off x="6371757" y="3322572"/>
              <a:ext cx="238662" cy="26682"/>
            </a:xfrm>
            <a:prstGeom prst="rect">
              <a:avLst/>
            </a:prstGeom>
            <a:solidFill>
              <a:srgbClr val="1CABE2">
                <a:alpha val="100000"/>
              </a:srgbClr>
            </a:solidFill>
          </p:spPr>
          <p:txBody>
            <a:bodyPr/>
            <a:lstStyle/>
            <a:p/>
          </p:txBody>
        </p:sp>
        <p:sp>
          <p:nvSpPr>
            <p:cNvPr id="63" name="rc63"/>
            <p:cNvSpPr/>
            <p:nvPr/>
          </p:nvSpPr>
          <p:spPr>
            <a:xfrm>
              <a:off x="6636938" y="3372773"/>
              <a:ext cx="238662" cy="839236"/>
            </a:xfrm>
            <a:prstGeom prst="rect">
              <a:avLst/>
            </a:prstGeom>
            <a:solidFill>
              <a:srgbClr val="80BD41">
                <a:alpha val="100000"/>
              </a:srgbClr>
            </a:solidFill>
          </p:spPr>
          <p:txBody>
            <a:bodyPr/>
            <a:lstStyle/>
            <a:p/>
          </p:txBody>
        </p:sp>
        <p:sp>
          <p:nvSpPr>
            <p:cNvPr id="64" name="rc64"/>
            <p:cNvSpPr/>
            <p:nvPr/>
          </p:nvSpPr>
          <p:spPr>
            <a:xfrm>
              <a:off x="6636938" y="3346823"/>
              <a:ext cx="238662" cy="25950"/>
            </a:xfrm>
            <a:prstGeom prst="rect">
              <a:avLst/>
            </a:prstGeom>
            <a:solidFill>
              <a:srgbClr val="1CABE2">
                <a:alpha val="100000"/>
              </a:srgbClr>
            </a:solidFill>
          </p:spPr>
          <p:txBody>
            <a:bodyPr/>
            <a:lstStyle/>
            <a:p/>
          </p:txBody>
        </p:sp>
        <p:sp>
          <p:nvSpPr>
            <p:cNvPr id="65" name="rc65"/>
            <p:cNvSpPr/>
            <p:nvPr/>
          </p:nvSpPr>
          <p:spPr>
            <a:xfrm>
              <a:off x="6902119" y="3437372"/>
              <a:ext cx="238662" cy="774637"/>
            </a:xfrm>
            <a:prstGeom prst="rect">
              <a:avLst/>
            </a:prstGeom>
            <a:solidFill>
              <a:srgbClr val="80BD41">
                <a:alpha val="100000"/>
              </a:srgbClr>
            </a:solidFill>
          </p:spPr>
          <p:txBody>
            <a:bodyPr/>
            <a:lstStyle/>
            <a:p/>
          </p:txBody>
        </p:sp>
        <p:sp>
          <p:nvSpPr>
            <p:cNvPr id="66" name="rc66"/>
            <p:cNvSpPr/>
            <p:nvPr/>
          </p:nvSpPr>
          <p:spPr>
            <a:xfrm>
              <a:off x="6902119" y="3370009"/>
              <a:ext cx="238662" cy="67362"/>
            </a:xfrm>
            <a:prstGeom prst="rect">
              <a:avLst/>
            </a:prstGeom>
            <a:solidFill>
              <a:srgbClr val="1CABE2">
                <a:alpha val="100000"/>
              </a:srgbClr>
            </a:solidFill>
          </p:spPr>
          <p:txBody>
            <a:bodyPr/>
            <a:lstStyle/>
            <a:p/>
          </p:txBody>
        </p:sp>
        <p:sp>
          <p:nvSpPr>
            <p:cNvPr id="67" name="rc67"/>
            <p:cNvSpPr/>
            <p:nvPr/>
          </p:nvSpPr>
          <p:spPr>
            <a:xfrm>
              <a:off x="7167299" y="3452033"/>
              <a:ext cx="238662" cy="759976"/>
            </a:xfrm>
            <a:prstGeom prst="rect">
              <a:avLst/>
            </a:prstGeom>
            <a:solidFill>
              <a:srgbClr val="80BD41">
                <a:alpha val="100000"/>
              </a:srgbClr>
            </a:solidFill>
          </p:spPr>
          <p:txBody>
            <a:bodyPr/>
            <a:lstStyle/>
            <a:p/>
          </p:txBody>
        </p:sp>
        <p:sp>
          <p:nvSpPr>
            <p:cNvPr id="68" name="rc68"/>
            <p:cNvSpPr/>
            <p:nvPr/>
          </p:nvSpPr>
          <p:spPr>
            <a:xfrm>
              <a:off x="7167299" y="3385941"/>
              <a:ext cx="238662" cy="66091"/>
            </a:xfrm>
            <a:prstGeom prst="rect">
              <a:avLst/>
            </a:prstGeom>
            <a:solidFill>
              <a:srgbClr val="1CABE2">
                <a:alpha val="100000"/>
              </a:srgbClr>
            </a:solidFill>
          </p:spPr>
          <p:txBody>
            <a:bodyPr/>
            <a:lstStyle/>
            <a:p/>
          </p:txBody>
        </p:sp>
        <p:sp>
          <p:nvSpPr>
            <p:cNvPr id="69" name="rc69"/>
            <p:cNvSpPr/>
            <p:nvPr/>
          </p:nvSpPr>
          <p:spPr>
            <a:xfrm>
              <a:off x="7432480" y="3464469"/>
              <a:ext cx="238662" cy="747540"/>
            </a:xfrm>
            <a:prstGeom prst="rect">
              <a:avLst/>
            </a:prstGeom>
            <a:solidFill>
              <a:srgbClr val="80BD41">
                <a:alpha val="100000"/>
              </a:srgbClr>
            </a:solidFill>
          </p:spPr>
          <p:txBody>
            <a:bodyPr/>
            <a:lstStyle/>
            <a:p/>
          </p:txBody>
        </p:sp>
        <p:sp>
          <p:nvSpPr>
            <p:cNvPr id="70" name="rc70"/>
            <p:cNvSpPr/>
            <p:nvPr/>
          </p:nvSpPr>
          <p:spPr>
            <a:xfrm>
              <a:off x="7432480" y="3399469"/>
              <a:ext cx="238662" cy="64999"/>
            </a:xfrm>
            <a:prstGeom prst="rect">
              <a:avLst/>
            </a:prstGeom>
            <a:solidFill>
              <a:srgbClr val="1CABE2">
                <a:alpha val="100000"/>
              </a:srgbClr>
            </a:solidFill>
          </p:spPr>
          <p:txBody>
            <a:bodyPr/>
            <a:lstStyle/>
            <a:p/>
          </p:txBody>
        </p:sp>
        <p:sp>
          <p:nvSpPr>
            <p:cNvPr id="71" name="rc71"/>
            <p:cNvSpPr/>
            <p:nvPr/>
          </p:nvSpPr>
          <p:spPr>
            <a:xfrm>
              <a:off x="7697661" y="3477651"/>
              <a:ext cx="238662" cy="734357"/>
            </a:xfrm>
            <a:prstGeom prst="rect">
              <a:avLst/>
            </a:prstGeom>
            <a:solidFill>
              <a:srgbClr val="80BD41">
                <a:alpha val="100000"/>
              </a:srgbClr>
            </a:solidFill>
          </p:spPr>
          <p:txBody>
            <a:bodyPr/>
            <a:lstStyle/>
            <a:p/>
          </p:txBody>
        </p:sp>
        <p:sp>
          <p:nvSpPr>
            <p:cNvPr id="72" name="rc72"/>
            <p:cNvSpPr/>
            <p:nvPr/>
          </p:nvSpPr>
          <p:spPr>
            <a:xfrm>
              <a:off x="7697661" y="3413799"/>
              <a:ext cx="238662" cy="63852"/>
            </a:xfrm>
            <a:prstGeom prst="rect">
              <a:avLst/>
            </a:prstGeom>
            <a:solidFill>
              <a:srgbClr val="1CABE2">
                <a:alpha val="100000"/>
              </a:srgbClr>
            </a:solidFill>
          </p:spPr>
          <p:txBody>
            <a:bodyPr/>
            <a:lstStyle/>
            <a:p/>
          </p:txBody>
        </p:sp>
        <p:sp>
          <p:nvSpPr>
            <p:cNvPr id="73" name="rc73"/>
            <p:cNvSpPr/>
            <p:nvPr/>
          </p:nvSpPr>
          <p:spPr>
            <a:xfrm>
              <a:off x="7962842" y="3489272"/>
              <a:ext cx="238662" cy="722736"/>
            </a:xfrm>
            <a:prstGeom prst="rect">
              <a:avLst/>
            </a:prstGeom>
            <a:solidFill>
              <a:srgbClr val="80BD41">
                <a:alpha val="100000"/>
              </a:srgbClr>
            </a:solidFill>
          </p:spPr>
          <p:txBody>
            <a:bodyPr/>
            <a:lstStyle/>
            <a:p/>
          </p:txBody>
        </p:sp>
        <p:sp>
          <p:nvSpPr>
            <p:cNvPr id="74" name="rc74"/>
            <p:cNvSpPr/>
            <p:nvPr/>
          </p:nvSpPr>
          <p:spPr>
            <a:xfrm>
              <a:off x="7962842" y="3426428"/>
              <a:ext cx="238662" cy="62844"/>
            </a:xfrm>
            <a:prstGeom prst="rect">
              <a:avLst/>
            </a:prstGeom>
            <a:solidFill>
              <a:srgbClr val="1CABE2">
                <a:alpha val="100000"/>
              </a:srgbClr>
            </a:solidFill>
          </p:spPr>
          <p:txBody>
            <a:bodyPr/>
            <a:lstStyle/>
            <a:p/>
          </p:txBody>
        </p:sp>
        <p:sp>
          <p:nvSpPr>
            <p:cNvPr id="75" name="pl75"/>
            <p:cNvSpPr/>
            <p:nvPr/>
          </p:nvSpPr>
          <p:spPr>
            <a:xfrm>
              <a:off x="1452654" y="2085226"/>
              <a:ext cx="6629519" cy="150378"/>
            </a:xfrm>
            <a:custGeom>
              <a:avLst/>
              <a:pathLst>
                <a:path w="6629519" h="150378">
                  <a:moveTo>
                    <a:pt x="0" y="42965"/>
                  </a:moveTo>
                  <a:lnTo>
                    <a:pt x="265180" y="64447"/>
                  </a:lnTo>
                  <a:lnTo>
                    <a:pt x="530361" y="64447"/>
                  </a:lnTo>
                  <a:lnTo>
                    <a:pt x="795542" y="21482"/>
                  </a:lnTo>
                  <a:lnTo>
                    <a:pt x="1060723" y="21482"/>
                  </a:lnTo>
                  <a:lnTo>
                    <a:pt x="1325903" y="21482"/>
                  </a:lnTo>
                  <a:lnTo>
                    <a:pt x="1591084" y="21482"/>
                  </a:lnTo>
                  <a:lnTo>
                    <a:pt x="1856265" y="21482"/>
                  </a:lnTo>
                  <a:lnTo>
                    <a:pt x="2121446" y="0"/>
                  </a:lnTo>
                  <a:lnTo>
                    <a:pt x="2386626" y="0"/>
                  </a:lnTo>
                  <a:lnTo>
                    <a:pt x="2651807" y="0"/>
                  </a:lnTo>
                  <a:lnTo>
                    <a:pt x="2916988" y="0"/>
                  </a:lnTo>
                  <a:lnTo>
                    <a:pt x="3182169" y="0"/>
                  </a:lnTo>
                  <a:lnTo>
                    <a:pt x="3447350" y="0"/>
                  </a:lnTo>
                  <a:lnTo>
                    <a:pt x="3712530" y="0"/>
                  </a:lnTo>
                  <a:lnTo>
                    <a:pt x="3977711" y="0"/>
                  </a:lnTo>
                  <a:lnTo>
                    <a:pt x="4242892" y="0"/>
                  </a:lnTo>
                  <a:lnTo>
                    <a:pt x="4508073" y="0"/>
                  </a:lnTo>
                  <a:lnTo>
                    <a:pt x="4773253" y="42965"/>
                  </a:lnTo>
                  <a:lnTo>
                    <a:pt x="5038434" y="42965"/>
                  </a:lnTo>
                  <a:lnTo>
                    <a:pt x="5303615" y="42965"/>
                  </a:lnTo>
                  <a:lnTo>
                    <a:pt x="5568796" y="150378"/>
                  </a:lnTo>
                  <a:lnTo>
                    <a:pt x="5833977" y="150378"/>
                  </a:lnTo>
                  <a:lnTo>
                    <a:pt x="6099157" y="150378"/>
                  </a:lnTo>
                  <a:lnTo>
                    <a:pt x="6364338" y="150378"/>
                  </a:lnTo>
                  <a:lnTo>
                    <a:pt x="6629519" y="150378"/>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1335100" y="27870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932.8</a:t>
              </a:r>
            </a:p>
          </p:txBody>
        </p:sp>
        <p:sp>
          <p:nvSpPr>
            <p:cNvPr id="88" name="tx88"/>
            <p:cNvSpPr/>
            <p:nvPr/>
          </p:nvSpPr>
          <p:spPr>
            <a:xfrm>
              <a:off x="2661004" y="28594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880.5</a:t>
              </a:r>
            </a:p>
          </p:txBody>
        </p:sp>
        <p:sp>
          <p:nvSpPr>
            <p:cNvPr id="89" name="tx89"/>
            <p:cNvSpPr/>
            <p:nvPr/>
          </p:nvSpPr>
          <p:spPr>
            <a:xfrm>
              <a:off x="3986908" y="29479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816.4</a:t>
              </a:r>
            </a:p>
          </p:txBody>
        </p:sp>
        <p:sp>
          <p:nvSpPr>
            <p:cNvPr id="90" name="tx90"/>
            <p:cNvSpPr/>
            <p:nvPr/>
          </p:nvSpPr>
          <p:spPr>
            <a:xfrm>
              <a:off x="5351989" y="305194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a:t>
              </a:r>
            </a:p>
          </p:txBody>
        </p:sp>
        <p:sp>
          <p:nvSpPr>
            <p:cNvPr id="91" name="tx91"/>
            <p:cNvSpPr/>
            <p:nvPr/>
          </p:nvSpPr>
          <p:spPr>
            <a:xfrm>
              <a:off x="6373535" y="31866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643.7</a:t>
              </a:r>
            </a:p>
          </p:txBody>
        </p:sp>
        <p:sp>
          <p:nvSpPr>
            <p:cNvPr id="92" name="tx92"/>
            <p:cNvSpPr/>
            <p:nvPr/>
          </p:nvSpPr>
          <p:spPr>
            <a:xfrm>
              <a:off x="6638716" y="32108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626.1</a:t>
              </a:r>
            </a:p>
          </p:txBody>
        </p:sp>
        <p:sp>
          <p:nvSpPr>
            <p:cNvPr id="93" name="tx93"/>
            <p:cNvSpPr/>
            <p:nvPr/>
          </p:nvSpPr>
          <p:spPr>
            <a:xfrm>
              <a:off x="6903896" y="32340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609.4</a:t>
              </a:r>
            </a:p>
          </p:txBody>
        </p:sp>
        <p:sp>
          <p:nvSpPr>
            <p:cNvPr id="94" name="tx94"/>
            <p:cNvSpPr/>
            <p:nvPr/>
          </p:nvSpPr>
          <p:spPr>
            <a:xfrm>
              <a:off x="7169077" y="32500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597.8</a:t>
              </a:r>
            </a:p>
          </p:txBody>
        </p:sp>
        <p:sp>
          <p:nvSpPr>
            <p:cNvPr id="95" name="tx95"/>
            <p:cNvSpPr/>
            <p:nvPr/>
          </p:nvSpPr>
          <p:spPr>
            <a:xfrm>
              <a:off x="7473435" y="326354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96" name="tx96"/>
            <p:cNvSpPr/>
            <p:nvPr/>
          </p:nvSpPr>
          <p:spPr>
            <a:xfrm>
              <a:off x="7699439" y="327901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577.7</a:t>
              </a:r>
            </a:p>
          </p:txBody>
        </p:sp>
        <p:sp>
          <p:nvSpPr>
            <p:cNvPr id="97" name="tx97"/>
            <p:cNvSpPr/>
            <p:nvPr/>
          </p:nvSpPr>
          <p:spPr>
            <a:xfrm>
              <a:off x="7964620" y="32905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568.5</a:t>
              </a:r>
            </a:p>
          </p:txBody>
        </p:sp>
        <p:sp>
          <p:nvSpPr>
            <p:cNvPr id="98" name="pl98"/>
            <p:cNvSpPr/>
            <p:nvPr/>
          </p:nvSpPr>
          <p:spPr>
            <a:xfrm>
              <a:off x="1452654"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5518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904.8</a:t>
              </a:r>
            </a:p>
          </p:txBody>
        </p:sp>
        <p:sp>
          <p:nvSpPr>
            <p:cNvPr id="110" name="tx110"/>
            <p:cNvSpPr/>
            <p:nvPr/>
          </p:nvSpPr>
          <p:spPr>
            <a:xfrm>
              <a:off x="1400403" y="290733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1" name="tx111"/>
            <p:cNvSpPr/>
            <p:nvPr/>
          </p:nvSpPr>
          <p:spPr>
            <a:xfrm>
              <a:off x="2661004" y="35807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862.9</a:t>
              </a:r>
            </a:p>
          </p:txBody>
        </p:sp>
        <p:sp>
          <p:nvSpPr>
            <p:cNvPr id="112" name="tx112"/>
            <p:cNvSpPr/>
            <p:nvPr/>
          </p:nvSpPr>
          <p:spPr>
            <a:xfrm>
              <a:off x="2687130" y="29724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13" name="tx113"/>
            <p:cNvSpPr/>
            <p:nvPr/>
          </p:nvSpPr>
          <p:spPr>
            <a:xfrm>
              <a:off x="3986908" y="36185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808.2</a:t>
              </a:r>
            </a:p>
          </p:txBody>
        </p:sp>
        <p:sp>
          <p:nvSpPr>
            <p:cNvPr id="114" name="tx114"/>
            <p:cNvSpPr/>
            <p:nvPr/>
          </p:nvSpPr>
          <p:spPr>
            <a:xfrm>
              <a:off x="4039159" y="30544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15" name="tx115"/>
            <p:cNvSpPr/>
            <p:nvPr/>
          </p:nvSpPr>
          <p:spPr>
            <a:xfrm>
              <a:off x="5312812" y="36694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734.6</a:t>
              </a:r>
            </a:p>
          </p:txBody>
        </p:sp>
        <p:sp>
          <p:nvSpPr>
            <p:cNvPr id="116" name="tx116"/>
            <p:cNvSpPr/>
            <p:nvPr/>
          </p:nvSpPr>
          <p:spPr>
            <a:xfrm>
              <a:off x="5365063" y="315822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17" name="tx117"/>
            <p:cNvSpPr/>
            <p:nvPr/>
          </p:nvSpPr>
          <p:spPr>
            <a:xfrm>
              <a:off x="6373535" y="37455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624.4</a:t>
              </a:r>
            </a:p>
          </p:txBody>
        </p:sp>
        <p:sp>
          <p:nvSpPr>
            <p:cNvPr id="118" name="tx118"/>
            <p:cNvSpPr/>
            <p:nvPr/>
          </p:nvSpPr>
          <p:spPr>
            <a:xfrm>
              <a:off x="6399660" y="33008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9" name="tx119"/>
            <p:cNvSpPr/>
            <p:nvPr/>
          </p:nvSpPr>
          <p:spPr>
            <a:xfrm>
              <a:off x="6638716" y="3757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607.4</a:t>
              </a:r>
            </a:p>
          </p:txBody>
        </p:sp>
        <p:sp>
          <p:nvSpPr>
            <p:cNvPr id="120" name="tx120"/>
            <p:cNvSpPr/>
            <p:nvPr/>
          </p:nvSpPr>
          <p:spPr>
            <a:xfrm>
              <a:off x="6664841" y="33247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21" name="tx121"/>
            <p:cNvSpPr/>
            <p:nvPr/>
          </p:nvSpPr>
          <p:spPr>
            <a:xfrm>
              <a:off x="6903896" y="37896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560.6</a:t>
              </a:r>
            </a:p>
          </p:txBody>
        </p:sp>
        <p:sp>
          <p:nvSpPr>
            <p:cNvPr id="122" name="tx122"/>
            <p:cNvSpPr/>
            <p:nvPr/>
          </p:nvSpPr>
          <p:spPr>
            <a:xfrm>
              <a:off x="6930022" y="3368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48.8</a:t>
              </a:r>
            </a:p>
          </p:txBody>
        </p:sp>
        <p:sp>
          <p:nvSpPr>
            <p:cNvPr id="123" name="tx123"/>
            <p:cNvSpPr/>
            <p:nvPr/>
          </p:nvSpPr>
          <p:spPr>
            <a:xfrm>
              <a:off x="7208254" y="379697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550</a:t>
              </a:r>
            </a:p>
          </p:txBody>
        </p:sp>
        <p:sp>
          <p:nvSpPr>
            <p:cNvPr id="124" name="tx124"/>
            <p:cNvSpPr/>
            <p:nvPr/>
          </p:nvSpPr>
          <p:spPr>
            <a:xfrm>
              <a:off x="7195203" y="3383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a:t>
              </a:r>
            </a:p>
          </p:txBody>
        </p:sp>
        <p:sp>
          <p:nvSpPr>
            <p:cNvPr id="125" name="tx125"/>
            <p:cNvSpPr/>
            <p:nvPr/>
          </p:nvSpPr>
          <p:spPr>
            <a:xfrm>
              <a:off x="7473435" y="380319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541</a:t>
              </a:r>
            </a:p>
          </p:txBody>
        </p:sp>
        <p:sp>
          <p:nvSpPr>
            <p:cNvPr id="126" name="tx126"/>
            <p:cNvSpPr/>
            <p:nvPr/>
          </p:nvSpPr>
          <p:spPr>
            <a:xfrm>
              <a:off x="7499560" y="3398343"/>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7" name="tx127"/>
            <p:cNvSpPr/>
            <p:nvPr/>
          </p:nvSpPr>
          <p:spPr>
            <a:xfrm>
              <a:off x="7699439" y="38097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531.5</a:t>
              </a:r>
            </a:p>
          </p:txBody>
        </p:sp>
        <p:sp>
          <p:nvSpPr>
            <p:cNvPr id="128" name="tx128"/>
            <p:cNvSpPr/>
            <p:nvPr/>
          </p:nvSpPr>
          <p:spPr>
            <a:xfrm>
              <a:off x="7725564" y="34106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46.2</a:t>
              </a:r>
            </a:p>
          </p:txBody>
        </p:sp>
        <p:sp>
          <p:nvSpPr>
            <p:cNvPr id="129" name="tx129"/>
            <p:cNvSpPr/>
            <p:nvPr/>
          </p:nvSpPr>
          <p:spPr>
            <a:xfrm>
              <a:off x="8003796" y="381554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a:t>
              </a:r>
            </a:p>
          </p:txBody>
        </p:sp>
        <p:sp>
          <p:nvSpPr>
            <p:cNvPr id="130" name="tx130"/>
            <p:cNvSpPr/>
            <p:nvPr/>
          </p:nvSpPr>
          <p:spPr>
            <a:xfrm>
              <a:off x="7990745" y="342307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45.5</a:t>
              </a:r>
            </a:p>
          </p:txBody>
        </p:sp>
        <p:sp>
          <p:nvSpPr>
            <p:cNvPr id="131" name="tx131"/>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46899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76001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206911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52747" y="5080163"/>
              <a:ext cx="201456" cy="201456"/>
            </a:xfrm>
            <a:prstGeom prst="rect">
              <a:avLst/>
            </a:prstGeom>
            <a:solidFill>
              <a:srgbClr val="1CABE2">
                <a:alpha val="100000"/>
              </a:srgbClr>
            </a:solidFill>
          </p:spPr>
          <p:txBody>
            <a:bodyPr/>
            <a:lstStyle/>
            <a:p/>
          </p:txBody>
        </p:sp>
        <p:sp>
          <p:nvSpPr>
            <p:cNvPr id="156" name="rc156"/>
            <p:cNvSpPr/>
            <p:nvPr/>
          </p:nvSpPr>
          <p:spPr>
            <a:xfrm>
              <a:off x="5657835" y="5080163"/>
              <a:ext cx="201456" cy="201456"/>
            </a:xfrm>
            <a:prstGeom prst="rect">
              <a:avLst/>
            </a:prstGeom>
            <a:solidFill>
              <a:srgbClr val="80BD41">
                <a:alpha val="100000"/>
              </a:srgbClr>
            </a:solidFill>
          </p:spPr>
          <p:txBody>
            <a:bodyPr/>
            <a:lstStyle/>
            <a:p/>
          </p:txBody>
        </p:sp>
        <p:sp>
          <p:nvSpPr>
            <p:cNvPr id="157" name="tx157"/>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89913" y="1594448"/>
              <a:ext cx="153790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Thailand, 2000-2025</a:t>
              </a:r>
            </a:p>
          </p:txBody>
        </p:sp>
        <p:sp>
          <p:nvSpPr>
            <p:cNvPr id="161" name="pl161"/>
            <p:cNvSpPr/>
            <p:nvPr/>
          </p:nvSpPr>
          <p:spPr>
            <a:xfrm>
              <a:off x="23495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38194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4143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4467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3657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39815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43056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840557"/>
              <a:ext cx="6344896" cy="124062"/>
            </a:xfrm>
            <a:prstGeom prst="rect">
              <a:avLst/>
            </a:prstGeom>
            <a:solidFill>
              <a:srgbClr val="80BD41">
                <a:alpha val="100000"/>
              </a:srgbClr>
            </a:solidFill>
          </p:spPr>
          <p:txBody>
            <a:bodyPr/>
            <a:lstStyle/>
            <a:p/>
          </p:txBody>
        </p:sp>
        <p:sp>
          <p:nvSpPr>
            <p:cNvPr id="173" name="rc173"/>
            <p:cNvSpPr/>
            <p:nvPr/>
          </p:nvSpPr>
          <p:spPr>
            <a:xfrm>
              <a:off x="7678218" y="5840557"/>
              <a:ext cx="196229" cy="124062"/>
            </a:xfrm>
            <a:prstGeom prst="rect">
              <a:avLst/>
            </a:prstGeom>
            <a:solidFill>
              <a:srgbClr val="1CABE2">
                <a:alpha val="100000"/>
              </a:srgbClr>
            </a:solidFill>
          </p:spPr>
          <p:txBody>
            <a:bodyPr/>
            <a:lstStyle/>
            <a:p/>
          </p:txBody>
        </p:sp>
        <p:sp>
          <p:nvSpPr>
            <p:cNvPr id="174" name="rc174"/>
            <p:cNvSpPr/>
            <p:nvPr/>
          </p:nvSpPr>
          <p:spPr>
            <a:xfrm>
              <a:off x="1333322" y="5685479"/>
              <a:ext cx="5400635" cy="124062"/>
            </a:xfrm>
            <a:prstGeom prst="rect">
              <a:avLst/>
            </a:prstGeom>
            <a:solidFill>
              <a:srgbClr val="80BD41">
                <a:alpha val="100000"/>
              </a:srgbClr>
            </a:solidFill>
          </p:spPr>
          <p:txBody>
            <a:bodyPr/>
            <a:lstStyle/>
            <a:p/>
          </p:txBody>
        </p:sp>
        <p:sp>
          <p:nvSpPr>
            <p:cNvPr id="175" name="rc175"/>
            <p:cNvSpPr/>
            <p:nvPr/>
          </p:nvSpPr>
          <p:spPr>
            <a:xfrm>
              <a:off x="6733958" y="5685479"/>
              <a:ext cx="469589" cy="124062"/>
            </a:xfrm>
            <a:prstGeom prst="rect">
              <a:avLst/>
            </a:prstGeom>
            <a:solidFill>
              <a:srgbClr val="1CABE2">
                <a:alpha val="100000"/>
              </a:srgbClr>
            </a:solidFill>
          </p:spPr>
          <p:txBody>
            <a:bodyPr/>
            <a:lstStyle/>
            <a:p/>
          </p:txBody>
        </p:sp>
        <p:sp>
          <p:nvSpPr>
            <p:cNvPr id="176" name="rc176"/>
            <p:cNvSpPr/>
            <p:nvPr/>
          </p:nvSpPr>
          <p:spPr>
            <a:xfrm>
              <a:off x="1333322" y="5530401"/>
              <a:ext cx="5315172" cy="124062"/>
            </a:xfrm>
            <a:prstGeom prst="rect">
              <a:avLst/>
            </a:prstGeom>
            <a:solidFill>
              <a:srgbClr val="80BD41">
                <a:alpha val="100000"/>
              </a:srgbClr>
            </a:solidFill>
          </p:spPr>
          <p:txBody>
            <a:bodyPr/>
            <a:lstStyle/>
            <a:p/>
          </p:txBody>
        </p:sp>
        <p:sp>
          <p:nvSpPr>
            <p:cNvPr id="177" name="rc177"/>
            <p:cNvSpPr/>
            <p:nvPr/>
          </p:nvSpPr>
          <p:spPr>
            <a:xfrm>
              <a:off x="6648495" y="5530401"/>
              <a:ext cx="462171" cy="124062"/>
            </a:xfrm>
            <a:prstGeom prst="rect">
              <a:avLst/>
            </a:prstGeom>
            <a:solidFill>
              <a:srgbClr val="1CABE2">
                <a:alpha val="100000"/>
              </a:srgbClr>
            </a:solidFill>
          </p:spPr>
          <p:txBody>
            <a:bodyPr/>
            <a:lstStyle/>
            <a:p/>
          </p:txBody>
        </p:sp>
        <p:sp>
          <p:nvSpPr>
            <p:cNvPr id="178" name="tx178"/>
            <p:cNvSpPr/>
            <p:nvPr/>
          </p:nvSpPr>
          <p:spPr>
            <a:xfrm>
              <a:off x="8056823"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643.7</a:t>
              </a:r>
            </a:p>
          </p:txBody>
        </p:sp>
        <p:sp>
          <p:nvSpPr>
            <p:cNvPr id="179" name="tx179"/>
            <p:cNvSpPr/>
            <p:nvPr/>
          </p:nvSpPr>
          <p:spPr>
            <a:xfrm>
              <a:off x="7352378" y="5705786"/>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577.7</a:t>
              </a:r>
            </a:p>
          </p:txBody>
        </p:sp>
        <p:sp>
          <p:nvSpPr>
            <p:cNvPr id="180" name="tx180"/>
            <p:cNvSpPr/>
            <p:nvPr/>
          </p:nvSpPr>
          <p:spPr>
            <a:xfrm>
              <a:off x="7254852"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568.5</a:t>
              </a:r>
            </a:p>
          </p:txBody>
        </p:sp>
        <p:sp>
          <p:nvSpPr>
            <p:cNvPr id="181" name="tx181"/>
            <p:cNvSpPr/>
            <p:nvPr/>
          </p:nvSpPr>
          <p:spPr>
            <a:xfrm>
              <a:off x="4370132"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624.4</a:t>
              </a:r>
            </a:p>
          </p:txBody>
        </p:sp>
        <p:sp>
          <p:nvSpPr>
            <p:cNvPr id="182" name="tx182"/>
            <p:cNvSpPr/>
            <p:nvPr/>
          </p:nvSpPr>
          <p:spPr>
            <a:xfrm>
              <a:off x="7670839"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83" name="tx183"/>
            <p:cNvSpPr/>
            <p:nvPr/>
          </p:nvSpPr>
          <p:spPr>
            <a:xfrm>
              <a:off x="3898002"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531.5</a:t>
              </a:r>
            </a:p>
          </p:txBody>
        </p:sp>
        <p:sp>
          <p:nvSpPr>
            <p:cNvPr id="184" name="tx184"/>
            <p:cNvSpPr/>
            <p:nvPr/>
          </p:nvSpPr>
          <p:spPr>
            <a:xfrm>
              <a:off x="6863259"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46.2</a:t>
              </a:r>
            </a:p>
          </p:txBody>
        </p:sp>
        <p:sp>
          <p:nvSpPr>
            <p:cNvPr id="185" name="tx185"/>
            <p:cNvSpPr/>
            <p:nvPr/>
          </p:nvSpPr>
          <p:spPr>
            <a:xfrm>
              <a:off x="3900474" y="555194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523</a:t>
              </a:r>
            </a:p>
          </p:txBody>
        </p:sp>
        <p:sp>
          <p:nvSpPr>
            <p:cNvPr id="186" name="tx186"/>
            <p:cNvSpPr/>
            <p:nvPr/>
          </p:nvSpPr>
          <p:spPr>
            <a:xfrm>
              <a:off x="6774087" y="5552310"/>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45.5</a:t>
              </a:r>
            </a:p>
          </p:txBody>
        </p:sp>
        <p:sp>
          <p:nvSpPr>
            <p:cNvPr id="187" name="tx187"/>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24919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528161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731402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(92%) was lower than in 2019 (97%).
The number of children vaccinated with DTP3 decreased 16% compared to in 2019.
The number of surviving infants decreased approximately 12%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8538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53212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07887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6256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17235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75875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30549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8522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39898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94573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3704644"/>
              <a:ext cx="239399" cy="507365"/>
            </a:xfrm>
            <a:prstGeom prst="rect">
              <a:avLst/>
            </a:prstGeom>
            <a:solidFill>
              <a:srgbClr val="E2231A">
                <a:alpha val="90196"/>
              </a:srgbClr>
            </a:solidFill>
          </p:spPr>
          <p:txBody>
            <a:bodyPr/>
            <a:lstStyle/>
            <a:p/>
          </p:txBody>
        </p:sp>
        <p:sp>
          <p:nvSpPr>
            <p:cNvPr id="28" name="rc28"/>
            <p:cNvSpPr/>
            <p:nvPr/>
          </p:nvSpPr>
          <p:spPr>
            <a:xfrm>
              <a:off x="1577053" y="3711397"/>
              <a:ext cx="239399" cy="500611"/>
            </a:xfrm>
            <a:prstGeom prst="rect">
              <a:avLst/>
            </a:prstGeom>
            <a:solidFill>
              <a:srgbClr val="E2231A">
                <a:alpha val="90196"/>
              </a:srgbClr>
            </a:solidFill>
          </p:spPr>
          <p:txBody>
            <a:bodyPr/>
            <a:lstStyle/>
            <a:p/>
          </p:txBody>
        </p:sp>
        <p:sp>
          <p:nvSpPr>
            <p:cNvPr id="29" name="rc29"/>
            <p:cNvSpPr/>
            <p:nvPr/>
          </p:nvSpPr>
          <p:spPr>
            <a:xfrm>
              <a:off x="1843053" y="3717580"/>
              <a:ext cx="239399" cy="494429"/>
            </a:xfrm>
            <a:prstGeom prst="rect">
              <a:avLst/>
            </a:prstGeom>
            <a:solidFill>
              <a:srgbClr val="E2231A">
                <a:alpha val="90196"/>
              </a:srgbClr>
            </a:solidFill>
          </p:spPr>
          <p:txBody>
            <a:bodyPr/>
            <a:lstStyle/>
            <a:p/>
          </p:txBody>
        </p:sp>
        <p:sp>
          <p:nvSpPr>
            <p:cNvPr id="30" name="rc30"/>
            <p:cNvSpPr/>
            <p:nvPr/>
          </p:nvSpPr>
          <p:spPr>
            <a:xfrm>
              <a:off x="2109053" y="3885592"/>
              <a:ext cx="239399" cy="326416"/>
            </a:xfrm>
            <a:prstGeom prst="rect">
              <a:avLst/>
            </a:prstGeom>
            <a:solidFill>
              <a:srgbClr val="E2231A">
                <a:alpha val="90196"/>
              </a:srgbClr>
            </a:solidFill>
          </p:spPr>
          <p:txBody>
            <a:bodyPr/>
            <a:lstStyle/>
            <a:p/>
          </p:txBody>
        </p:sp>
        <p:sp>
          <p:nvSpPr>
            <p:cNvPr id="31" name="rc31"/>
            <p:cNvSpPr/>
            <p:nvPr/>
          </p:nvSpPr>
          <p:spPr>
            <a:xfrm>
              <a:off x="2375052" y="3887995"/>
              <a:ext cx="239399" cy="324014"/>
            </a:xfrm>
            <a:prstGeom prst="rect">
              <a:avLst/>
            </a:prstGeom>
            <a:solidFill>
              <a:srgbClr val="E2231A">
                <a:alpha val="90196"/>
              </a:srgbClr>
            </a:solidFill>
          </p:spPr>
          <p:txBody>
            <a:bodyPr/>
            <a:lstStyle/>
            <a:p/>
          </p:txBody>
        </p:sp>
        <p:sp>
          <p:nvSpPr>
            <p:cNvPr id="32" name="rc32"/>
            <p:cNvSpPr/>
            <p:nvPr/>
          </p:nvSpPr>
          <p:spPr>
            <a:xfrm>
              <a:off x="2641052" y="3892736"/>
              <a:ext cx="239399" cy="319273"/>
            </a:xfrm>
            <a:prstGeom prst="rect">
              <a:avLst/>
            </a:prstGeom>
            <a:solidFill>
              <a:srgbClr val="E2231A">
                <a:alpha val="90196"/>
              </a:srgbClr>
            </a:solidFill>
          </p:spPr>
          <p:txBody>
            <a:bodyPr/>
            <a:lstStyle/>
            <a:p/>
          </p:txBody>
        </p:sp>
        <p:sp>
          <p:nvSpPr>
            <p:cNvPr id="33" name="rc33"/>
            <p:cNvSpPr/>
            <p:nvPr/>
          </p:nvSpPr>
          <p:spPr>
            <a:xfrm>
              <a:off x="2907052" y="3896598"/>
              <a:ext cx="239399" cy="315411"/>
            </a:xfrm>
            <a:prstGeom prst="rect">
              <a:avLst/>
            </a:prstGeom>
            <a:solidFill>
              <a:srgbClr val="E2231A">
                <a:alpha val="90196"/>
              </a:srgbClr>
            </a:solidFill>
          </p:spPr>
          <p:txBody>
            <a:bodyPr/>
            <a:lstStyle/>
            <a:p/>
          </p:txBody>
        </p:sp>
        <p:sp>
          <p:nvSpPr>
            <p:cNvPr id="34" name="rc34"/>
            <p:cNvSpPr/>
            <p:nvPr/>
          </p:nvSpPr>
          <p:spPr>
            <a:xfrm>
              <a:off x="3173051" y="3900659"/>
              <a:ext cx="239399" cy="311350"/>
            </a:xfrm>
            <a:prstGeom prst="rect">
              <a:avLst/>
            </a:prstGeom>
            <a:solidFill>
              <a:srgbClr val="E2231A">
                <a:alpha val="90196"/>
              </a:srgbClr>
            </a:solidFill>
          </p:spPr>
          <p:txBody>
            <a:bodyPr/>
            <a:lstStyle/>
            <a:p/>
          </p:txBody>
        </p:sp>
        <p:sp>
          <p:nvSpPr>
            <p:cNvPr id="35" name="rc35"/>
            <p:cNvSpPr/>
            <p:nvPr/>
          </p:nvSpPr>
          <p:spPr>
            <a:xfrm>
              <a:off x="3439051" y="4059933"/>
              <a:ext cx="239399" cy="152076"/>
            </a:xfrm>
            <a:prstGeom prst="rect">
              <a:avLst/>
            </a:prstGeom>
            <a:solidFill>
              <a:srgbClr val="E2231A">
                <a:alpha val="90196"/>
              </a:srgbClr>
            </a:solidFill>
          </p:spPr>
          <p:txBody>
            <a:bodyPr/>
            <a:lstStyle/>
            <a:p/>
          </p:txBody>
        </p:sp>
        <p:sp>
          <p:nvSpPr>
            <p:cNvPr id="36" name="rc36"/>
            <p:cNvSpPr/>
            <p:nvPr/>
          </p:nvSpPr>
          <p:spPr>
            <a:xfrm>
              <a:off x="3705050" y="4062861"/>
              <a:ext cx="239399" cy="149148"/>
            </a:xfrm>
            <a:prstGeom prst="rect">
              <a:avLst/>
            </a:prstGeom>
            <a:solidFill>
              <a:srgbClr val="E2231A">
                <a:alpha val="90196"/>
              </a:srgbClr>
            </a:solidFill>
          </p:spPr>
          <p:txBody>
            <a:bodyPr/>
            <a:lstStyle/>
            <a:p/>
          </p:txBody>
        </p:sp>
        <p:sp>
          <p:nvSpPr>
            <p:cNvPr id="37" name="rc37"/>
            <p:cNvSpPr/>
            <p:nvPr/>
          </p:nvSpPr>
          <p:spPr>
            <a:xfrm>
              <a:off x="3971050" y="4063994"/>
              <a:ext cx="239399" cy="148015"/>
            </a:xfrm>
            <a:prstGeom prst="rect">
              <a:avLst/>
            </a:prstGeom>
            <a:solidFill>
              <a:srgbClr val="E2231A">
                <a:alpha val="90196"/>
              </a:srgbClr>
            </a:solidFill>
          </p:spPr>
          <p:txBody>
            <a:bodyPr/>
            <a:lstStyle/>
            <a:p/>
          </p:txBody>
        </p:sp>
        <p:sp>
          <p:nvSpPr>
            <p:cNvPr id="38" name="rc38"/>
            <p:cNvSpPr/>
            <p:nvPr/>
          </p:nvSpPr>
          <p:spPr>
            <a:xfrm>
              <a:off x="4237050" y="4063849"/>
              <a:ext cx="239399" cy="148160"/>
            </a:xfrm>
            <a:prstGeom prst="rect">
              <a:avLst/>
            </a:prstGeom>
            <a:solidFill>
              <a:srgbClr val="E2231A">
                <a:alpha val="90196"/>
              </a:srgbClr>
            </a:solidFill>
          </p:spPr>
          <p:txBody>
            <a:bodyPr/>
            <a:lstStyle/>
            <a:p/>
          </p:txBody>
        </p:sp>
        <p:sp>
          <p:nvSpPr>
            <p:cNvPr id="39" name="rc39"/>
            <p:cNvSpPr/>
            <p:nvPr/>
          </p:nvSpPr>
          <p:spPr>
            <a:xfrm>
              <a:off x="4503049" y="4065172"/>
              <a:ext cx="239399" cy="146836"/>
            </a:xfrm>
            <a:prstGeom prst="rect">
              <a:avLst/>
            </a:prstGeom>
            <a:solidFill>
              <a:srgbClr val="E2231A">
                <a:alpha val="90196"/>
              </a:srgbClr>
            </a:solidFill>
          </p:spPr>
          <p:txBody>
            <a:bodyPr/>
            <a:lstStyle/>
            <a:p/>
          </p:txBody>
        </p:sp>
        <p:sp>
          <p:nvSpPr>
            <p:cNvPr id="40" name="rc40"/>
            <p:cNvSpPr/>
            <p:nvPr/>
          </p:nvSpPr>
          <p:spPr>
            <a:xfrm>
              <a:off x="4769049" y="4140585"/>
              <a:ext cx="239399" cy="71424"/>
            </a:xfrm>
            <a:prstGeom prst="rect">
              <a:avLst/>
            </a:prstGeom>
            <a:solidFill>
              <a:srgbClr val="E2231A">
                <a:alpha val="90196"/>
              </a:srgbClr>
            </a:solidFill>
          </p:spPr>
          <p:txBody>
            <a:bodyPr/>
            <a:lstStyle/>
            <a:p/>
          </p:txBody>
        </p:sp>
        <p:sp>
          <p:nvSpPr>
            <p:cNvPr id="41" name="rc41"/>
            <p:cNvSpPr/>
            <p:nvPr/>
          </p:nvSpPr>
          <p:spPr>
            <a:xfrm>
              <a:off x="5035049" y="4142824"/>
              <a:ext cx="239399" cy="69184"/>
            </a:xfrm>
            <a:prstGeom prst="rect">
              <a:avLst/>
            </a:prstGeom>
            <a:solidFill>
              <a:srgbClr val="E2231A">
                <a:alpha val="90196"/>
              </a:srgbClr>
            </a:solidFill>
          </p:spPr>
          <p:txBody>
            <a:bodyPr/>
            <a:lstStyle/>
            <a:p/>
          </p:txBody>
        </p:sp>
        <p:sp>
          <p:nvSpPr>
            <p:cNvPr id="42" name="rc42"/>
            <p:cNvSpPr/>
            <p:nvPr/>
          </p:nvSpPr>
          <p:spPr>
            <a:xfrm>
              <a:off x="5301048" y="4144746"/>
              <a:ext cx="239399" cy="67263"/>
            </a:xfrm>
            <a:prstGeom prst="rect">
              <a:avLst/>
            </a:prstGeom>
            <a:solidFill>
              <a:srgbClr val="E2231A">
                <a:alpha val="90196"/>
              </a:srgbClr>
            </a:solidFill>
          </p:spPr>
          <p:txBody>
            <a:bodyPr/>
            <a:lstStyle/>
            <a:p/>
          </p:txBody>
        </p:sp>
        <p:sp>
          <p:nvSpPr>
            <p:cNvPr id="43" name="rc43"/>
            <p:cNvSpPr/>
            <p:nvPr/>
          </p:nvSpPr>
          <p:spPr>
            <a:xfrm>
              <a:off x="5567048" y="4147511"/>
              <a:ext cx="239399" cy="64498"/>
            </a:xfrm>
            <a:prstGeom prst="rect">
              <a:avLst/>
            </a:prstGeom>
            <a:solidFill>
              <a:srgbClr val="E2231A">
                <a:alpha val="90196"/>
              </a:srgbClr>
            </a:solidFill>
          </p:spPr>
          <p:txBody>
            <a:bodyPr/>
            <a:lstStyle/>
            <a:p/>
          </p:txBody>
        </p:sp>
        <p:sp>
          <p:nvSpPr>
            <p:cNvPr id="44" name="rc44"/>
            <p:cNvSpPr/>
            <p:nvPr/>
          </p:nvSpPr>
          <p:spPr>
            <a:xfrm>
              <a:off x="5833047" y="4149442"/>
              <a:ext cx="239399" cy="62567"/>
            </a:xfrm>
            <a:prstGeom prst="rect">
              <a:avLst/>
            </a:prstGeom>
            <a:solidFill>
              <a:srgbClr val="E2231A">
                <a:alpha val="90196"/>
              </a:srgbClr>
            </a:solidFill>
          </p:spPr>
          <p:txBody>
            <a:bodyPr/>
            <a:lstStyle/>
            <a:p/>
          </p:txBody>
        </p:sp>
        <p:sp>
          <p:nvSpPr>
            <p:cNvPr id="45" name="rc45"/>
            <p:cNvSpPr/>
            <p:nvPr/>
          </p:nvSpPr>
          <p:spPr>
            <a:xfrm>
              <a:off x="6099047" y="3970279"/>
              <a:ext cx="239399" cy="241730"/>
            </a:xfrm>
            <a:prstGeom prst="rect">
              <a:avLst/>
            </a:prstGeom>
            <a:solidFill>
              <a:srgbClr val="E2231A">
                <a:alpha val="90196"/>
              </a:srgbClr>
            </a:solidFill>
          </p:spPr>
          <p:txBody>
            <a:bodyPr/>
            <a:lstStyle/>
            <a:p/>
          </p:txBody>
        </p:sp>
        <p:sp>
          <p:nvSpPr>
            <p:cNvPr id="46" name="rc46"/>
            <p:cNvSpPr/>
            <p:nvPr/>
          </p:nvSpPr>
          <p:spPr>
            <a:xfrm>
              <a:off x="6365047" y="3978610"/>
              <a:ext cx="239399" cy="233399"/>
            </a:xfrm>
            <a:prstGeom prst="rect">
              <a:avLst/>
            </a:prstGeom>
            <a:solidFill>
              <a:srgbClr val="E2231A">
                <a:alpha val="90196"/>
              </a:srgbClr>
            </a:solidFill>
          </p:spPr>
          <p:txBody>
            <a:bodyPr/>
            <a:lstStyle/>
            <a:p/>
          </p:txBody>
        </p:sp>
        <p:sp>
          <p:nvSpPr>
            <p:cNvPr id="47" name="rc47"/>
            <p:cNvSpPr/>
            <p:nvPr/>
          </p:nvSpPr>
          <p:spPr>
            <a:xfrm>
              <a:off x="6631046" y="3984973"/>
              <a:ext cx="239399" cy="227035"/>
            </a:xfrm>
            <a:prstGeom prst="rect">
              <a:avLst/>
            </a:prstGeom>
            <a:solidFill>
              <a:srgbClr val="E2231A">
                <a:alpha val="90196"/>
              </a:srgbClr>
            </a:solidFill>
          </p:spPr>
          <p:txBody>
            <a:bodyPr/>
            <a:lstStyle/>
            <a:p/>
          </p:txBody>
        </p:sp>
        <p:sp>
          <p:nvSpPr>
            <p:cNvPr id="48" name="rc48"/>
            <p:cNvSpPr/>
            <p:nvPr/>
          </p:nvSpPr>
          <p:spPr>
            <a:xfrm>
              <a:off x="6897046" y="3825346"/>
              <a:ext cx="239399" cy="386663"/>
            </a:xfrm>
            <a:prstGeom prst="rect">
              <a:avLst/>
            </a:prstGeom>
            <a:solidFill>
              <a:srgbClr val="E2231A">
                <a:alpha val="90196"/>
              </a:srgbClr>
            </a:solidFill>
          </p:spPr>
          <p:txBody>
            <a:bodyPr/>
            <a:lstStyle/>
            <a:p/>
          </p:txBody>
        </p:sp>
        <p:sp>
          <p:nvSpPr>
            <p:cNvPr id="49" name="rc49"/>
            <p:cNvSpPr/>
            <p:nvPr/>
          </p:nvSpPr>
          <p:spPr>
            <a:xfrm>
              <a:off x="7163045" y="3832661"/>
              <a:ext cx="239399" cy="379347"/>
            </a:xfrm>
            <a:prstGeom prst="rect">
              <a:avLst/>
            </a:prstGeom>
            <a:solidFill>
              <a:srgbClr val="E2231A">
                <a:alpha val="90196"/>
              </a:srgbClr>
            </a:solidFill>
          </p:spPr>
          <p:txBody>
            <a:bodyPr/>
            <a:lstStyle/>
            <a:p/>
          </p:txBody>
        </p:sp>
        <p:sp>
          <p:nvSpPr>
            <p:cNvPr id="50" name="rc50"/>
            <p:cNvSpPr/>
            <p:nvPr/>
          </p:nvSpPr>
          <p:spPr>
            <a:xfrm>
              <a:off x="7429045" y="3838871"/>
              <a:ext cx="239399" cy="373138"/>
            </a:xfrm>
            <a:prstGeom prst="rect">
              <a:avLst/>
            </a:prstGeom>
            <a:solidFill>
              <a:srgbClr val="E2231A">
                <a:alpha val="90196"/>
              </a:srgbClr>
            </a:solidFill>
          </p:spPr>
          <p:txBody>
            <a:bodyPr/>
            <a:lstStyle/>
            <a:p/>
          </p:txBody>
        </p:sp>
        <p:sp>
          <p:nvSpPr>
            <p:cNvPr id="51" name="rc51"/>
            <p:cNvSpPr/>
            <p:nvPr/>
          </p:nvSpPr>
          <p:spPr>
            <a:xfrm>
              <a:off x="7695045" y="3845452"/>
              <a:ext cx="239399" cy="366557"/>
            </a:xfrm>
            <a:prstGeom prst="rect">
              <a:avLst/>
            </a:prstGeom>
            <a:solidFill>
              <a:srgbClr val="E2231A">
                <a:alpha val="90196"/>
              </a:srgbClr>
            </a:solidFill>
          </p:spPr>
          <p:txBody>
            <a:bodyPr/>
            <a:lstStyle/>
            <a:p/>
          </p:txBody>
        </p:sp>
        <p:sp>
          <p:nvSpPr>
            <p:cNvPr id="52" name="rc52"/>
            <p:cNvSpPr/>
            <p:nvPr/>
          </p:nvSpPr>
          <p:spPr>
            <a:xfrm>
              <a:off x="7961044" y="3851254"/>
              <a:ext cx="239399" cy="360755"/>
            </a:xfrm>
            <a:prstGeom prst="rect">
              <a:avLst/>
            </a:prstGeom>
            <a:solidFill>
              <a:srgbClr val="E2231A">
                <a:alpha val="90196"/>
              </a:srgbClr>
            </a:solidFill>
          </p:spPr>
          <p:txBody>
            <a:bodyPr/>
            <a:lstStyle/>
            <a:p/>
          </p:txBody>
        </p:sp>
        <p:sp>
          <p:nvSpPr>
            <p:cNvPr id="53" name="rc53"/>
            <p:cNvSpPr/>
            <p:nvPr/>
          </p:nvSpPr>
          <p:spPr>
            <a:xfrm>
              <a:off x="1577053" y="2923049"/>
              <a:ext cx="239399" cy="788347"/>
            </a:xfrm>
            <a:prstGeom prst="rect">
              <a:avLst/>
            </a:prstGeom>
            <a:solidFill>
              <a:srgbClr val="B3B3B3">
                <a:alpha val="90196"/>
              </a:srgbClr>
            </a:solidFill>
          </p:spPr>
          <p:txBody>
            <a:bodyPr/>
            <a:lstStyle/>
            <a:p/>
          </p:txBody>
        </p:sp>
        <p:sp>
          <p:nvSpPr>
            <p:cNvPr id="54" name="rc54"/>
            <p:cNvSpPr/>
            <p:nvPr/>
          </p:nvSpPr>
          <p:spPr>
            <a:xfrm>
              <a:off x="1843053" y="3199789"/>
              <a:ext cx="239399" cy="517790"/>
            </a:xfrm>
            <a:prstGeom prst="rect">
              <a:avLst/>
            </a:prstGeom>
            <a:solidFill>
              <a:srgbClr val="B3B3B3">
                <a:alpha val="90196"/>
              </a:srgbClr>
            </a:solidFill>
          </p:spPr>
          <p:txBody>
            <a:bodyPr/>
            <a:lstStyle/>
            <a:p/>
          </p:txBody>
        </p:sp>
        <p:sp>
          <p:nvSpPr>
            <p:cNvPr id="55" name="rc55"/>
            <p:cNvSpPr/>
            <p:nvPr/>
          </p:nvSpPr>
          <p:spPr>
            <a:xfrm>
              <a:off x="2109053" y="3479765"/>
              <a:ext cx="239399" cy="405827"/>
            </a:xfrm>
            <a:prstGeom prst="rect">
              <a:avLst/>
            </a:prstGeom>
            <a:solidFill>
              <a:srgbClr val="B3B3B3">
                <a:alpha val="90196"/>
              </a:srgbClr>
            </a:solidFill>
          </p:spPr>
          <p:txBody>
            <a:bodyPr/>
            <a:lstStyle/>
            <a:p/>
          </p:txBody>
        </p:sp>
        <p:sp>
          <p:nvSpPr>
            <p:cNvPr id="56" name="rc56"/>
            <p:cNvSpPr/>
            <p:nvPr/>
          </p:nvSpPr>
          <p:spPr>
            <a:xfrm>
              <a:off x="2375052" y="3764827"/>
              <a:ext cx="239399" cy="123167"/>
            </a:xfrm>
            <a:prstGeom prst="rect">
              <a:avLst/>
            </a:prstGeom>
            <a:solidFill>
              <a:srgbClr val="B3B3B3">
                <a:alpha val="90196"/>
              </a:srgbClr>
            </a:solidFill>
          </p:spPr>
          <p:txBody>
            <a:bodyPr/>
            <a:lstStyle/>
            <a:p/>
          </p:txBody>
        </p:sp>
        <p:sp>
          <p:nvSpPr>
            <p:cNvPr id="57" name="rc57"/>
            <p:cNvSpPr/>
            <p:nvPr/>
          </p:nvSpPr>
          <p:spPr>
            <a:xfrm>
              <a:off x="2641052" y="3781063"/>
              <a:ext cx="239399" cy="111673"/>
            </a:xfrm>
            <a:prstGeom prst="rect">
              <a:avLst/>
            </a:prstGeom>
            <a:solidFill>
              <a:srgbClr val="B3B3B3">
                <a:alpha val="90196"/>
              </a:srgbClr>
            </a:solidFill>
          </p:spPr>
          <p:txBody>
            <a:bodyPr/>
            <a:lstStyle/>
            <a:p/>
          </p:txBody>
        </p:sp>
        <p:sp>
          <p:nvSpPr>
            <p:cNvPr id="58" name="rc58"/>
            <p:cNvSpPr/>
            <p:nvPr/>
          </p:nvSpPr>
          <p:spPr>
            <a:xfrm>
              <a:off x="2907052" y="3705142"/>
              <a:ext cx="239399" cy="191455"/>
            </a:xfrm>
            <a:prstGeom prst="rect">
              <a:avLst/>
            </a:prstGeom>
            <a:solidFill>
              <a:srgbClr val="B3B3B3">
                <a:alpha val="90196"/>
              </a:srgbClr>
            </a:solidFill>
          </p:spPr>
          <p:txBody>
            <a:bodyPr/>
            <a:lstStyle/>
            <a:p/>
          </p:txBody>
        </p:sp>
        <p:sp>
          <p:nvSpPr>
            <p:cNvPr id="59" name="rc59"/>
            <p:cNvSpPr/>
            <p:nvPr/>
          </p:nvSpPr>
          <p:spPr>
            <a:xfrm>
              <a:off x="3173051" y="3704172"/>
              <a:ext cx="239399" cy="196486"/>
            </a:xfrm>
            <a:prstGeom prst="rect">
              <a:avLst/>
            </a:prstGeom>
            <a:solidFill>
              <a:srgbClr val="B3B3B3">
                <a:alpha val="90196"/>
              </a:srgbClr>
            </a:solidFill>
          </p:spPr>
          <p:txBody>
            <a:bodyPr/>
            <a:lstStyle/>
            <a:p/>
          </p:txBody>
        </p:sp>
        <p:sp>
          <p:nvSpPr>
            <p:cNvPr id="60" name="rc60"/>
            <p:cNvSpPr/>
            <p:nvPr/>
          </p:nvSpPr>
          <p:spPr>
            <a:xfrm>
              <a:off x="3439051" y="3451482"/>
              <a:ext cx="239399" cy="608450"/>
            </a:xfrm>
            <a:prstGeom prst="rect">
              <a:avLst/>
            </a:prstGeom>
            <a:solidFill>
              <a:srgbClr val="B3B3B3">
                <a:alpha val="90196"/>
              </a:srgbClr>
            </a:solidFill>
          </p:spPr>
          <p:txBody>
            <a:bodyPr/>
            <a:lstStyle/>
            <a:p/>
          </p:txBody>
        </p:sp>
        <p:sp>
          <p:nvSpPr>
            <p:cNvPr id="61" name="rc61"/>
            <p:cNvSpPr/>
            <p:nvPr/>
          </p:nvSpPr>
          <p:spPr>
            <a:xfrm>
              <a:off x="3705050" y="3460130"/>
              <a:ext cx="239399" cy="602730"/>
            </a:xfrm>
            <a:prstGeom prst="rect">
              <a:avLst/>
            </a:prstGeom>
            <a:solidFill>
              <a:srgbClr val="B3B3B3">
                <a:alpha val="90196"/>
              </a:srgbClr>
            </a:solidFill>
          </p:spPr>
          <p:txBody>
            <a:bodyPr/>
            <a:lstStyle/>
            <a:p/>
          </p:txBody>
        </p:sp>
        <p:sp>
          <p:nvSpPr>
            <p:cNvPr id="62" name="rc62"/>
            <p:cNvSpPr/>
            <p:nvPr/>
          </p:nvSpPr>
          <p:spPr>
            <a:xfrm>
              <a:off x="3971050" y="3472849"/>
              <a:ext cx="239399" cy="591145"/>
            </a:xfrm>
            <a:prstGeom prst="rect">
              <a:avLst/>
            </a:prstGeom>
            <a:solidFill>
              <a:srgbClr val="B3B3B3">
                <a:alpha val="90196"/>
              </a:srgbClr>
            </a:solidFill>
          </p:spPr>
          <p:txBody>
            <a:bodyPr/>
            <a:lstStyle/>
            <a:p/>
          </p:txBody>
        </p:sp>
        <p:sp>
          <p:nvSpPr>
            <p:cNvPr id="63" name="rc63"/>
            <p:cNvSpPr/>
            <p:nvPr/>
          </p:nvSpPr>
          <p:spPr>
            <a:xfrm>
              <a:off x="4237050" y="3486836"/>
              <a:ext cx="239399" cy="577012"/>
            </a:xfrm>
            <a:prstGeom prst="rect">
              <a:avLst/>
            </a:prstGeom>
            <a:solidFill>
              <a:srgbClr val="B3B3B3">
                <a:alpha val="90196"/>
              </a:srgbClr>
            </a:solidFill>
          </p:spPr>
          <p:txBody>
            <a:bodyPr/>
            <a:lstStyle/>
            <a:p/>
          </p:txBody>
        </p:sp>
        <p:sp>
          <p:nvSpPr>
            <p:cNvPr id="64" name="rc64"/>
            <p:cNvSpPr/>
            <p:nvPr/>
          </p:nvSpPr>
          <p:spPr>
            <a:xfrm>
              <a:off x="4503049" y="3500561"/>
              <a:ext cx="239399" cy="564611"/>
            </a:xfrm>
            <a:prstGeom prst="rect">
              <a:avLst/>
            </a:prstGeom>
            <a:solidFill>
              <a:srgbClr val="B3B3B3">
                <a:alpha val="90196"/>
              </a:srgbClr>
            </a:solidFill>
          </p:spPr>
          <p:txBody>
            <a:bodyPr/>
            <a:lstStyle/>
            <a:p/>
          </p:txBody>
        </p:sp>
        <p:sp>
          <p:nvSpPr>
            <p:cNvPr id="65" name="rc65"/>
            <p:cNvSpPr/>
            <p:nvPr/>
          </p:nvSpPr>
          <p:spPr>
            <a:xfrm>
              <a:off x="4769049" y="3746216"/>
              <a:ext cx="239399" cy="394368"/>
            </a:xfrm>
            <a:prstGeom prst="rect">
              <a:avLst/>
            </a:prstGeom>
            <a:solidFill>
              <a:srgbClr val="B3B3B3">
                <a:alpha val="90196"/>
              </a:srgbClr>
            </a:solidFill>
          </p:spPr>
          <p:txBody>
            <a:bodyPr/>
            <a:lstStyle/>
            <a:p/>
          </p:txBody>
        </p:sp>
        <p:sp>
          <p:nvSpPr>
            <p:cNvPr id="66" name="rc66"/>
            <p:cNvSpPr/>
            <p:nvPr/>
          </p:nvSpPr>
          <p:spPr>
            <a:xfrm>
              <a:off x="5035049" y="3746216"/>
              <a:ext cx="239399" cy="396607"/>
            </a:xfrm>
            <a:prstGeom prst="rect">
              <a:avLst/>
            </a:prstGeom>
            <a:solidFill>
              <a:srgbClr val="B3B3B3">
                <a:alpha val="90196"/>
              </a:srgbClr>
            </a:solidFill>
          </p:spPr>
          <p:txBody>
            <a:bodyPr/>
            <a:lstStyle/>
            <a:p/>
          </p:txBody>
        </p:sp>
        <p:sp>
          <p:nvSpPr>
            <p:cNvPr id="67" name="rc67"/>
            <p:cNvSpPr/>
            <p:nvPr/>
          </p:nvSpPr>
          <p:spPr>
            <a:xfrm>
              <a:off x="5301048" y="3830060"/>
              <a:ext cx="239399" cy="314686"/>
            </a:xfrm>
            <a:prstGeom prst="rect">
              <a:avLst/>
            </a:prstGeom>
            <a:solidFill>
              <a:srgbClr val="B3B3B3">
                <a:alpha val="90196"/>
              </a:srgbClr>
            </a:solidFill>
          </p:spPr>
          <p:txBody>
            <a:bodyPr/>
            <a:lstStyle/>
            <a:p/>
          </p:txBody>
        </p:sp>
        <p:sp>
          <p:nvSpPr>
            <p:cNvPr id="68" name="rc68"/>
            <p:cNvSpPr/>
            <p:nvPr/>
          </p:nvSpPr>
          <p:spPr>
            <a:xfrm>
              <a:off x="5567048" y="3849441"/>
              <a:ext cx="239399" cy="298070"/>
            </a:xfrm>
            <a:prstGeom prst="rect">
              <a:avLst/>
            </a:prstGeom>
            <a:solidFill>
              <a:srgbClr val="B3B3B3">
                <a:alpha val="90196"/>
              </a:srgbClr>
            </a:solidFill>
          </p:spPr>
          <p:txBody>
            <a:bodyPr/>
            <a:lstStyle/>
            <a:p/>
          </p:txBody>
        </p:sp>
        <p:sp>
          <p:nvSpPr>
            <p:cNvPr id="69" name="rc69"/>
            <p:cNvSpPr/>
            <p:nvPr/>
          </p:nvSpPr>
          <p:spPr>
            <a:xfrm>
              <a:off x="5833047" y="3859911"/>
              <a:ext cx="239399" cy="289530"/>
            </a:xfrm>
            <a:prstGeom prst="rect">
              <a:avLst/>
            </a:prstGeom>
            <a:solidFill>
              <a:srgbClr val="B3B3B3">
                <a:alpha val="90196"/>
              </a:srgbClr>
            </a:solidFill>
          </p:spPr>
          <p:txBody>
            <a:bodyPr/>
            <a:lstStyle/>
            <a:p/>
          </p:txBody>
        </p:sp>
        <p:sp>
          <p:nvSpPr>
            <p:cNvPr id="70" name="rc70"/>
            <p:cNvSpPr/>
            <p:nvPr/>
          </p:nvSpPr>
          <p:spPr>
            <a:xfrm>
              <a:off x="6099047" y="3323682"/>
              <a:ext cx="239399" cy="646596"/>
            </a:xfrm>
            <a:prstGeom prst="rect">
              <a:avLst/>
            </a:prstGeom>
            <a:solidFill>
              <a:srgbClr val="B3B3B3">
                <a:alpha val="90196"/>
              </a:srgbClr>
            </a:solidFill>
          </p:spPr>
          <p:txBody>
            <a:bodyPr/>
            <a:lstStyle/>
            <a:p/>
          </p:txBody>
        </p:sp>
        <p:sp>
          <p:nvSpPr>
            <p:cNvPr id="71" name="rc71"/>
            <p:cNvSpPr/>
            <p:nvPr/>
          </p:nvSpPr>
          <p:spPr>
            <a:xfrm>
              <a:off x="6365047" y="3354214"/>
              <a:ext cx="239399" cy="624396"/>
            </a:xfrm>
            <a:prstGeom prst="rect">
              <a:avLst/>
            </a:prstGeom>
            <a:solidFill>
              <a:srgbClr val="B3B3B3">
                <a:alpha val="90196"/>
              </a:srgbClr>
            </a:solidFill>
          </p:spPr>
          <p:txBody>
            <a:bodyPr/>
            <a:lstStyle/>
            <a:p/>
          </p:txBody>
        </p:sp>
        <p:sp>
          <p:nvSpPr>
            <p:cNvPr id="72" name="rc72"/>
            <p:cNvSpPr/>
            <p:nvPr/>
          </p:nvSpPr>
          <p:spPr>
            <a:xfrm>
              <a:off x="6631046" y="3385334"/>
              <a:ext cx="239399" cy="599639"/>
            </a:xfrm>
            <a:prstGeom prst="rect">
              <a:avLst/>
            </a:prstGeom>
            <a:solidFill>
              <a:srgbClr val="B3B3B3">
                <a:alpha val="90196"/>
              </a:srgbClr>
            </a:solidFill>
          </p:spPr>
          <p:txBody>
            <a:bodyPr/>
            <a:lstStyle/>
            <a:p/>
          </p:txBody>
        </p:sp>
        <p:sp>
          <p:nvSpPr>
            <p:cNvPr id="73" name="rc73"/>
            <p:cNvSpPr/>
            <p:nvPr/>
          </p:nvSpPr>
          <p:spPr>
            <a:xfrm>
              <a:off x="6897046" y="3440640"/>
              <a:ext cx="239399" cy="384705"/>
            </a:xfrm>
            <a:prstGeom prst="rect">
              <a:avLst/>
            </a:prstGeom>
            <a:solidFill>
              <a:srgbClr val="B3B3B3">
                <a:alpha val="90196"/>
              </a:srgbClr>
            </a:solidFill>
          </p:spPr>
          <p:txBody>
            <a:bodyPr/>
            <a:lstStyle/>
            <a:p/>
          </p:txBody>
        </p:sp>
        <p:sp>
          <p:nvSpPr>
            <p:cNvPr id="74" name="rc74"/>
            <p:cNvSpPr/>
            <p:nvPr/>
          </p:nvSpPr>
          <p:spPr>
            <a:xfrm>
              <a:off x="7163045" y="3464391"/>
              <a:ext cx="239399" cy="368270"/>
            </a:xfrm>
            <a:prstGeom prst="rect">
              <a:avLst/>
            </a:prstGeom>
            <a:solidFill>
              <a:srgbClr val="B3B3B3">
                <a:alpha val="90196"/>
              </a:srgbClr>
            </a:solidFill>
          </p:spPr>
          <p:txBody>
            <a:bodyPr/>
            <a:lstStyle/>
            <a:p/>
          </p:txBody>
        </p:sp>
        <p:sp>
          <p:nvSpPr>
            <p:cNvPr id="75" name="rc75"/>
            <p:cNvSpPr/>
            <p:nvPr/>
          </p:nvSpPr>
          <p:spPr>
            <a:xfrm>
              <a:off x="7429045" y="3484588"/>
              <a:ext cx="239399" cy="354282"/>
            </a:xfrm>
            <a:prstGeom prst="rect">
              <a:avLst/>
            </a:prstGeom>
            <a:solidFill>
              <a:srgbClr val="B3B3B3">
                <a:alpha val="90196"/>
              </a:srgbClr>
            </a:solidFill>
          </p:spPr>
          <p:txBody>
            <a:bodyPr/>
            <a:lstStyle/>
            <a:p/>
          </p:txBody>
        </p:sp>
        <p:sp>
          <p:nvSpPr>
            <p:cNvPr id="76" name="rc76"/>
            <p:cNvSpPr/>
            <p:nvPr/>
          </p:nvSpPr>
          <p:spPr>
            <a:xfrm>
              <a:off x="7695045" y="3501023"/>
              <a:ext cx="239399" cy="344429"/>
            </a:xfrm>
            <a:prstGeom prst="rect">
              <a:avLst/>
            </a:prstGeom>
            <a:solidFill>
              <a:srgbClr val="B3B3B3">
                <a:alpha val="90196"/>
              </a:srgbClr>
            </a:solidFill>
          </p:spPr>
          <p:txBody>
            <a:bodyPr/>
            <a:lstStyle/>
            <a:p/>
          </p:txBody>
        </p:sp>
        <p:sp>
          <p:nvSpPr>
            <p:cNvPr id="77" name="rc77"/>
            <p:cNvSpPr/>
            <p:nvPr/>
          </p:nvSpPr>
          <p:spPr>
            <a:xfrm>
              <a:off x="7961044" y="3513125"/>
              <a:ext cx="239399" cy="338128"/>
            </a:xfrm>
            <a:prstGeom prst="rect">
              <a:avLst/>
            </a:prstGeom>
            <a:solidFill>
              <a:srgbClr val="B3B3B3">
                <a:alpha val="90196"/>
              </a:srgbClr>
            </a:solidFill>
          </p:spPr>
          <p:txBody>
            <a:bodyPr/>
            <a:lstStyle/>
            <a:p/>
          </p:txBody>
        </p:sp>
        <p:sp>
          <p:nvSpPr>
            <p:cNvPr id="78" name="pl78"/>
            <p:cNvSpPr/>
            <p:nvPr/>
          </p:nvSpPr>
          <p:spPr>
            <a:xfrm>
              <a:off x="1430754" y="2085226"/>
              <a:ext cx="6649990" cy="128895"/>
            </a:xfrm>
            <a:custGeom>
              <a:avLst/>
              <a:pathLst>
                <a:path w="6649990" h="128895">
                  <a:moveTo>
                    <a:pt x="0" y="107413"/>
                  </a:moveTo>
                  <a:lnTo>
                    <a:pt x="265999" y="107413"/>
                  </a:lnTo>
                  <a:lnTo>
                    <a:pt x="531999" y="107413"/>
                  </a:lnTo>
                  <a:lnTo>
                    <a:pt x="797998" y="64447"/>
                  </a:lnTo>
                  <a:lnTo>
                    <a:pt x="1063998" y="64447"/>
                  </a:lnTo>
                  <a:lnTo>
                    <a:pt x="1329998" y="64447"/>
                  </a:lnTo>
                  <a:lnTo>
                    <a:pt x="1595997" y="64447"/>
                  </a:lnTo>
                  <a:lnTo>
                    <a:pt x="1861997" y="64447"/>
                  </a:lnTo>
                  <a:lnTo>
                    <a:pt x="2127996" y="21482"/>
                  </a:lnTo>
                  <a:lnTo>
                    <a:pt x="2393996" y="21482"/>
                  </a:lnTo>
                  <a:lnTo>
                    <a:pt x="2659996" y="21482"/>
                  </a:lnTo>
                  <a:lnTo>
                    <a:pt x="2925995" y="21482"/>
                  </a:lnTo>
                  <a:lnTo>
                    <a:pt x="3191995" y="21482"/>
                  </a:lnTo>
                  <a:lnTo>
                    <a:pt x="3457995" y="0"/>
                  </a:lnTo>
                  <a:lnTo>
                    <a:pt x="3723994" y="0"/>
                  </a:lnTo>
                  <a:lnTo>
                    <a:pt x="3989994" y="0"/>
                  </a:lnTo>
                  <a:lnTo>
                    <a:pt x="4255993" y="0"/>
                  </a:lnTo>
                  <a:lnTo>
                    <a:pt x="4521993" y="0"/>
                  </a:lnTo>
                  <a:lnTo>
                    <a:pt x="4787993" y="64447"/>
                  </a:lnTo>
                  <a:lnTo>
                    <a:pt x="5053992" y="64447"/>
                  </a:lnTo>
                  <a:lnTo>
                    <a:pt x="5319992" y="64447"/>
                  </a:lnTo>
                  <a:lnTo>
                    <a:pt x="5585991" y="128895"/>
                  </a:lnTo>
                  <a:lnTo>
                    <a:pt x="5851991" y="128895"/>
                  </a:lnTo>
                  <a:lnTo>
                    <a:pt x="6117991" y="128895"/>
                  </a:lnTo>
                  <a:lnTo>
                    <a:pt x="6383990" y="128895"/>
                  </a:lnTo>
                  <a:lnTo>
                    <a:pt x="6649990" y="128895"/>
                  </a:lnTo>
                </a:path>
              </a:pathLst>
            </a:custGeom>
            <a:ln w="27101" cap="flat">
              <a:solidFill>
                <a:srgbClr val="3283FE">
                  <a:alpha val="100000"/>
                </a:srgbClr>
              </a:solidFill>
              <a:prstDash val="solid"/>
              <a:round/>
            </a:ln>
          </p:spPr>
          <p:txBody>
            <a:bodyPr/>
            <a:lstStyle/>
            <a:p/>
          </p:txBody>
        </p:sp>
        <p:sp>
          <p:nvSpPr>
            <p:cNvPr id="79" name="pl79"/>
            <p:cNvSpPr/>
            <p:nvPr/>
          </p:nvSpPr>
          <p:spPr>
            <a:xfrm>
              <a:off x="1430754" y="2085226"/>
              <a:ext cx="6649990" cy="279274"/>
            </a:xfrm>
            <a:custGeom>
              <a:avLst/>
              <a:pathLst>
                <a:path w="6649990" h="279274">
                  <a:moveTo>
                    <a:pt x="0" y="0"/>
                  </a:moveTo>
                  <a:lnTo>
                    <a:pt x="265999" y="279274"/>
                  </a:lnTo>
                  <a:lnTo>
                    <a:pt x="531999" y="214826"/>
                  </a:lnTo>
                  <a:lnTo>
                    <a:pt x="797998" y="150378"/>
                  </a:lnTo>
                  <a:lnTo>
                    <a:pt x="1063998" y="85930"/>
                  </a:lnTo>
                  <a:lnTo>
                    <a:pt x="1329998" y="85930"/>
                  </a:lnTo>
                  <a:lnTo>
                    <a:pt x="1595997" y="107413"/>
                  </a:lnTo>
                  <a:lnTo>
                    <a:pt x="1861997" y="107413"/>
                  </a:lnTo>
                  <a:lnTo>
                    <a:pt x="2127996" y="171861"/>
                  </a:lnTo>
                  <a:lnTo>
                    <a:pt x="2393996" y="171861"/>
                  </a:lnTo>
                  <a:lnTo>
                    <a:pt x="2659996" y="171861"/>
                  </a:lnTo>
                  <a:lnTo>
                    <a:pt x="2925995" y="171861"/>
                  </a:lnTo>
                  <a:lnTo>
                    <a:pt x="3191995" y="171861"/>
                  </a:lnTo>
                  <a:lnTo>
                    <a:pt x="3457995" y="107413"/>
                  </a:lnTo>
                  <a:lnTo>
                    <a:pt x="3723994" y="107413"/>
                  </a:lnTo>
                  <a:lnTo>
                    <a:pt x="3989994" y="85930"/>
                  </a:lnTo>
                  <a:lnTo>
                    <a:pt x="4255993" y="85930"/>
                  </a:lnTo>
                  <a:lnTo>
                    <a:pt x="4521993" y="85930"/>
                  </a:lnTo>
                  <a:lnTo>
                    <a:pt x="4787993" y="257791"/>
                  </a:lnTo>
                  <a:lnTo>
                    <a:pt x="5053992" y="257791"/>
                  </a:lnTo>
                  <a:lnTo>
                    <a:pt x="5319992" y="257791"/>
                  </a:lnTo>
                  <a:lnTo>
                    <a:pt x="5585991" y="257791"/>
                  </a:lnTo>
                  <a:lnTo>
                    <a:pt x="5851991" y="257791"/>
                  </a:lnTo>
                  <a:lnTo>
                    <a:pt x="6117991" y="257791"/>
                  </a:lnTo>
                  <a:lnTo>
                    <a:pt x="6383990" y="257791"/>
                  </a:lnTo>
                  <a:lnTo>
                    <a:pt x="6649990" y="257791"/>
                  </a:lnTo>
                </a:path>
              </a:pathLst>
            </a:custGeom>
            <a:ln w="27101" cap="flat">
              <a:solidFill>
                <a:srgbClr val="FFA500">
                  <a:alpha val="100000"/>
                </a:srgbClr>
              </a:solidFill>
              <a:prstDash val="solid"/>
              <a:round/>
            </a:ln>
          </p:spPr>
          <p:txBody>
            <a:bodyPr/>
            <a:lstStyle/>
            <a:p/>
          </p:txBody>
        </p:sp>
        <p:sp>
          <p:nvSpPr>
            <p:cNvPr id="80" name="tx80"/>
            <p:cNvSpPr/>
            <p:nvPr/>
          </p:nvSpPr>
          <p:spPr>
            <a:xfrm>
              <a:off x="1360416"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1" name="tx81"/>
            <p:cNvSpPr/>
            <p:nvPr/>
          </p:nvSpPr>
          <p:spPr>
            <a:xfrm>
              <a:off x="1360416"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2" name="tx82"/>
            <p:cNvSpPr/>
            <p:nvPr/>
          </p:nvSpPr>
          <p:spPr>
            <a:xfrm>
              <a:off x="2690414"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3" name="tx83"/>
            <p:cNvSpPr/>
            <p:nvPr/>
          </p:nvSpPr>
          <p:spPr>
            <a:xfrm>
              <a:off x="2690414"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4" name="tx84"/>
            <p:cNvSpPr/>
            <p:nvPr/>
          </p:nvSpPr>
          <p:spPr>
            <a:xfrm>
              <a:off x="402041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5" name="tx85"/>
            <p:cNvSpPr/>
            <p:nvPr/>
          </p:nvSpPr>
          <p:spPr>
            <a:xfrm>
              <a:off x="4020412"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86" name="tx86"/>
            <p:cNvSpPr/>
            <p:nvPr/>
          </p:nvSpPr>
          <p:spPr>
            <a:xfrm>
              <a:off x="535041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7" name="tx87"/>
            <p:cNvSpPr/>
            <p:nvPr/>
          </p:nvSpPr>
          <p:spPr>
            <a:xfrm>
              <a:off x="5350410"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8" name="tx88"/>
            <p:cNvSpPr/>
            <p:nvPr/>
          </p:nvSpPr>
          <p:spPr>
            <a:xfrm>
              <a:off x="641440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9" name="tx89"/>
            <p:cNvSpPr/>
            <p:nvPr/>
          </p:nvSpPr>
          <p:spPr>
            <a:xfrm>
              <a:off x="641440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90" name="tx90"/>
            <p:cNvSpPr/>
            <p:nvPr/>
          </p:nvSpPr>
          <p:spPr>
            <a:xfrm>
              <a:off x="668040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1" name="tx91"/>
            <p:cNvSpPr/>
            <p:nvPr/>
          </p:nvSpPr>
          <p:spPr>
            <a:xfrm>
              <a:off x="668040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92" name="tx92"/>
            <p:cNvSpPr/>
            <p:nvPr/>
          </p:nvSpPr>
          <p:spPr>
            <a:xfrm>
              <a:off x="6946408"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93" name="tx93"/>
            <p:cNvSpPr/>
            <p:nvPr/>
          </p:nvSpPr>
          <p:spPr>
            <a:xfrm>
              <a:off x="694640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94" name="tx94"/>
            <p:cNvSpPr/>
            <p:nvPr/>
          </p:nvSpPr>
          <p:spPr>
            <a:xfrm>
              <a:off x="721240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95" name="tx95"/>
            <p:cNvSpPr/>
            <p:nvPr/>
          </p:nvSpPr>
          <p:spPr>
            <a:xfrm>
              <a:off x="7212407"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96" name="tx96"/>
            <p:cNvSpPr/>
            <p:nvPr/>
          </p:nvSpPr>
          <p:spPr>
            <a:xfrm>
              <a:off x="747840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97" name="tx97"/>
            <p:cNvSpPr/>
            <p:nvPr/>
          </p:nvSpPr>
          <p:spPr>
            <a:xfrm>
              <a:off x="7478407"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98" name="tx98"/>
            <p:cNvSpPr/>
            <p:nvPr/>
          </p:nvSpPr>
          <p:spPr>
            <a:xfrm>
              <a:off x="774440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99" name="tx99"/>
            <p:cNvSpPr/>
            <p:nvPr/>
          </p:nvSpPr>
          <p:spPr>
            <a:xfrm>
              <a:off x="7744407"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100" name="tx100"/>
            <p:cNvSpPr/>
            <p:nvPr/>
          </p:nvSpPr>
          <p:spPr>
            <a:xfrm>
              <a:off x="8010406"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101" name="tx101"/>
            <p:cNvSpPr/>
            <p:nvPr/>
          </p:nvSpPr>
          <p:spPr>
            <a:xfrm>
              <a:off x="8010406"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102" name="tx102"/>
            <p:cNvSpPr/>
            <p:nvPr/>
          </p:nvSpPr>
          <p:spPr>
            <a:xfrm>
              <a:off x="1370464" y="39178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3" name="tx103"/>
            <p:cNvSpPr/>
            <p:nvPr/>
          </p:nvSpPr>
          <p:spPr>
            <a:xfrm>
              <a:off x="2700462" y="4011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4" name="tx104"/>
            <p:cNvSpPr/>
            <p:nvPr/>
          </p:nvSpPr>
          <p:spPr>
            <a:xfrm>
              <a:off x="4030460" y="40975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5" name="tx105"/>
            <p:cNvSpPr/>
            <p:nvPr/>
          </p:nvSpPr>
          <p:spPr>
            <a:xfrm>
              <a:off x="5390603" y="414058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6" name="tx106"/>
            <p:cNvSpPr/>
            <p:nvPr/>
          </p:nvSpPr>
          <p:spPr>
            <a:xfrm>
              <a:off x="6424457" y="40548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7" name="tx107"/>
            <p:cNvSpPr/>
            <p:nvPr/>
          </p:nvSpPr>
          <p:spPr>
            <a:xfrm>
              <a:off x="6690456" y="40580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8" name="tx108"/>
            <p:cNvSpPr/>
            <p:nvPr/>
          </p:nvSpPr>
          <p:spPr>
            <a:xfrm>
              <a:off x="6956456" y="3978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9" name="tx109"/>
            <p:cNvSpPr/>
            <p:nvPr/>
          </p:nvSpPr>
          <p:spPr>
            <a:xfrm>
              <a:off x="7222456" y="39832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0" name="tx110"/>
            <p:cNvSpPr/>
            <p:nvPr/>
          </p:nvSpPr>
          <p:spPr>
            <a:xfrm>
              <a:off x="7488455" y="39863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1" name="tx111"/>
            <p:cNvSpPr/>
            <p:nvPr/>
          </p:nvSpPr>
          <p:spPr>
            <a:xfrm>
              <a:off x="7754455" y="3988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2" name="tx112"/>
            <p:cNvSpPr/>
            <p:nvPr/>
          </p:nvSpPr>
          <p:spPr>
            <a:xfrm>
              <a:off x="8020454" y="3991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3" name="tx113"/>
            <p:cNvSpPr/>
            <p:nvPr/>
          </p:nvSpPr>
          <p:spPr>
            <a:xfrm>
              <a:off x="2700462" y="37977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4" name="tx114"/>
            <p:cNvSpPr/>
            <p:nvPr/>
          </p:nvSpPr>
          <p:spPr>
            <a:xfrm>
              <a:off x="4030460" y="372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15" name="tx115"/>
            <p:cNvSpPr/>
            <p:nvPr/>
          </p:nvSpPr>
          <p:spPr>
            <a:xfrm>
              <a:off x="5360458" y="3946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6" name="tx116"/>
            <p:cNvSpPr/>
            <p:nvPr/>
          </p:nvSpPr>
          <p:spPr>
            <a:xfrm>
              <a:off x="6424457" y="36259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17" name="tx117"/>
            <p:cNvSpPr/>
            <p:nvPr/>
          </p:nvSpPr>
          <p:spPr>
            <a:xfrm>
              <a:off x="6690456" y="3644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18" name="tx118"/>
            <p:cNvSpPr/>
            <p:nvPr/>
          </p:nvSpPr>
          <p:spPr>
            <a:xfrm>
              <a:off x="6956456" y="35938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9" name="tx119"/>
            <p:cNvSpPr/>
            <p:nvPr/>
          </p:nvSpPr>
          <p:spPr>
            <a:xfrm>
              <a:off x="7222456" y="36094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20" name="tx120"/>
            <p:cNvSpPr/>
            <p:nvPr/>
          </p:nvSpPr>
          <p:spPr>
            <a:xfrm>
              <a:off x="7488455" y="3621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21" name="tx121"/>
            <p:cNvSpPr/>
            <p:nvPr/>
          </p:nvSpPr>
          <p:spPr>
            <a:xfrm>
              <a:off x="7754455" y="36327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22" name="tx122"/>
            <p:cNvSpPr/>
            <p:nvPr/>
          </p:nvSpPr>
          <p:spPr>
            <a:xfrm>
              <a:off x="8020454" y="36416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23" name="tx123"/>
            <p:cNvSpPr/>
            <p:nvPr/>
          </p:nvSpPr>
          <p:spPr>
            <a:xfrm>
              <a:off x="2706491" y="36748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24" name="tx124"/>
            <p:cNvSpPr/>
            <p:nvPr/>
          </p:nvSpPr>
          <p:spPr>
            <a:xfrm>
              <a:off x="4036489" y="33666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25" name="tx125"/>
            <p:cNvSpPr/>
            <p:nvPr/>
          </p:nvSpPr>
          <p:spPr>
            <a:xfrm>
              <a:off x="5366487" y="372501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26" name="tx126"/>
            <p:cNvSpPr/>
            <p:nvPr/>
          </p:nvSpPr>
          <p:spPr>
            <a:xfrm>
              <a:off x="6430486" y="32479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7" name="tx127"/>
            <p:cNvSpPr/>
            <p:nvPr/>
          </p:nvSpPr>
          <p:spPr>
            <a:xfrm>
              <a:off x="6696485" y="32790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8" name="tx128"/>
            <p:cNvSpPr/>
            <p:nvPr/>
          </p:nvSpPr>
          <p:spPr>
            <a:xfrm>
              <a:off x="6962485" y="33344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9" name="tx129"/>
            <p:cNvSpPr/>
            <p:nvPr/>
          </p:nvSpPr>
          <p:spPr>
            <a:xfrm>
              <a:off x="7228485" y="33581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30" name="tx130"/>
            <p:cNvSpPr/>
            <p:nvPr/>
          </p:nvSpPr>
          <p:spPr>
            <a:xfrm>
              <a:off x="7494484" y="33783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31" name="tx131"/>
            <p:cNvSpPr/>
            <p:nvPr/>
          </p:nvSpPr>
          <p:spPr>
            <a:xfrm>
              <a:off x="7760484" y="33947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32" name="tx132"/>
            <p:cNvSpPr/>
            <p:nvPr/>
          </p:nvSpPr>
          <p:spPr>
            <a:xfrm>
              <a:off x="8026483" y="340927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33" name="tx133"/>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655386" y="370663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5" name="tx135"/>
            <p:cNvSpPr/>
            <p:nvPr/>
          </p:nvSpPr>
          <p:spPr>
            <a:xfrm>
              <a:off x="577692" y="32533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6" name="tx136"/>
            <p:cNvSpPr/>
            <p:nvPr/>
          </p:nvSpPr>
          <p:spPr>
            <a:xfrm>
              <a:off x="577692" y="280012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7" name="tx137"/>
            <p:cNvSpPr/>
            <p:nvPr/>
          </p:nvSpPr>
          <p:spPr>
            <a:xfrm>
              <a:off x="577692" y="234687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8" name="tx138"/>
            <p:cNvSpPr/>
            <p:nvPr/>
          </p:nvSpPr>
          <p:spPr>
            <a:xfrm>
              <a:off x="577692" y="189361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39" name="tx13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7" name="pl157"/>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8" name="pl158"/>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9" name="tx159"/>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60" name="tx160"/>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61" name="rc161"/>
            <p:cNvSpPr/>
            <p:nvPr/>
          </p:nvSpPr>
          <p:spPr>
            <a:xfrm>
              <a:off x="4686533" y="5080163"/>
              <a:ext cx="201456" cy="201456"/>
            </a:xfrm>
            <a:prstGeom prst="rect">
              <a:avLst/>
            </a:prstGeom>
            <a:solidFill>
              <a:srgbClr val="E2231A">
                <a:alpha val="90196"/>
              </a:srgbClr>
            </a:solidFill>
          </p:spPr>
          <p:txBody>
            <a:bodyPr/>
            <a:lstStyle/>
            <a:p/>
          </p:txBody>
        </p:sp>
        <p:sp>
          <p:nvSpPr>
            <p:cNvPr id="162" name="rc162"/>
            <p:cNvSpPr/>
            <p:nvPr/>
          </p:nvSpPr>
          <p:spPr>
            <a:xfrm>
              <a:off x="5650692" y="5080163"/>
              <a:ext cx="201456" cy="201456"/>
            </a:xfrm>
            <a:prstGeom prst="rect">
              <a:avLst/>
            </a:prstGeom>
            <a:solidFill>
              <a:srgbClr val="B3B3B3">
                <a:alpha val="90196"/>
              </a:srgbClr>
            </a:solidFill>
          </p:spPr>
          <p:txBody>
            <a:bodyPr/>
            <a:lstStyle/>
            <a:p/>
          </p:txBody>
        </p:sp>
        <p:sp>
          <p:nvSpPr>
            <p:cNvPr id="163" name="tx163"/>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64" name="tx164"/>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5" name="tx165"/>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66" name="tx166"/>
            <p:cNvSpPr/>
            <p:nvPr/>
          </p:nvSpPr>
          <p:spPr>
            <a:xfrm>
              <a:off x="966584" y="1594448"/>
              <a:ext cx="153790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Thailand, 2000-2025</a:t>
              </a:r>
            </a:p>
          </p:txBody>
        </p:sp>
        <p:sp>
          <p:nvSpPr>
            <p:cNvPr id="167" name="pl167"/>
            <p:cNvSpPr/>
            <p:nvPr/>
          </p:nvSpPr>
          <p:spPr>
            <a:xfrm>
              <a:off x="222113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04129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8614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6816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4" name="pl174"/>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3121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9513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77154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11054" y="5840557"/>
              <a:ext cx="1874549" cy="124062"/>
            </a:xfrm>
            <a:prstGeom prst="rect">
              <a:avLst/>
            </a:prstGeom>
            <a:solidFill>
              <a:srgbClr val="E2231A">
                <a:alpha val="90196"/>
              </a:srgbClr>
            </a:solidFill>
          </p:spPr>
          <p:txBody>
            <a:bodyPr/>
            <a:lstStyle/>
            <a:p/>
          </p:txBody>
        </p:sp>
        <p:sp>
          <p:nvSpPr>
            <p:cNvPr id="179" name="rc179"/>
            <p:cNvSpPr/>
            <p:nvPr/>
          </p:nvSpPr>
          <p:spPr>
            <a:xfrm>
              <a:off x="1311054" y="5685479"/>
              <a:ext cx="2944004" cy="124062"/>
            </a:xfrm>
            <a:prstGeom prst="rect">
              <a:avLst/>
            </a:prstGeom>
            <a:solidFill>
              <a:srgbClr val="E2231A">
                <a:alpha val="90196"/>
              </a:srgbClr>
            </a:solidFill>
          </p:spPr>
          <p:txBody>
            <a:bodyPr/>
            <a:lstStyle/>
            <a:p/>
          </p:txBody>
        </p:sp>
        <p:sp>
          <p:nvSpPr>
            <p:cNvPr id="180" name="rc180"/>
            <p:cNvSpPr/>
            <p:nvPr/>
          </p:nvSpPr>
          <p:spPr>
            <a:xfrm>
              <a:off x="1311054" y="5530401"/>
              <a:ext cx="2897408" cy="124062"/>
            </a:xfrm>
            <a:prstGeom prst="rect">
              <a:avLst/>
            </a:prstGeom>
            <a:solidFill>
              <a:srgbClr val="E2231A">
                <a:alpha val="90196"/>
              </a:srgbClr>
            </a:solidFill>
          </p:spPr>
          <p:txBody>
            <a:bodyPr/>
            <a:lstStyle/>
            <a:p/>
          </p:txBody>
        </p:sp>
        <p:sp>
          <p:nvSpPr>
            <p:cNvPr id="181" name="rc181"/>
            <p:cNvSpPr/>
            <p:nvPr/>
          </p:nvSpPr>
          <p:spPr>
            <a:xfrm>
              <a:off x="3185603" y="5840557"/>
              <a:ext cx="5014840" cy="124062"/>
            </a:xfrm>
            <a:prstGeom prst="rect">
              <a:avLst/>
            </a:prstGeom>
            <a:solidFill>
              <a:srgbClr val="B3B3B3">
                <a:alpha val="90196"/>
              </a:srgbClr>
            </a:solidFill>
          </p:spPr>
          <p:txBody>
            <a:bodyPr/>
            <a:lstStyle/>
            <a:p/>
          </p:txBody>
        </p:sp>
        <p:sp>
          <p:nvSpPr>
            <p:cNvPr id="182" name="rc182"/>
            <p:cNvSpPr/>
            <p:nvPr/>
          </p:nvSpPr>
          <p:spPr>
            <a:xfrm>
              <a:off x="4255058" y="5685479"/>
              <a:ext cx="2766283" cy="124062"/>
            </a:xfrm>
            <a:prstGeom prst="rect">
              <a:avLst/>
            </a:prstGeom>
            <a:solidFill>
              <a:srgbClr val="B3B3B3">
                <a:alpha val="90196"/>
              </a:srgbClr>
            </a:solidFill>
          </p:spPr>
          <p:txBody>
            <a:bodyPr/>
            <a:lstStyle/>
            <a:p/>
          </p:txBody>
        </p:sp>
        <p:sp>
          <p:nvSpPr>
            <p:cNvPr id="183" name="rc183"/>
            <p:cNvSpPr/>
            <p:nvPr/>
          </p:nvSpPr>
          <p:spPr>
            <a:xfrm>
              <a:off x="4208462" y="5530401"/>
              <a:ext cx="2715683" cy="124062"/>
            </a:xfrm>
            <a:prstGeom prst="rect">
              <a:avLst/>
            </a:prstGeom>
            <a:solidFill>
              <a:srgbClr val="B3B3B3">
                <a:alpha val="90196"/>
              </a:srgbClr>
            </a:solidFill>
          </p:spPr>
          <p:txBody>
            <a:bodyPr/>
            <a:lstStyle/>
            <a:p/>
          </p:txBody>
        </p:sp>
        <p:sp>
          <p:nvSpPr>
            <p:cNvPr id="184" name="tx184"/>
            <p:cNvSpPr/>
            <p:nvPr/>
          </p:nvSpPr>
          <p:spPr>
            <a:xfrm>
              <a:off x="8312971"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94.6</a:t>
              </a:r>
            </a:p>
          </p:txBody>
        </p:sp>
        <p:sp>
          <p:nvSpPr>
            <p:cNvPr id="185" name="tx185"/>
            <p:cNvSpPr/>
            <p:nvPr/>
          </p:nvSpPr>
          <p:spPr>
            <a:xfrm>
              <a:off x="7133869"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78.4</a:t>
              </a:r>
            </a:p>
          </p:txBody>
        </p:sp>
        <p:sp>
          <p:nvSpPr>
            <p:cNvPr id="186" name="tx186"/>
            <p:cNvSpPr/>
            <p:nvPr/>
          </p:nvSpPr>
          <p:spPr>
            <a:xfrm>
              <a:off x="7036672"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77.1</a:t>
              </a:r>
            </a:p>
          </p:txBody>
        </p:sp>
        <p:sp>
          <p:nvSpPr>
            <p:cNvPr id="187" name="tx187"/>
            <p:cNvSpPr/>
            <p:nvPr/>
          </p:nvSpPr>
          <p:spPr>
            <a:xfrm>
              <a:off x="213580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25.7</a:t>
              </a:r>
            </a:p>
          </p:txBody>
        </p:sp>
        <p:sp>
          <p:nvSpPr>
            <p:cNvPr id="188" name="tx188"/>
            <p:cNvSpPr/>
            <p:nvPr/>
          </p:nvSpPr>
          <p:spPr>
            <a:xfrm>
              <a:off x="2670529"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40.4</a:t>
              </a:r>
            </a:p>
          </p:txBody>
        </p:sp>
        <p:sp>
          <p:nvSpPr>
            <p:cNvPr id="189" name="tx189"/>
            <p:cNvSpPr/>
            <p:nvPr/>
          </p:nvSpPr>
          <p:spPr>
            <a:xfrm>
              <a:off x="264723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39.8</a:t>
              </a:r>
            </a:p>
          </p:txBody>
        </p:sp>
        <p:sp>
          <p:nvSpPr>
            <p:cNvPr id="190" name="tx190"/>
            <p:cNvSpPr/>
            <p:nvPr/>
          </p:nvSpPr>
          <p:spPr>
            <a:xfrm>
              <a:off x="5580497"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68.9</a:t>
              </a:r>
            </a:p>
          </p:txBody>
        </p:sp>
        <p:sp>
          <p:nvSpPr>
            <p:cNvPr id="191" name="tx191"/>
            <p:cNvSpPr/>
            <p:nvPr/>
          </p:nvSpPr>
          <p:spPr>
            <a:xfrm>
              <a:off x="5573891" y="5704318"/>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92" name="tx192"/>
            <p:cNvSpPr/>
            <p:nvPr/>
          </p:nvSpPr>
          <p:spPr>
            <a:xfrm>
              <a:off x="5453777"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37.3</a:t>
              </a:r>
            </a:p>
          </p:txBody>
        </p:sp>
        <p:sp>
          <p:nvSpPr>
            <p:cNvPr id="193" name="tx193"/>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7" name="tx197"/>
            <p:cNvSpPr/>
            <p:nvPr/>
          </p:nvSpPr>
          <p:spPr>
            <a:xfrm>
              <a:off x="300693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8" name="tx198"/>
            <p:cNvSpPr/>
            <p:nvPr/>
          </p:nvSpPr>
          <p:spPr>
            <a:xfrm>
              <a:off x="482709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9" name="tx199"/>
            <p:cNvSpPr/>
            <p:nvPr/>
          </p:nvSpPr>
          <p:spPr>
            <a:xfrm>
              <a:off x="6647259" y="605656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200" name="tx200"/>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93%. This is lower than in 2019, where coverage was 96%.
40,000 children missed their routine first dose of measles vaccine.
MCV2 is typically administered to children between 18 months and five years old. MCV2 coverage remained constant at 87% in 2025.</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93% in 2025 - below the 95% level needed to prevent outbreaks and, leaving 40,000 children without any protection against measles. MCV2 coverage also remained constant at 87% - below the IA2030 target of 90%.</a:t>
            </a:r>
          </a:p>
        </p:txBody>
      </p:sp>
      <p:grpSp xmlns:pic="http://schemas.openxmlformats.org/drawingml/2006/picture">
        <p:nvGrpSpPr>
          <p:cNvPr id="205" name=""/>
          <p:cNvGrpSpPr/>
          <p:nvPr/>
        </p:nvGrpSpPr>
        <p:grpSpPr>
          <a:xfrm>
            <a:off x="292608" y="1097280"/>
            <a:ext cx="8595360" cy="28575"/>
            <a:chOff x="292608" y="1097280"/>
            <a:chExt cx="8595360" cy="28575"/>
          </a:xfrm>
        </p:grpSpPr>
        <p:sp>
          <p:nvSpPr>
            <p:cNvPr id="20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109356"/>
                  </a:moveTo>
                  <a:lnTo>
                    <a:pt x="135891" y="109356"/>
                  </a:lnTo>
                  <a:lnTo>
                    <a:pt x="271783" y="109356"/>
                  </a:lnTo>
                  <a:lnTo>
                    <a:pt x="407675" y="65614"/>
                  </a:lnTo>
                  <a:lnTo>
                    <a:pt x="543566" y="65614"/>
                  </a:lnTo>
                  <a:lnTo>
                    <a:pt x="679458" y="65614"/>
                  </a:lnTo>
                  <a:lnTo>
                    <a:pt x="815350" y="65614"/>
                  </a:lnTo>
                  <a:lnTo>
                    <a:pt x="951242" y="65614"/>
                  </a:lnTo>
                  <a:lnTo>
                    <a:pt x="1087133" y="21871"/>
                  </a:lnTo>
                  <a:lnTo>
                    <a:pt x="1223025" y="21871"/>
                  </a:lnTo>
                  <a:lnTo>
                    <a:pt x="1358917" y="21871"/>
                  </a:lnTo>
                  <a:lnTo>
                    <a:pt x="1494809" y="21871"/>
                  </a:lnTo>
                  <a:lnTo>
                    <a:pt x="1630700" y="21871"/>
                  </a:lnTo>
                  <a:lnTo>
                    <a:pt x="1766592" y="0"/>
                  </a:lnTo>
                  <a:lnTo>
                    <a:pt x="1902484" y="0"/>
                  </a:lnTo>
                  <a:lnTo>
                    <a:pt x="2038375" y="0"/>
                  </a:lnTo>
                  <a:lnTo>
                    <a:pt x="2174267" y="0"/>
                  </a:lnTo>
                  <a:lnTo>
                    <a:pt x="2310159" y="0"/>
                  </a:lnTo>
                  <a:lnTo>
                    <a:pt x="2446051" y="65614"/>
                  </a:lnTo>
                  <a:lnTo>
                    <a:pt x="2581942" y="65614"/>
                  </a:lnTo>
                  <a:lnTo>
                    <a:pt x="2717834" y="65614"/>
                  </a:lnTo>
                  <a:lnTo>
                    <a:pt x="2853726" y="131228"/>
                  </a:lnTo>
                  <a:lnTo>
                    <a:pt x="2989618" y="131228"/>
                  </a:lnTo>
                  <a:lnTo>
                    <a:pt x="3125509" y="131228"/>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109356"/>
                  </a:moveTo>
                  <a:lnTo>
                    <a:pt x="135891" y="109356"/>
                  </a:lnTo>
                  <a:lnTo>
                    <a:pt x="271783" y="109356"/>
                  </a:lnTo>
                  <a:lnTo>
                    <a:pt x="407675" y="65614"/>
                  </a:lnTo>
                  <a:lnTo>
                    <a:pt x="543566" y="65614"/>
                  </a:lnTo>
                  <a:lnTo>
                    <a:pt x="679458" y="65614"/>
                  </a:lnTo>
                  <a:lnTo>
                    <a:pt x="815350" y="65614"/>
                  </a:lnTo>
                  <a:lnTo>
                    <a:pt x="951242" y="65614"/>
                  </a:lnTo>
                  <a:lnTo>
                    <a:pt x="1087133" y="21871"/>
                  </a:lnTo>
                  <a:lnTo>
                    <a:pt x="1223025" y="21871"/>
                  </a:lnTo>
                  <a:lnTo>
                    <a:pt x="1358917" y="21871"/>
                  </a:lnTo>
                  <a:lnTo>
                    <a:pt x="1494809" y="21871"/>
                  </a:lnTo>
                  <a:lnTo>
                    <a:pt x="1630700" y="21871"/>
                  </a:lnTo>
                  <a:lnTo>
                    <a:pt x="1766592" y="0"/>
                  </a:lnTo>
                  <a:lnTo>
                    <a:pt x="1902484" y="0"/>
                  </a:lnTo>
                  <a:lnTo>
                    <a:pt x="2038375" y="0"/>
                  </a:lnTo>
                  <a:lnTo>
                    <a:pt x="2174267" y="0"/>
                  </a:lnTo>
                  <a:lnTo>
                    <a:pt x="2310159" y="0"/>
                  </a:lnTo>
                  <a:lnTo>
                    <a:pt x="2446051" y="65614"/>
                  </a:lnTo>
                  <a:lnTo>
                    <a:pt x="2581942" y="65614"/>
                  </a:lnTo>
                  <a:lnTo>
                    <a:pt x="2717834" y="65614"/>
                  </a:lnTo>
                  <a:lnTo>
                    <a:pt x="2853726" y="131228"/>
                  </a:lnTo>
                  <a:lnTo>
                    <a:pt x="2989618" y="131228"/>
                  </a:lnTo>
                  <a:lnTo>
                    <a:pt x="3125509" y="131228"/>
                  </a:lnTo>
                  <a:lnTo>
                    <a:pt x="3261401" y="131228"/>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109356"/>
                  </a:moveTo>
                  <a:lnTo>
                    <a:pt x="135891" y="109356"/>
                  </a:lnTo>
                  <a:lnTo>
                    <a:pt x="271783" y="109356"/>
                  </a:lnTo>
                  <a:lnTo>
                    <a:pt x="407675" y="65614"/>
                  </a:lnTo>
                  <a:lnTo>
                    <a:pt x="543566" y="65614"/>
                  </a:lnTo>
                  <a:lnTo>
                    <a:pt x="679458" y="65614"/>
                  </a:lnTo>
                  <a:lnTo>
                    <a:pt x="815350" y="65614"/>
                  </a:lnTo>
                  <a:lnTo>
                    <a:pt x="951242" y="65614"/>
                  </a:lnTo>
                  <a:lnTo>
                    <a:pt x="1087133" y="21871"/>
                  </a:lnTo>
                  <a:lnTo>
                    <a:pt x="1223025" y="21871"/>
                  </a:lnTo>
                  <a:lnTo>
                    <a:pt x="1358917" y="21871"/>
                  </a:lnTo>
                  <a:lnTo>
                    <a:pt x="1494809" y="21871"/>
                  </a:lnTo>
                  <a:lnTo>
                    <a:pt x="1630700" y="21871"/>
                  </a:lnTo>
                  <a:lnTo>
                    <a:pt x="1766592" y="0"/>
                  </a:lnTo>
                  <a:lnTo>
                    <a:pt x="1902484" y="0"/>
                  </a:lnTo>
                  <a:lnTo>
                    <a:pt x="2038375" y="0"/>
                  </a:lnTo>
                  <a:lnTo>
                    <a:pt x="2174267" y="0"/>
                  </a:lnTo>
                  <a:lnTo>
                    <a:pt x="2310159" y="0"/>
                  </a:lnTo>
                  <a:lnTo>
                    <a:pt x="2446051" y="65614"/>
                  </a:lnTo>
                  <a:lnTo>
                    <a:pt x="2581942" y="65614"/>
                  </a:lnTo>
                  <a:lnTo>
                    <a:pt x="2717834" y="65614"/>
                  </a:lnTo>
                  <a:lnTo>
                    <a:pt x="2853726" y="131228"/>
                  </a:lnTo>
                  <a:lnTo>
                    <a:pt x="2989618" y="131228"/>
                  </a:lnTo>
                  <a:lnTo>
                    <a:pt x="3125509" y="131228"/>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3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3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8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30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438" y="4990743"/>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Thailand</a:t>
              </a:r>
            </a:p>
          </p:txBody>
        </p:sp>
        <p:sp>
          <p:nvSpPr>
            <p:cNvPr id="60" name="tx60"/>
            <p:cNvSpPr/>
            <p:nvPr/>
          </p:nvSpPr>
          <p:spPr>
            <a:xfrm>
              <a:off x="283995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407"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31876" y="1403693"/>
              <a:ext cx="25754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Thailand, 2000-2025</a:t>
              </a:r>
            </a:p>
          </p:txBody>
        </p:sp>
        <p:sp>
          <p:nvSpPr>
            <p:cNvPr id="63" name="pl63"/>
            <p:cNvSpPr/>
            <p:nvPr/>
          </p:nvSpPr>
          <p:spPr>
            <a:xfrm>
              <a:off x="5267799" y="38546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4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34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142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4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49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3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9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092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583378"/>
              <a:ext cx="3397293" cy="492105"/>
            </a:xfrm>
            <a:custGeom>
              <a:avLst/>
              <a:pathLst>
                <a:path w="3397293" h="492105">
                  <a:moveTo>
                    <a:pt x="0" y="410087"/>
                  </a:moveTo>
                  <a:lnTo>
                    <a:pt x="135891" y="410087"/>
                  </a:lnTo>
                  <a:lnTo>
                    <a:pt x="271783" y="410087"/>
                  </a:lnTo>
                  <a:lnTo>
                    <a:pt x="407675" y="246052"/>
                  </a:lnTo>
                  <a:lnTo>
                    <a:pt x="543566" y="246052"/>
                  </a:lnTo>
                  <a:lnTo>
                    <a:pt x="679458" y="246052"/>
                  </a:lnTo>
                  <a:lnTo>
                    <a:pt x="815350" y="246052"/>
                  </a:lnTo>
                  <a:lnTo>
                    <a:pt x="951242" y="246052"/>
                  </a:lnTo>
                  <a:lnTo>
                    <a:pt x="1087133" y="82017"/>
                  </a:lnTo>
                  <a:lnTo>
                    <a:pt x="1223025" y="82017"/>
                  </a:lnTo>
                  <a:lnTo>
                    <a:pt x="1358917" y="82017"/>
                  </a:lnTo>
                  <a:lnTo>
                    <a:pt x="1494809" y="82017"/>
                  </a:lnTo>
                  <a:lnTo>
                    <a:pt x="1630700" y="82017"/>
                  </a:lnTo>
                  <a:lnTo>
                    <a:pt x="1766592" y="0"/>
                  </a:lnTo>
                  <a:lnTo>
                    <a:pt x="1902484" y="0"/>
                  </a:lnTo>
                  <a:lnTo>
                    <a:pt x="2038375" y="0"/>
                  </a:lnTo>
                  <a:lnTo>
                    <a:pt x="2174267" y="0"/>
                  </a:lnTo>
                  <a:lnTo>
                    <a:pt x="2310159" y="0"/>
                  </a:lnTo>
                  <a:lnTo>
                    <a:pt x="2446051" y="246052"/>
                  </a:lnTo>
                  <a:lnTo>
                    <a:pt x="2581942" y="246052"/>
                  </a:lnTo>
                  <a:lnTo>
                    <a:pt x="2717834" y="246052"/>
                  </a:lnTo>
                  <a:lnTo>
                    <a:pt x="2853726" y="492105"/>
                  </a:lnTo>
                  <a:lnTo>
                    <a:pt x="2989618" y="492105"/>
                  </a:lnTo>
                  <a:lnTo>
                    <a:pt x="3125509" y="492105"/>
                  </a:lnTo>
                  <a:lnTo>
                    <a:pt x="3261401" y="492105"/>
                  </a:lnTo>
                  <a:lnTo>
                    <a:pt x="3397293" y="492105"/>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9431"/>
              <a:ext cx="3397293" cy="1230263"/>
            </a:xfrm>
            <a:custGeom>
              <a:avLst/>
              <a:pathLst>
                <a:path w="3397293" h="1230263">
                  <a:moveTo>
                    <a:pt x="0" y="1230263"/>
                  </a:moveTo>
                  <a:lnTo>
                    <a:pt x="135891" y="1148245"/>
                  </a:lnTo>
                  <a:lnTo>
                    <a:pt x="271783" y="1148245"/>
                  </a:lnTo>
                  <a:lnTo>
                    <a:pt x="407675" y="1066228"/>
                  </a:lnTo>
                  <a:lnTo>
                    <a:pt x="543566" y="902193"/>
                  </a:lnTo>
                  <a:lnTo>
                    <a:pt x="679458" y="738158"/>
                  </a:lnTo>
                  <a:lnTo>
                    <a:pt x="815350" y="574122"/>
                  </a:lnTo>
                  <a:lnTo>
                    <a:pt x="951242" y="574122"/>
                  </a:lnTo>
                  <a:lnTo>
                    <a:pt x="1087133" y="410087"/>
                  </a:lnTo>
                  <a:lnTo>
                    <a:pt x="1223025" y="246052"/>
                  </a:lnTo>
                  <a:lnTo>
                    <a:pt x="1358917" y="164035"/>
                  </a:lnTo>
                  <a:lnTo>
                    <a:pt x="1494809" y="164035"/>
                  </a:lnTo>
                  <a:lnTo>
                    <a:pt x="1630700" y="164035"/>
                  </a:lnTo>
                  <a:lnTo>
                    <a:pt x="1766592" y="164035"/>
                  </a:lnTo>
                  <a:lnTo>
                    <a:pt x="1902484" y="164035"/>
                  </a:lnTo>
                  <a:lnTo>
                    <a:pt x="2038375" y="164035"/>
                  </a:lnTo>
                  <a:lnTo>
                    <a:pt x="2174267" y="82017"/>
                  </a:lnTo>
                  <a:lnTo>
                    <a:pt x="2310159" y="82017"/>
                  </a:lnTo>
                  <a:lnTo>
                    <a:pt x="2446051" y="0"/>
                  </a:lnTo>
                  <a:lnTo>
                    <a:pt x="2581942" y="0"/>
                  </a:lnTo>
                  <a:lnTo>
                    <a:pt x="2717834" y="246052"/>
                  </a:lnTo>
                  <a:lnTo>
                    <a:pt x="2853726" y="410087"/>
                  </a:lnTo>
                  <a:lnTo>
                    <a:pt x="2989618" y="246052"/>
                  </a:lnTo>
                  <a:lnTo>
                    <a:pt x="3125509" y="246052"/>
                  </a:lnTo>
                  <a:lnTo>
                    <a:pt x="3261401" y="164035"/>
                  </a:lnTo>
                  <a:lnTo>
                    <a:pt x="3397293" y="16403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47413"/>
              <a:ext cx="3397293" cy="984210"/>
            </a:xfrm>
            <a:custGeom>
              <a:avLst/>
              <a:pathLst>
                <a:path w="3397293" h="984210">
                  <a:moveTo>
                    <a:pt x="0" y="984210"/>
                  </a:moveTo>
                  <a:lnTo>
                    <a:pt x="135891" y="984210"/>
                  </a:lnTo>
                  <a:lnTo>
                    <a:pt x="271783" y="984210"/>
                  </a:lnTo>
                  <a:lnTo>
                    <a:pt x="407675" y="902193"/>
                  </a:lnTo>
                  <a:lnTo>
                    <a:pt x="543566" y="738158"/>
                  </a:lnTo>
                  <a:lnTo>
                    <a:pt x="679458" y="738158"/>
                  </a:lnTo>
                  <a:lnTo>
                    <a:pt x="815350" y="410087"/>
                  </a:lnTo>
                  <a:lnTo>
                    <a:pt x="951242" y="492105"/>
                  </a:lnTo>
                  <a:lnTo>
                    <a:pt x="1087133" y="246052"/>
                  </a:lnTo>
                  <a:lnTo>
                    <a:pt x="1223025" y="164035"/>
                  </a:lnTo>
                  <a:lnTo>
                    <a:pt x="1358917" y="164035"/>
                  </a:lnTo>
                  <a:lnTo>
                    <a:pt x="1494809" y="82017"/>
                  </a:lnTo>
                  <a:lnTo>
                    <a:pt x="1630700" y="82017"/>
                  </a:lnTo>
                  <a:lnTo>
                    <a:pt x="1766592" y="0"/>
                  </a:lnTo>
                  <a:lnTo>
                    <a:pt x="1902484" y="82017"/>
                  </a:lnTo>
                  <a:lnTo>
                    <a:pt x="2038375" y="82017"/>
                  </a:lnTo>
                  <a:lnTo>
                    <a:pt x="2174267" y="0"/>
                  </a:lnTo>
                  <a:lnTo>
                    <a:pt x="2310159" y="0"/>
                  </a:lnTo>
                  <a:lnTo>
                    <a:pt x="2446051" y="0"/>
                  </a:lnTo>
                  <a:lnTo>
                    <a:pt x="2581942" y="82017"/>
                  </a:lnTo>
                  <a:lnTo>
                    <a:pt x="2717834" y="328070"/>
                  </a:lnTo>
                  <a:lnTo>
                    <a:pt x="2853726" y="738158"/>
                  </a:lnTo>
                  <a:lnTo>
                    <a:pt x="2989618" y="246052"/>
                  </a:lnTo>
                  <a:lnTo>
                    <a:pt x="3125509" y="574122"/>
                  </a:lnTo>
                  <a:lnTo>
                    <a:pt x="3261401" y="492105"/>
                  </a:lnTo>
                  <a:lnTo>
                    <a:pt x="3397293" y="492105"/>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94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583378"/>
              <a:ext cx="3397293" cy="492105"/>
            </a:xfrm>
            <a:custGeom>
              <a:avLst/>
              <a:pathLst>
                <a:path w="3397293" h="492105">
                  <a:moveTo>
                    <a:pt x="0" y="410087"/>
                  </a:moveTo>
                  <a:lnTo>
                    <a:pt x="135891" y="410087"/>
                  </a:lnTo>
                  <a:lnTo>
                    <a:pt x="271783" y="410087"/>
                  </a:lnTo>
                  <a:lnTo>
                    <a:pt x="407675" y="246052"/>
                  </a:lnTo>
                  <a:lnTo>
                    <a:pt x="543566" y="246052"/>
                  </a:lnTo>
                  <a:lnTo>
                    <a:pt x="679458" y="246052"/>
                  </a:lnTo>
                  <a:lnTo>
                    <a:pt x="815350" y="246052"/>
                  </a:lnTo>
                  <a:lnTo>
                    <a:pt x="951242" y="246052"/>
                  </a:lnTo>
                  <a:lnTo>
                    <a:pt x="1087133" y="82017"/>
                  </a:lnTo>
                  <a:lnTo>
                    <a:pt x="1223025" y="82017"/>
                  </a:lnTo>
                  <a:lnTo>
                    <a:pt x="1358917" y="82017"/>
                  </a:lnTo>
                  <a:lnTo>
                    <a:pt x="1494809" y="82017"/>
                  </a:lnTo>
                  <a:lnTo>
                    <a:pt x="1630700" y="82017"/>
                  </a:lnTo>
                  <a:lnTo>
                    <a:pt x="1766592" y="0"/>
                  </a:lnTo>
                  <a:lnTo>
                    <a:pt x="1902484" y="0"/>
                  </a:lnTo>
                  <a:lnTo>
                    <a:pt x="2038375" y="0"/>
                  </a:lnTo>
                  <a:lnTo>
                    <a:pt x="2174267" y="0"/>
                  </a:lnTo>
                  <a:lnTo>
                    <a:pt x="2310159" y="0"/>
                  </a:lnTo>
                  <a:lnTo>
                    <a:pt x="2446051" y="246052"/>
                  </a:lnTo>
                  <a:lnTo>
                    <a:pt x="2581942" y="246052"/>
                  </a:lnTo>
                  <a:lnTo>
                    <a:pt x="2717834" y="246052"/>
                  </a:lnTo>
                  <a:lnTo>
                    <a:pt x="2853726" y="492105"/>
                  </a:lnTo>
                  <a:lnTo>
                    <a:pt x="2989618" y="492105"/>
                  </a:lnTo>
                  <a:lnTo>
                    <a:pt x="3125509" y="492105"/>
                  </a:lnTo>
                  <a:lnTo>
                    <a:pt x="3261401" y="492105"/>
                  </a:lnTo>
                  <a:lnTo>
                    <a:pt x="3397293" y="492105"/>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52150"/>
              <a:ext cx="0" cy="541315"/>
            </a:xfrm>
            <a:custGeom>
              <a:avLst/>
              <a:pathLst>
                <a:path w="0" h="541315">
                  <a:moveTo>
                    <a:pt x="0" y="54131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52150"/>
              <a:ext cx="0" cy="131228"/>
            </a:xfrm>
            <a:custGeom>
              <a:avLst/>
              <a:pathLst>
                <a:path w="0" h="131228">
                  <a:moveTo>
                    <a:pt x="0" y="1312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52150"/>
              <a:ext cx="0" cy="623333"/>
            </a:xfrm>
            <a:custGeom>
              <a:avLst/>
              <a:pathLst>
                <a:path w="0" h="623333">
                  <a:moveTo>
                    <a:pt x="0" y="62333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52150"/>
              <a:ext cx="0" cy="623333"/>
            </a:xfrm>
            <a:custGeom>
              <a:avLst/>
              <a:pathLst>
                <a:path w="0" h="623333">
                  <a:moveTo>
                    <a:pt x="0" y="62333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583378"/>
              <a:ext cx="3397293" cy="492105"/>
            </a:xfrm>
            <a:custGeom>
              <a:avLst/>
              <a:pathLst>
                <a:path w="3397293" h="492105">
                  <a:moveTo>
                    <a:pt x="0" y="410087"/>
                  </a:moveTo>
                  <a:lnTo>
                    <a:pt x="135891" y="410087"/>
                  </a:lnTo>
                  <a:lnTo>
                    <a:pt x="271783" y="410087"/>
                  </a:lnTo>
                  <a:lnTo>
                    <a:pt x="407675" y="246052"/>
                  </a:lnTo>
                  <a:lnTo>
                    <a:pt x="543566" y="246052"/>
                  </a:lnTo>
                  <a:lnTo>
                    <a:pt x="679458" y="246052"/>
                  </a:lnTo>
                  <a:lnTo>
                    <a:pt x="815350" y="246052"/>
                  </a:lnTo>
                  <a:lnTo>
                    <a:pt x="951242" y="246052"/>
                  </a:lnTo>
                  <a:lnTo>
                    <a:pt x="1087133" y="82017"/>
                  </a:lnTo>
                  <a:lnTo>
                    <a:pt x="1223025" y="82017"/>
                  </a:lnTo>
                  <a:lnTo>
                    <a:pt x="1358917" y="82017"/>
                  </a:lnTo>
                  <a:lnTo>
                    <a:pt x="1494809" y="82017"/>
                  </a:lnTo>
                  <a:lnTo>
                    <a:pt x="1630700" y="82017"/>
                  </a:lnTo>
                  <a:lnTo>
                    <a:pt x="1766592" y="0"/>
                  </a:lnTo>
                  <a:lnTo>
                    <a:pt x="1902484" y="0"/>
                  </a:lnTo>
                  <a:lnTo>
                    <a:pt x="2038375" y="0"/>
                  </a:lnTo>
                  <a:lnTo>
                    <a:pt x="2174267" y="0"/>
                  </a:lnTo>
                  <a:lnTo>
                    <a:pt x="2310159" y="0"/>
                  </a:lnTo>
                  <a:lnTo>
                    <a:pt x="2446051" y="246052"/>
                  </a:lnTo>
                  <a:lnTo>
                    <a:pt x="2581942" y="246052"/>
                  </a:lnTo>
                  <a:lnTo>
                    <a:pt x="2717834" y="246052"/>
                  </a:lnTo>
                  <a:lnTo>
                    <a:pt x="2853726" y="492105"/>
                  </a:lnTo>
                  <a:lnTo>
                    <a:pt x="2989618" y="492105"/>
                  </a:lnTo>
                  <a:lnTo>
                    <a:pt x="3125509" y="492105"/>
                  </a:lnTo>
                  <a:lnTo>
                    <a:pt x="3261401" y="492105"/>
                  </a:lnTo>
                  <a:lnTo>
                    <a:pt x="3397293" y="492105"/>
                  </a:lnTo>
                </a:path>
              </a:pathLst>
            </a:custGeom>
            <a:ln w="27101" cap="flat">
              <a:solidFill>
                <a:srgbClr val="0058AB">
                  <a:alpha val="100000"/>
                </a:srgbClr>
              </a:solidFill>
              <a:prstDash val="solid"/>
              <a:round/>
            </a:ln>
          </p:spPr>
          <p:txBody>
            <a:bodyPr/>
            <a:lstStyle/>
            <a:p/>
          </p:txBody>
        </p:sp>
        <p:sp>
          <p:nvSpPr>
            <p:cNvPr id="95" name="tx95"/>
            <p:cNvSpPr/>
            <p:nvPr/>
          </p:nvSpPr>
          <p:spPr>
            <a:xfrm>
              <a:off x="5389469" y="2380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086977"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766436"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445895" y="23788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7989462"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3788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786762" y="23788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320045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597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18917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73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69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571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950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950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8955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5200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62137" y="4990743"/>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Thailand</a:t>
              </a:r>
            </a:p>
          </p:txBody>
        </p:sp>
        <p:sp>
          <p:nvSpPr>
            <p:cNvPr id="123" name="tx123"/>
            <p:cNvSpPr/>
            <p:nvPr/>
          </p:nvSpPr>
          <p:spPr>
            <a:xfrm>
              <a:off x="715665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19106"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225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331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8438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6544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278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93848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74914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5597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4661893" cy="114824"/>
            </a:xfrm>
            <a:prstGeom prst="rect">
              <a:avLst/>
            </a:prstGeom>
            <a:solidFill>
              <a:srgbClr val="E2231A">
                <a:alpha val="80000"/>
              </a:srgbClr>
            </a:solidFill>
          </p:spPr>
          <p:txBody>
            <a:bodyPr/>
            <a:lstStyle/>
            <a:p/>
          </p:txBody>
        </p:sp>
        <p:sp>
          <p:nvSpPr>
            <p:cNvPr id="139" name="rc139"/>
            <p:cNvSpPr/>
            <p:nvPr/>
          </p:nvSpPr>
          <p:spPr>
            <a:xfrm>
              <a:off x="1317178" y="5743865"/>
              <a:ext cx="7321564" cy="114824"/>
            </a:xfrm>
            <a:prstGeom prst="rect">
              <a:avLst/>
            </a:prstGeom>
            <a:solidFill>
              <a:srgbClr val="E2231A">
                <a:alpha val="80000"/>
              </a:srgbClr>
            </a:solidFill>
          </p:spPr>
          <p:txBody>
            <a:bodyPr/>
            <a:lstStyle/>
            <a:p/>
          </p:txBody>
        </p:sp>
        <p:sp>
          <p:nvSpPr>
            <p:cNvPr id="140" name="rc140"/>
            <p:cNvSpPr/>
            <p:nvPr/>
          </p:nvSpPr>
          <p:spPr>
            <a:xfrm>
              <a:off x="1317178" y="5600334"/>
              <a:ext cx="7205682" cy="114824"/>
            </a:xfrm>
            <a:prstGeom prst="rect">
              <a:avLst/>
            </a:prstGeom>
            <a:solidFill>
              <a:srgbClr val="E2231A">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70054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6" name="tx146"/>
            <p:cNvSpPr/>
            <p:nvPr/>
          </p:nvSpPr>
          <p:spPr>
            <a:xfrm>
              <a:off x="451120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632185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8" name="tx148"/>
            <p:cNvSpPr/>
            <p:nvPr/>
          </p:nvSpPr>
          <p:spPr>
            <a:xfrm>
              <a:off x="813251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9" name="tx14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Thailand (93%) was 9 percentage points higher than the global average (84%) and 4 percentage points higher than the average across all EAPR countries (89%).
National MCV1 coverage was 3 percentage points lower than in 2019 (96%).
This equates to 40,000 unvaccinated children in 2025 compared to 26,000 unvaccinated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Thailand MCV1 coverage was 93% - this is 3 percentage points lower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Thailand ranked number 16 out of 27 countries for lowest MCV1 coverage (based on tied ranks).
Thailand was in the top 10 countries with the most unvaccinated children (rank=8).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Thailand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4856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22966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1075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8911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87020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1512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047287"/>
              <a:ext cx="238662" cy="1260733"/>
            </a:xfrm>
            <a:prstGeom prst="rect">
              <a:avLst/>
            </a:prstGeom>
            <a:solidFill>
              <a:srgbClr val="80BD41">
                <a:alpha val="100000"/>
              </a:srgbClr>
            </a:solidFill>
          </p:spPr>
          <p:txBody>
            <a:bodyPr/>
            <a:lstStyle/>
            <a:p/>
          </p:txBody>
        </p:sp>
        <p:sp>
          <p:nvSpPr>
            <p:cNvPr id="24" name="rc24"/>
            <p:cNvSpPr/>
            <p:nvPr/>
          </p:nvSpPr>
          <p:spPr>
            <a:xfrm>
              <a:off x="1333322" y="2966813"/>
              <a:ext cx="238662" cy="80474"/>
            </a:xfrm>
            <a:prstGeom prst="rect">
              <a:avLst/>
            </a:prstGeom>
            <a:solidFill>
              <a:srgbClr val="E2231A">
                <a:alpha val="100000"/>
              </a:srgbClr>
            </a:solidFill>
          </p:spPr>
          <p:txBody>
            <a:bodyPr/>
            <a:lstStyle/>
            <a:p/>
          </p:txBody>
        </p:sp>
        <p:sp>
          <p:nvSpPr>
            <p:cNvPr id="25" name="rc25"/>
            <p:cNvSpPr/>
            <p:nvPr/>
          </p:nvSpPr>
          <p:spPr>
            <a:xfrm>
              <a:off x="1598503" y="3064067"/>
              <a:ext cx="238662" cy="1243954"/>
            </a:xfrm>
            <a:prstGeom prst="rect">
              <a:avLst/>
            </a:prstGeom>
            <a:solidFill>
              <a:srgbClr val="80BD41">
                <a:alpha val="100000"/>
              </a:srgbClr>
            </a:solidFill>
          </p:spPr>
          <p:txBody>
            <a:bodyPr/>
            <a:lstStyle/>
            <a:p/>
          </p:txBody>
        </p:sp>
        <p:sp>
          <p:nvSpPr>
            <p:cNvPr id="26" name="rc26"/>
            <p:cNvSpPr/>
            <p:nvPr/>
          </p:nvSpPr>
          <p:spPr>
            <a:xfrm>
              <a:off x="1598503" y="2984671"/>
              <a:ext cx="238662" cy="79396"/>
            </a:xfrm>
            <a:prstGeom prst="rect">
              <a:avLst/>
            </a:prstGeom>
            <a:solidFill>
              <a:srgbClr val="E2231A">
                <a:alpha val="100000"/>
              </a:srgbClr>
            </a:solidFill>
          </p:spPr>
          <p:txBody>
            <a:bodyPr/>
            <a:lstStyle/>
            <a:p/>
          </p:txBody>
        </p:sp>
        <p:sp>
          <p:nvSpPr>
            <p:cNvPr id="27" name="rc27"/>
            <p:cNvSpPr/>
            <p:nvPr/>
          </p:nvSpPr>
          <p:spPr>
            <a:xfrm>
              <a:off x="1863684" y="3079437"/>
              <a:ext cx="238662" cy="1228584"/>
            </a:xfrm>
            <a:prstGeom prst="rect">
              <a:avLst/>
            </a:prstGeom>
            <a:solidFill>
              <a:srgbClr val="80BD41">
                <a:alpha val="100000"/>
              </a:srgbClr>
            </a:solidFill>
          </p:spPr>
          <p:txBody>
            <a:bodyPr/>
            <a:lstStyle/>
            <a:p/>
          </p:txBody>
        </p:sp>
        <p:sp>
          <p:nvSpPr>
            <p:cNvPr id="28" name="rc28"/>
            <p:cNvSpPr/>
            <p:nvPr/>
          </p:nvSpPr>
          <p:spPr>
            <a:xfrm>
              <a:off x="1863684" y="3001018"/>
              <a:ext cx="238662" cy="78418"/>
            </a:xfrm>
            <a:prstGeom prst="rect">
              <a:avLst/>
            </a:prstGeom>
            <a:solidFill>
              <a:srgbClr val="E2231A">
                <a:alpha val="100000"/>
              </a:srgbClr>
            </a:solidFill>
          </p:spPr>
          <p:txBody>
            <a:bodyPr/>
            <a:lstStyle/>
            <a:p/>
          </p:txBody>
        </p:sp>
        <p:sp>
          <p:nvSpPr>
            <p:cNvPr id="29" name="rc29"/>
            <p:cNvSpPr/>
            <p:nvPr/>
          </p:nvSpPr>
          <p:spPr>
            <a:xfrm>
              <a:off x="2128865" y="3065461"/>
              <a:ext cx="238662" cy="1242559"/>
            </a:xfrm>
            <a:prstGeom prst="rect">
              <a:avLst/>
            </a:prstGeom>
            <a:solidFill>
              <a:srgbClr val="80BD41">
                <a:alpha val="100000"/>
              </a:srgbClr>
            </a:solidFill>
          </p:spPr>
          <p:txBody>
            <a:bodyPr/>
            <a:lstStyle/>
            <a:p/>
          </p:txBody>
        </p:sp>
        <p:sp>
          <p:nvSpPr>
            <p:cNvPr id="30" name="rc30"/>
            <p:cNvSpPr/>
            <p:nvPr/>
          </p:nvSpPr>
          <p:spPr>
            <a:xfrm>
              <a:off x="2128865" y="3013686"/>
              <a:ext cx="238662" cy="51775"/>
            </a:xfrm>
            <a:prstGeom prst="rect">
              <a:avLst/>
            </a:prstGeom>
            <a:solidFill>
              <a:srgbClr val="E2231A">
                <a:alpha val="100000"/>
              </a:srgbClr>
            </a:solidFill>
          </p:spPr>
          <p:txBody>
            <a:bodyPr/>
            <a:lstStyle/>
            <a:p/>
          </p:txBody>
        </p:sp>
        <p:sp>
          <p:nvSpPr>
            <p:cNvPr id="31" name="rc31"/>
            <p:cNvSpPr/>
            <p:nvPr/>
          </p:nvSpPr>
          <p:spPr>
            <a:xfrm>
              <a:off x="2394045" y="3074606"/>
              <a:ext cx="238662" cy="1233415"/>
            </a:xfrm>
            <a:prstGeom prst="rect">
              <a:avLst/>
            </a:prstGeom>
            <a:solidFill>
              <a:srgbClr val="80BD41">
                <a:alpha val="100000"/>
              </a:srgbClr>
            </a:solidFill>
          </p:spPr>
          <p:txBody>
            <a:bodyPr/>
            <a:lstStyle/>
            <a:p/>
          </p:txBody>
        </p:sp>
        <p:sp>
          <p:nvSpPr>
            <p:cNvPr id="32" name="rc32"/>
            <p:cNvSpPr/>
            <p:nvPr/>
          </p:nvSpPr>
          <p:spPr>
            <a:xfrm>
              <a:off x="2394045" y="3023218"/>
              <a:ext cx="238662" cy="51387"/>
            </a:xfrm>
            <a:prstGeom prst="rect">
              <a:avLst/>
            </a:prstGeom>
            <a:solidFill>
              <a:srgbClr val="E2231A">
                <a:alpha val="100000"/>
              </a:srgbClr>
            </a:solidFill>
          </p:spPr>
          <p:txBody>
            <a:bodyPr/>
            <a:lstStyle/>
            <a:p/>
          </p:txBody>
        </p:sp>
        <p:sp>
          <p:nvSpPr>
            <p:cNvPr id="33" name="rc33"/>
            <p:cNvSpPr/>
            <p:nvPr/>
          </p:nvSpPr>
          <p:spPr>
            <a:xfrm>
              <a:off x="2659226" y="3092665"/>
              <a:ext cx="238662" cy="1215356"/>
            </a:xfrm>
            <a:prstGeom prst="rect">
              <a:avLst/>
            </a:prstGeom>
            <a:solidFill>
              <a:srgbClr val="80BD41">
                <a:alpha val="100000"/>
              </a:srgbClr>
            </a:solidFill>
          </p:spPr>
          <p:txBody>
            <a:bodyPr/>
            <a:lstStyle/>
            <a:p/>
          </p:txBody>
        </p:sp>
        <p:sp>
          <p:nvSpPr>
            <p:cNvPr id="34" name="rc34"/>
            <p:cNvSpPr/>
            <p:nvPr/>
          </p:nvSpPr>
          <p:spPr>
            <a:xfrm>
              <a:off x="2659226" y="3042025"/>
              <a:ext cx="238662" cy="50639"/>
            </a:xfrm>
            <a:prstGeom prst="rect">
              <a:avLst/>
            </a:prstGeom>
            <a:solidFill>
              <a:srgbClr val="E2231A">
                <a:alpha val="100000"/>
              </a:srgbClr>
            </a:solidFill>
          </p:spPr>
          <p:txBody>
            <a:bodyPr/>
            <a:lstStyle/>
            <a:p/>
          </p:txBody>
        </p:sp>
        <p:sp>
          <p:nvSpPr>
            <p:cNvPr id="35" name="rc35"/>
            <p:cNvSpPr/>
            <p:nvPr/>
          </p:nvSpPr>
          <p:spPr>
            <a:xfrm>
              <a:off x="2924407" y="3107374"/>
              <a:ext cx="238662" cy="1200647"/>
            </a:xfrm>
            <a:prstGeom prst="rect">
              <a:avLst/>
            </a:prstGeom>
            <a:solidFill>
              <a:srgbClr val="80BD41">
                <a:alpha val="100000"/>
              </a:srgbClr>
            </a:solidFill>
          </p:spPr>
          <p:txBody>
            <a:bodyPr/>
            <a:lstStyle/>
            <a:p/>
          </p:txBody>
        </p:sp>
        <p:sp>
          <p:nvSpPr>
            <p:cNvPr id="36" name="rc36"/>
            <p:cNvSpPr/>
            <p:nvPr/>
          </p:nvSpPr>
          <p:spPr>
            <a:xfrm>
              <a:off x="2924407" y="3057352"/>
              <a:ext cx="238662" cy="50021"/>
            </a:xfrm>
            <a:prstGeom prst="rect">
              <a:avLst/>
            </a:prstGeom>
            <a:solidFill>
              <a:srgbClr val="E2231A">
                <a:alpha val="100000"/>
              </a:srgbClr>
            </a:solidFill>
          </p:spPr>
          <p:txBody>
            <a:bodyPr/>
            <a:lstStyle/>
            <a:p/>
          </p:txBody>
        </p:sp>
        <p:sp>
          <p:nvSpPr>
            <p:cNvPr id="37" name="rc37"/>
            <p:cNvSpPr/>
            <p:nvPr/>
          </p:nvSpPr>
          <p:spPr>
            <a:xfrm>
              <a:off x="3189588" y="3122830"/>
              <a:ext cx="238662" cy="1185190"/>
            </a:xfrm>
            <a:prstGeom prst="rect">
              <a:avLst/>
            </a:prstGeom>
            <a:solidFill>
              <a:srgbClr val="80BD41">
                <a:alpha val="100000"/>
              </a:srgbClr>
            </a:solidFill>
          </p:spPr>
          <p:txBody>
            <a:bodyPr/>
            <a:lstStyle/>
            <a:p/>
          </p:txBody>
        </p:sp>
        <p:sp>
          <p:nvSpPr>
            <p:cNvPr id="38" name="rc38"/>
            <p:cNvSpPr/>
            <p:nvPr/>
          </p:nvSpPr>
          <p:spPr>
            <a:xfrm>
              <a:off x="3189588" y="3073441"/>
              <a:ext cx="238662" cy="49388"/>
            </a:xfrm>
            <a:prstGeom prst="rect">
              <a:avLst/>
            </a:prstGeom>
            <a:solidFill>
              <a:srgbClr val="E2231A">
                <a:alpha val="100000"/>
              </a:srgbClr>
            </a:solidFill>
          </p:spPr>
          <p:txBody>
            <a:bodyPr/>
            <a:lstStyle/>
            <a:p/>
          </p:txBody>
        </p:sp>
        <p:sp>
          <p:nvSpPr>
            <p:cNvPr id="39" name="rc39"/>
            <p:cNvSpPr/>
            <p:nvPr/>
          </p:nvSpPr>
          <p:spPr>
            <a:xfrm>
              <a:off x="3454768" y="3126080"/>
              <a:ext cx="238662" cy="1181941"/>
            </a:xfrm>
            <a:prstGeom prst="rect">
              <a:avLst/>
            </a:prstGeom>
            <a:solidFill>
              <a:srgbClr val="80BD41">
                <a:alpha val="100000"/>
              </a:srgbClr>
            </a:solidFill>
          </p:spPr>
          <p:txBody>
            <a:bodyPr/>
            <a:lstStyle/>
            <a:p/>
          </p:txBody>
        </p:sp>
        <p:sp>
          <p:nvSpPr>
            <p:cNvPr id="40" name="rc40"/>
            <p:cNvSpPr/>
            <p:nvPr/>
          </p:nvSpPr>
          <p:spPr>
            <a:xfrm>
              <a:off x="3454768" y="3101953"/>
              <a:ext cx="238662" cy="24126"/>
            </a:xfrm>
            <a:prstGeom prst="rect">
              <a:avLst/>
            </a:prstGeom>
            <a:solidFill>
              <a:srgbClr val="E2231A">
                <a:alpha val="100000"/>
              </a:srgbClr>
            </a:solidFill>
          </p:spPr>
          <p:txBody>
            <a:bodyPr/>
            <a:lstStyle/>
            <a:p/>
          </p:txBody>
        </p:sp>
        <p:sp>
          <p:nvSpPr>
            <p:cNvPr id="41" name="rc41"/>
            <p:cNvSpPr/>
            <p:nvPr/>
          </p:nvSpPr>
          <p:spPr>
            <a:xfrm>
              <a:off x="3719949" y="3148826"/>
              <a:ext cx="238662" cy="1159195"/>
            </a:xfrm>
            <a:prstGeom prst="rect">
              <a:avLst/>
            </a:prstGeom>
            <a:solidFill>
              <a:srgbClr val="80BD41">
                <a:alpha val="100000"/>
              </a:srgbClr>
            </a:solidFill>
          </p:spPr>
          <p:txBody>
            <a:bodyPr/>
            <a:lstStyle/>
            <a:p/>
          </p:txBody>
        </p:sp>
        <p:sp>
          <p:nvSpPr>
            <p:cNvPr id="42" name="rc42"/>
            <p:cNvSpPr/>
            <p:nvPr/>
          </p:nvSpPr>
          <p:spPr>
            <a:xfrm>
              <a:off x="3719949" y="3125174"/>
              <a:ext cx="238662" cy="23652"/>
            </a:xfrm>
            <a:prstGeom prst="rect">
              <a:avLst/>
            </a:prstGeom>
            <a:solidFill>
              <a:srgbClr val="E2231A">
                <a:alpha val="100000"/>
              </a:srgbClr>
            </a:solidFill>
          </p:spPr>
          <p:txBody>
            <a:bodyPr/>
            <a:lstStyle/>
            <a:p/>
          </p:txBody>
        </p:sp>
        <p:sp>
          <p:nvSpPr>
            <p:cNvPr id="43" name="rc43"/>
            <p:cNvSpPr/>
            <p:nvPr/>
          </p:nvSpPr>
          <p:spPr>
            <a:xfrm>
              <a:off x="3985130" y="3157640"/>
              <a:ext cx="238662" cy="1150381"/>
            </a:xfrm>
            <a:prstGeom prst="rect">
              <a:avLst/>
            </a:prstGeom>
            <a:solidFill>
              <a:srgbClr val="80BD41">
                <a:alpha val="100000"/>
              </a:srgbClr>
            </a:solidFill>
          </p:spPr>
          <p:txBody>
            <a:bodyPr/>
            <a:lstStyle/>
            <a:p/>
          </p:txBody>
        </p:sp>
        <p:sp>
          <p:nvSpPr>
            <p:cNvPr id="44" name="rc44"/>
            <p:cNvSpPr/>
            <p:nvPr/>
          </p:nvSpPr>
          <p:spPr>
            <a:xfrm>
              <a:off x="3985130" y="3134160"/>
              <a:ext cx="238662" cy="23479"/>
            </a:xfrm>
            <a:prstGeom prst="rect">
              <a:avLst/>
            </a:prstGeom>
            <a:solidFill>
              <a:srgbClr val="E2231A">
                <a:alpha val="100000"/>
              </a:srgbClr>
            </a:solidFill>
          </p:spPr>
          <p:txBody>
            <a:bodyPr/>
            <a:lstStyle/>
            <a:p/>
          </p:txBody>
        </p:sp>
        <p:sp>
          <p:nvSpPr>
            <p:cNvPr id="45" name="rc45"/>
            <p:cNvSpPr/>
            <p:nvPr/>
          </p:nvSpPr>
          <p:spPr>
            <a:xfrm>
              <a:off x="4250311" y="3156533"/>
              <a:ext cx="238662" cy="1151488"/>
            </a:xfrm>
            <a:prstGeom prst="rect">
              <a:avLst/>
            </a:prstGeom>
            <a:solidFill>
              <a:srgbClr val="80BD41">
                <a:alpha val="100000"/>
              </a:srgbClr>
            </a:solidFill>
          </p:spPr>
          <p:txBody>
            <a:bodyPr/>
            <a:lstStyle/>
            <a:p/>
          </p:txBody>
        </p:sp>
        <p:sp>
          <p:nvSpPr>
            <p:cNvPr id="46" name="rc46"/>
            <p:cNvSpPr/>
            <p:nvPr/>
          </p:nvSpPr>
          <p:spPr>
            <a:xfrm>
              <a:off x="4250311" y="3133039"/>
              <a:ext cx="238662" cy="23493"/>
            </a:xfrm>
            <a:prstGeom prst="rect">
              <a:avLst/>
            </a:prstGeom>
            <a:solidFill>
              <a:srgbClr val="E2231A">
                <a:alpha val="100000"/>
              </a:srgbClr>
            </a:solidFill>
          </p:spPr>
          <p:txBody>
            <a:bodyPr/>
            <a:lstStyle/>
            <a:p/>
          </p:txBody>
        </p:sp>
        <p:sp>
          <p:nvSpPr>
            <p:cNvPr id="47" name="rc47"/>
            <p:cNvSpPr/>
            <p:nvPr/>
          </p:nvSpPr>
          <p:spPr>
            <a:xfrm>
              <a:off x="4515492" y="3166827"/>
              <a:ext cx="238662" cy="1141193"/>
            </a:xfrm>
            <a:prstGeom prst="rect">
              <a:avLst/>
            </a:prstGeom>
            <a:solidFill>
              <a:srgbClr val="80BD41">
                <a:alpha val="100000"/>
              </a:srgbClr>
            </a:solidFill>
          </p:spPr>
          <p:txBody>
            <a:bodyPr/>
            <a:lstStyle/>
            <a:p/>
          </p:txBody>
        </p:sp>
        <p:sp>
          <p:nvSpPr>
            <p:cNvPr id="48" name="rc48"/>
            <p:cNvSpPr/>
            <p:nvPr/>
          </p:nvSpPr>
          <p:spPr>
            <a:xfrm>
              <a:off x="4515492" y="3143535"/>
              <a:ext cx="238662" cy="23292"/>
            </a:xfrm>
            <a:prstGeom prst="rect">
              <a:avLst/>
            </a:prstGeom>
            <a:solidFill>
              <a:srgbClr val="E2231A">
                <a:alpha val="100000"/>
              </a:srgbClr>
            </a:solidFill>
          </p:spPr>
          <p:txBody>
            <a:bodyPr/>
            <a:lstStyle/>
            <a:p/>
          </p:txBody>
        </p:sp>
        <p:sp>
          <p:nvSpPr>
            <p:cNvPr id="49" name="rc49"/>
            <p:cNvSpPr/>
            <p:nvPr/>
          </p:nvSpPr>
          <p:spPr>
            <a:xfrm>
              <a:off x="4780672" y="3186554"/>
              <a:ext cx="238662" cy="1121467"/>
            </a:xfrm>
            <a:prstGeom prst="rect">
              <a:avLst/>
            </a:prstGeom>
            <a:solidFill>
              <a:srgbClr val="80BD41">
                <a:alpha val="100000"/>
              </a:srgbClr>
            </a:solidFill>
          </p:spPr>
          <p:txBody>
            <a:bodyPr/>
            <a:lstStyle/>
            <a:p/>
          </p:txBody>
        </p:sp>
        <p:sp>
          <p:nvSpPr>
            <p:cNvPr id="50" name="rc50"/>
            <p:cNvSpPr/>
            <p:nvPr/>
          </p:nvSpPr>
          <p:spPr>
            <a:xfrm>
              <a:off x="4780672" y="3175224"/>
              <a:ext cx="238662" cy="11329"/>
            </a:xfrm>
            <a:prstGeom prst="rect">
              <a:avLst/>
            </a:prstGeom>
            <a:solidFill>
              <a:srgbClr val="E2231A">
                <a:alpha val="100000"/>
              </a:srgbClr>
            </a:solidFill>
          </p:spPr>
          <p:txBody>
            <a:bodyPr/>
            <a:lstStyle/>
            <a:p/>
          </p:txBody>
        </p:sp>
        <p:sp>
          <p:nvSpPr>
            <p:cNvPr id="51" name="rc51"/>
            <p:cNvSpPr/>
            <p:nvPr/>
          </p:nvSpPr>
          <p:spPr>
            <a:xfrm>
              <a:off x="5045853" y="3221637"/>
              <a:ext cx="238662" cy="1086384"/>
            </a:xfrm>
            <a:prstGeom prst="rect">
              <a:avLst/>
            </a:prstGeom>
            <a:solidFill>
              <a:srgbClr val="80BD41">
                <a:alpha val="100000"/>
              </a:srgbClr>
            </a:solidFill>
          </p:spPr>
          <p:txBody>
            <a:bodyPr/>
            <a:lstStyle/>
            <a:p/>
          </p:txBody>
        </p:sp>
        <p:sp>
          <p:nvSpPr>
            <p:cNvPr id="52" name="rc52"/>
            <p:cNvSpPr/>
            <p:nvPr/>
          </p:nvSpPr>
          <p:spPr>
            <a:xfrm>
              <a:off x="5045853" y="3210666"/>
              <a:ext cx="238662" cy="10970"/>
            </a:xfrm>
            <a:prstGeom prst="rect">
              <a:avLst/>
            </a:prstGeom>
            <a:solidFill>
              <a:srgbClr val="E2231A">
                <a:alpha val="100000"/>
              </a:srgbClr>
            </a:solidFill>
          </p:spPr>
          <p:txBody>
            <a:bodyPr/>
            <a:lstStyle/>
            <a:p/>
          </p:txBody>
        </p:sp>
        <p:sp>
          <p:nvSpPr>
            <p:cNvPr id="53" name="rc53"/>
            <p:cNvSpPr/>
            <p:nvPr/>
          </p:nvSpPr>
          <p:spPr>
            <a:xfrm>
              <a:off x="5311034" y="3251845"/>
              <a:ext cx="238662" cy="1056175"/>
            </a:xfrm>
            <a:prstGeom prst="rect">
              <a:avLst/>
            </a:prstGeom>
            <a:solidFill>
              <a:srgbClr val="80BD41">
                <a:alpha val="100000"/>
              </a:srgbClr>
            </a:solidFill>
          </p:spPr>
          <p:txBody>
            <a:bodyPr/>
            <a:lstStyle/>
            <a:p/>
          </p:txBody>
        </p:sp>
        <p:sp>
          <p:nvSpPr>
            <p:cNvPr id="54" name="rc54"/>
            <p:cNvSpPr/>
            <p:nvPr/>
          </p:nvSpPr>
          <p:spPr>
            <a:xfrm>
              <a:off x="5311034" y="3241177"/>
              <a:ext cx="238662" cy="10668"/>
            </a:xfrm>
            <a:prstGeom prst="rect">
              <a:avLst/>
            </a:prstGeom>
            <a:solidFill>
              <a:srgbClr val="E2231A">
                <a:alpha val="100000"/>
              </a:srgbClr>
            </a:solidFill>
          </p:spPr>
          <p:txBody>
            <a:bodyPr/>
            <a:lstStyle/>
            <a:p/>
          </p:txBody>
        </p:sp>
        <p:sp>
          <p:nvSpPr>
            <p:cNvPr id="55" name="rc55"/>
            <p:cNvSpPr/>
            <p:nvPr/>
          </p:nvSpPr>
          <p:spPr>
            <a:xfrm>
              <a:off x="5576215" y="3295181"/>
              <a:ext cx="238662" cy="1012840"/>
            </a:xfrm>
            <a:prstGeom prst="rect">
              <a:avLst/>
            </a:prstGeom>
            <a:solidFill>
              <a:srgbClr val="80BD41">
                <a:alpha val="100000"/>
              </a:srgbClr>
            </a:solidFill>
          </p:spPr>
          <p:txBody>
            <a:bodyPr/>
            <a:lstStyle/>
            <a:p/>
          </p:txBody>
        </p:sp>
        <p:sp>
          <p:nvSpPr>
            <p:cNvPr id="56" name="rc56"/>
            <p:cNvSpPr/>
            <p:nvPr/>
          </p:nvSpPr>
          <p:spPr>
            <a:xfrm>
              <a:off x="5576215" y="3284944"/>
              <a:ext cx="238662" cy="10237"/>
            </a:xfrm>
            <a:prstGeom prst="rect">
              <a:avLst/>
            </a:prstGeom>
            <a:solidFill>
              <a:srgbClr val="E2231A">
                <a:alpha val="100000"/>
              </a:srgbClr>
            </a:solidFill>
          </p:spPr>
          <p:txBody>
            <a:bodyPr/>
            <a:lstStyle/>
            <a:p/>
          </p:txBody>
        </p:sp>
        <p:sp>
          <p:nvSpPr>
            <p:cNvPr id="57" name="rc57"/>
            <p:cNvSpPr/>
            <p:nvPr/>
          </p:nvSpPr>
          <p:spPr>
            <a:xfrm>
              <a:off x="5841395" y="3325490"/>
              <a:ext cx="238662" cy="982530"/>
            </a:xfrm>
            <a:prstGeom prst="rect">
              <a:avLst/>
            </a:prstGeom>
            <a:solidFill>
              <a:srgbClr val="80BD41">
                <a:alpha val="100000"/>
              </a:srgbClr>
            </a:solidFill>
          </p:spPr>
          <p:txBody>
            <a:bodyPr/>
            <a:lstStyle/>
            <a:p/>
          </p:txBody>
        </p:sp>
        <p:sp>
          <p:nvSpPr>
            <p:cNvPr id="58" name="rc58"/>
            <p:cNvSpPr/>
            <p:nvPr/>
          </p:nvSpPr>
          <p:spPr>
            <a:xfrm>
              <a:off x="5841395" y="3315569"/>
              <a:ext cx="238662" cy="9920"/>
            </a:xfrm>
            <a:prstGeom prst="rect">
              <a:avLst/>
            </a:prstGeom>
            <a:solidFill>
              <a:srgbClr val="E2231A">
                <a:alpha val="100000"/>
              </a:srgbClr>
            </a:solidFill>
          </p:spPr>
          <p:txBody>
            <a:bodyPr/>
            <a:lstStyle/>
            <a:p/>
          </p:txBody>
        </p:sp>
        <p:sp>
          <p:nvSpPr>
            <p:cNvPr id="59" name="rc59"/>
            <p:cNvSpPr/>
            <p:nvPr/>
          </p:nvSpPr>
          <p:spPr>
            <a:xfrm>
              <a:off x="6106576" y="3387848"/>
              <a:ext cx="238662" cy="920172"/>
            </a:xfrm>
            <a:prstGeom prst="rect">
              <a:avLst/>
            </a:prstGeom>
            <a:solidFill>
              <a:srgbClr val="80BD41">
                <a:alpha val="100000"/>
              </a:srgbClr>
            </a:solidFill>
          </p:spPr>
          <p:txBody>
            <a:bodyPr/>
            <a:lstStyle/>
            <a:p/>
          </p:txBody>
        </p:sp>
        <p:sp>
          <p:nvSpPr>
            <p:cNvPr id="60" name="rc60"/>
            <p:cNvSpPr/>
            <p:nvPr/>
          </p:nvSpPr>
          <p:spPr>
            <a:xfrm>
              <a:off x="6106576" y="3349502"/>
              <a:ext cx="238662" cy="38346"/>
            </a:xfrm>
            <a:prstGeom prst="rect">
              <a:avLst/>
            </a:prstGeom>
            <a:solidFill>
              <a:srgbClr val="E2231A">
                <a:alpha val="100000"/>
              </a:srgbClr>
            </a:solidFill>
          </p:spPr>
          <p:txBody>
            <a:bodyPr/>
            <a:lstStyle/>
            <a:p/>
          </p:txBody>
        </p:sp>
        <p:sp>
          <p:nvSpPr>
            <p:cNvPr id="61" name="rc61"/>
            <p:cNvSpPr/>
            <p:nvPr/>
          </p:nvSpPr>
          <p:spPr>
            <a:xfrm>
              <a:off x="6371757" y="3419538"/>
              <a:ext cx="238662" cy="888483"/>
            </a:xfrm>
            <a:prstGeom prst="rect">
              <a:avLst/>
            </a:prstGeom>
            <a:solidFill>
              <a:srgbClr val="80BD41">
                <a:alpha val="100000"/>
              </a:srgbClr>
            </a:solidFill>
          </p:spPr>
          <p:txBody>
            <a:bodyPr/>
            <a:lstStyle/>
            <a:p/>
          </p:txBody>
        </p:sp>
        <p:sp>
          <p:nvSpPr>
            <p:cNvPr id="62" name="rc62"/>
            <p:cNvSpPr/>
            <p:nvPr/>
          </p:nvSpPr>
          <p:spPr>
            <a:xfrm>
              <a:off x="6371757" y="3382514"/>
              <a:ext cx="238662" cy="37023"/>
            </a:xfrm>
            <a:prstGeom prst="rect">
              <a:avLst/>
            </a:prstGeom>
            <a:solidFill>
              <a:srgbClr val="E2231A">
                <a:alpha val="100000"/>
              </a:srgbClr>
            </a:solidFill>
          </p:spPr>
          <p:txBody>
            <a:bodyPr/>
            <a:lstStyle/>
            <a:p/>
          </p:txBody>
        </p:sp>
        <p:sp>
          <p:nvSpPr>
            <p:cNvPr id="63" name="rc63"/>
            <p:cNvSpPr/>
            <p:nvPr/>
          </p:nvSpPr>
          <p:spPr>
            <a:xfrm>
              <a:off x="6636938" y="3443779"/>
              <a:ext cx="238662" cy="864241"/>
            </a:xfrm>
            <a:prstGeom prst="rect">
              <a:avLst/>
            </a:prstGeom>
            <a:solidFill>
              <a:srgbClr val="80BD41">
                <a:alpha val="100000"/>
              </a:srgbClr>
            </a:solidFill>
          </p:spPr>
          <p:txBody>
            <a:bodyPr/>
            <a:lstStyle/>
            <a:p/>
          </p:txBody>
        </p:sp>
        <p:sp>
          <p:nvSpPr>
            <p:cNvPr id="64" name="rc64"/>
            <p:cNvSpPr/>
            <p:nvPr/>
          </p:nvSpPr>
          <p:spPr>
            <a:xfrm>
              <a:off x="6636938" y="3407762"/>
              <a:ext cx="238662" cy="36017"/>
            </a:xfrm>
            <a:prstGeom prst="rect">
              <a:avLst/>
            </a:prstGeom>
            <a:solidFill>
              <a:srgbClr val="E2231A">
                <a:alpha val="100000"/>
              </a:srgbClr>
            </a:solidFill>
          </p:spPr>
          <p:txBody>
            <a:bodyPr/>
            <a:lstStyle/>
            <a:p/>
          </p:txBody>
        </p:sp>
        <p:sp>
          <p:nvSpPr>
            <p:cNvPr id="65" name="rc65"/>
            <p:cNvSpPr/>
            <p:nvPr/>
          </p:nvSpPr>
          <p:spPr>
            <a:xfrm>
              <a:off x="6902119" y="3493226"/>
              <a:ext cx="238662" cy="814795"/>
            </a:xfrm>
            <a:prstGeom prst="rect">
              <a:avLst/>
            </a:prstGeom>
            <a:solidFill>
              <a:srgbClr val="80BD41">
                <a:alpha val="100000"/>
              </a:srgbClr>
            </a:solidFill>
          </p:spPr>
          <p:txBody>
            <a:bodyPr/>
            <a:lstStyle/>
            <a:p/>
          </p:txBody>
        </p:sp>
        <p:sp>
          <p:nvSpPr>
            <p:cNvPr id="66" name="rc66"/>
            <p:cNvSpPr/>
            <p:nvPr/>
          </p:nvSpPr>
          <p:spPr>
            <a:xfrm>
              <a:off x="6902119" y="3431903"/>
              <a:ext cx="238662" cy="61322"/>
            </a:xfrm>
            <a:prstGeom prst="rect">
              <a:avLst/>
            </a:prstGeom>
            <a:solidFill>
              <a:srgbClr val="E2231A">
                <a:alpha val="100000"/>
              </a:srgbClr>
            </a:solidFill>
          </p:spPr>
          <p:txBody>
            <a:bodyPr/>
            <a:lstStyle/>
            <a:p/>
          </p:txBody>
        </p:sp>
        <p:sp>
          <p:nvSpPr>
            <p:cNvPr id="67" name="rc67"/>
            <p:cNvSpPr/>
            <p:nvPr/>
          </p:nvSpPr>
          <p:spPr>
            <a:xfrm>
              <a:off x="7167299" y="3508639"/>
              <a:ext cx="238662" cy="799382"/>
            </a:xfrm>
            <a:prstGeom prst="rect">
              <a:avLst/>
            </a:prstGeom>
            <a:solidFill>
              <a:srgbClr val="80BD41">
                <a:alpha val="100000"/>
              </a:srgbClr>
            </a:solidFill>
          </p:spPr>
          <p:txBody>
            <a:bodyPr/>
            <a:lstStyle/>
            <a:p/>
          </p:txBody>
        </p:sp>
        <p:sp>
          <p:nvSpPr>
            <p:cNvPr id="68" name="rc68"/>
            <p:cNvSpPr/>
            <p:nvPr/>
          </p:nvSpPr>
          <p:spPr>
            <a:xfrm>
              <a:off x="7167299" y="3448467"/>
              <a:ext cx="238662" cy="60172"/>
            </a:xfrm>
            <a:prstGeom prst="rect">
              <a:avLst/>
            </a:prstGeom>
            <a:solidFill>
              <a:srgbClr val="E2231A">
                <a:alpha val="100000"/>
              </a:srgbClr>
            </a:solidFill>
          </p:spPr>
          <p:txBody>
            <a:bodyPr/>
            <a:lstStyle/>
            <a:p/>
          </p:txBody>
        </p:sp>
        <p:sp>
          <p:nvSpPr>
            <p:cNvPr id="69" name="rc69"/>
            <p:cNvSpPr/>
            <p:nvPr/>
          </p:nvSpPr>
          <p:spPr>
            <a:xfrm>
              <a:off x="7432480" y="3521723"/>
              <a:ext cx="238662" cy="786297"/>
            </a:xfrm>
            <a:prstGeom prst="rect">
              <a:avLst/>
            </a:prstGeom>
            <a:solidFill>
              <a:srgbClr val="80BD41">
                <a:alpha val="100000"/>
              </a:srgbClr>
            </a:solidFill>
          </p:spPr>
          <p:txBody>
            <a:bodyPr/>
            <a:lstStyle/>
            <a:p/>
          </p:txBody>
        </p:sp>
        <p:sp>
          <p:nvSpPr>
            <p:cNvPr id="70" name="rc70"/>
            <p:cNvSpPr/>
            <p:nvPr/>
          </p:nvSpPr>
          <p:spPr>
            <a:xfrm>
              <a:off x="7432480" y="3462543"/>
              <a:ext cx="238662" cy="59180"/>
            </a:xfrm>
            <a:prstGeom prst="rect">
              <a:avLst/>
            </a:prstGeom>
            <a:solidFill>
              <a:srgbClr val="E2231A">
                <a:alpha val="100000"/>
              </a:srgbClr>
            </a:solidFill>
          </p:spPr>
          <p:txBody>
            <a:bodyPr/>
            <a:lstStyle/>
            <a:p/>
          </p:txBody>
        </p:sp>
        <p:sp>
          <p:nvSpPr>
            <p:cNvPr id="71" name="rc71"/>
            <p:cNvSpPr/>
            <p:nvPr/>
          </p:nvSpPr>
          <p:spPr>
            <a:xfrm>
              <a:off x="7697661" y="3535584"/>
              <a:ext cx="238662" cy="772437"/>
            </a:xfrm>
            <a:prstGeom prst="rect">
              <a:avLst/>
            </a:prstGeom>
            <a:solidFill>
              <a:srgbClr val="80BD41">
                <a:alpha val="100000"/>
              </a:srgbClr>
            </a:solidFill>
          </p:spPr>
          <p:txBody>
            <a:bodyPr/>
            <a:lstStyle/>
            <a:p/>
          </p:txBody>
        </p:sp>
        <p:sp>
          <p:nvSpPr>
            <p:cNvPr id="72" name="rc72"/>
            <p:cNvSpPr/>
            <p:nvPr/>
          </p:nvSpPr>
          <p:spPr>
            <a:xfrm>
              <a:off x="7697661" y="3477439"/>
              <a:ext cx="238662" cy="58145"/>
            </a:xfrm>
            <a:prstGeom prst="rect">
              <a:avLst/>
            </a:prstGeom>
            <a:solidFill>
              <a:srgbClr val="E2231A">
                <a:alpha val="100000"/>
              </a:srgbClr>
            </a:solidFill>
          </p:spPr>
          <p:txBody>
            <a:bodyPr/>
            <a:lstStyle/>
            <a:p/>
          </p:txBody>
        </p:sp>
        <p:sp>
          <p:nvSpPr>
            <p:cNvPr id="73" name="rc73"/>
            <p:cNvSpPr/>
            <p:nvPr/>
          </p:nvSpPr>
          <p:spPr>
            <a:xfrm>
              <a:off x="7962842" y="3547820"/>
              <a:ext cx="238662" cy="760201"/>
            </a:xfrm>
            <a:prstGeom prst="rect">
              <a:avLst/>
            </a:prstGeom>
            <a:solidFill>
              <a:srgbClr val="80BD41">
                <a:alpha val="100000"/>
              </a:srgbClr>
            </a:solidFill>
          </p:spPr>
          <p:txBody>
            <a:bodyPr/>
            <a:lstStyle/>
            <a:p/>
          </p:txBody>
        </p:sp>
        <p:sp>
          <p:nvSpPr>
            <p:cNvPr id="74" name="rc74"/>
            <p:cNvSpPr/>
            <p:nvPr/>
          </p:nvSpPr>
          <p:spPr>
            <a:xfrm>
              <a:off x="7962842" y="3490595"/>
              <a:ext cx="238662" cy="57225"/>
            </a:xfrm>
            <a:prstGeom prst="rect">
              <a:avLst/>
            </a:prstGeom>
            <a:solidFill>
              <a:srgbClr val="E2231A">
                <a:alpha val="100000"/>
              </a:srgbClr>
            </a:solidFill>
          </p:spPr>
          <p:txBody>
            <a:bodyPr/>
            <a:lstStyle/>
            <a:p/>
          </p:txBody>
        </p:sp>
        <p:sp>
          <p:nvSpPr>
            <p:cNvPr id="75" name="pl75"/>
            <p:cNvSpPr/>
            <p:nvPr/>
          </p:nvSpPr>
          <p:spPr>
            <a:xfrm>
              <a:off x="1452654" y="2095023"/>
              <a:ext cx="6629519" cy="134121"/>
            </a:xfrm>
            <a:custGeom>
              <a:avLst/>
              <a:pathLst>
                <a:path w="6629519" h="134121">
                  <a:moveTo>
                    <a:pt x="0" y="111767"/>
                  </a:moveTo>
                  <a:lnTo>
                    <a:pt x="265180" y="111767"/>
                  </a:lnTo>
                  <a:lnTo>
                    <a:pt x="530361" y="111767"/>
                  </a:lnTo>
                  <a:lnTo>
                    <a:pt x="795542" y="67060"/>
                  </a:lnTo>
                  <a:lnTo>
                    <a:pt x="1060723" y="67060"/>
                  </a:lnTo>
                  <a:lnTo>
                    <a:pt x="1325903" y="67060"/>
                  </a:lnTo>
                  <a:lnTo>
                    <a:pt x="1591084" y="67060"/>
                  </a:lnTo>
                  <a:lnTo>
                    <a:pt x="1856265" y="67060"/>
                  </a:lnTo>
                  <a:lnTo>
                    <a:pt x="2121446" y="22353"/>
                  </a:lnTo>
                  <a:lnTo>
                    <a:pt x="2386626" y="22353"/>
                  </a:lnTo>
                  <a:lnTo>
                    <a:pt x="2651807" y="22353"/>
                  </a:lnTo>
                  <a:lnTo>
                    <a:pt x="2916988" y="22353"/>
                  </a:lnTo>
                  <a:lnTo>
                    <a:pt x="3182169" y="22353"/>
                  </a:lnTo>
                  <a:lnTo>
                    <a:pt x="3447350" y="0"/>
                  </a:lnTo>
                  <a:lnTo>
                    <a:pt x="3712530" y="0"/>
                  </a:lnTo>
                  <a:lnTo>
                    <a:pt x="3977711" y="0"/>
                  </a:lnTo>
                  <a:lnTo>
                    <a:pt x="4242892" y="0"/>
                  </a:lnTo>
                  <a:lnTo>
                    <a:pt x="4508073" y="0"/>
                  </a:lnTo>
                  <a:lnTo>
                    <a:pt x="4773253" y="67060"/>
                  </a:lnTo>
                  <a:lnTo>
                    <a:pt x="5038434" y="67060"/>
                  </a:lnTo>
                  <a:lnTo>
                    <a:pt x="5303615" y="67060"/>
                  </a:lnTo>
                  <a:lnTo>
                    <a:pt x="5568796" y="134121"/>
                  </a:lnTo>
                  <a:lnTo>
                    <a:pt x="5833977" y="134121"/>
                  </a:lnTo>
                  <a:lnTo>
                    <a:pt x="6099157" y="134121"/>
                  </a:lnTo>
                  <a:lnTo>
                    <a:pt x="6364338" y="134121"/>
                  </a:lnTo>
                  <a:lnTo>
                    <a:pt x="6629519" y="134121"/>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96116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226341"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491522"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75670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802188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1335100" y="28308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932.8</a:t>
              </a:r>
            </a:p>
          </p:txBody>
        </p:sp>
        <p:sp>
          <p:nvSpPr>
            <p:cNvPr id="88" name="tx88"/>
            <p:cNvSpPr/>
            <p:nvPr/>
          </p:nvSpPr>
          <p:spPr>
            <a:xfrm>
              <a:off x="2661004" y="29060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880.5</a:t>
              </a:r>
            </a:p>
          </p:txBody>
        </p:sp>
        <p:sp>
          <p:nvSpPr>
            <p:cNvPr id="89" name="tx89"/>
            <p:cNvSpPr/>
            <p:nvPr/>
          </p:nvSpPr>
          <p:spPr>
            <a:xfrm>
              <a:off x="3986908" y="29982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816.4</a:t>
              </a:r>
            </a:p>
          </p:txBody>
        </p:sp>
        <p:sp>
          <p:nvSpPr>
            <p:cNvPr id="90" name="tx90"/>
            <p:cNvSpPr/>
            <p:nvPr/>
          </p:nvSpPr>
          <p:spPr>
            <a:xfrm>
              <a:off x="5351989" y="3106397"/>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a:t>
              </a:r>
            </a:p>
          </p:txBody>
        </p:sp>
        <p:sp>
          <p:nvSpPr>
            <p:cNvPr id="91" name="tx91"/>
            <p:cNvSpPr/>
            <p:nvPr/>
          </p:nvSpPr>
          <p:spPr>
            <a:xfrm>
              <a:off x="6373535" y="32465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643.7</a:t>
              </a:r>
            </a:p>
          </p:txBody>
        </p:sp>
        <p:sp>
          <p:nvSpPr>
            <p:cNvPr id="92" name="tx92"/>
            <p:cNvSpPr/>
            <p:nvPr/>
          </p:nvSpPr>
          <p:spPr>
            <a:xfrm>
              <a:off x="6638716" y="32718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626.1</a:t>
              </a:r>
            </a:p>
          </p:txBody>
        </p:sp>
        <p:sp>
          <p:nvSpPr>
            <p:cNvPr id="93" name="tx93"/>
            <p:cNvSpPr/>
            <p:nvPr/>
          </p:nvSpPr>
          <p:spPr>
            <a:xfrm>
              <a:off x="6903896" y="3295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609.4</a:t>
              </a:r>
            </a:p>
          </p:txBody>
        </p:sp>
        <p:sp>
          <p:nvSpPr>
            <p:cNvPr id="94" name="tx94"/>
            <p:cNvSpPr/>
            <p:nvPr/>
          </p:nvSpPr>
          <p:spPr>
            <a:xfrm>
              <a:off x="7169077" y="33125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597.8</a:t>
              </a:r>
            </a:p>
          </p:txBody>
        </p:sp>
        <p:sp>
          <p:nvSpPr>
            <p:cNvPr id="95" name="tx95"/>
            <p:cNvSpPr/>
            <p:nvPr/>
          </p:nvSpPr>
          <p:spPr>
            <a:xfrm>
              <a:off x="7473435" y="332661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96" name="tx96"/>
            <p:cNvSpPr/>
            <p:nvPr/>
          </p:nvSpPr>
          <p:spPr>
            <a:xfrm>
              <a:off x="7699439" y="334267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577.7</a:t>
              </a:r>
            </a:p>
          </p:txBody>
        </p:sp>
        <p:sp>
          <p:nvSpPr>
            <p:cNvPr id="97" name="tx97"/>
            <p:cNvSpPr/>
            <p:nvPr/>
          </p:nvSpPr>
          <p:spPr>
            <a:xfrm>
              <a:off x="7964620" y="33546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568.5</a:t>
              </a:r>
            </a:p>
          </p:txBody>
        </p:sp>
        <p:sp>
          <p:nvSpPr>
            <p:cNvPr id="98" name="pl98"/>
            <p:cNvSpPr/>
            <p:nvPr/>
          </p:nvSpPr>
          <p:spPr>
            <a:xfrm>
              <a:off x="1452654"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6426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876.8</a:t>
              </a:r>
            </a:p>
          </p:txBody>
        </p:sp>
        <p:sp>
          <p:nvSpPr>
            <p:cNvPr id="110" name="tx110"/>
            <p:cNvSpPr/>
            <p:nvPr/>
          </p:nvSpPr>
          <p:spPr>
            <a:xfrm>
              <a:off x="1400403" y="297200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1" name="tx111"/>
            <p:cNvSpPr/>
            <p:nvPr/>
          </p:nvSpPr>
          <p:spPr>
            <a:xfrm>
              <a:off x="2661004" y="36652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845.3</a:t>
              </a:r>
            </a:p>
          </p:txBody>
        </p:sp>
        <p:sp>
          <p:nvSpPr>
            <p:cNvPr id="112" name="tx112"/>
            <p:cNvSpPr/>
            <p:nvPr/>
          </p:nvSpPr>
          <p:spPr>
            <a:xfrm>
              <a:off x="2687130" y="30322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a:t>
              </a:r>
            </a:p>
          </p:txBody>
        </p:sp>
        <p:sp>
          <p:nvSpPr>
            <p:cNvPr id="113" name="tx113"/>
            <p:cNvSpPr/>
            <p:nvPr/>
          </p:nvSpPr>
          <p:spPr>
            <a:xfrm>
              <a:off x="3986908" y="36977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800.1</a:t>
              </a:r>
            </a:p>
          </p:txBody>
        </p:sp>
        <p:sp>
          <p:nvSpPr>
            <p:cNvPr id="114" name="tx114"/>
            <p:cNvSpPr/>
            <p:nvPr/>
          </p:nvSpPr>
          <p:spPr>
            <a:xfrm>
              <a:off x="4013033" y="31108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15" name="tx115"/>
            <p:cNvSpPr/>
            <p:nvPr/>
          </p:nvSpPr>
          <p:spPr>
            <a:xfrm>
              <a:off x="5312812" y="37448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734.6</a:t>
              </a:r>
            </a:p>
          </p:txBody>
        </p:sp>
        <p:sp>
          <p:nvSpPr>
            <p:cNvPr id="116" name="tx116"/>
            <p:cNvSpPr/>
            <p:nvPr/>
          </p:nvSpPr>
          <p:spPr>
            <a:xfrm>
              <a:off x="5365063" y="321288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17" name="tx117"/>
            <p:cNvSpPr/>
            <p:nvPr/>
          </p:nvSpPr>
          <p:spPr>
            <a:xfrm>
              <a:off x="6373535" y="38287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617.9</a:t>
              </a:r>
            </a:p>
          </p:txBody>
        </p:sp>
        <p:sp>
          <p:nvSpPr>
            <p:cNvPr id="118" name="tx118"/>
            <p:cNvSpPr/>
            <p:nvPr/>
          </p:nvSpPr>
          <p:spPr>
            <a:xfrm>
              <a:off x="6399660" y="3365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a:t>
              </a:r>
            </a:p>
          </p:txBody>
        </p:sp>
        <p:sp>
          <p:nvSpPr>
            <p:cNvPr id="119" name="tx119"/>
            <p:cNvSpPr/>
            <p:nvPr/>
          </p:nvSpPr>
          <p:spPr>
            <a:xfrm>
              <a:off x="6638716" y="38408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601.1</a:t>
              </a:r>
            </a:p>
          </p:txBody>
        </p:sp>
        <p:sp>
          <p:nvSpPr>
            <p:cNvPr id="120" name="tx120"/>
            <p:cNvSpPr/>
            <p:nvPr/>
          </p:nvSpPr>
          <p:spPr>
            <a:xfrm>
              <a:off x="6704018" y="339072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1" name="tx121"/>
            <p:cNvSpPr/>
            <p:nvPr/>
          </p:nvSpPr>
          <p:spPr>
            <a:xfrm>
              <a:off x="6903896" y="38655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566.7</a:t>
              </a:r>
            </a:p>
          </p:txBody>
        </p:sp>
        <p:sp>
          <p:nvSpPr>
            <p:cNvPr id="122" name="tx122"/>
            <p:cNvSpPr/>
            <p:nvPr/>
          </p:nvSpPr>
          <p:spPr>
            <a:xfrm>
              <a:off x="6930022" y="34275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42.6</a:t>
              </a:r>
            </a:p>
          </p:txBody>
        </p:sp>
        <p:sp>
          <p:nvSpPr>
            <p:cNvPr id="123" name="tx123"/>
            <p:cNvSpPr/>
            <p:nvPr/>
          </p:nvSpPr>
          <p:spPr>
            <a:xfrm>
              <a:off x="7208254" y="387328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556</a:t>
              </a:r>
            </a:p>
          </p:txBody>
        </p:sp>
        <p:sp>
          <p:nvSpPr>
            <p:cNvPr id="124" name="tx124"/>
            <p:cNvSpPr/>
            <p:nvPr/>
          </p:nvSpPr>
          <p:spPr>
            <a:xfrm>
              <a:off x="7195203" y="34435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a:t>
              </a:r>
            </a:p>
          </p:txBody>
        </p:sp>
        <p:sp>
          <p:nvSpPr>
            <p:cNvPr id="125" name="tx125"/>
            <p:cNvSpPr/>
            <p:nvPr/>
          </p:nvSpPr>
          <p:spPr>
            <a:xfrm>
              <a:off x="7434258" y="38798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546.9</a:t>
              </a:r>
            </a:p>
          </p:txBody>
        </p:sp>
        <p:sp>
          <p:nvSpPr>
            <p:cNvPr id="126" name="tx126"/>
            <p:cNvSpPr/>
            <p:nvPr/>
          </p:nvSpPr>
          <p:spPr>
            <a:xfrm>
              <a:off x="7460384" y="345823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27" name="tx127"/>
            <p:cNvSpPr/>
            <p:nvPr/>
          </p:nvSpPr>
          <p:spPr>
            <a:xfrm>
              <a:off x="7699439" y="38867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537.2</a:t>
              </a:r>
            </a:p>
          </p:txBody>
        </p:sp>
        <p:sp>
          <p:nvSpPr>
            <p:cNvPr id="128" name="tx128"/>
            <p:cNvSpPr/>
            <p:nvPr/>
          </p:nvSpPr>
          <p:spPr>
            <a:xfrm>
              <a:off x="7725564" y="34714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a:t>
              </a:r>
            </a:p>
          </p:txBody>
        </p:sp>
        <p:sp>
          <p:nvSpPr>
            <p:cNvPr id="129" name="tx129"/>
            <p:cNvSpPr/>
            <p:nvPr/>
          </p:nvSpPr>
          <p:spPr>
            <a:xfrm>
              <a:off x="7964620" y="38928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528.7</a:t>
              </a:r>
            </a:p>
          </p:txBody>
        </p:sp>
        <p:sp>
          <p:nvSpPr>
            <p:cNvPr id="130" name="tx130"/>
            <p:cNvSpPr/>
            <p:nvPr/>
          </p:nvSpPr>
          <p:spPr>
            <a:xfrm>
              <a:off x="7990745" y="34841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39.8</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5369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80001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208110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68266" y="5180747"/>
              <a:ext cx="201456" cy="201456"/>
            </a:xfrm>
            <a:prstGeom prst="rect">
              <a:avLst/>
            </a:prstGeom>
            <a:solidFill>
              <a:srgbClr val="E2231A">
                <a:alpha val="100000"/>
              </a:srgbClr>
            </a:solidFill>
          </p:spPr>
          <p:txBody>
            <a:bodyPr/>
            <a:lstStyle/>
            <a:p/>
          </p:txBody>
        </p:sp>
        <p:sp>
          <p:nvSpPr>
            <p:cNvPr id="156" name="rc156"/>
            <p:cNvSpPr/>
            <p:nvPr/>
          </p:nvSpPr>
          <p:spPr>
            <a:xfrm>
              <a:off x="5673354" y="5180747"/>
              <a:ext cx="201456" cy="201456"/>
            </a:xfrm>
            <a:prstGeom prst="rect">
              <a:avLst/>
            </a:prstGeom>
            <a:solidFill>
              <a:srgbClr val="80BD41">
                <a:alpha val="100000"/>
              </a:srgbClr>
            </a:solidFill>
          </p:spPr>
          <p:txBody>
            <a:bodyPr/>
            <a:lstStyle/>
            <a:p/>
          </p:txBody>
        </p:sp>
        <p:sp>
          <p:nvSpPr>
            <p:cNvPr id="157" name="tx157"/>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89913" y="1594448"/>
              <a:ext cx="153790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Thailand, 2000-2025</a:t>
              </a:r>
            </a:p>
          </p:txBody>
        </p:sp>
        <p:sp>
          <p:nvSpPr>
            <p:cNvPr id="161" name="pl161"/>
            <p:cNvSpPr/>
            <p:nvPr/>
          </p:nvSpPr>
          <p:spPr>
            <a:xfrm>
              <a:off x="234953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38194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41436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4467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3657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3981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43056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954972"/>
              <a:ext cx="6279553" cy="129091"/>
            </a:xfrm>
            <a:prstGeom prst="rect">
              <a:avLst/>
            </a:prstGeom>
            <a:solidFill>
              <a:srgbClr val="80BD41">
                <a:alpha val="100000"/>
              </a:srgbClr>
            </a:solidFill>
          </p:spPr>
          <p:txBody>
            <a:bodyPr/>
            <a:lstStyle/>
            <a:p/>
          </p:txBody>
        </p:sp>
        <p:sp>
          <p:nvSpPr>
            <p:cNvPr id="173" name="rc173"/>
            <p:cNvSpPr/>
            <p:nvPr/>
          </p:nvSpPr>
          <p:spPr>
            <a:xfrm>
              <a:off x="7612876" y="5954972"/>
              <a:ext cx="261673" cy="129091"/>
            </a:xfrm>
            <a:prstGeom prst="rect">
              <a:avLst/>
            </a:prstGeom>
            <a:solidFill>
              <a:srgbClr val="E2231A">
                <a:alpha val="100000"/>
              </a:srgbClr>
            </a:solidFill>
          </p:spPr>
          <p:txBody>
            <a:bodyPr/>
            <a:lstStyle/>
            <a:p/>
          </p:txBody>
        </p:sp>
        <p:sp>
          <p:nvSpPr>
            <p:cNvPr id="174" name="rc174"/>
            <p:cNvSpPr/>
            <p:nvPr/>
          </p:nvSpPr>
          <p:spPr>
            <a:xfrm>
              <a:off x="1333322" y="5793607"/>
              <a:ext cx="5459372" cy="129091"/>
            </a:xfrm>
            <a:prstGeom prst="rect">
              <a:avLst/>
            </a:prstGeom>
            <a:solidFill>
              <a:srgbClr val="80BD41">
                <a:alpha val="100000"/>
              </a:srgbClr>
            </a:solidFill>
          </p:spPr>
          <p:txBody>
            <a:bodyPr/>
            <a:lstStyle/>
            <a:p/>
          </p:txBody>
        </p:sp>
        <p:sp>
          <p:nvSpPr>
            <p:cNvPr id="175" name="rc175"/>
            <p:cNvSpPr/>
            <p:nvPr/>
          </p:nvSpPr>
          <p:spPr>
            <a:xfrm>
              <a:off x="6792695" y="5793607"/>
              <a:ext cx="410954" cy="129091"/>
            </a:xfrm>
            <a:prstGeom prst="rect">
              <a:avLst/>
            </a:prstGeom>
            <a:solidFill>
              <a:srgbClr val="E2231A">
                <a:alpha val="100000"/>
              </a:srgbClr>
            </a:solidFill>
          </p:spPr>
          <p:txBody>
            <a:bodyPr/>
            <a:lstStyle/>
            <a:p/>
          </p:txBody>
        </p:sp>
        <p:sp>
          <p:nvSpPr>
            <p:cNvPr id="176" name="rc176"/>
            <p:cNvSpPr/>
            <p:nvPr/>
          </p:nvSpPr>
          <p:spPr>
            <a:xfrm>
              <a:off x="1333322" y="5632243"/>
              <a:ext cx="5372893" cy="129091"/>
            </a:xfrm>
            <a:prstGeom prst="rect">
              <a:avLst/>
            </a:prstGeom>
            <a:solidFill>
              <a:srgbClr val="80BD41">
                <a:alpha val="100000"/>
              </a:srgbClr>
            </a:solidFill>
          </p:spPr>
          <p:txBody>
            <a:bodyPr/>
            <a:lstStyle/>
            <a:p/>
          </p:txBody>
        </p:sp>
        <p:sp>
          <p:nvSpPr>
            <p:cNvPr id="177" name="rc177"/>
            <p:cNvSpPr/>
            <p:nvPr/>
          </p:nvSpPr>
          <p:spPr>
            <a:xfrm>
              <a:off x="6706216" y="5632243"/>
              <a:ext cx="404450" cy="129091"/>
            </a:xfrm>
            <a:prstGeom prst="rect">
              <a:avLst/>
            </a:prstGeom>
            <a:solidFill>
              <a:srgbClr val="E2231A">
                <a:alpha val="100000"/>
              </a:srgbClr>
            </a:solidFill>
          </p:spPr>
          <p:txBody>
            <a:bodyPr/>
            <a:lstStyle/>
            <a:p/>
          </p:txBody>
        </p:sp>
        <p:sp>
          <p:nvSpPr>
            <p:cNvPr id="178" name="tx178"/>
            <p:cNvSpPr/>
            <p:nvPr/>
          </p:nvSpPr>
          <p:spPr>
            <a:xfrm>
              <a:off x="8056823"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643.7</a:t>
              </a:r>
            </a:p>
          </p:txBody>
        </p:sp>
        <p:sp>
          <p:nvSpPr>
            <p:cNvPr id="179" name="tx179"/>
            <p:cNvSpPr/>
            <p:nvPr/>
          </p:nvSpPr>
          <p:spPr>
            <a:xfrm>
              <a:off x="7352378" y="581642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577.7</a:t>
              </a:r>
            </a:p>
          </p:txBody>
        </p:sp>
        <p:sp>
          <p:nvSpPr>
            <p:cNvPr id="180" name="tx180"/>
            <p:cNvSpPr/>
            <p:nvPr/>
          </p:nvSpPr>
          <p:spPr>
            <a:xfrm>
              <a:off x="7254852"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568.5</a:t>
              </a:r>
            </a:p>
          </p:txBody>
        </p:sp>
        <p:sp>
          <p:nvSpPr>
            <p:cNvPr id="181" name="tx181"/>
            <p:cNvSpPr/>
            <p:nvPr/>
          </p:nvSpPr>
          <p:spPr>
            <a:xfrm>
              <a:off x="4337461"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617.9</a:t>
              </a:r>
            </a:p>
          </p:txBody>
        </p:sp>
        <p:sp>
          <p:nvSpPr>
            <p:cNvPr id="182" name="tx182"/>
            <p:cNvSpPr/>
            <p:nvPr/>
          </p:nvSpPr>
          <p:spPr>
            <a:xfrm>
              <a:off x="7638219"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183" name="tx183"/>
            <p:cNvSpPr/>
            <p:nvPr/>
          </p:nvSpPr>
          <p:spPr>
            <a:xfrm>
              <a:off x="3927370"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537.2</a:t>
              </a:r>
            </a:p>
          </p:txBody>
        </p:sp>
        <p:sp>
          <p:nvSpPr>
            <p:cNvPr id="184" name="tx184"/>
            <p:cNvSpPr/>
            <p:nvPr/>
          </p:nvSpPr>
          <p:spPr>
            <a:xfrm>
              <a:off x="689267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40.4</a:t>
              </a:r>
            </a:p>
          </p:txBody>
        </p:sp>
        <p:sp>
          <p:nvSpPr>
            <p:cNvPr id="185" name="tx185"/>
            <p:cNvSpPr/>
            <p:nvPr/>
          </p:nvSpPr>
          <p:spPr>
            <a:xfrm>
              <a:off x="3884130"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528.7</a:t>
              </a:r>
            </a:p>
          </p:txBody>
        </p:sp>
        <p:sp>
          <p:nvSpPr>
            <p:cNvPr id="186" name="tx186"/>
            <p:cNvSpPr/>
            <p:nvPr/>
          </p:nvSpPr>
          <p:spPr>
            <a:xfrm>
              <a:off x="6802947"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39.8</a:t>
              </a:r>
            </a:p>
          </p:txBody>
        </p:sp>
        <p:sp>
          <p:nvSpPr>
            <p:cNvPr id="187" name="tx187"/>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24919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528161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731402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(93%) was lower than in 2019 (96%).
The number of children vaccinated with MCV1 decreased 14% compared to in 2019.
The number of surviving infants decreased approximately 12%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38148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23919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09690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81034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66805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28541" y="4510452"/>
              <a:ext cx="416196" cy="442180"/>
            </a:xfrm>
            <a:prstGeom prst="rect">
              <a:avLst/>
            </a:prstGeom>
            <a:solidFill>
              <a:srgbClr val="1CABE2">
                <a:alpha val="100000"/>
              </a:srgbClr>
            </a:solidFill>
          </p:spPr>
          <p:txBody>
            <a:bodyPr/>
            <a:lstStyle/>
            <a:p/>
          </p:txBody>
        </p:sp>
        <p:sp>
          <p:nvSpPr>
            <p:cNvPr id="25" name="rc25"/>
            <p:cNvSpPr/>
            <p:nvPr/>
          </p:nvSpPr>
          <p:spPr>
            <a:xfrm>
              <a:off x="1490981" y="4717778"/>
              <a:ext cx="416196" cy="234855"/>
            </a:xfrm>
            <a:prstGeom prst="rect">
              <a:avLst/>
            </a:prstGeom>
            <a:solidFill>
              <a:srgbClr val="1CABE2">
                <a:alpha val="100000"/>
              </a:srgbClr>
            </a:solidFill>
          </p:spPr>
          <p:txBody>
            <a:bodyPr/>
            <a:lstStyle/>
            <a:p/>
          </p:txBody>
        </p:sp>
        <p:sp>
          <p:nvSpPr>
            <p:cNvPr id="26" name="rc26"/>
            <p:cNvSpPr/>
            <p:nvPr/>
          </p:nvSpPr>
          <p:spPr>
            <a:xfrm>
              <a:off x="1953422" y="4859764"/>
              <a:ext cx="416196" cy="92868"/>
            </a:xfrm>
            <a:prstGeom prst="rect">
              <a:avLst/>
            </a:prstGeom>
            <a:solidFill>
              <a:srgbClr val="1CABE2">
                <a:alpha val="100000"/>
              </a:srgbClr>
            </a:solidFill>
          </p:spPr>
          <p:txBody>
            <a:bodyPr/>
            <a:lstStyle/>
            <a:p/>
          </p:txBody>
        </p:sp>
        <p:sp>
          <p:nvSpPr>
            <p:cNvPr id="27" name="rc27"/>
            <p:cNvSpPr/>
            <p:nvPr/>
          </p:nvSpPr>
          <p:spPr>
            <a:xfrm>
              <a:off x="2415863" y="4931386"/>
              <a:ext cx="416196" cy="21246"/>
            </a:xfrm>
            <a:prstGeom prst="rect">
              <a:avLst/>
            </a:prstGeom>
            <a:solidFill>
              <a:srgbClr val="1CABE2">
                <a:alpha val="100000"/>
              </a:srgbClr>
            </a:solidFill>
          </p:spPr>
          <p:txBody>
            <a:bodyPr/>
            <a:lstStyle/>
            <a:p/>
          </p:txBody>
        </p:sp>
        <p:sp>
          <p:nvSpPr>
            <p:cNvPr id="28" name="rc28"/>
            <p:cNvSpPr/>
            <p:nvPr/>
          </p:nvSpPr>
          <p:spPr>
            <a:xfrm>
              <a:off x="2878304" y="4841716"/>
              <a:ext cx="416196" cy="110916"/>
            </a:xfrm>
            <a:prstGeom prst="rect">
              <a:avLst/>
            </a:prstGeom>
            <a:solidFill>
              <a:srgbClr val="1CABE2">
                <a:alpha val="100000"/>
              </a:srgbClr>
            </a:solidFill>
          </p:spPr>
          <p:txBody>
            <a:bodyPr/>
            <a:lstStyle/>
            <a:p/>
          </p:txBody>
        </p:sp>
        <p:sp>
          <p:nvSpPr>
            <p:cNvPr id="29" name="rc29"/>
            <p:cNvSpPr/>
            <p:nvPr/>
          </p:nvSpPr>
          <p:spPr>
            <a:xfrm>
              <a:off x="3340745" y="4721204"/>
              <a:ext cx="416196" cy="231428"/>
            </a:xfrm>
            <a:prstGeom prst="rect">
              <a:avLst/>
            </a:prstGeom>
            <a:solidFill>
              <a:srgbClr val="1CABE2">
                <a:alpha val="100000"/>
              </a:srgbClr>
            </a:solidFill>
          </p:spPr>
          <p:txBody>
            <a:bodyPr/>
            <a:lstStyle/>
            <a:p/>
          </p:txBody>
        </p:sp>
        <p:sp>
          <p:nvSpPr>
            <p:cNvPr id="30" name="rc30"/>
            <p:cNvSpPr/>
            <p:nvPr/>
          </p:nvSpPr>
          <p:spPr>
            <a:xfrm>
              <a:off x="3803185" y="4391882"/>
              <a:ext cx="416196" cy="560750"/>
            </a:xfrm>
            <a:prstGeom prst="rect">
              <a:avLst/>
            </a:prstGeom>
            <a:solidFill>
              <a:srgbClr val="1CABE2">
                <a:alpha val="100000"/>
              </a:srgbClr>
            </a:solidFill>
          </p:spPr>
          <p:txBody>
            <a:bodyPr/>
            <a:lstStyle/>
            <a:p/>
          </p:txBody>
        </p:sp>
        <p:sp>
          <p:nvSpPr>
            <p:cNvPr id="31" name="rc31"/>
            <p:cNvSpPr/>
            <p:nvPr/>
          </p:nvSpPr>
          <p:spPr>
            <a:xfrm>
              <a:off x="4265626" y="4338880"/>
              <a:ext cx="416196" cy="613752"/>
            </a:xfrm>
            <a:prstGeom prst="rect">
              <a:avLst/>
            </a:prstGeom>
            <a:solidFill>
              <a:srgbClr val="1CABE2">
                <a:alpha val="100000"/>
              </a:srgbClr>
            </a:solidFill>
          </p:spPr>
          <p:txBody>
            <a:bodyPr/>
            <a:lstStyle/>
            <a:p/>
          </p:txBody>
        </p:sp>
        <p:sp>
          <p:nvSpPr>
            <p:cNvPr id="32" name="rc32"/>
            <p:cNvSpPr/>
            <p:nvPr/>
          </p:nvSpPr>
          <p:spPr>
            <a:xfrm>
              <a:off x="4728067" y="4862506"/>
              <a:ext cx="416196" cy="90126"/>
            </a:xfrm>
            <a:prstGeom prst="rect">
              <a:avLst/>
            </a:prstGeom>
            <a:solidFill>
              <a:srgbClr val="1CABE2">
                <a:alpha val="100000"/>
              </a:srgbClr>
            </a:solidFill>
          </p:spPr>
          <p:txBody>
            <a:bodyPr/>
            <a:lstStyle/>
            <a:p/>
          </p:txBody>
        </p:sp>
        <p:sp>
          <p:nvSpPr>
            <p:cNvPr id="33" name="rc33"/>
            <p:cNvSpPr/>
            <p:nvPr/>
          </p:nvSpPr>
          <p:spPr>
            <a:xfrm>
              <a:off x="5190508" y="4944637"/>
              <a:ext cx="416196" cy="7996"/>
            </a:xfrm>
            <a:prstGeom prst="rect">
              <a:avLst/>
            </a:prstGeom>
            <a:solidFill>
              <a:srgbClr val="1CABE2">
                <a:alpha val="100000"/>
              </a:srgbClr>
            </a:solidFill>
          </p:spPr>
          <p:txBody>
            <a:bodyPr/>
            <a:lstStyle/>
            <a:p/>
          </p:txBody>
        </p:sp>
        <p:sp>
          <p:nvSpPr>
            <p:cNvPr id="34" name="rc34"/>
            <p:cNvSpPr/>
            <p:nvPr/>
          </p:nvSpPr>
          <p:spPr>
            <a:xfrm>
              <a:off x="5652949" y="4945436"/>
              <a:ext cx="416196" cy="7196"/>
            </a:xfrm>
            <a:prstGeom prst="rect">
              <a:avLst/>
            </a:prstGeom>
            <a:solidFill>
              <a:srgbClr val="1CABE2">
                <a:alpha val="100000"/>
              </a:srgbClr>
            </a:solidFill>
          </p:spPr>
          <p:txBody>
            <a:bodyPr/>
            <a:lstStyle/>
            <a:p/>
          </p:txBody>
        </p:sp>
        <p:sp>
          <p:nvSpPr>
            <p:cNvPr id="35" name="rc35"/>
            <p:cNvSpPr/>
            <p:nvPr/>
          </p:nvSpPr>
          <p:spPr>
            <a:xfrm>
              <a:off x="6115389" y="4948292"/>
              <a:ext cx="416196" cy="4340"/>
            </a:xfrm>
            <a:prstGeom prst="rect">
              <a:avLst/>
            </a:prstGeom>
            <a:solidFill>
              <a:srgbClr val="1CABE2">
                <a:alpha val="100000"/>
              </a:srgbClr>
            </a:solidFill>
          </p:spPr>
          <p:txBody>
            <a:bodyPr/>
            <a:lstStyle/>
            <a:p/>
          </p:txBody>
        </p:sp>
        <p:sp>
          <p:nvSpPr>
            <p:cNvPr id="36" name="rc36"/>
            <p:cNvSpPr/>
            <p:nvPr/>
          </p:nvSpPr>
          <p:spPr>
            <a:xfrm>
              <a:off x="6577830" y="4016754"/>
              <a:ext cx="416196" cy="935878"/>
            </a:xfrm>
            <a:prstGeom prst="rect">
              <a:avLst/>
            </a:prstGeom>
            <a:solidFill>
              <a:srgbClr val="1CABE2">
                <a:alpha val="100000"/>
              </a:srgbClr>
            </a:solidFill>
          </p:spPr>
          <p:txBody>
            <a:bodyPr/>
            <a:lstStyle/>
            <a:p/>
          </p:txBody>
        </p:sp>
        <p:sp>
          <p:nvSpPr>
            <p:cNvPr id="37" name="rc37"/>
            <p:cNvSpPr/>
            <p:nvPr/>
          </p:nvSpPr>
          <p:spPr>
            <a:xfrm>
              <a:off x="7040271" y="4849027"/>
              <a:ext cx="416196" cy="103605"/>
            </a:xfrm>
            <a:prstGeom prst="rect">
              <a:avLst/>
            </a:prstGeom>
            <a:solidFill>
              <a:srgbClr val="1CABE2">
                <a:alpha val="100000"/>
              </a:srgbClr>
            </a:solidFill>
          </p:spPr>
          <p:txBody>
            <a:bodyPr/>
            <a:lstStyle/>
            <a:p/>
          </p:txBody>
        </p:sp>
        <p:sp>
          <p:nvSpPr>
            <p:cNvPr id="38" name="pl38"/>
            <p:cNvSpPr/>
            <p:nvPr/>
          </p:nvSpPr>
          <p:spPr>
            <a:xfrm>
              <a:off x="1236639" y="1864232"/>
              <a:ext cx="6011730" cy="187175"/>
            </a:xfrm>
            <a:custGeom>
              <a:avLst/>
              <a:pathLst>
                <a:path w="6011730" h="187175">
                  <a:moveTo>
                    <a:pt x="0" y="31195"/>
                  </a:moveTo>
                  <a:lnTo>
                    <a:pt x="462440" y="0"/>
                  </a:lnTo>
                  <a:lnTo>
                    <a:pt x="924881" y="0"/>
                  </a:lnTo>
                  <a:lnTo>
                    <a:pt x="1387322" y="0"/>
                  </a:lnTo>
                  <a:lnTo>
                    <a:pt x="1849763" y="0"/>
                  </a:lnTo>
                  <a:lnTo>
                    <a:pt x="2312204" y="0"/>
                  </a:lnTo>
                  <a:lnTo>
                    <a:pt x="2774644" y="93587"/>
                  </a:lnTo>
                  <a:lnTo>
                    <a:pt x="3237085" y="93587"/>
                  </a:lnTo>
                  <a:lnTo>
                    <a:pt x="3699526" y="93587"/>
                  </a:lnTo>
                  <a:lnTo>
                    <a:pt x="4161967" y="187175"/>
                  </a:lnTo>
                  <a:lnTo>
                    <a:pt x="4624408" y="187175"/>
                  </a:lnTo>
                  <a:lnTo>
                    <a:pt x="5086848" y="187175"/>
                  </a:lnTo>
                  <a:lnTo>
                    <a:pt x="5549289" y="187175"/>
                  </a:lnTo>
                  <a:lnTo>
                    <a:pt x="6011730" y="187175"/>
                  </a:lnTo>
                </a:path>
              </a:pathLst>
            </a:custGeom>
            <a:ln w="27101" cap="flat">
              <a:solidFill>
                <a:srgbClr val="00833D">
                  <a:alpha val="100000"/>
                </a:srgbClr>
              </a:solidFill>
              <a:prstDash val="solid"/>
              <a:round/>
            </a:ln>
          </p:spPr>
          <p:txBody>
            <a:bodyPr/>
            <a:lstStyle/>
            <a:p/>
          </p:txBody>
        </p:sp>
        <p:sp>
          <p:nvSpPr>
            <p:cNvPr id="39" name="pl39"/>
            <p:cNvSpPr/>
            <p:nvPr/>
          </p:nvSpPr>
          <p:spPr>
            <a:xfrm>
              <a:off x="1236639" y="1989016"/>
              <a:ext cx="6011730" cy="249567"/>
            </a:xfrm>
            <a:custGeom>
              <a:avLst/>
              <a:pathLst>
                <a:path w="6011730" h="249567">
                  <a:moveTo>
                    <a:pt x="0" y="124783"/>
                  </a:moveTo>
                  <a:lnTo>
                    <a:pt x="462440" y="31195"/>
                  </a:lnTo>
                  <a:lnTo>
                    <a:pt x="924881" y="31195"/>
                  </a:lnTo>
                  <a:lnTo>
                    <a:pt x="1387322" y="0"/>
                  </a:lnTo>
                  <a:lnTo>
                    <a:pt x="1849763" y="0"/>
                  </a:lnTo>
                  <a:lnTo>
                    <a:pt x="2312204" y="0"/>
                  </a:lnTo>
                  <a:lnTo>
                    <a:pt x="2774644" y="249567"/>
                  </a:lnTo>
                  <a:lnTo>
                    <a:pt x="3237085" y="249567"/>
                  </a:lnTo>
                  <a:lnTo>
                    <a:pt x="3699526" y="249567"/>
                  </a:lnTo>
                  <a:lnTo>
                    <a:pt x="4161967" y="249567"/>
                  </a:lnTo>
                  <a:lnTo>
                    <a:pt x="4624408" y="249567"/>
                  </a:lnTo>
                  <a:lnTo>
                    <a:pt x="5086848" y="249567"/>
                  </a:lnTo>
                  <a:lnTo>
                    <a:pt x="5549289" y="249567"/>
                  </a:lnTo>
                  <a:lnTo>
                    <a:pt x="6011730" y="249567"/>
                  </a:lnTo>
                </a:path>
              </a:pathLst>
            </a:custGeom>
            <a:ln w="27101" cap="flat">
              <a:solidFill>
                <a:srgbClr val="002759">
                  <a:alpha val="100000"/>
                </a:srgbClr>
              </a:solidFill>
              <a:prstDash val="solid"/>
              <a:round/>
            </a:ln>
          </p:spPr>
          <p:txBody>
            <a:bodyPr/>
            <a:lstStyle/>
            <a:p/>
          </p:txBody>
        </p:sp>
        <p:sp>
          <p:nvSpPr>
            <p:cNvPr id="40" name="pt40"/>
            <p:cNvSpPr/>
            <p:nvPr/>
          </p:nvSpPr>
          <p:spPr>
            <a:xfrm>
              <a:off x="1205038"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667479"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129919"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592360"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054801"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517242"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79683"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42123"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04564"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367005"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829446"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91887"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754327"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216768"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205038"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667479"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29919"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592360"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054801"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517242"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979683"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42123"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904564"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367005"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829446"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91887"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54327"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216768"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87437" y="436518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3,871</a:t>
              </a:r>
            </a:p>
          </p:txBody>
        </p:sp>
        <p:sp>
          <p:nvSpPr>
            <p:cNvPr id="69" name="tx69"/>
            <p:cNvSpPr/>
            <p:nvPr/>
          </p:nvSpPr>
          <p:spPr>
            <a:xfrm>
              <a:off x="1549877" y="457250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2,056</a:t>
              </a:r>
            </a:p>
          </p:txBody>
        </p:sp>
        <p:sp>
          <p:nvSpPr>
            <p:cNvPr id="70" name="tx70"/>
            <p:cNvSpPr/>
            <p:nvPr/>
          </p:nvSpPr>
          <p:spPr>
            <a:xfrm>
              <a:off x="2062043" y="472986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813</a:t>
              </a:r>
            </a:p>
          </p:txBody>
        </p:sp>
        <p:sp>
          <p:nvSpPr>
            <p:cNvPr id="71" name="tx71"/>
            <p:cNvSpPr/>
            <p:nvPr/>
          </p:nvSpPr>
          <p:spPr>
            <a:xfrm>
              <a:off x="2524483" y="480154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186</a:t>
              </a:r>
            </a:p>
          </p:txBody>
        </p:sp>
        <p:sp>
          <p:nvSpPr>
            <p:cNvPr id="72" name="tx72"/>
            <p:cNvSpPr/>
            <p:nvPr/>
          </p:nvSpPr>
          <p:spPr>
            <a:xfrm>
              <a:off x="2986924" y="471187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971</a:t>
              </a:r>
            </a:p>
          </p:txBody>
        </p:sp>
        <p:sp>
          <p:nvSpPr>
            <p:cNvPr id="73" name="tx73"/>
            <p:cNvSpPr/>
            <p:nvPr/>
          </p:nvSpPr>
          <p:spPr>
            <a:xfrm>
              <a:off x="3399641" y="457593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2,026</a:t>
              </a:r>
            </a:p>
          </p:txBody>
        </p:sp>
        <p:sp>
          <p:nvSpPr>
            <p:cNvPr id="74" name="tx74"/>
            <p:cNvSpPr/>
            <p:nvPr/>
          </p:nvSpPr>
          <p:spPr>
            <a:xfrm>
              <a:off x="3862081" y="424661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4,909</a:t>
              </a:r>
            </a:p>
          </p:txBody>
        </p:sp>
        <p:sp>
          <p:nvSpPr>
            <p:cNvPr id="75" name="tx75"/>
            <p:cNvSpPr/>
            <p:nvPr/>
          </p:nvSpPr>
          <p:spPr>
            <a:xfrm>
              <a:off x="4324522" y="419360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5,373</a:t>
              </a:r>
            </a:p>
          </p:txBody>
        </p:sp>
        <p:sp>
          <p:nvSpPr>
            <p:cNvPr id="76" name="tx76"/>
            <p:cNvSpPr/>
            <p:nvPr/>
          </p:nvSpPr>
          <p:spPr>
            <a:xfrm>
              <a:off x="4836687" y="473266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789</a:t>
              </a:r>
            </a:p>
          </p:txBody>
        </p:sp>
        <p:sp>
          <p:nvSpPr>
            <p:cNvPr id="77" name="tx77"/>
            <p:cNvSpPr/>
            <p:nvPr/>
          </p:nvSpPr>
          <p:spPr>
            <a:xfrm>
              <a:off x="5332288" y="481479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a:t>
              </a:r>
            </a:p>
          </p:txBody>
        </p:sp>
        <p:sp>
          <p:nvSpPr>
            <p:cNvPr id="78" name="tx78"/>
            <p:cNvSpPr/>
            <p:nvPr/>
          </p:nvSpPr>
          <p:spPr>
            <a:xfrm>
              <a:off x="5794728" y="481553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63</a:t>
              </a:r>
            </a:p>
          </p:txBody>
        </p:sp>
        <p:sp>
          <p:nvSpPr>
            <p:cNvPr id="79" name="tx79"/>
            <p:cNvSpPr/>
            <p:nvPr/>
          </p:nvSpPr>
          <p:spPr>
            <a:xfrm>
              <a:off x="6257169" y="4818391"/>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a:t>
              </a:r>
            </a:p>
          </p:txBody>
        </p:sp>
        <p:sp>
          <p:nvSpPr>
            <p:cNvPr id="80" name="tx80"/>
            <p:cNvSpPr/>
            <p:nvPr/>
          </p:nvSpPr>
          <p:spPr>
            <a:xfrm>
              <a:off x="6636726"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8,193</a:t>
              </a:r>
            </a:p>
          </p:txBody>
        </p:sp>
        <p:sp>
          <p:nvSpPr>
            <p:cNvPr id="81" name="tx81"/>
            <p:cNvSpPr/>
            <p:nvPr/>
          </p:nvSpPr>
          <p:spPr>
            <a:xfrm>
              <a:off x="7148891" y="471918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907</a:t>
              </a:r>
            </a:p>
          </p:txBody>
        </p:sp>
        <p:sp>
          <p:nvSpPr>
            <p:cNvPr id="82" name="pl82"/>
            <p:cNvSpPr/>
            <p:nvPr/>
          </p:nvSpPr>
          <p:spPr>
            <a:xfrm>
              <a:off x="7267359" y="2010214"/>
              <a:ext cx="594944" cy="39919"/>
            </a:xfrm>
            <a:custGeom>
              <a:avLst/>
              <a:pathLst>
                <a:path w="594944" h="39919">
                  <a:moveTo>
                    <a:pt x="594944" y="0"/>
                  </a:moveTo>
                  <a:lnTo>
                    <a:pt x="0" y="39919"/>
                  </a:lnTo>
                </a:path>
              </a:pathLst>
            </a:custGeom>
          </p:spPr>
          <p:txBody>
            <a:bodyPr/>
            <a:lstStyle/>
            <a:p/>
          </p:txBody>
        </p:sp>
        <p:sp>
          <p:nvSpPr>
            <p:cNvPr id="83" name="pl83"/>
            <p:cNvSpPr/>
            <p:nvPr/>
          </p:nvSpPr>
          <p:spPr>
            <a:xfrm>
              <a:off x="7267377" y="2239800"/>
              <a:ext cx="594926" cy="38060"/>
            </a:xfrm>
            <a:custGeom>
              <a:avLst/>
              <a:pathLst>
                <a:path w="594926" h="38060">
                  <a:moveTo>
                    <a:pt x="594926" y="38060"/>
                  </a:moveTo>
                  <a:lnTo>
                    <a:pt x="0" y="0"/>
                  </a:lnTo>
                </a:path>
              </a:pathLst>
            </a:custGeom>
          </p:spPr>
          <p:txBody>
            <a:bodyPr/>
            <a:lstStyle/>
            <a:p/>
          </p:txBody>
        </p:sp>
        <p:sp>
          <p:nvSpPr>
            <p:cNvPr id="84" name="pg84"/>
            <p:cNvSpPr/>
            <p:nvPr/>
          </p:nvSpPr>
          <p:spPr>
            <a:xfrm>
              <a:off x="7793724" y="192137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196249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86" name="pg86"/>
            <p:cNvSpPr/>
            <p:nvPr/>
          </p:nvSpPr>
          <p:spPr>
            <a:xfrm>
              <a:off x="7793724" y="218984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223096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87%</a:t>
              </a:r>
            </a:p>
          </p:txBody>
        </p:sp>
        <p:sp>
          <p:nvSpPr>
            <p:cNvPr id="88" name="rc88"/>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89" name="tx89"/>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374653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1" name="tx91"/>
            <p:cNvSpPr/>
            <p:nvPr/>
          </p:nvSpPr>
          <p:spPr>
            <a:xfrm>
              <a:off x="508103" y="260424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92" name="tx92"/>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306200"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479394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568843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150847"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661331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7075760"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pl119"/>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t120"/>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l121"/>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2" name="pt122"/>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3" name="tx123"/>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tx124"/>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5" name="rc125"/>
            <p:cNvSpPr/>
            <p:nvPr/>
          </p:nvSpPr>
          <p:spPr>
            <a:xfrm>
              <a:off x="5664595" y="5900002"/>
              <a:ext cx="201456" cy="201456"/>
            </a:xfrm>
            <a:prstGeom prst="rect">
              <a:avLst/>
            </a:prstGeom>
            <a:solidFill>
              <a:srgbClr val="1CABE2">
                <a:alpha val="100000"/>
              </a:srgbClr>
            </a:solidFill>
          </p:spPr>
          <p:txBody>
            <a:bodyPr/>
            <a:lstStyle/>
            <a:p/>
          </p:txBody>
        </p:sp>
        <p:sp>
          <p:nvSpPr>
            <p:cNvPr id="126" name="tx126"/>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7" name="tx127"/>
            <p:cNvSpPr/>
            <p:nvPr/>
          </p:nvSpPr>
          <p:spPr>
            <a:xfrm>
              <a:off x="2048466" y="1334104"/>
              <a:ext cx="54979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Thailand, 2012-2025</a:t>
              </a:r>
            </a:p>
          </p:txBody>
        </p:sp>
        <p:sp>
          <p:nvSpPr>
            <p:cNvPr id="128" name="tx12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0" name="tx13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1" name="tx13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907 confirmed measles cases in Thailand. In the same year, MCV1 coverage was 93% and MCV2 coverage was 87%.
The number of cases in 2025 was 89% lower than in 2024 (n=8,193).
The highest number of measles cases was reported in 2024 (n=8,193). In this year, MCV1 coverage was 93%.
Thailand reported measles vaccine stockouts in 2019.
There were measles-containing vaccine supplementary immunization activities/campaigns in 2022, 2023, 2024, and 2025.</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Thailand saw a decrease in measles cases compared with 2024, while MCV1 coverage was 93% and MCV2 coverage was 87%.</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500951"/>
              <a:ext cx="3520101" cy="658985"/>
            </a:xfrm>
            <a:custGeom>
              <a:avLst/>
              <a:pathLst>
                <a:path w="3520101" h="658985">
                  <a:moveTo>
                    <a:pt x="0" y="494238"/>
                  </a:moveTo>
                  <a:lnTo>
                    <a:pt x="140804" y="329492"/>
                  </a:lnTo>
                  <a:lnTo>
                    <a:pt x="281608" y="329492"/>
                  </a:lnTo>
                  <a:lnTo>
                    <a:pt x="422412" y="494238"/>
                  </a:lnTo>
                  <a:lnTo>
                    <a:pt x="563216" y="494238"/>
                  </a:lnTo>
                  <a:lnTo>
                    <a:pt x="704020" y="494238"/>
                  </a:lnTo>
                  <a:lnTo>
                    <a:pt x="844824" y="494238"/>
                  </a:lnTo>
                  <a:lnTo>
                    <a:pt x="985628" y="494238"/>
                  </a:lnTo>
                  <a:lnTo>
                    <a:pt x="1126432" y="658985"/>
                  </a:lnTo>
                  <a:lnTo>
                    <a:pt x="1267236" y="658985"/>
                  </a:lnTo>
                  <a:lnTo>
                    <a:pt x="1408040" y="658985"/>
                  </a:lnTo>
                  <a:lnTo>
                    <a:pt x="1548844" y="658985"/>
                  </a:lnTo>
                  <a:lnTo>
                    <a:pt x="1689648" y="658985"/>
                  </a:lnTo>
                  <a:lnTo>
                    <a:pt x="1830452" y="658985"/>
                  </a:lnTo>
                  <a:lnTo>
                    <a:pt x="1971256" y="658985"/>
                  </a:lnTo>
                  <a:lnTo>
                    <a:pt x="2112061" y="658985"/>
                  </a:lnTo>
                  <a:lnTo>
                    <a:pt x="2252865" y="658985"/>
                  </a:lnTo>
                  <a:lnTo>
                    <a:pt x="2393669" y="658985"/>
                  </a:lnTo>
                  <a:lnTo>
                    <a:pt x="2534473" y="329492"/>
                  </a:lnTo>
                  <a:lnTo>
                    <a:pt x="2675277" y="329492"/>
                  </a:lnTo>
                  <a:lnTo>
                    <a:pt x="2816081" y="658985"/>
                  </a:lnTo>
                  <a:lnTo>
                    <a:pt x="2956885" y="0"/>
                  </a:lnTo>
                  <a:lnTo>
                    <a:pt x="3097689" y="0"/>
                  </a:lnTo>
                  <a:lnTo>
                    <a:pt x="3238493" y="0"/>
                  </a:lnTo>
                  <a:lnTo>
                    <a:pt x="3379297" y="0"/>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3512473"/>
              <a:ext cx="3520101" cy="1482716"/>
            </a:xfrm>
            <a:custGeom>
              <a:avLst/>
              <a:pathLst>
                <a:path w="3520101" h="1482716">
                  <a:moveTo>
                    <a:pt x="0" y="0"/>
                  </a:moveTo>
                  <a:lnTo>
                    <a:pt x="140804" y="164746"/>
                  </a:lnTo>
                  <a:lnTo>
                    <a:pt x="281608" y="0"/>
                  </a:lnTo>
                  <a:lnTo>
                    <a:pt x="422412" y="164746"/>
                  </a:lnTo>
                  <a:lnTo>
                    <a:pt x="563216" y="329492"/>
                  </a:lnTo>
                  <a:lnTo>
                    <a:pt x="704020" y="329492"/>
                  </a:lnTo>
                  <a:lnTo>
                    <a:pt x="844824" y="494238"/>
                  </a:lnTo>
                  <a:lnTo>
                    <a:pt x="985628" y="658985"/>
                  </a:lnTo>
                  <a:lnTo>
                    <a:pt x="1126432" y="988477"/>
                  </a:lnTo>
                  <a:lnTo>
                    <a:pt x="1267236" y="1317970"/>
                  </a:lnTo>
                  <a:lnTo>
                    <a:pt x="1408040" y="1317970"/>
                  </a:lnTo>
                  <a:lnTo>
                    <a:pt x="1548844" y="1317970"/>
                  </a:lnTo>
                  <a:lnTo>
                    <a:pt x="1689648" y="1482716"/>
                  </a:lnTo>
                  <a:lnTo>
                    <a:pt x="1830452" y="1153224"/>
                  </a:lnTo>
                  <a:lnTo>
                    <a:pt x="1971256" y="1317970"/>
                  </a:lnTo>
                  <a:lnTo>
                    <a:pt x="2112061" y="1317970"/>
                  </a:lnTo>
                  <a:lnTo>
                    <a:pt x="2252865" y="1317970"/>
                  </a:lnTo>
                  <a:lnTo>
                    <a:pt x="2393669" y="1317970"/>
                  </a:lnTo>
                  <a:lnTo>
                    <a:pt x="2534473" y="1317970"/>
                  </a:lnTo>
                  <a:lnTo>
                    <a:pt x="2675277" y="1317970"/>
                  </a:lnTo>
                  <a:lnTo>
                    <a:pt x="2816081" y="1317970"/>
                  </a:lnTo>
                  <a:lnTo>
                    <a:pt x="2956885" y="1153224"/>
                  </a:lnTo>
                  <a:lnTo>
                    <a:pt x="3097689" y="1317970"/>
                  </a:lnTo>
                  <a:lnTo>
                    <a:pt x="3238493" y="1153224"/>
                  </a:lnTo>
                  <a:lnTo>
                    <a:pt x="3379297" y="1153224"/>
                  </a:lnTo>
                  <a:lnTo>
                    <a:pt x="3520101" y="1317970"/>
                  </a:lnTo>
                </a:path>
              </a:pathLst>
            </a:custGeom>
            <a:ln w="27101" cap="flat">
              <a:solidFill>
                <a:srgbClr val="00833D">
                  <a:alpha val="80000"/>
                </a:srgbClr>
              </a:solidFill>
              <a:prstDash val="solid"/>
              <a:round/>
            </a:ln>
          </p:spPr>
          <p:txBody>
            <a:bodyPr/>
            <a:lstStyle/>
            <a:p/>
          </p:txBody>
        </p:sp>
        <p:sp>
          <p:nvSpPr>
            <p:cNvPr id="23" name="pl23"/>
            <p:cNvSpPr/>
            <p:nvPr/>
          </p:nvSpPr>
          <p:spPr>
            <a:xfrm>
              <a:off x="943464" y="4500951"/>
              <a:ext cx="3520101" cy="658985"/>
            </a:xfrm>
            <a:custGeom>
              <a:avLst/>
              <a:pathLst>
                <a:path w="3520101" h="658985">
                  <a:moveTo>
                    <a:pt x="0" y="494238"/>
                  </a:moveTo>
                  <a:lnTo>
                    <a:pt x="140804" y="329492"/>
                  </a:lnTo>
                  <a:lnTo>
                    <a:pt x="281608" y="329492"/>
                  </a:lnTo>
                  <a:lnTo>
                    <a:pt x="422412" y="494238"/>
                  </a:lnTo>
                  <a:lnTo>
                    <a:pt x="563216" y="494238"/>
                  </a:lnTo>
                  <a:lnTo>
                    <a:pt x="704020" y="494238"/>
                  </a:lnTo>
                  <a:lnTo>
                    <a:pt x="844824" y="494238"/>
                  </a:lnTo>
                  <a:lnTo>
                    <a:pt x="985628" y="494238"/>
                  </a:lnTo>
                  <a:lnTo>
                    <a:pt x="1126432" y="658985"/>
                  </a:lnTo>
                  <a:lnTo>
                    <a:pt x="1267236" y="658985"/>
                  </a:lnTo>
                  <a:lnTo>
                    <a:pt x="1408040" y="658985"/>
                  </a:lnTo>
                  <a:lnTo>
                    <a:pt x="1548844" y="658985"/>
                  </a:lnTo>
                  <a:lnTo>
                    <a:pt x="1689648" y="658985"/>
                  </a:lnTo>
                  <a:lnTo>
                    <a:pt x="1830452" y="658985"/>
                  </a:lnTo>
                  <a:lnTo>
                    <a:pt x="1971256" y="658985"/>
                  </a:lnTo>
                  <a:lnTo>
                    <a:pt x="2112061" y="658985"/>
                  </a:lnTo>
                  <a:lnTo>
                    <a:pt x="2252865" y="658985"/>
                  </a:lnTo>
                  <a:lnTo>
                    <a:pt x="2393669" y="658985"/>
                  </a:lnTo>
                  <a:lnTo>
                    <a:pt x="2534473" y="329492"/>
                  </a:lnTo>
                  <a:lnTo>
                    <a:pt x="2675277" y="329492"/>
                  </a:lnTo>
                  <a:lnTo>
                    <a:pt x="2816081" y="658985"/>
                  </a:lnTo>
                  <a:lnTo>
                    <a:pt x="2956885" y="0"/>
                  </a:lnTo>
                  <a:lnTo>
                    <a:pt x="3097689" y="0"/>
                  </a:lnTo>
                  <a:lnTo>
                    <a:pt x="3238493" y="0"/>
                  </a:lnTo>
                  <a:lnTo>
                    <a:pt x="3379297" y="0"/>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4500951"/>
              <a:ext cx="3520101" cy="658985"/>
            </a:xfrm>
            <a:custGeom>
              <a:avLst/>
              <a:pathLst>
                <a:path w="3520101" h="658985">
                  <a:moveTo>
                    <a:pt x="0" y="494238"/>
                  </a:moveTo>
                  <a:lnTo>
                    <a:pt x="140804" y="329492"/>
                  </a:lnTo>
                  <a:lnTo>
                    <a:pt x="281608" y="329492"/>
                  </a:lnTo>
                  <a:lnTo>
                    <a:pt x="422412" y="494238"/>
                  </a:lnTo>
                  <a:lnTo>
                    <a:pt x="563216" y="494238"/>
                  </a:lnTo>
                  <a:lnTo>
                    <a:pt x="704020" y="494238"/>
                  </a:lnTo>
                  <a:lnTo>
                    <a:pt x="844824" y="494238"/>
                  </a:lnTo>
                  <a:lnTo>
                    <a:pt x="985628" y="494238"/>
                  </a:lnTo>
                  <a:lnTo>
                    <a:pt x="1126432" y="658985"/>
                  </a:lnTo>
                  <a:lnTo>
                    <a:pt x="1267236" y="658985"/>
                  </a:lnTo>
                  <a:lnTo>
                    <a:pt x="1408040" y="658985"/>
                  </a:lnTo>
                  <a:lnTo>
                    <a:pt x="1548844" y="658985"/>
                  </a:lnTo>
                  <a:lnTo>
                    <a:pt x="1689648" y="658985"/>
                  </a:lnTo>
                  <a:lnTo>
                    <a:pt x="1830452" y="658985"/>
                  </a:lnTo>
                  <a:lnTo>
                    <a:pt x="1971256" y="658985"/>
                  </a:lnTo>
                  <a:lnTo>
                    <a:pt x="2112061" y="658985"/>
                  </a:lnTo>
                  <a:lnTo>
                    <a:pt x="2252865" y="658985"/>
                  </a:lnTo>
                  <a:lnTo>
                    <a:pt x="2393669" y="658985"/>
                  </a:lnTo>
                  <a:lnTo>
                    <a:pt x="2534473" y="329492"/>
                  </a:lnTo>
                  <a:lnTo>
                    <a:pt x="2675277" y="329492"/>
                  </a:lnTo>
                  <a:lnTo>
                    <a:pt x="2816081" y="658985"/>
                  </a:lnTo>
                  <a:lnTo>
                    <a:pt x="2956885" y="0"/>
                  </a:lnTo>
                  <a:lnTo>
                    <a:pt x="3097689" y="0"/>
                  </a:lnTo>
                  <a:lnTo>
                    <a:pt x="3238493" y="0"/>
                  </a:lnTo>
                  <a:lnTo>
                    <a:pt x="3379297" y="0"/>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588995"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560252"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64273"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pg45"/>
            <p:cNvSpPr/>
            <p:nvPr/>
          </p:nvSpPr>
          <p:spPr>
            <a:xfrm>
              <a:off x="4405077"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7913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6224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6224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5675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1921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29341" y="6120905"/>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Thailand</a:t>
              </a:r>
            </a:p>
          </p:txBody>
        </p:sp>
        <p:sp>
          <p:nvSpPr>
            <p:cNvPr id="66" name="tx66"/>
            <p:cNvSpPr/>
            <p:nvPr/>
          </p:nvSpPr>
          <p:spPr>
            <a:xfrm>
              <a:off x="272385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86310"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500951"/>
              <a:ext cx="3520101" cy="658985"/>
            </a:xfrm>
            <a:custGeom>
              <a:avLst/>
              <a:pathLst>
                <a:path w="3520101" h="658985">
                  <a:moveTo>
                    <a:pt x="0" y="0"/>
                  </a:moveTo>
                  <a:lnTo>
                    <a:pt x="140804" y="0"/>
                  </a:lnTo>
                  <a:lnTo>
                    <a:pt x="281608" y="0"/>
                  </a:lnTo>
                  <a:lnTo>
                    <a:pt x="422412" y="164746"/>
                  </a:lnTo>
                  <a:lnTo>
                    <a:pt x="563216" y="164746"/>
                  </a:lnTo>
                  <a:lnTo>
                    <a:pt x="704020" y="164746"/>
                  </a:lnTo>
                  <a:lnTo>
                    <a:pt x="844824" y="164746"/>
                  </a:lnTo>
                  <a:lnTo>
                    <a:pt x="985628" y="164746"/>
                  </a:lnTo>
                  <a:lnTo>
                    <a:pt x="1126432" y="494238"/>
                  </a:lnTo>
                  <a:lnTo>
                    <a:pt x="1267236" y="494238"/>
                  </a:lnTo>
                  <a:lnTo>
                    <a:pt x="1408040" y="494238"/>
                  </a:lnTo>
                  <a:lnTo>
                    <a:pt x="1548844" y="494238"/>
                  </a:lnTo>
                  <a:lnTo>
                    <a:pt x="1689648" y="494238"/>
                  </a:lnTo>
                  <a:lnTo>
                    <a:pt x="1830452" y="658985"/>
                  </a:lnTo>
                  <a:lnTo>
                    <a:pt x="1971256" y="658985"/>
                  </a:lnTo>
                  <a:lnTo>
                    <a:pt x="2112061" y="658985"/>
                  </a:lnTo>
                  <a:lnTo>
                    <a:pt x="2252865" y="658985"/>
                  </a:lnTo>
                  <a:lnTo>
                    <a:pt x="2393669" y="658985"/>
                  </a:lnTo>
                  <a:lnTo>
                    <a:pt x="2534473" y="164746"/>
                  </a:lnTo>
                  <a:lnTo>
                    <a:pt x="2675277" y="164746"/>
                  </a:lnTo>
                  <a:lnTo>
                    <a:pt x="2816081" y="494238"/>
                  </a:lnTo>
                  <a:lnTo>
                    <a:pt x="2956885" y="164746"/>
                  </a:lnTo>
                  <a:lnTo>
                    <a:pt x="3097689" y="164746"/>
                  </a:lnTo>
                  <a:lnTo>
                    <a:pt x="3238493" y="164746"/>
                  </a:lnTo>
                  <a:lnTo>
                    <a:pt x="3379297" y="164746"/>
                  </a:lnTo>
                  <a:lnTo>
                    <a:pt x="3520101" y="164746"/>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3512473"/>
              <a:ext cx="3520101" cy="1647463"/>
            </a:xfrm>
            <a:custGeom>
              <a:avLst/>
              <a:pathLst>
                <a:path w="3520101" h="1647463">
                  <a:moveTo>
                    <a:pt x="0" y="0"/>
                  </a:moveTo>
                  <a:lnTo>
                    <a:pt x="140804" y="164746"/>
                  </a:lnTo>
                  <a:lnTo>
                    <a:pt x="281608" y="329492"/>
                  </a:lnTo>
                  <a:lnTo>
                    <a:pt x="422412" y="164746"/>
                  </a:lnTo>
                  <a:lnTo>
                    <a:pt x="563216" y="494238"/>
                  </a:lnTo>
                  <a:lnTo>
                    <a:pt x="704020" y="494238"/>
                  </a:lnTo>
                  <a:lnTo>
                    <a:pt x="844824" y="823731"/>
                  </a:lnTo>
                  <a:lnTo>
                    <a:pt x="985628" y="658985"/>
                  </a:lnTo>
                  <a:lnTo>
                    <a:pt x="1126432" y="988477"/>
                  </a:lnTo>
                  <a:lnTo>
                    <a:pt x="1267236" y="1153224"/>
                  </a:lnTo>
                  <a:lnTo>
                    <a:pt x="1408040" y="1317970"/>
                  </a:lnTo>
                  <a:lnTo>
                    <a:pt x="1548844" y="1317970"/>
                  </a:lnTo>
                  <a:lnTo>
                    <a:pt x="1689648" y="1153224"/>
                  </a:lnTo>
                  <a:lnTo>
                    <a:pt x="1830452" y="1317970"/>
                  </a:lnTo>
                  <a:lnTo>
                    <a:pt x="1971256" y="1317970"/>
                  </a:lnTo>
                  <a:lnTo>
                    <a:pt x="2112061" y="1482716"/>
                  </a:lnTo>
                  <a:lnTo>
                    <a:pt x="2252865" y="1482716"/>
                  </a:lnTo>
                  <a:lnTo>
                    <a:pt x="2393669" y="1482716"/>
                  </a:lnTo>
                  <a:lnTo>
                    <a:pt x="2534473" y="1647463"/>
                  </a:lnTo>
                  <a:lnTo>
                    <a:pt x="2675277" y="1482716"/>
                  </a:lnTo>
                  <a:lnTo>
                    <a:pt x="2816081" y="1317970"/>
                  </a:lnTo>
                  <a:lnTo>
                    <a:pt x="2956885" y="1482716"/>
                  </a:lnTo>
                  <a:lnTo>
                    <a:pt x="3097689" y="1317970"/>
                  </a:lnTo>
                  <a:lnTo>
                    <a:pt x="3238493" y="1153224"/>
                  </a:lnTo>
                  <a:lnTo>
                    <a:pt x="3379297" y="1482716"/>
                  </a:lnTo>
                  <a:lnTo>
                    <a:pt x="3520101" y="1317970"/>
                  </a:lnTo>
                </a:path>
              </a:pathLst>
            </a:custGeom>
            <a:ln w="27101" cap="flat">
              <a:solidFill>
                <a:srgbClr val="00833D">
                  <a:alpha val="80000"/>
                </a:srgbClr>
              </a:solidFill>
              <a:prstDash val="solid"/>
              <a:round/>
            </a:ln>
          </p:spPr>
          <p:txBody>
            <a:bodyPr/>
            <a:lstStyle/>
            <a:p/>
          </p:txBody>
        </p:sp>
        <p:sp>
          <p:nvSpPr>
            <p:cNvPr id="87" name="pl87"/>
            <p:cNvSpPr/>
            <p:nvPr/>
          </p:nvSpPr>
          <p:spPr>
            <a:xfrm>
              <a:off x="5308715" y="4500951"/>
              <a:ext cx="3520101" cy="658985"/>
            </a:xfrm>
            <a:custGeom>
              <a:avLst/>
              <a:pathLst>
                <a:path w="3520101" h="658985">
                  <a:moveTo>
                    <a:pt x="0" y="0"/>
                  </a:moveTo>
                  <a:lnTo>
                    <a:pt x="140804" y="0"/>
                  </a:lnTo>
                  <a:lnTo>
                    <a:pt x="281608" y="0"/>
                  </a:lnTo>
                  <a:lnTo>
                    <a:pt x="422412" y="164746"/>
                  </a:lnTo>
                  <a:lnTo>
                    <a:pt x="563216" y="164746"/>
                  </a:lnTo>
                  <a:lnTo>
                    <a:pt x="704020" y="164746"/>
                  </a:lnTo>
                  <a:lnTo>
                    <a:pt x="844824" y="164746"/>
                  </a:lnTo>
                  <a:lnTo>
                    <a:pt x="985628" y="164746"/>
                  </a:lnTo>
                  <a:lnTo>
                    <a:pt x="1126432" y="494238"/>
                  </a:lnTo>
                  <a:lnTo>
                    <a:pt x="1267236" y="494238"/>
                  </a:lnTo>
                  <a:lnTo>
                    <a:pt x="1408040" y="494238"/>
                  </a:lnTo>
                  <a:lnTo>
                    <a:pt x="1548844" y="494238"/>
                  </a:lnTo>
                  <a:lnTo>
                    <a:pt x="1689648" y="494238"/>
                  </a:lnTo>
                  <a:lnTo>
                    <a:pt x="1830452" y="658985"/>
                  </a:lnTo>
                  <a:lnTo>
                    <a:pt x="1971256" y="658985"/>
                  </a:lnTo>
                  <a:lnTo>
                    <a:pt x="2112061" y="658985"/>
                  </a:lnTo>
                  <a:lnTo>
                    <a:pt x="2252865" y="658985"/>
                  </a:lnTo>
                  <a:lnTo>
                    <a:pt x="2393669" y="658985"/>
                  </a:lnTo>
                  <a:lnTo>
                    <a:pt x="2534473" y="164746"/>
                  </a:lnTo>
                  <a:lnTo>
                    <a:pt x="2675277" y="164746"/>
                  </a:lnTo>
                  <a:lnTo>
                    <a:pt x="2816081" y="494238"/>
                  </a:lnTo>
                  <a:lnTo>
                    <a:pt x="2956885" y="164746"/>
                  </a:lnTo>
                  <a:lnTo>
                    <a:pt x="3097689" y="164746"/>
                  </a:lnTo>
                  <a:lnTo>
                    <a:pt x="3238493" y="164746"/>
                  </a:lnTo>
                  <a:lnTo>
                    <a:pt x="3379297" y="164746"/>
                  </a:lnTo>
                  <a:lnTo>
                    <a:pt x="3520101" y="164746"/>
                  </a:lnTo>
                </a:path>
              </a:pathLst>
            </a:custGeom>
            <a:ln w="43362" cap="flat">
              <a:solidFill>
                <a:srgbClr val="000000">
                  <a:alpha val="100000"/>
                </a:srgbClr>
              </a:solidFill>
              <a:prstDash val="solid"/>
              <a:round/>
            </a:ln>
          </p:spPr>
          <p:txBody>
            <a:bodyPr/>
            <a:lstStyle/>
            <a:p/>
          </p:txBody>
        </p:sp>
        <p:sp>
          <p:nvSpPr>
            <p:cNvPr id="88" name="pl88"/>
            <p:cNvSpPr/>
            <p:nvPr/>
          </p:nvSpPr>
          <p:spPr>
            <a:xfrm>
              <a:off x="5308715" y="4500951"/>
              <a:ext cx="3520101" cy="658985"/>
            </a:xfrm>
            <a:custGeom>
              <a:avLst/>
              <a:pathLst>
                <a:path w="3520101" h="658985">
                  <a:moveTo>
                    <a:pt x="0" y="0"/>
                  </a:moveTo>
                  <a:lnTo>
                    <a:pt x="140804" y="0"/>
                  </a:lnTo>
                  <a:lnTo>
                    <a:pt x="281608" y="0"/>
                  </a:lnTo>
                  <a:lnTo>
                    <a:pt x="422412" y="164746"/>
                  </a:lnTo>
                  <a:lnTo>
                    <a:pt x="563216" y="164746"/>
                  </a:lnTo>
                  <a:lnTo>
                    <a:pt x="704020" y="164746"/>
                  </a:lnTo>
                  <a:lnTo>
                    <a:pt x="844824" y="164746"/>
                  </a:lnTo>
                  <a:lnTo>
                    <a:pt x="985628" y="164746"/>
                  </a:lnTo>
                  <a:lnTo>
                    <a:pt x="1126432" y="494238"/>
                  </a:lnTo>
                  <a:lnTo>
                    <a:pt x="1267236" y="494238"/>
                  </a:lnTo>
                  <a:lnTo>
                    <a:pt x="1408040" y="494238"/>
                  </a:lnTo>
                  <a:lnTo>
                    <a:pt x="1548844" y="494238"/>
                  </a:lnTo>
                  <a:lnTo>
                    <a:pt x="1689648" y="494238"/>
                  </a:lnTo>
                  <a:lnTo>
                    <a:pt x="1830452" y="658985"/>
                  </a:lnTo>
                  <a:lnTo>
                    <a:pt x="1971256" y="658985"/>
                  </a:lnTo>
                  <a:lnTo>
                    <a:pt x="2112061" y="658985"/>
                  </a:lnTo>
                  <a:lnTo>
                    <a:pt x="2252865" y="658985"/>
                  </a:lnTo>
                  <a:lnTo>
                    <a:pt x="2393669" y="658985"/>
                  </a:lnTo>
                  <a:lnTo>
                    <a:pt x="2534473" y="164746"/>
                  </a:lnTo>
                  <a:lnTo>
                    <a:pt x="2675277" y="164746"/>
                  </a:lnTo>
                  <a:lnTo>
                    <a:pt x="2816081" y="494238"/>
                  </a:lnTo>
                  <a:lnTo>
                    <a:pt x="2956885" y="164746"/>
                  </a:lnTo>
                  <a:lnTo>
                    <a:pt x="3097689" y="164746"/>
                  </a:lnTo>
                  <a:lnTo>
                    <a:pt x="3238493" y="164746"/>
                  </a:lnTo>
                  <a:lnTo>
                    <a:pt x="3379297" y="164746"/>
                  </a:lnTo>
                  <a:lnTo>
                    <a:pt x="3520101" y="164746"/>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9" name="pg99"/>
            <p:cNvSpPr/>
            <p:nvPr/>
          </p:nvSpPr>
          <p:spPr>
            <a:xfrm>
              <a:off x="5954246"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1" name="pg101"/>
            <p:cNvSpPr/>
            <p:nvPr/>
          </p:nvSpPr>
          <p:spPr>
            <a:xfrm>
              <a:off x="6658267"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36228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7925503"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629524"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pg109"/>
            <p:cNvSpPr/>
            <p:nvPr/>
          </p:nvSpPr>
          <p:spPr>
            <a:xfrm>
              <a:off x="8770328"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7913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2749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2749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2200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8446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194592" y="6120905"/>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Thailand</a:t>
              </a:r>
            </a:p>
          </p:txBody>
        </p:sp>
        <p:sp>
          <p:nvSpPr>
            <p:cNvPr id="130" name="tx130"/>
            <p:cNvSpPr/>
            <p:nvPr/>
          </p:nvSpPr>
          <p:spPr>
            <a:xfrm>
              <a:off x="708910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51561"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3%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Thailand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Thailand, indicating good retention of children in immunization programmes, and current efforts to ensure follow up are successful.</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0"/>
            </a:xfrm>
            <a:custGeom>
              <a:avLst/>
              <a:pathLst>
                <a:path w="2135265"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08085" y="3275854"/>
              <a:ext cx="683284" cy="110302"/>
            </a:xfrm>
            <a:custGeom>
              <a:avLst/>
              <a:pathLst>
                <a:path w="683284" h="110302">
                  <a:moveTo>
                    <a:pt x="0" y="110302"/>
                  </a:moveTo>
                  <a:lnTo>
                    <a:pt x="85410" y="76363"/>
                  </a:lnTo>
                  <a:lnTo>
                    <a:pt x="170821" y="0"/>
                  </a:lnTo>
                  <a:lnTo>
                    <a:pt x="256231" y="0"/>
                  </a:lnTo>
                  <a:lnTo>
                    <a:pt x="341642" y="42424"/>
                  </a:lnTo>
                  <a:lnTo>
                    <a:pt x="427053" y="42424"/>
                  </a:lnTo>
                  <a:lnTo>
                    <a:pt x="512463" y="42424"/>
                  </a:lnTo>
                  <a:lnTo>
                    <a:pt x="597874" y="42424"/>
                  </a:lnTo>
                  <a:lnTo>
                    <a:pt x="683284" y="42424"/>
                  </a:lnTo>
                </a:path>
              </a:pathLst>
            </a:custGeom>
            <a:ln w="27101" cap="flat">
              <a:solidFill>
                <a:srgbClr val="1CABE2">
                  <a:alpha val="100000"/>
                </a:srgbClr>
              </a:solidFill>
              <a:prstDash val="solid"/>
              <a:round/>
            </a:ln>
          </p:spPr>
          <p:txBody>
            <a:bodyPr/>
            <a:lstStyle/>
            <a:p/>
          </p:txBody>
        </p:sp>
        <p:sp>
          <p:nvSpPr>
            <p:cNvPr id="74" name="pt74"/>
            <p:cNvSpPr/>
            <p:nvPr/>
          </p:nvSpPr>
          <p:spPr>
            <a:xfrm>
              <a:off x="249003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57544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66085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74626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83167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91708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0249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8790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173319"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tx83"/>
            <p:cNvSpPr/>
            <p:nvPr/>
          </p:nvSpPr>
          <p:spPr>
            <a:xfrm>
              <a:off x="2356154"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84" name="tx84"/>
            <p:cNvSpPr/>
            <p:nvPr/>
          </p:nvSpPr>
          <p:spPr>
            <a:xfrm>
              <a:off x="3223926"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5" name="tx85"/>
            <p:cNvSpPr/>
            <p:nvPr/>
          </p:nvSpPr>
          <p:spPr>
            <a:xfrm>
              <a:off x="2624645"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6" name="tx86"/>
            <p:cNvSpPr/>
            <p:nvPr/>
          </p:nvSpPr>
          <p:spPr>
            <a:xfrm>
              <a:off x="3051698"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7" name="pl87"/>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2849727" y="4739697"/>
              <a:ext cx="341642" cy="33939"/>
            </a:xfrm>
            <a:custGeom>
              <a:avLst/>
              <a:pathLst>
                <a:path w="341642" h="33939">
                  <a:moveTo>
                    <a:pt x="0" y="0"/>
                  </a:moveTo>
                  <a:lnTo>
                    <a:pt x="85410" y="33939"/>
                  </a:lnTo>
                  <a:lnTo>
                    <a:pt x="170821" y="33939"/>
                  </a:lnTo>
                  <a:lnTo>
                    <a:pt x="256231" y="33939"/>
                  </a:lnTo>
                  <a:lnTo>
                    <a:pt x="341642" y="33939"/>
                  </a:lnTo>
                </a:path>
              </a:pathLst>
            </a:custGeom>
            <a:ln w="27101" cap="flat">
              <a:solidFill>
                <a:srgbClr val="1CABE2">
                  <a:alpha val="100000"/>
                </a:srgbClr>
              </a:solidFill>
              <a:prstDash val="solid"/>
              <a:round/>
            </a:ln>
          </p:spPr>
          <p:txBody>
            <a:bodyPr/>
            <a:lstStyle/>
            <a:p/>
          </p:txBody>
        </p:sp>
        <p:sp>
          <p:nvSpPr>
            <p:cNvPr id="107" name="pt107"/>
            <p:cNvSpPr/>
            <p:nvPr/>
          </p:nvSpPr>
          <p:spPr>
            <a:xfrm>
              <a:off x="2831676"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917087"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3002498"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087908"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3173319"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tx112"/>
            <p:cNvSpPr/>
            <p:nvPr/>
          </p:nvSpPr>
          <p:spPr>
            <a:xfrm>
              <a:off x="2697797" y="46474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13" name="tx113"/>
            <p:cNvSpPr/>
            <p:nvPr/>
          </p:nvSpPr>
          <p:spPr>
            <a:xfrm>
              <a:off x="3223926" y="468256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14" name="tx114"/>
            <p:cNvSpPr/>
            <p:nvPr/>
          </p:nvSpPr>
          <p:spPr>
            <a:xfrm>
              <a:off x="3051698" y="463367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15" name="pl11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947768"/>
              <a:ext cx="2135265" cy="25454"/>
            </a:xfrm>
            <a:custGeom>
              <a:avLst/>
              <a:pathLst>
                <a:path w="2135265" h="25454">
                  <a:moveTo>
                    <a:pt x="0" y="8484"/>
                  </a:moveTo>
                  <a:lnTo>
                    <a:pt x="85410" y="8484"/>
                  </a:lnTo>
                  <a:lnTo>
                    <a:pt x="170821" y="8484"/>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16969"/>
                  </a:lnTo>
                  <a:lnTo>
                    <a:pt x="1793622" y="25454"/>
                  </a:lnTo>
                  <a:lnTo>
                    <a:pt x="1879033" y="25454"/>
                  </a:lnTo>
                  <a:lnTo>
                    <a:pt x="1964443" y="25454"/>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135" name="pt135"/>
            <p:cNvSpPr/>
            <p:nvPr/>
          </p:nvSpPr>
          <p:spPr>
            <a:xfrm>
              <a:off x="383224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391765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00306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54045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62586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71127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79668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88209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96750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tx161"/>
            <p:cNvSpPr/>
            <p:nvPr/>
          </p:nvSpPr>
          <p:spPr>
            <a:xfrm>
              <a:off x="3698362"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2" name="tx162"/>
            <p:cNvSpPr/>
            <p:nvPr/>
          </p:nvSpPr>
          <p:spPr>
            <a:xfrm>
              <a:off x="6018113"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3" name="tx163"/>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4" name="tx164"/>
            <p:cNvSpPr/>
            <p:nvPr/>
          </p:nvSpPr>
          <p:spPr>
            <a:xfrm>
              <a:off x="584588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5" name="pl16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258884"/>
              <a:ext cx="2135265" cy="50909"/>
            </a:xfrm>
            <a:custGeom>
              <a:avLst/>
              <a:pathLst>
                <a:path w="2135265" h="50909">
                  <a:moveTo>
                    <a:pt x="0" y="42424"/>
                  </a:moveTo>
                  <a:lnTo>
                    <a:pt x="85410" y="42424"/>
                  </a:lnTo>
                  <a:lnTo>
                    <a:pt x="170821" y="42424"/>
                  </a:lnTo>
                  <a:lnTo>
                    <a:pt x="256231" y="25454"/>
                  </a:lnTo>
                  <a:lnTo>
                    <a:pt x="341642" y="25454"/>
                  </a:lnTo>
                  <a:lnTo>
                    <a:pt x="427053" y="25454"/>
                  </a:lnTo>
                  <a:lnTo>
                    <a:pt x="512463" y="25454"/>
                  </a:lnTo>
                  <a:lnTo>
                    <a:pt x="597874" y="25454"/>
                  </a:lnTo>
                  <a:lnTo>
                    <a:pt x="683284" y="8484"/>
                  </a:lnTo>
                  <a:lnTo>
                    <a:pt x="768695" y="8484"/>
                  </a:lnTo>
                  <a:lnTo>
                    <a:pt x="854106" y="8484"/>
                  </a:lnTo>
                  <a:lnTo>
                    <a:pt x="939516" y="8484"/>
                  </a:lnTo>
                  <a:lnTo>
                    <a:pt x="1024927" y="8484"/>
                  </a:lnTo>
                  <a:lnTo>
                    <a:pt x="1110337" y="0"/>
                  </a:lnTo>
                  <a:lnTo>
                    <a:pt x="1195748" y="0"/>
                  </a:lnTo>
                  <a:lnTo>
                    <a:pt x="1281159" y="0"/>
                  </a:lnTo>
                  <a:lnTo>
                    <a:pt x="1366569" y="0"/>
                  </a:lnTo>
                  <a:lnTo>
                    <a:pt x="1451980" y="0"/>
                  </a:lnTo>
                  <a:lnTo>
                    <a:pt x="1537390" y="25454"/>
                  </a:lnTo>
                  <a:lnTo>
                    <a:pt x="1622801" y="25454"/>
                  </a:lnTo>
                  <a:lnTo>
                    <a:pt x="1708212" y="25454"/>
                  </a:lnTo>
                  <a:lnTo>
                    <a:pt x="1793622" y="50909"/>
                  </a:lnTo>
                  <a:lnTo>
                    <a:pt x="1879033" y="50909"/>
                  </a:lnTo>
                  <a:lnTo>
                    <a:pt x="1964443" y="50909"/>
                  </a:lnTo>
                  <a:lnTo>
                    <a:pt x="2049854" y="50909"/>
                  </a:lnTo>
                  <a:lnTo>
                    <a:pt x="2135265" y="50909"/>
                  </a:lnTo>
                </a:path>
              </a:pathLst>
            </a:custGeom>
            <a:ln w="27101" cap="flat">
              <a:solidFill>
                <a:srgbClr val="1CABE2">
                  <a:alpha val="100000"/>
                </a:srgbClr>
              </a:solidFill>
              <a:prstDash val="solid"/>
              <a:round/>
            </a:ln>
          </p:spPr>
          <p:txBody>
            <a:bodyPr/>
            <a:lstStyle/>
            <a:p/>
          </p:txBody>
        </p:sp>
        <p:sp>
          <p:nvSpPr>
            <p:cNvPr id="185" name="pt185"/>
            <p:cNvSpPr/>
            <p:nvPr/>
          </p:nvSpPr>
          <p:spPr>
            <a:xfrm>
              <a:off x="383224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391765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00306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08847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17388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25929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34470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43011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51552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60093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68634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77175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85716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19881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36963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455042"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554045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62586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71127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79668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88209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96750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tx211"/>
            <p:cNvSpPr/>
            <p:nvPr/>
          </p:nvSpPr>
          <p:spPr>
            <a:xfrm>
              <a:off x="3698362"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12" name="tx212"/>
            <p:cNvSpPr/>
            <p:nvPr/>
          </p:nvSpPr>
          <p:spPr>
            <a:xfrm>
              <a:off x="6018113"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13" name="tx213"/>
            <p:cNvSpPr/>
            <p:nvPr/>
          </p:nvSpPr>
          <p:spPr>
            <a:xfrm>
              <a:off x="5418832"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4" name="tx214"/>
            <p:cNvSpPr/>
            <p:nvPr/>
          </p:nvSpPr>
          <p:spPr>
            <a:xfrm>
              <a:off x="5845885"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15" name="pl21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6644479" y="1947768"/>
              <a:ext cx="2135265" cy="59393"/>
            </a:xfrm>
            <a:custGeom>
              <a:avLst/>
              <a:pathLst>
                <a:path w="2135265" h="59393">
                  <a:moveTo>
                    <a:pt x="0" y="16969"/>
                  </a:moveTo>
                  <a:lnTo>
                    <a:pt x="85410" y="25454"/>
                  </a:lnTo>
                  <a:lnTo>
                    <a:pt x="170821" y="25454"/>
                  </a:lnTo>
                  <a:lnTo>
                    <a:pt x="256231" y="8484"/>
                  </a:lnTo>
                  <a:lnTo>
                    <a:pt x="341642" y="8484"/>
                  </a:lnTo>
                  <a:lnTo>
                    <a:pt x="427053" y="8484"/>
                  </a:lnTo>
                  <a:lnTo>
                    <a:pt x="512463" y="8484"/>
                  </a:lnTo>
                  <a:lnTo>
                    <a:pt x="597874" y="8484"/>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16969"/>
                  </a:lnTo>
                  <a:lnTo>
                    <a:pt x="1622801" y="16969"/>
                  </a:lnTo>
                  <a:lnTo>
                    <a:pt x="1708212" y="16969"/>
                  </a:lnTo>
                  <a:lnTo>
                    <a:pt x="1793622" y="59393"/>
                  </a:lnTo>
                  <a:lnTo>
                    <a:pt x="1879033" y="59393"/>
                  </a:lnTo>
                  <a:lnTo>
                    <a:pt x="1964443" y="59393"/>
                  </a:lnTo>
                  <a:lnTo>
                    <a:pt x="2049854" y="59393"/>
                  </a:lnTo>
                  <a:lnTo>
                    <a:pt x="2135265" y="59393"/>
                  </a:lnTo>
                </a:path>
              </a:pathLst>
            </a:custGeom>
            <a:ln w="27101" cap="flat">
              <a:solidFill>
                <a:srgbClr val="1CABE2">
                  <a:alpha val="100000"/>
                </a:srgbClr>
              </a:solidFill>
              <a:prstDash val="solid"/>
              <a:round/>
            </a:ln>
          </p:spPr>
          <p:txBody>
            <a:bodyPr/>
            <a:lstStyle/>
            <a:p/>
          </p:txBody>
        </p:sp>
        <p:sp>
          <p:nvSpPr>
            <p:cNvPr id="235" name="pt235"/>
            <p:cNvSpPr/>
            <p:nvPr/>
          </p:nvSpPr>
          <p:spPr>
            <a:xfrm>
              <a:off x="662642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671183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679724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68826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96807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0534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13889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2243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39512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4805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56594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6513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7367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9075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9929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0784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16381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24923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33464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42005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50546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59087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67628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76169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tx261"/>
            <p:cNvSpPr/>
            <p:nvPr/>
          </p:nvSpPr>
          <p:spPr>
            <a:xfrm>
              <a:off x="6492549"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2" name="tx262"/>
            <p:cNvSpPr/>
            <p:nvPr/>
          </p:nvSpPr>
          <p:spPr>
            <a:xfrm>
              <a:off x="8812300"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3" name="tx263"/>
            <p:cNvSpPr/>
            <p:nvPr/>
          </p:nvSpPr>
          <p:spPr>
            <a:xfrm>
              <a:off x="8213020"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4" name="tx264"/>
            <p:cNvSpPr/>
            <p:nvPr/>
          </p:nvSpPr>
          <p:spPr>
            <a:xfrm>
              <a:off x="8640073"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5" name="pl26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6644479" y="3258884"/>
              <a:ext cx="2135265" cy="110302"/>
            </a:xfrm>
            <a:custGeom>
              <a:avLst/>
              <a:pathLst>
                <a:path w="2135265" h="110302">
                  <a:moveTo>
                    <a:pt x="0" y="0"/>
                  </a:moveTo>
                  <a:lnTo>
                    <a:pt x="85410" y="110302"/>
                  </a:lnTo>
                  <a:lnTo>
                    <a:pt x="170821" y="84848"/>
                  </a:lnTo>
                  <a:lnTo>
                    <a:pt x="256231" y="59393"/>
                  </a:lnTo>
                  <a:lnTo>
                    <a:pt x="341642" y="33939"/>
                  </a:lnTo>
                  <a:lnTo>
                    <a:pt x="427053" y="33939"/>
                  </a:lnTo>
                  <a:lnTo>
                    <a:pt x="512463" y="42424"/>
                  </a:lnTo>
                  <a:lnTo>
                    <a:pt x="597874" y="42424"/>
                  </a:lnTo>
                  <a:lnTo>
                    <a:pt x="683284" y="67878"/>
                  </a:lnTo>
                  <a:lnTo>
                    <a:pt x="768695" y="67878"/>
                  </a:lnTo>
                  <a:lnTo>
                    <a:pt x="854106" y="67878"/>
                  </a:lnTo>
                  <a:lnTo>
                    <a:pt x="939516" y="67878"/>
                  </a:lnTo>
                  <a:lnTo>
                    <a:pt x="1024927" y="67878"/>
                  </a:lnTo>
                  <a:lnTo>
                    <a:pt x="1110337" y="42424"/>
                  </a:lnTo>
                  <a:lnTo>
                    <a:pt x="1195748" y="42424"/>
                  </a:lnTo>
                  <a:lnTo>
                    <a:pt x="1281159" y="33939"/>
                  </a:lnTo>
                  <a:lnTo>
                    <a:pt x="1366569" y="33939"/>
                  </a:lnTo>
                  <a:lnTo>
                    <a:pt x="1451980" y="33939"/>
                  </a:lnTo>
                  <a:lnTo>
                    <a:pt x="1537390" y="101818"/>
                  </a:lnTo>
                  <a:lnTo>
                    <a:pt x="1622801" y="101818"/>
                  </a:lnTo>
                  <a:lnTo>
                    <a:pt x="1708212" y="101818"/>
                  </a:lnTo>
                  <a:lnTo>
                    <a:pt x="1793622" y="101818"/>
                  </a:lnTo>
                  <a:lnTo>
                    <a:pt x="1879033" y="101818"/>
                  </a:lnTo>
                  <a:lnTo>
                    <a:pt x="1964443" y="101818"/>
                  </a:lnTo>
                  <a:lnTo>
                    <a:pt x="2049854" y="101818"/>
                  </a:lnTo>
                  <a:lnTo>
                    <a:pt x="2135265" y="101818"/>
                  </a:lnTo>
                </a:path>
              </a:pathLst>
            </a:custGeom>
            <a:ln w="27101" cap="flat">
              <a:solidFill>
                <a:srgbClr val="1CABE2">
                  <a:alpha val="100000"/>
                </a:srgbClr>
              </a:solidFill>
              <a:prstDash val="solid"/>
              <a:round/>
            </a:ln>
          </p:spPr>
          <p:txBody>
            <a:bodyPr/>
            <a:lstStyle/>
            <a:p/>
          </p:txBody>
        </p:sp>
        <p:sp>
          <p:nvSpPr>
            <p:cNvPr id="285" name="pt285"/>
            <p:cNvSpPr/>
            <p:nvPr/>
          </p:nvSpPr>
          <p:spPr>
            <a:xfrm>
              <a:off x="662642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6711839"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679724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6882660"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696807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05348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13889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22430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30971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39512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48053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56594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65135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73676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822177"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90758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99299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07840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163819"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249230" y="334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pt305"/>
            <p:cNvSpPr/>
            <p:nvPr/>
          </p:nvSpPr>
          <p:spPr>
            <a:xfrm>
              <a:off x="8334640"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420051"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505461"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590872"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67628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76169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tx311"/>
            <p:cNvSpPr/>
            <p:nvPr/>
          </p:nvSpPr>
          <p:spPr>
            <a:xfrm>
              <a:off x="6492549"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12" name="tx312"/>
            <p:cNvSpPr/>
            <p:nvPr/>
          </p:nvSpPr>
          <p:spPr>
            <a:xfrm>
              <a:off x="8812300"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13" name="tx313"/>
            <p:cNvSpPr/>
            <p:nvPr/>
          </p:nvSpPr>
          <p:spPr>
            <a:xfrm>
              <a:off x="8213020"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14" name="tx314"/>
            <p:cNvSpPr/>
            <p:nvPr/>
          </p:nvSpPr>
          <p:spPr>
            <a:xfrm>
              <a:off x="8640073"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15" name="tx315"/>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6" name="tx31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7" name="tx31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8" name="tx31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9" name="tx31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0" name="tx32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1" name="tx32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2" name="tx32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3" name="tx32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4" name="tx32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5" name="tx32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6" name="tx32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7" name="tx32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8" name="tx32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9" name="tx329"/>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0" name="tx330"/>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1" name="tx331"/>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2" name="tx332"/>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3" name="tx333"/>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4" name="tx334"/>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5" name="tx335"/>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6" name="tx33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7" name="tx33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8" name="tx33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9" name="tx33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0" name="tx34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1" name="tx34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2" name="tx34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3" name="tx34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4" name="tx34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5" name="tx34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6" name="tx34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7" name="tx34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8" name="tx34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9" name="tx34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0" name="tx35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1" name="tx35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2" name="tx35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3" name="tx35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4" name="tx35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5" name="tx35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6" name="tx35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7" name="tx35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8" name="tx35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9" name="tx35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0" name="tx36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1" name="tx36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2" name="pt36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4" name="tx36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5" name="tx36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6" name="tx366"/>
            <p:cNvSpPr/>
            <p:nvPr/>
          </p:nvSpPr>
          <p:spPr>
            <a:xfrm>
              <a:off x="2355152" y="1330710"/>
              <a:ext cx="51255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Thailand, 2000-2025</a:t>
              </a:r>
            </a:p>
          </p:txBody>
        </p:sp>
        <p:sp>
          <p:nvSpPr>
            <p:cNvPr id="367" name="tx36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8" name="tx36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(75%), followed by MCV2 (87%).
Compared to 2019, coverage of 2 vaccines remained constant (BCG and MCV2) and 4 vaccines decreased (DTP1, DTP3, IPV1 and MCV1).
Compared to 2024, coverage of 7 vaccines remained constant (BCG, DTP1, DTP3, IPV1, MCV1, MCV2 and ROTAC).</a:t>
            </a:r>
          </a:p>
        </p:txBody>
      </p:sp>
      <p:sp>
        <p:nvSpPr>
          <p:cNvPr id="3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Thailand had its lowest coverage in ROTAC (75%), while most other routine vaccines clustered around 87-99%; 4 antigens decreased since 2019, and 7 antigens remained constant since 2024.</a:t>
            </a:r>
          </a:p>
        </p:txBody>
      </p:sp>
      <p:grpSp xmlns:pic="http://schemas.openxmlformats.org/drawingml/2006/picture">
        <p:nvGrpSpPr>
          <p:cNvPr id="371" name=""/>
          <p:cNvGrpSpPr/>
          <p:nvPr/>
        </p:nvGrpSpPr>
        <p:grpSpPr>
          <a:xfrm>
            <a:off x="292608" y="1097280"/>
            <a:ext cx="8595360" cy="28575"/>
            <a:chOff x="292608" y="1097280"/>
            <a:chExt cx="8595360" cy="28575"/>
          </a:xfrm>
        </p:grpSpPr>
        <p:sp>
          <p:nvSpPr>
            <p:cNvPr id="37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332147"/>
            </a:xfrm>
            <a:custGeom>
              <a:avLst/>
              <a:pathLst>
                <a:path w="6518190" h="332147">
                  <a:moveTo>
                    <a:pt x="0" y="94899"/>
                  </a:moveTo>
                  <a:lnTo>
                    <a:pt x="260727" y="142348"/>
                  </a:lnTo>
                  <a:lnTo>
                    <a:pt x="521455" y="142348"/>
                  </a:lnTo>
                  <a:lnTo>
                    <a:pt x="782182" y="47449"/>
                  </a:lnTo>
                  <a:lnTo>
                    <a:pt x="1042910" y="47449"/>
                  </a:lnTo>
                  <a:lnTo>
                    <a:pt x="1303638" y="47449"/>
                  </a:lnTo>
                  <a:lnTo>
                    <a:pt x="1564365" y="47449"/>
                  </a:lnTo>
                  <a:lnTo>
                    <a:pt x="1825093" y="47449"/>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94899"/>
                  </a:lnTo>
                  <a:lnTo>
                    <a:pt x="4953824" y="94899"/>
                  </a:lnTo>
                  <a:lnTo>
                    <a:pt x="5214552" y="94899"/>
                  </a:lnTo>
                  <a:lnTo>
                    <a:pt x="5475279" y="332147"/>
                  </a:lnTo>
                  <a:lnTo>
                    <a:pt x="5736007" y="332147"/>
                  </a:lnTo>
                  <a:lnTo>
                    <a:pt x="5996734" y="332147"/>
                  </a:lnTo>
                  <a:lnTo>
                    <a:pt x="6257462" y="332147"/>
                  </a:lnTo>
                  <a:lnTo>
                    <a:pt x="6518190" y="332147"/>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332147"/>
            </a:xfrm>
            <a:custGeom>
              <a:avLst/>
              <a:pathLst>
                <a:path w="6518190" h="332147">
                  <a:moveTo>
                    <a:pt x="0" y="189798"/>
                  </a:moveTo>
                  <a:lnTo>
                    <a:pt x="260727" y="189798"/>
                  </a:lnTo>
                  <a:lnTo>
                    <a:pt x="521455" y="189798"/>
                  </a:lnTo>
                  <a:lnTo>
                    <a:pt x="782182" y="142348"/>
                  </a:lnTo>
                  <a:lnTo>
                    <a:pt x="1042910" y="142348"/>
                  </a:lnTo>
                  <a:lnTo>
                    <a:pt x="1303638" y="142348"/>
                  </a:lnTo>
                  <a:lnTo>
                    <a:pt x="1564365" y="142348"/>
                  </a:lnTo>
                  <a:lnTo>
                    <a:pt x="1825093" y="142348"/>
                  </a:lnTo>
                  <a:lnTo>
                    <a:pt x="2085820" y="47449"/>
                  </a:lnTo>
                  <a:lnTo>
                    <a:pt x="2346548" y="47449"/>
                  </a:lnTo>
                  <a:lnTo>
                    <a:pt x="2607276" y="47449"/>
                  </a:lnTo>
                  <a:lnTo>
                    <a:pt x="2868003" y="47449"/>
                  </a:lnTo>
                  <a:lnTo>
                    <a:pt x="3128731" y="47449"/>
                  </a:lnTo>
                  <a:lnTo>
                    <a:pt x="3389458" y="0"/>
                  </a:lnTo>
                  <a:lnTo>
                    <a:pt x="3650186" y="0"/>
                  </a:lnTo>
                  <a:lnTo>
                    <a:pt x="3910914" y="0"/>
                  </a:lnTo>
                  <a:lnTo>
                    <a:pt x="4171641" y="0"/>
                  </a:lnTo>
                  <a:lnTo>
                    <a:pt x="4432369" y="0"/>
                  </a:lnTo>
                  <a:lnTo>
                    <a:pt x="4693096" y="94899"/>
                  </a:lnTo>
                  <a:lnTo>
                    <a:pt x="4953824" y="94899"/>
                  </a:lnTo>
                  <a:lnTo>
                    <a:pt x="5214552" y="94899"/>
                  </a:lnTo>
                  <a:lnTo>
                    <a:pt x="5475279" y="332147"/>
                  </a:lnTo>
                  <a:lnTo>
                    <a:pt x="5736007" y="332147"/>
                  </a:lnTo>
                  <a:lnTo>
                    <a:pt x="5996734" y="332147"/>
                  </a:lnTo>
                  <a:lnTo>
                    <a:pt x="6257462" y="332147"/>
                  </a:lnTo>
                  <a:lnTo>
                    <a:pt x="6518190" y="332147"/>
                  </a:lnTo>
                </a:path>
              </a:pathLst>
            </a:custGeom>
            <a:ln w="27101" cap="flat">
              <a:solidFill>
                <a:srgbClr val="80BD41">
                  <a:alpha val="100000"/>
                </a:srgbClr>
              </a:solidFill>
              <a:prstDash val="solid"/>
              <a:round/>
            </a:ln>
          </p:spPr>
          <p:txBody>
            <a:bodyPr/>
            <a:lstStyle/>
            <a:p/>
          </p:txBody>
        </p:sp>
        <p:sp>
          <p:nvSpPr>
            <p:cNvPr id="40" name="pl40"/>
            <p:cNvSpPr/>
            <p:nvPr/>
          </p:nvSpPr>
          <p:spPr>
            <a:xfrm>
              <a:off x="6349807" y="1262946"/>
              <a:ext cx="1303638" cy="2230131"/>
            </a:xfrm>
            <a:custGeom>
              <a:avLst/>
              <a:pathLst>
                <a:path w="1303638" h="2230131">
                  <a:moveTo>
                    <a:pt x="0" y="2230131"/>
                  </a:moveTo>
                  <a:lnTo>
                    <a:pt x="260727" y="0"/>
                  </a:lnTo>
                  <a:lnTo>
                    <a:pt x="521455" y="0"/>
                  </a:lnTo>
                  <a:lnTo>
                    <a:pt x="782182" y="0"/>
                  </a:lnTo>
                  <a:lnTo>
                    <a:pt x="1042910" y="0"/>
                  </a:lnTo>
                  <a:lnTo>
                    <a:pt x="1303638" y="0"/>
                  </a:lnTo>
                </a:path>
              </a:pathLst>
            </a:custGeom>
            <a:ln w="27101" cap="flat">
              <a:solidFill>
                <a:srgbClr val="EE00EE">
                  <a:alpha val="100000"/>
                </a:srgbClr>
              </a:solidFill>
              <a:prstDash val="solid"/>
              <a:round/>
            </a:ln>
          </p:spPr>
          <p:txBody>
            <a:bodyPr/>
            <a:lstStyle/>
            <a:p/>
          </p:txBody>
        </p:sp>
        <p:sp>
          <p:nvSpPr>
            <p:cNvPr id="41" name="pl41"/>
            <p:cNvSpPr/>
            <p:nvPr/>
          </p:nvSpPr>
          <p:spPr>
            <a:xfrm>
              <a:off x="5567624" y="2401737"/>
              <a:ext cx="2085820" cy="3226573"/>
            </a:xfrm>
            <a:custGeom>
              <a:avLst/>
              <a:pathLst>
                <a:path w="2085820" h="3226573">
                  <a:moveTo>
                    <a:pt x="0" y="94899"/>
                  </a:moveTo>
                  <a:lnTo>
                    <a:pt x="260727" y="1897984"/>
                  </a:lnTo>
                  <a:lnTo>
                    <a:pt x="521455" y="3226573"/>
                  </a:lnTo>
                  <a:lnTo>
                    <a:pt x="782182" y="3226573"/>
                  </a:lnTo>
                  <a:lnTo>
                    <a:pt x="1042910" y="3226573"/>
                  </a:lnTo>
                  <a:lnTo>
                    <a:pt x="1564365" y="2609728"/>
                  </a:lnTo>
                  <a:lnTo>
                    <a:pt x="1825093" y="1518387"/>
                  </a:lnTo>
                  <a:lnTo>
                    <a:pt x="2085820" y="0"/>
                  </a:lnTo>
                </a:path>
              </a:pathLst>
            </a:custGeom>
            <a:ln w="27101" cap="flat">
              <a:solidFill>
                <a:srgbClr val="6A3D9A">
                  <a:alpha val="100000"/>
                </a:srgbClr>
              </a:solidFill>
              <a:prstDash val="solid"/>
              <a:round/>
            </a:ln>
          </p:spPr>
          <p:txBody>
            <a:bodyPr/>
            <a:lstStyle/>
            <a:p/>
          </p:txBody>
        </p:sp>
        <p:sp>
          <p:nvSpPr>
            <p:cNvPr id="42" name="pl42"/>
            <p:cNvSpPr/>
            <p:nvPr/>
          </p:nvSpPr>
          <p:spPr>
            <a:xfrm>
              <a:off x="5567624" y="1025698"/>
              <a:ext cx="2085820" cy="616844"/>
            </a:xfrm>
            <a:custGeom>
              <a:avLst/>
              <a:pathLst>
                <a:path w="2085820" h="616844">
                  <a:moveTo>
                    <a:pt x="0" y="616844"/>
                  </a:moveTo>
                  <a:lnTo>
                    <a:pt x="260727" y="427046"/>
                  </a:lnTo>
                  <a:lnTo>
                    <a:pt x="521455" y="0"/>
                  </a:lnTo>
                  <a:lnTo>
                    <a:pt x="782182" y="0"/>
                  </a:lnTo>
                  <a:lnTo>
                    <a:pt x="1042910" y="237248"/>
                  </a:lnTo>
                  <a:lnTo>
                    <a:pt x="1303638" y="237248"/>
                  </a:lnTo>
                  <a:lnTo>
                    <a:pt x="1564365" y="237248"/>
                  </a:lnTo>
                  <a:lnTo>
                    <a:pt x="1825093" y="237248"/>
                  </a:lnTo>
                  <a:lnTo>
                    <a:pt x="2085820" y="237248"/>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284697"/>
            </a:xfrm>
            <a:custGeom>
              <a:avLst/>
              <a:pathLst>
                <a:path w="6518190" h="284697">
                  <a:moveTo>
                    <a:pt x="0" y="237248"/>
                  </a:moveTo>
                  <a:lnTo>
                    <a:pt x="260727" y="237248"/>
                  </a:lnTo>
                  <a:lnTo>
                    <a:pt x="521455" y="237248"/>
                  </a:lnTo>
                  <a:lnTo>
                    <a:pt x="782182" y="142348"/>
                  </a:lnTo>
                  <a:lnTo>
                    <a:pt x="1042910" y="142348"/>
                  </a:lnTo>
                  <a:lnTo>
                    <a:pt x="1303638" y="142348"/>
                  </a:lnTo>
                  <a:lnTo>
                    <a:pt x="1564365" y="142348"/>
                  </a:lnTo>
                  <a:lnTo>
                    <a:pt x="1825093" y="142348"/>
                  </a:lnTo>
                  <a:lnTo>
                    <a:pt x="2085820" y="47449"/>
                  </a:lnTo>
                  <a:lnTo>
                    <a:pt x="2346548" y="47449"/>
                  </a:lnTo>
                  <a:lnTo>
                    <a:pt x="2607276" y="47449"/>
                  </a:lnTo>
                  <a:lnTo>
                    <a:pt x="2868003" y="47449"/>
                  </a:lnTo>
                  <a:lnTo>
                    <a:pt x="3128731" y="47449"/>
                  </a:lnTo>
                  <a:lnTo>
                    <a:pt x="3389458" y="0"/>
                  </a:lnTo>
                  <a:lnTo>
                    <a:pt x="3650186" y="0"/>
                  </a:lnTo>
                  <a:lnTo>
                    <a:pt x="3910914" y="0"/>
                  </a:lnTo>
                  <a:lnTo>
                    <a:pt x="4171641" y="0"/>
                  </a:lnTo>
                  <a:lnTo>
                    <a:pt x="4432369" y="0"/>
                  </a:lnTo>
                  <a:lnTo>
                    <a:pt x="4693096" y="142348"/>
                  </a:lnTo>
                  <a:lnTo>
                    <a:pt x="4953824" y="142348"/>
                  </a:lnTo>
                  <a:lnTo>
                    <a:pt x="5214552" y="142348"/>
                  </a:lnTo>
                  <a:lnTo>
                    <a:pt x="5475279" y="284697"/>
                  </a:lnTo>
                  <a:lnTo>
                    <a:pt x="5736007" y="284697"/>
                  </a:lnTo>
                  <a:lnTo>
                    <a:pt x="5996734" y="284697"/>
                  </a:lnTo>
                  <a:lnTo>
                    <a:pt x="6257462" y="284697"/>
                  </a:lnTo>
                  <a:lnTo>
                    <a:pt x="6518190" y="284697"/>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616844"/>
            </a:xfrm>
            <a:custGeom>
              <a:avLst/>
              <a:pathLst>
                <a:path w="6518190" h="616844">
                  <a:moveTo>
                    <a:pt x="0" y="0"/>
                  </a:moveTo>
                  <a:lnTo>
                    <a:pt x="260727" y="616844"/>
                  </a:lnTo>
                  <a:lnTo>
                    <a:pt x="521455" y="474496"/>
                  </a:lnTo>
                  <a:lnTo>
                    <a:pt x="782182" y="332147"/>
                  </a:lnTo>
                  <a:lnTo>
                    <a:pt x="1042910" y="189798"/>
                  </a:lnTo>
                  <a:lnTo>
                    <a:pt x="1303638" y="189798"/>
                  </a:lnTo>
                  <a:lnTo>
                    <a:pt x="1564365" y="237248"/>
                  </a:lnTo>
                  <a:lnTo>
                    <a:pt x="1825093" y="237248"/>
                  </a:lnTo>
                  <a:lnTo>
                    <a:pt x="2085820" y="379596"/>
                  </a:lnTo>
                  <a:lnTo>
                    <a:pt x="2346548" y="379596"/>
                  </a:lnTo>
                  <a:lnTo>
                    <a:pt x="2607276" y="379596"/>
                  </a:lnTo>
                  <a:lnTo>
                    <a:pt x="2868003" y="379596"/>
                  </a:lnTo>
                  <a:lnTo>
                    <a:pt x="3128731" y="379596"/>
                  </a:lnTo>
                  <a:lnTo>
                    <a:pt x="3389458" y="237248"/>
                  </a:lnTo>
                  <a:lnTo>
                    <a:pt x="3650186" y="237248"/>
                  </a:lnTo>
                  <a:lnTo>
                    <a:pt x="3910914" y="189798"/>
                  </a:lnTo>
                  <a:lnTo>
                    <a:pt x="4171641" y="189798"/>
                  </a:lnTo>
                  <a:lnTo>
                    <a:pt x="4432369" y="189798"/>
                  </a:lnTo>
                  <a:lnTo>
                    <a:pt x="4693096" y="569395"/>
                  </a:lnTo>
                  <a:lnTo>
                    <a:pt x="4953824" y="569395"/>
                  </a:lnTo>
                  <a:lnTo>
                    <a:pt x="5214552" y="569395"/>
                  </a:lnTo>
                  <a:lnTo>
                    <a:pt x="5475279" y="569395"/>
                  </a:lnTo>
                  <a:lnTo>
                    <a:pt x="5736007" y="569395"/>
                  </a:lnTo>
                  <a:lnTo>
                    <a:pt x="5996734" y="569395"/>
                  </a:lnTo>
                  <a:lnTo>
                    <a:pt x="6257462" y="569395"/>
                  </a:lnTo>
                  <a:lnTo>
                    <a:pt x="6518190" y="569395"/>
                  </a:lnTo>
                </a:path>
              </a:pathLst>
            </a:custGeom>
            <a:ln w="27101" cap="flat">
              <a:solidFill>
                <a:srgbClr val="FFC20E">
                  <a:alpha val="100000"/>
                </a:srgbClr>
              </a:solidFill>
              <a:prstDash val="solid"/>
              <a:round/>
            </a:ln>
          </p:spPr>
          <p:txBody>
            <a:bodyPr/>
            <a:lstStyle/>
            <a:p/>
          </p:txBody>
        </p:sp>
        <p:sp>
          <p:nvSpPr>
            <p:cNvPr id="45" name="pl45"/>
            <p:cNvSpPr/>
            <p:nvPr/>
          </p:nvSpPr>
          <p:spPr>
            <a:xfrm>
              <a:off x="6610535" y="1879791"/>
              <a:ext cx="1042910" cy="189798"/>
            </a:xfrm>
            <a:custGeom>
              <a:avLst/>
              <a:pathLst>
                <a:path w="1042910" h="189798">
                  <a:moveTo>
                    <a:pt x="0" y="0"/>
                  </a:moveTo>
                  <a:lnTo>
                    <a:pt x="260727" y="189798"/>
                  </a:lnTo>
                  <a:lnTo>
                    <a:pt x="521455" y="189798"/>
                  </a:lnTo>
                  <a:lnTo>
                    <a:pt x="782182" y="189798"/>
                  </a:lnTo>
                  <a:lnTo>
                    <a:pt x="1042910" y="189798"/>
                  </a:lnTo>
                </a:path>
              </a:pathLst>
            </a:custGeom>
            <a:ln w="27101" cap="flat">
              <a:solidFill>
                <a:srgbClr val="008B00">
                  <a:alpha val="100000"/>
                </a:srgbClr>
              </a:solidFill>
              <a:prstDash val="solid"/>
              <a:round/>
            </a:ln>
          </p:spPr>
          <p:txBody>
            <a:bodyPr/>
            <a:lstStyle/>
            <a:p/>
          </p:txBody>
        </p:sp>
        <p:sp>
          <p:nvSpPr>
            <p:cNvPr id="46" name="pl46"/>
            <p:cNvSpPr/>
            <p:nvPr/>
          </p:nvSpPr>
          <p:spPr>
            <a:xfrm>
              <a:off x="1135255" y="930799"/>
              <a:ext cx="6518190" cy="284697"/>
            </a:xfrm>
            <a:custGeom>
              <a:avLst/>
              <a:pathLst>
                <a:path w="6518190" h="284697">
                  <a:moveTo>
                    <a:pt x="0" y="237248"/>
                  </a:moveTo>
                  <a:lnTo>
                    <a:pt x="260727" y="237248"/>
                  </a:lnTo>
                  <a:lnTo>
                    <a:pt x="521455" y="237248"/>
                  </a:lnTo>
                  <a:lnTo>
                    <a:pt x="782182" y="142348"/>
                  </a:lnTo>
                  <a:lnTo>
                    <a:pt x="1042910" y="142348"/>
                  </a:lnTo>
                  <a:lnTo>
                    <a:pt x="1303638" y="142348"/>
                  </a:lnTo>
                  <a:lnTo>
                    <a:pt x="1564365" y="142348"/>
                  </a:lnTo>
                  <a:lnTo>
                    <a:pt x="1825093" y="142348"/>
                  </a:lnTo>
                  <a:lnTo>
                    <a:pt x="2085820" y="47449"/>
                  </a:lnTo>
                  <a:lnTo>
                    <a:pt x="2346548" y="47449"/>
                  </a:lnTo>
                  <a:lnTo>
                    <a:pt x="2607276" y="47449"/>
                  </a:lnTo>
                  <a:lnTo>
                    <a:pt x="2868003" y="47449"/>
                  </a:lnTo>
                  <a:lnTo>
                    <a:pt x="3128731" y="47449"/>
                  </a:lnTo>
                  <a:lnTo>
                    <a:pt x="3389458" y="0"/>
                  </a:lnTo>
                  <a:lnTo>
                    <a:pt x="3650186" y="0"/>
                  </a:lnTo>
                  <a:lnTo>
                    <a:pt x="3910914" y="0"/>
                  </a:lnTo>
                  <a:lnTo>
                    <a:pt x="4171641" y="0"/>
                  </a:lnTo>
                  <a:lnTo>
                    <a:pt x="4432369" y="0"/>
                  </a:lnTo>
                  <a:lnTo>
                    <a:pt x="4693096" y="142348"/>
                  </a:lnTo>
                  <a:lnTo>
                    <a:pt x="4953824" y="142348"/>
                  </a:lnTo>
                  <a:lnTo>
                    <a:pt x="5214552" y="142348"/>
                  </a:lnTo>
                  <a:lnTo>
                    <a:pt x="5475279" y="284697"/>
                  </a:lnTo>
                  <a:lnTo>
                    <a:pt x="5736007" y="284697"/>
                  </a:lnTo>
                  <a:lnTo>
                    <a:pt x="5996734" y="284697"/>
                  </a:lnTo>
                  <a:lnTo>
                    <a:pt x="6257462" y="284697"/>
                  </a:lnTo>
                  <a:lnTo>
                    <a:pt x="6518190" y="284697"/>
                  </a:lnTo>
                </a:path>
              </a:pathLst>
            </a:custGeom>
            <a:ln w="27101" cap="flat">
              <a:solidFill>
                <a:srgbClr val="9A32CD">
                  <a:alpha val="100000"/>
                </a:srgbClr>
              </a:solidFill>
              <a:prstDash val="solid"/>
              <a:round/>
            </a:ln>
          </p:spPr>
          <p:txBody>
            <a:bodyPr/>
            <a:lstStyle/>
            <a:p/>
          </p:txBody>
        </p:sp>
        <p:sp>
          <p:nvSpPr>
            <p:cNvPr id="47" name="pl47"/>
            <p:cNvSpPr/>
            <p:nvPr/>
          </p:nvSpPr>
          <p:spPr>
            <a:xfrm>
              <a:off x="7666684" y="800801"/>
              <a:ext cx="692177" cy="406912"/>
            </a:xfrm>
            <a:custGeom>
              <a:avLst/>
              <a:pathLst>
                <a:path w="692177" h="406912">
                  <a:moveTo>
                    <a:pt x="692177" y="0"/>
                  </a:moveTo>
                  <a:lnTo>
                    <a:pt x="0" y="406912"/>
                  </a:lnTo>
                </a:path>
              </a:pathLst>
            </a:custGeom>
          </p:spPr>
          <p:txBody>
            <a:bodyPr/>
            <a:lstStyle/>
            <a:p/>
          </p:txBody>
        </p:sp>
        <p:sp>
          <p:nvSpPr>
            <p:cNvPr id="48" name="pl48"/>
            <p:cNvSpPr/>
            <p:nvPr/>
          </p:nvSpPr>
          <p:spPr>
            <a:xfrm>
              <a:off x="7670370" y="1060838"/>
              <a:ext cx="622061" cy="150562"/>
            </a:xfrm>
            <a:custGeom>
              <a:avLst/>
              <a:pathLst>
                <a:path w="622061" h="150562">
                  <a:moveTo>
                    <a:pt x="622061" y="0"/>
                  </a:moveTo>
                  <a:lnTo>
                    <a:pt x="0" y="150562"/>
                  </a:lnTo>
                </a:path>
              </a:pathLst>
            </a:custGeom>
          </p:spPr>
          <p:txBody>
            <a:bodyPr/>
            <a:lstStyle/>
            <a:p/>
          </p:txBody>
        </p:sp>
        <p:sp>
          <p:nvSpPr>
            <p:cNvPr id="49" name="pl49"/>
            <p:cNvSpPr/>
            <p:nvPr/>
          </p:nvSpPr>
          <p:spPr>
            <a:xfrm>
              <a:off x="7662164" y="1272929"/>
              <a:ext cx="720780" cy="825223"/>
            </a:xfrm>
            <a:custGeom>
              <a:avLst/>
              <a:pathLst>
                <a:path w="720780" h="825223">
                  <a:moveTo>
                    <a:pt x="720780" y="825223"/>
                  </a:moveTo>
                  <a:lnTo>
                    <a:pt x="0" y="0"/>
                  </a:lnTo>
                </a:path>
              </a:pathLst>
            </a:custGeom>
          </p:spPr>
          <p:txBody>
            <a:bodyPr/>
            <a:lstStyle/>
            <a:p/>
          </p:txBody>
        </p:sp>
        <p:sp>
          <p:nvSpPr>
            <p:cNvPr id="50" name="pl50"/>
            <p:cNvSpPr/>
            <p:nvPr/>
          </p:nvSpPr>
          <p:spPr>
            <a:xfrm>
              <a:off x="7668114" y="1269643"/>
              <a:ext cx="660469" cy="301545"/>
            </a:xfrm>
            <a:custGeom>
              <a:avLst/>
              <a:pathLst>
                <a:path w="660469" h="301545">
                  <a:moveTo>
                    <a:pt x="660469" y="301545"/>
                  </a:moveTo>
                  <a:lnTo>
                    <a:pt x="0" y="0"/>
                  </a:lnTo>
                </a:path>
              </a:pathLst>
            </a:custGeom>
          </p:spPr>
          <p:txBody>
            <a:bodyPr/>
            <a:lstStyle/>
            <a:p/>
          </p:txBody>
        </p:sp>
        <p:sp>
          <p:nvSpPr>
            <p:cNvPr id="51" name="pl51"/>
            <p:cNvSpPr/>
            <p:nvPr/>
          </p:nvSpPr>
          <p:spPr>
            <a:xfrm>
              <a:off x="7671477" y="1264189"/>
              <a:ext cx="765617" cy="52782"/>
            </a:xfrm>
            <a:custGeom>
              <a:avLst/>
              <a:pathLst>
                <a:path w="765617" h="52782">
                  <a:moveTo>
                    <a:pt x="765617" y="52782"/>
                  </a:moveTo>
                  <a:lnTo>
                    <a:pt x="0" y="0"/>
                  </a:lnTo>
                </a:path>
              </a:pathLst>
            </a:custGeom>
          </p:spPr>
          <p:txBody>
            <a:bodyPr/>
            <a:lstStyle/>
            <a:p/>
          </p:txBody>
        </p:sp>
        <p:sp>
          <p:nvSpPr>
            <p:cNvPr id="52" name="pl52"/>
            <p:cNvSpPr/>
            <p:nvPr/>
          </p:nvSpPr>
          <p:spPr>
            <a:xfrm>
              <a:off x="7665196" y="1271619"/>
              <a:ext cx="759829" cy="560758"/>
            </a:xfrm>
            <a:custGeom>
              <a:avLst/>
              <a:pathLst>
                <a:path w="759829" h="560758">
                  <a:moveTo>
                    <a:pt x="759829" y="560758"/>
                  </a:moveTo>
                  <a:lnTo>
                    <a:pt x="0" y="0"/>
                  </a:lnTo>
                </a:path>
              </a:pathLst>
            </a:custGeom>
          </p:spPr>
          <p:txBody>
            <a:bodyPr/>
            <a:lstStyle/>
            <a:p/>
          </p:txBody>
        </p:sp>
        <p:sp>
          <p:nvSpPr>
            <p:cNvPr id="53" name="pl53"/>
            <p:cNvSpPr/>
            <p:nvPr/>
          </p:nvSpPr>
          <p:spPr>
            <a:xfrm>
              <a:off x="7661745" y="1510317"/>
              <a:ext cx="697116" cy="850185"/>
            </a:xfrm>
            <a:custGeom>
              <a:avLst/>
              <a:pathLst>
                <a:path w="697116" h="850185">
                  <a:moveTo>
                    <a:pt x="697116" y="850185"/>
                  </a:moveTo>
                  <a:lnTo>
                    <a:pt x="0" y="0"/>
                  </a:lnTo>
                </a:path>
              </a:pathLst>
            </a:custGeom>
          </p:spPr>
          <p:txBody>
            <a:bodyPr/>
            <a:lstStyle/>
            <a:p/>
          </p:txBody>
        </p:sp>
        <p:sp>
          <p:nvSpPr>
            <p:cNvPr id="54" name="pl54"/>
            <p:cNvSpPr/>
            <p:nvPr/>
          </p:nvSpPr>
          <p:spPr>
            <a:xfrm>
              <a:off x="7664708" y="2078513"/>
              <a:ext cx="688065" cy="545146"/>
            </a:xfrm>
            <a:custGeom>
              <a:avLst/>
              <a:pathLst>
                <a:path w="688065" h="545146">
                  <a:moveTo>
                    <a:pt x="688065" y="545146"/>
                  </a:moveTo>
                  <a:lnTo>
                    <a:pt x="0" y="0"/>
                  </a:lnTo>
                </a:path>
              </a:pathLst>
            </a:custGeom>
          </p:spPr>
          <p:txBody>
            <a:bodyPr/>
            <a:lstStyle/>
            <a:p/>
          </p:txBody>
        </p:sp>
        <p:sp>
          <p:nvSpPr>
            <p:cNvPr id="55" name="pl55"/>
            <p:cNvSpPr/>
            <p:nvPr/>
          </p:nvSpPr>
          <p:spPr>
            <a:xfrm>
              <a:off x="7665905" y="2410010"/>
              <a:ext cx="717040" cy="476129"/>
            </a:xfrm>
            <a:custGeom>
              <a:avLst/>
              <a:pathLst>
                <a:path w="717040" h="476129">
                  <a:moveTo>
                    <a:pt x="717040" y="476129"/>
                  </a:moveTo>
                  <a:lnTo>
                    <a:pt x="0" y="0"/>
                  </a:lnTo>
                </a:path>
              </a:pathLst>
            </a:custGeom>
          </p:spPr>
          <p:txBody>
            <a:bodyPr/>
            <a:lstStyle/>
            <a:p/>
          </p:txBody>
        </p:sp>
        <p:sp>
          <p:nvSpPr>
            <p:cNvPr id="56" name="pg56"/>
            <p:cNvSpPr/>
            <p:nvPr/>
          </p:nvSpPr>
          <p:spPr>
            <a:xfrm>
              <a:off x="8290281" y="70868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7" name="tx57"/>
            <p:cNvSpPr/>
            <p:nvPr/>
          </p:nvSpPr>
          <p:spPr>
            <a:xfrm>
              <a:off x="8313141" y="75022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93%</a:t>
              </a:r>
            </a:p>
          </p:txBody>
        </p:sp>
        <p:sp>
          <p:nvSpPr>
            <p:cNvPr id="58" name="pg58"/>
            <p:cNvSpPr/>
            <p:nvPr/>
          </p:nvSpPr>
          <p:spPr>
            <a:xfrm>
              <a:off x="8223851" y="97170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59" name="tx59"/>
            <p:cNvSpPr/>
            <p:nvPr/>
          </p:nvSpPr>
          <p:spPr>
            <a:xfrm>
              <a:off x="8246711" y="101324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93%</a:t>
              </a:r>
            </a:p>
          </p:txBody>
        </p:sp>
        <p:sp>
          <p:nvSpPr>
            <p:cNvPr id="60" name="pg60"/>
            <p:cNvSpPr/>
            <p:nvPr/>
          </p:nvSpPr>
          <p:spPr>
            <a:xfrm>
              <a:off x="8314365" y="202010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206164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2" name="pg62"/>
            <p:cNvSpPr/>
            <p:nvPr/>
          </p:nvSpPr>
          <p:spPr>
            <a:xfrm>
              <a:off x="8260004" y="149398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151683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92%</a:t>
              </a:r>
            </a:p>
          </p:txBody>
        </p:sp>
        <p:sp>
          <p:nvSpPr>
            <p:cNvPr id="64" name="pg64"/>
            <p:cNvSpPr/>
            <p:nvPr/>
          </p:nvSpPr>
          <p:spPr>
            <a:xfrm>
              <a:off x="8368515" y="123278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27432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92%</a:t>
              </a:r>
            </a:p>
          </p:txBody>
        </p:sp>
        <p:sp>
          <p:nvSpPr>
            <p:cNvPr id="66" name="pg66"/>
            <p:cNvSpPr/>
            <p:nvPr/>
          </p:nvSpPr>
          <p:spPr>
            <a:xfrm>
              <a:off x="8356446" y="175488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179642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92%</a:t>
              </a:r>
            </a:p>
          </p:txBody>
        </p:sp>
        <p:sp>
          <p:nvSpPr>
            <p:cNvPr id="68" name="pg68"/>
            <p:cNvSpPr/>
            <p:nvPr/>
          </p:nvSpPr>
          <p:spPr>
            <a:xfrm>
              <a:off x="8290281" y="228244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232398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87%</a:t>
              </a:r>
            </a:p>
          </p:txBody>
        </p:sp>
        <p:sp>
          <p:nvSpPr>
            <p:cNvPr id="70" name="pg70"/>
            <p:cNvSpPr/>
            <p:nvPr/>
          </p:nvSpPr>
          <p:spPr>
            <a:xfrm>
              <a:off x="8284194" y="254678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07054" y="258832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RotaC: 75%</a:t>
              </a:r>
            </a:p>
          </p:txBody>
        </p:sp>
        <p:sp>
          <p:nvSpPr>
            <p:cNvPr id="72" name="pg72"/>
            <p:cNvSpPr/>
            <p:nvPr/>
          </p:nvSpPr>
          <p:spPr>
            <a:xfrm>
              <a:off x="8314365" y="280906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37225" y="285060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68%</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429012" y="401416"/>
              <a:ext cx="29735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Thailand,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(68%), followed by RotaC (75%).
Coverage of 5 vaccines decreased (DTP3, HEPB3, IPV1, MCV1 and RUBELLA), 1 vaccine increased (HPVC), and 1 vaccine was the same (MCV2) compared to respective coverage in 2019.
Coverage of 8 vaccines were the same (DTP3, HEPB3, HIB3, IPV1, MCV1, MCV2, ROTAC and RUBELLA) and 1 vaccine increased (HPVC)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641112" y="96178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19" name="pl19"/>
            <p:cNvSpPr/>
            <p:nvPr/>
          </p:nvSpPr>
          <p:spPr>
            <a:xfrm>
              <a:off x="8424463" y="1464387"/>
              <a:ext cx="216649" cy="0"/>
            </a:xfrm>
            <a:custGeom>
              <a:avLst/>
              <a:pathLst>
                <a:path w="216649" h="0">
                  <a:moveTo>
                    <a:pt x="0" y="0"/>
                  </a:moveTo>
                  <a:lnTo>
                    <a:pt x="0" y="0"/>
                  </a:lnTo>
                  <a:lnTo>
                    <a:pt x="0" y="0"/>
                  </a:lnTo>
                  <a:lnTo>
                    <a:pt x="0" y="0"/>
                  </a:lnTo>
                  <a:lnTo>
                    <a:pt x="0" y="0"/>
                  </a:lnTo>
                  <a:lnTo>
                    <a:pt x="72216" y="0"/>
                  </a:lnTo>
                  <a:lnTo>
                    <a:pt x="216649" y="0"/>
                  </a:lnTo>
                </a:path>
              </a:pathLst>
            </a:custGeom>
            <a:ln w="116535" cap="flat">
              <a:solidFill>
                <a:srgbClr val="E8E8E8">
                  <a:alpha val="100000"/>
                </a:srgbClr>
              </a:solidFill>
              <a:prstDash val="solid"/>
              <a:round/>
            </a:ln>
          </p:spPr>
          <p:txBody>
            <a:bodyPr/>
            <a:lstStyle/>
            <a:p/>
          </p:txBody>
        </p:sp>
        <p:sp>
          <p:nvSpPr>
            <p:cNvPr id="20" name="pl20"/>
            <p:cNvSpPr/>
            <p:nvPr/>
          </p:nvSpPr>
          <p:spPr>
            <a:xfrm>
              <a:off x="8135597" y="1966994"/>
              <a:ext cx="361082" cy="0"/>
            </a:xfrm>
            <a:custGeom>
              <a:avLst/>
              <a:pathLst>
                <a:path w="361082" h="0">
                  <a:moveTo>
                    <a:pt x="0" y="0"/>
                  </a:moveTo>
                  <a:lnTo>
                    <a:pt x="0" y="0"/>
                  </a:lnTo>
                  <a:lnTo>
                    <a:pt x="0" y="0"/>
                  </a:lnTo>
                  <a:lnTo>
                    <a:pt x="0" y="0"/>
                  </a:lnTo>
                  <a:lnTo>
                    <a:pt x="0" y="0"/>
                  </a:lnTo>
                  <a:lnTo>
                    <a:pt x="361082" y="0"/>
                  </a:lnTo>
                  <a:lnTo>
                    <a:pt x="361082" y="0"/>
                  </a:lnTo>
                </a:path>
              </a:pathLst>
            </a:custGeom>
            <a:ln w="116535" cap="flat">
              <a:solidFill>
                <a:srgbClr val="E8E8E8">
                  <a:alpha val="100000"/>
                </a:srgbClr>
              </a:solidFill>
              <a:prstDash val="solid"/>
              <a:round/>
            </a:ln>
          </p:spPr>
          <p:txBody>
            <a:bodyPr/>
            <a:lstStyle/>
            <a:p/>
          </p:txBody>
        </p:sp>
        <p:sp>
          <p:nvSpPr>
            <p:cNvPr id="21" name="pl21"/>
            <p:cNvSpPr/>
            <p:nvPr/>
          </p:nvSpPr>
          <p:spPr>
            <a:xfrm>
              <a:off x="8135597" y="2469600"/>
              <a:ext cx="361082" cy="0"/>
            </a:xfrm>
            <a:custGeom>
              <a:avLst/>
              <a:pathLst>
                <a:path w="361082" h="0">
                  <a:moveTo>
                    <a:pt x="0" y="0"/>
                  </a:moveTo>
                  <a:lnTo>
                    <a:pt x="0" y="0"/>
                  </a:lnTo>
                  <a:lnTo>
                    <a:pt x="0" y="0"/>
                  </a:lnTo>
                  <a:lnTo>
                    <a:pt x="0" y="0"/>
                  </a:lnTo>
                  <a:lnTo>
                    <a:pt x="0" y="0"/>
                  </a:lnTo>
                  <a:lnTo>
                    <a:pt x="361082" y="0"/>
                  </a:lnTo>
                  <a:lnTo>
                    <a:pt x="361082" y="0"/>
                  </a:lnTo>
                </a:path>
              </a:pathLst>
            </a:custGeom>
            <a:ln w="116535" cap="flat">
              <a:solidFill>
                <a:srgbClr val="E8E8E8">
                  <a:alpha val="100000"/>
                </a:srgbClr>
              </a:solidFill>
              <a:prstDash val="solid"/>
              <a:round/>
            </a:ln>
          </p:spPr>
          <p:txBody>
            <a:bodyPr/>
            <a:lstStyle/>
            <a:p/>
          </p:txBody>
        </p:sp>
        <p:sp>
          <p:nvSpPr>
            <p:cNvPr id="22" name="pl22"/>
            <p:cNvSpPr/>
            <p:nvPr/>
          </p:nvSpPr>
          <p:spPr>
            <a:xfrm>
              <a:off x="7918948" y="2972206"/>
              <a:ext cx="505514" cy="0"/>
            </a:xfrm>
            <a:custGeom>
              <a:avLst/>
              <a:pathLst>
                <a:path w="505514" h="0">
                  <a:moveTo>
                    <a:pt x="0" y="0"/>
                  </a:moveTo>
                  <a:lnTo>
                    <a:pt x="0" y="0"/>
                  </a:lnTo>
                  <a:lnTo>
                    <a:pt x="0" y="0"/>
                  </a:lnTo>
                  <a:lnTo>
                    <a:pt x="0" y="0"/>
                  </a:lnTo>
                  <a:lnTo>
                    <a:pt x="0" y="0"/>
                  </a:lnTo>
                  <a:lnTo>
                    <a:pt x="288865" y="0"/>
                  </a:lnTo>
                  <a:lnTo>
                    <a:pt x="505514"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3474813"/>
              <a:ext cx="361082" cy="0"/>
            </a:xfrm>
            <a:custGeom>
              <a:avLst/>
              <a:pathLst>
                <a:path w="361082" h="0">
                  <a:moveTo>
                    <a:pt x="0" y="0"/>
                  </a:moveTo>
                  <a:lnTo>
                    <a:pt x="0" y="0"/>
                  </a:lnTo>
                  <a:lnTo>
                    <a:pt x="0" y="0"/>
                  </a:lnTo>
                  <a:lnTo>
                    <a:pt x="0" y="0"/>
                  </a:lnTo>
                  <a:lnTo>
                    <a:pt x="0" y="0"/>
                  </a:lnTo>
                  <a:lnTo>
                    <a:pt x="361082"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3977419"/>
              <a:ext cx="216649" cy="0"/>
            </a:xfrm>
            <a:custGeom>
              <a:avLst/>
              <a:pathLst>
                <a:path w="216649" h="0">
                  <a:moveTo>
                    <a:pt x="0" y="0"/>
                  </a:moveTo>
                  <a:lnTo>
                    <a:pt x="0" y="0"/>
                  </a:lnTo>
                  <a:lnTo>
                    <a:pt x="0" y="0"/>
                  </a:lnTo>
                  <a:lnTo>
                    <a:pt x="0" y="0"/>
                  </a:lnTo>
                  <a:lnTo>
                    <a:pt x="0"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4480025"/>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4982632"/>
              <a:ext cx="216649" cy="0"/>
            </a:xfrm>
            <a:custGeom>
              <a:avLst/>
              <a:pathLst>
                <a:path w="216649" h="0">
                  <a:moveTo>
                    <a:pt x="0" y="0"/>
                  </a:moveTo>
                  <a:lnTo>
                    <a:pt x="0" y="0"/>
                  </a:lnTo>
                  <a:lnTo>
                    <a:pt x="0" y="0"/>
                  </a:lnTo>
                  <a:lnTo>
                    <a:pt x="0" y="0"/>
                  </a:lnTo>
                  <a:lnTo>
                    <a:pt x="0"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t27"/>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310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1310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1310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3109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13109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13109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13109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1310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310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1310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7001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7001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7001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7001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7001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7001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7001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0331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78344"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78344"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78344"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578344"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361695"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361695"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433912"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072830"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072830"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433912"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072830"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072830"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85618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85618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433912"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072830"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072830"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361695"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145046"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145046"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711747"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711747"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711747"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361695"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145046"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145046"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0" name="tx120"/>
            <p:cNvSpPr/>
            <p:nvPr/>
          </p:nvSpPr>
          <p:spPr>
            <a:xfrm>
              <a:off x="71004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1" name="tx121"/>
            <p:cNvSpPr/>
            <p:nvPr/>
          </p:nvSpPr>
          <p:spPr>
            <a:xfrm>
              <a:off x="544863" y="286293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22" name="tx122"/>
            <p:cNvSpPr/>
            <p:nvPr/>
          </p:nvSpPr>
          <p:spPr>
            <a:xfrm>
              <a:off x="56316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3" name="tx123"/>
            <p:cNvSpPr/>
            <p:nvPr/>
          </p:nvSpPr>
          <p:spPr>
            <a:xfrm>
              <a:off x="64595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4" name="tx124"/>
            <p:cNvSpPr/>
            <p:nvPr/>
          </p:nvSpPr>
          <p:spPr>
            <a:xfrm>
              <a:off x="64595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5" name="tx125"/>
            <p:cNvSpPr/>
            <p:nvPr/>
          </p:nvSpPr>
          <p:spPr>
            <a:xfrm>
              <a:off x="71020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2709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Thailand,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(96%). DTP1 coverage remained the same in 2025 (96%) compared to 2024, and was lower than in 2019. In 2019-2025, DTP1 coverage was at it's lowest level in 2021, 2022, 2023, 2024, and 2025 (96%).
In 2024, 7 vaccines had lower coverage than in 2019.
In 2025, 7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8913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74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035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159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71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0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41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9402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891365" y="2981931"/>
              <a:ext cx="6048880" cy="2023166"/>
            </a:xfrm>
            <a:custGeom>
              <a:avLst/>
              <a:pathLst>
                <a:path w="6048880" h="2023166">
                  <a:moveTo>
                    <a:pt x="0" y="136700"/>
                  </a:moveTo>
                  <a:lnTo>
                    <a:pt x="756110" y="0"/>
                  </a:lnTo>
                  <a:lnTo>
                    <a:pt x="1512220" y="2023166"/>
                  </a:lnTo>
                  <a:lnTo>
                    <a:pt x="2268330" y="2023166"/>
                  </a:lnTo>
                  <a:lnTo>
                    <a:pt x="3024440" y="2023166"/>
                  </a:lnTo>
                  <a:lnTo>
                    <a:pt x="4536660" y="738182"/>
                  </a:lnTo>
                  <a:lnTo>
                    <a:pt x="5292770" y="464781"/>
                  </a:lnTo>
                  <a:lnTo>
                    <a:pt x="6048880" y="164040"/>
                  </a:lnTo>
                </a:path>
              </a:pathLst>
            </a:custGeom>
            <a:ln w="29811" cap="flat">
              <a:solidFill>
                <a:srgbClr val="FF0000">
                  <a:alpha val="100000"/>
                </a:srgbClr>
              </a:solidFill>
              <a:prstDash val="solid"/>
              <a:round/>
            </a:ln>
          </p:spPr>
          <p:txBody>
            <a:bodyPr/>
            <a:lstStyle/>
            <a:p/>
          </p:txBody>
        </p:sp>
        <p:sp>
          <p:nvSpPr>
            <p:cNvPr id="27" name="pl27"/>
            <p:cNvSpPr/>
            <p:nvPr/>
          </p:nvSpPr>
          <p:spPr>
            <a:xfrm>
              <a:off x="1891365" y="3145972"/>
              <a:ext cx="6048880" cy="1859125"/>
            </a:xfrm>
            <a:custGeom>
              <a:avLst/>
              <a:pathLst>
                <a:path w="6048880" h="1859125">
                  <a:moveTo>
                    <a:pt x="0" y="54680"/>
                  </a:moveTo>
                  <a:lnTo>
                    <a:pt x="756110" y="1093603"/>
                  </a:lnTo>
                  <a:lnTo>
                    <a:pt x="1512220" y="1859125"/>
                  </a:lnTo>
                  <a:lnTo>
                    <a:pt x="2268330" y="1859125"/>
                  </a:lnTo>
                  <a:lnTo>
                    <a:pt x="3024440" y="1859125"/>
                  </a:lnTo>
                  <a:lnTo>
                    <a:pt x="4536660" y="1503704"/>
                  </a:lnTo>
                  <a:lnTo>
                    <a:pt x="5292770" y="874882"/>
                  </a:lnTo>
                  <a:lnTo>
                    <a:pt x="6048880" y="0"/>
                  </a:lnTo>
                </a:path>
              </a:pathLst>
            </a:custGeom>
            <a:ln w="29811" cap="flat">
              <a:solidFill>
                <a:srgbClr val="0058AB">
                  <a:alpha val="100000"/>
                </a:srgbClr>
              </a:solidFill>
              <a:prstDash val="solid"/>
              <a:round/>
            </a:ln>
          </p:spPr>
          <p:txBody>
            <a:bodyPr/>
            <a:lstStyle/>
            <a:p/>
          </p:txBody>
        </p:sp>
        <p:sp>
          <p:nvSpPr>
            <p:cNvPr id="28" name="pt28"/>
            <p:cNvSpPr/>
            <p:nvPr/>
          </p:nvSpPr>
          <p:spPr>
            <a:xfrm>
              <a:off x="1866539"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622649"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378759" y="49802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4134869" y="49802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890979" y="49802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6403199"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7159309"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7915419"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866539"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2622649" y="42147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3378759"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4134869"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4890979"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6403199"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7159309"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7915419"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tx44"/>
            <p:cNvSpPr/>
            <p:nvPr/>
          </p:nvSpPr>
          <p:spPr>
            <a:xfrm>
              <a:off x="1891365"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45" name="tx45"/>
            <p:cNvSpPr/>
            <p:nvPr/>
          </p:nvSpPr>
          <p:spPr>
            <a:xfrm>
              <a:off x="2647475" y="43092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46" name="tx46"/>
            <p:cNvSpPr/>
            <p:nvPr/>
          </p:nvSpPr>
          <p:spPr>
            <a:xfrm>
              <a:off x="3403585"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47" name="tx47"/>
            <p:cNvSpPr/>
            <p:nvPr/>
          </p:nvSpPr>
          <p:spPr>
            <a:xfrm>
              <a:off x="4159695"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48" name="tx48"/>
            <p:cNvSpPr/>
            <p:nvPr/>
          </p:nvSpPr>
          <p:spPr>
            <a:xfrm>
              <a:off x="4915805"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49" name="tx49"/>
            <p:cNvSpPr/>
            <p:nvPr/>
          </p:nvSpPr>
          <p:spPr>
            <a:xfrm>
              <a:off x="6428025"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50" name="tx50"/>
            <p:cNvSpPr/>
            <p:nvPr/>
          </p:nvSpPr>
          <p:spPr>
            <a:xfrm>
              <a:off x="7184135"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51" name="tx51"/>
            <p:cNvSpPr/>
            <p:nvPr/>
          </p:nvSpPr>
          <p:spPr>
            <a:xfrm>
              <a:off x="7940245"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52" name="tx52"/>
            <p:cNvSpPr/>
            <p:nvPr/>
          </p:nvSpPr>
          <p:spPr>
            <a:xfrm>
              <a:off x="1891365"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53" name="tx53"/>
            <p:cNvSpPr/>
            <p:nvPr/>
          </p:nvSpPr>
          <p:spPr>
            <a:xfrm>
              <a:off x="2647475"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54" name="tx54"/>
            <p:cNvSpPr/>
            <p:nvPr/>
          </p:nvSpPr>
          <p:spPr>
            <a:xfrm>
              <a:off x="3403585" y="483287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55" name="tx55"/>
            <p:cNvSpPr/>
            <p:nvPr/>
          </p:nvSpPr>
          <p:spPr>
            <a:xfrm>
              <a:off x="4159695" y="483287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56" name="tx56"/>
            <p:cNvSpPr/>
            <p:nvPr/>
          </p:nvSpPr>
          <p:spPr>
            <a:xfrm>
              <a:off x="4915805" y="483287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57" name="tx57"/>
            <p:cNvSpPr/>
            <p:nvPr/>
          </p:nvSpPr>
          <p:spPr>
            <a:xfrm>
              <a:off x="6428025"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58" name="tx58"/>
            <p:cNvSpPr/>
            <p:nvPr/>
          </p:nvSpPr>
          <p:spPr>
            <a:xfrm>
              <a:off x="7184135"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59" name="tx59"/>
            <p:cNvSpPr/>
            <p:nvPr/>
          </p:nvSpPr>
          <p:spPr>
            <a:xfrm>
              <a:off x="7940245"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60" name="pl60"/>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1" name="tx61"/>
            <p:cNvSpPr/>
            <p:nvPr/>
          </p:nvSpPr>
          <p:spPr>
            <a:xfrm>
              <a:off x="7613350"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62" name="tx62"/>
            <p:cNvSpPr/>
            <p:nvPr/>
          </p:nvSpPr>
          <p:spPr>
            <a:xfrm>
              <a:off x="7479683"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63" name="rc63"/>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64" name="tx64"/>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5" name="tx65"/>
            <p:cNvSpPr/>
            <p:nvPr/>
          </p:nvSpPr>
          <p:spPr>
            <a:xfrm rot="-5400000">
              <a:off x="176336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66" name="tx66"/>
            <p:cNvSpPr/>
            <p:nvPr/>
          </p:nvSpPr>
          <p:spPr>
            <a:xfrm rot="-5400000">
              <a:off x="251947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67" name="tx67"/>
            <p:cNvSpPr/>
            <p:nvPr/>
          </p:nvSpPr>
          <p:spPr>
            <a:xfrm rot="-5400000">
              <a:off x="32755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68" name="tx68"/>
            <p:cNvSpPr/>
            <p:nvPr/>
          </p:nvSpPr>
          <p:spPr>
            <a:xfrm rot="-5400000">
              <a:off x="4031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9" name="tx69"/>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0" name="tx70"/>
            <p:cNvSpPr/>
            <p:nvPr/>
          </p:nvSpPr>
          <p:spPr>
            <a:xfrm rot="-5400000">
              <a:off x="5543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1" name="tx71"/>
            <p:cNvSpPr/>
            <p:nvPr/>
          </p:nvSpPr>
          <p:spPr>
            <a:xfrm rot="-5400000">
              <a:off x="62999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2" name="tx72"/>
            <p:cNvSpPr/>
            <p:nvPr/>
          </p:nvSpPr>
          <p:spPr>
            <a:xfrm rot="-5400000">
              <a:off x="705613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3" name="tx73"/>
            <p:cNvSpPr/>
            <p:nvPr/>
          </p:nvSpPr>
          <p:spPr>
            <a:xfrm rot="-5400000">
              <a:off x="78122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74" name="tx7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5" name="tx7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6" name="tx7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7" name="tx7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8" name="tx7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9" name="tx7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0" name="tx8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1" name="pl8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2" name="pl8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3" name="tx8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4" name="tx8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5" name="tx85"/>
            <p:cNvSpPr/>
            <p:nvPr/>
          </p:nvSpPr>
          <p:spPr>
            <a:xfrm>
              <a:off x="757200" y="1330710"/>
              <a:ext cx="54509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Thailand, 2017-2025</a:t>
              </a:r>
            </a:p>
          </p:txBody>
        </p:sp>
        <p:sp>
          <p:nvSpPr>
            <p:cNvPr id="86" name="tx8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7" name="tx8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Thailand was 2017.
In 2025, first dose (HPV1) programme coverage among girls was 68%. In 2025, last dose (HPVc) programme coverage among girls was 68%.</a:t>
            </a:r>
          </a:p>
        </p:txBody>
      </p:sp>
      <p:sp>
        <p:nvSpPr>
          <p:cNvPr id="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68%, following switch to single dose in 2025.</a:t>
            </a:r>
          </a:p>
        </p:txBody>
      </p:sp>
      <p:grpSp xmlns:pic="http://schemas.openxmlformats.org/drawingml/2006/picture">
        <p:nvGrpSpPr>
          <p:cNvPr id="90" name=""/>
          <p:cNvGrpSpPr/>
          <p:nvPr/>
        </p:nvGrpSpPr>
        <p:grpSpPr>
          <a:xfrm>
            <a:off x="292608" y="1005840"/>
            <a:ext cx="8595360" cy="28575"/>
            <a:chOff x="292608" y="1005840"/>
            <a:chExt cx="8595360" cy="28575"/>
          </a:xfrm>
        </p:grpSpPr>
        <p:sp>
          <p:nvSpPr>
            <p:cNvPr id="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202976"/>
            </a:xfrm>
            <a:custGeom>
              <a:avLst/>
              <a:pathLst>
                <a:path w="6481656" h="202976">
                  <a:moveTo>
                    <a:pt x="0" y="57993"/>
                  </a:moveTo>
                  <a:lnTo>
                    <a:pt x="259266" y="86989"/>
                  </a:lnTo>
                  <a:lnTo>
                    <a:pt x="518532" y="86989"/>
                  </a:lnTo>
                  <a:lnTo>
                    <a:pt x="777798" y="28996"/>
                  </a:lnTo>
                  <a:lnTo>
                    <a:pt x="1037065" y="28996"/>
                  </a:lnTo>
                  <a:lnTo>
                    <a:pt x="1296331" y="28996"/>
                  </a:lnTo>
                  <a:lnTo>
                    <a:pt x="1555597" y="28996"/>
                  </a:lnTo>
                  <a:lnTo>
                    <a:pt x="1814863" y="28996"/>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57993"/>
                  </a:lnTo>
                  <a:lnTo>
                    <a:pt x="4926059" y="57993"/>
                  </a:lnTo>
                  <a:lnTo>
                    <a:pt x="5185325" y="57993"/>
                  </a:lnTo>
                  <a:lnTo>
                    <a:pt x="5444591" y="202976"/>
                  </a:lnTo>
                  <a:lnTo>
                    <a:pt x="5703857" y="202976"/>
                  </a:lnTo>
                  <a:lnTo>
                    <a:pt x="5963124" y="202976"/>
                  </a:lnTo>
                  <a:lnTo>
                    <a:pt x="6222390" y="202976"/>
                  </a:lnTo>
                  <a:lnTo>
                    <a:pt x="6481656" y="202976"/>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28987"/>
              <a:ext cx="6481656" cy="376955"/>
            </a:xfrm>
            <a:custGeom>
              <a:avLst/>
              <a:pathLst>
                <a:path w="6481656" h="376955">
                  <a:moveTo>
                    <a:pt x="0" y="0"/>
                  </a:moveTo>
                  <a:lnTo>
                    <a:pt x="259266" y="376955"/>
                  </a:lnTo>
                  <a:lnTo>
                    <a:pt x="518532" y="289965"/>
                  </a:lnTo>
                  <a:lnTo>
                    <a:pt x="777798" y="202976"/>
                  </a:lnTo>
                  <a:lnTo>
                    <a:pt x="1037065" y="115986"/>
                  </a:lnTo>
                  <a:lnTo>
                    <a:pt x="1296331" y="115986"/>
                  </a:lnTo>
                  <a:lnTo>
                    <a:pt x="1555597" y="144982"/>
                  </a:lnTo>
                  <a:lnTo>
                    <a:pt x="1814863" y="144982"/>
                  </a:lnTo>
                  <a:lnTo>
                    <a:pt x="2074130" y="231972"/>
                  </a:lnTo>
                  <a:lnTo>
                    <a:pt x="2333396" y="231972"/>
                  </a:lnTo>
                  <a:lnTo>
                    <a:pt x="2592662" y="231972"/>
                  </a:lnTo>
                  <a:lnTo>
                    <a:pt x="2851928" y="231972"/>
                  </a:lnTo>
                  <a:lnTo>
                    <a:pt x="3111195" y="231972"/>
                  </a:lnTo>
                  <a:lnTo>
                    <a:pt x="3370461" y="144982"/>
                  </a:lnTo>
                  <a:lnTo>
                    <a:pt x="3629727" y="144982"/>
                  </a:lnTo>
                  <a:lnTo>
                    <a:pt x="3888994" y="115986"/>
                  </a:lnTo>
                  <a:lnTo>
                    <a:pt x="4148260" y="115986"/>
                  </a:lnTo>
                  <a:lnTo>
                    <a:pt x="4407526" y="115986"/>
                  </a:lnTo>
                  <a:lnTo>
                    <a:pt x="4666792" y="347959"/>
                  </a:lnTo>
                  <a:lnTo>
                    <a:pt x="4926059" y="347959"/>
                  </a:lnTo>
                  <a:lnTo>
                    <a:pt x="5185325" y="347959"/>
                  </a:lnTo>
                  <a:lnTo>
                    <a:pt x="5444591" y="347959"/>
                  </a:lnTo>
                  <a:lnTo>
                    <a:pt x="5703857" y="347959"/>
                  </a:lnTo>
                  <a:lnTo>
                    <a:pt x="5963124" y="347959"/>
                  </a:lnTo>
                  <a:lnTo>
                    <a:pt x="6222390" y="347959"/>
                  </a:lnTo>
                  <a:lnTo>
                    <a:pt x="6481656" y="347959"/>
                  </a:lnTo>
                </a:path>
              </a:pathLst>
            </a:custGeom>
            <a:ln w="27101" cap="flat">
              <a:solidFill>
                <a:srgbClr val="00BA38">
                  <a:alpha val="100000"/>
                </a:srgbClr>
              </a:solidFill>
              <a:prstDash val="solid"/>
              <a:round/>
            </a:ln>
          </p:spPr>
          <p:txBody>
            <a:bodyPr/>
            <a:lstStyle/>
            <a:p/>
          </p:txBody>
        </p:sp>
        <p:sp>
          <p:nvSpPr>
            <p:cNvPr id="29" name="pl29"/>
            <p:cNvSpPr/>
            <p:nvPr/>
          </p:nvSpPr>
          <p:spPr>
            <a:xfrm>
              <a:off x="5846545" y="3027882"/>
              <a:ext cx="2074130" cy="1971768"/>
            </a:xfrm>
            <a:custGeom>
              <a:avLst/>
              <a:pathLst>
                <a:path w="2074130" h="1971768">
                  <a:moveTo>
                    <a:pt x="0" y="57993"/>
                  </a:moveTo>
                  <a:lnTo>
                    <a:pt x="259266" y="1159863"/>
                  </a:lnTo>
                  <a:lnTo>
                    <a:pt x="518532" y="1971768"/>
                  </a:lnTo>
                  <a:lnTo>
                    <a:pt x="777798" y="1971768"/>
                  </a:lnTo>
                  <a:lnTo>
                    <a:pt x="1037065" y="1971768"/>
                  </a:lnTo>
                  <a:lnTo>
                    <a:pt x="1555597" y="1594812"/>
                  </a:lnTo>
                  <a:lnTo>
                    <a:pt x="1814863" y="927890"/>
                  </a:lnTo>
                  <a:lnTo>
                    <a:pt x="2074130"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29358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43857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98950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1486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0642" y="209061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808169" y="3047498"/>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7793" y="2279088"/>
              <a:ext cx="242148" cy="49384"/>
            </a:xfrm>
            <a:custGeom>
              <a:avLst/>
              <a:pathLst>
                <a:path w="242148" h="49384">
                  <a:moveTo>
                    <a:pt x="242148" y="0"/>
                  </a:moveTo>
                  <a:lnTo>
                    <a:pt x="0" y="49384"/>
                  </a:lnTo>
                </a:path>
              </a:pathLst>
            </a:custGeom>
          </p:spPr>
          <p:txBody>
            <a:bodyPr/>
            <a:lstStyle/>
            <a:p/>
          </p:txBody>
        </p:sp>
        <p:sp>
          <p:nvSpPr>
            <p:cNvPr id="38" name="pl38"/>
            <p:cNvSpPr/>
            <p:nvPr/>
          </p:nvSpPr>
          <p:spPr>
            <a:xfrm>
              <a:off x="7937650" y="2480540"/>
              <a:ext cx="242292" cy="51299"/>
            </a:xfrm>
            <a:custGeom>
              <a:avLst/>
              <a:pathLst>
                <a:path w="242292" h="51299">
                  <a:moveTo>
                    <a:pt x="242292" y="51299"/>
                  </a:moveTo>
                  <a:lnTo>
                    <a:pt x="0" y="0"/>
                  </a:lnTo>
                </a:path>
              </a:pathLst>
            </a:custGeom>
          </p:spPr>
          <p:txBody>
            <a:bodyPr/>
            <a:lstStyle/>
            <a:p/>
          </p:txBody>
        </p:sp>
        <p:sp>
          <p:nvSpPr>
            <p:cNvPr id="39" name="pl39"/>
            <p:cNvSpPr/>
            <p:nvPr/>
          </p:nvSpPr>
          <p:spPr>
            <a:xfrm>
              <a:off x="7940040" y="3027882"/>
              <a:ext cx="239902" cy="2"/>
            </a:xfrm>
            <a:custGeom>
              <a:avLst/>
              <a:pathLst>
                <a:path w="239902" h="2">
                  <a:moveTo>
                    <a:pt x="239902" y="2"/>
                  </a:moveTo>
                  <a:lnTo>
                    <a:pt x="0" y="0"/>
                  </a:lnTo>
                </a:path>
              </a:pathLst>
            </a:custGeom>
          </p:spPr>
          <p:txBody>
            <a:bodyPr/>
            <a:lstStyle/>
            <a:p/>
          </p:txBody>
        </p:sp>
        <p:sp>
          <p:nvSpPr>
            <p:cNvPr id="40" name="pg40"/>
            <p:cNvSpPr/>
            <p:nvPr/>
          </p:nvSpPr>
          <p:spPr>
            <a:xfrm>
              <a:off x="8111362" y="217867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21951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2" name="pg42"/>
            <p:cNvSpPr/>
            <p:nvPr/>
          </p:nvSpPr>
          <p:spPr>
            <a:xfrm>
              <a:off x="8111362" y="245163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249247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87%</a:t>
              </a:r>
            </a:p>
          </p:txBody>
        </p:sp>
        <p:sp>
          <p:nvSpPr>
            <p:cNvPr id="44" name="pg44"/>
            <p:cNvSpPr/>
            <p:nvPr/>
          </p:nvSpPr>
          <p:spPr>
            <a:xfrm>
              <a:off x="8111362" y="293689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297774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68%</a:t>
              </a:r>
            </a:p>
          </p:txBody>
        </p:sp>
        <p:sp>
          <p:nvSpPr>
            <p:cNvPr id="46" name="pg46"/>
            <p:cNvSpPr/>
            <p:nvPr/>
          </p:nvSpPr>
          <p:spPr>
            <a:xfrm>
              <a:off x="1376337" y="227418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422057" y="2317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48" name="pg48"/>
            <p:cNvSpPr/>
            <p:nvPr/>
          </p:nvSpPr>
          <p:spPr>
            <a:xfrm>
              <a:off x="1140621" y="200109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186341" y="20448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99</a:t>
              </a:r>
            </a:p>
          </p:txBody>
        </p:sp>
        <p:sp>
          <p:nvSpPr>
            <p:cNvPr id="50" name="pg50"/>
            <p:cNvSpPr/>
            <p:nvPr/>
          </p:nvSpPr>
          <p:spPr>
            <a:xfrm>
              <a:off x="5550505" y="306434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5596225" y="31081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66</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170163" y="1705910"/>
              <a:ext cx="153790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Thailand,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Thailand has 3 out of the 4 SDG vaccines.
In 2025, Thailand had achieved at least 90% coverage of 1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Thailand met the 90% SDG coverage target for DTP3,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96% between 2024 and 2025.
• DTP3 coverage remained constant at 92% between 2024 and 2025.
• There were there were approximately the same number of zero-dose children in 2025. This leaves 23,000 children without vaccination, vulnerable to vaccine-preventable diseases and a further 23,000 with incomplete protection.
• Thailand accounted for 1.3% of zero-dose children in East Asia and the Pacific (EAPR) and 0.2% of zero-dose children globally.
• MCV1 coverage remained constant at 93% between 2024 and 2025. There were 40,000 children who missed out on the first measles vaccination.
• MCV2 coverage remained constant at 87% between 2024 and 2025.
• Last dose coverage of HPV vaccination (HPVc) among girls increased from 36% to 68%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Thailand,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Thailand.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P7TF5XRZ5TZD-1674051314-8166</_dlc_DocId>
    <_dlc_DocIdUrl xmlns="5ce71423-0d49-4a04-8822-86064e799dcd">
      <Url>https://unicef.sharepoint.com/teams/DAPM-DataComm/_layouts/15/DocIdRedir.aspx?ID=P7TF5XRZ5TZD-1674051314-8166</Url>
      <Description>P7TF5XRZ5TZD-1674051314-8166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8044D319-4BD2-42B3-974A-608EEA7F4AE9}"/>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2026-07-11T00:13:10Z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22d907dc-1b36-49de-8e6b-8d62c6f84664</vt:lpwstr>
  </property>
</Properties>
</file>